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64" r:id="rId10"/>
    <p:sldId id="265" r:id="rId11"/>
    <p:sldId id="266" r:id="rId12"/>
    <p:sldId id="287" r:id="rId13"/>
    <p:sldId id="288" r:id="rId14"/>
    <p:sldId id="289" r:id="rId15"/>
    <p:sldId id="290" r:id="rId16"/>
    <p:sldId id="291" r:id="rId17"/>
    <p:sldId id="267" r:id="rId18"/>
    <p:sldId id="268" r:id="rId19"/>
    <p:sldId id="292" r:id="rId20"/>
    <p:sldId id="293" r:id="rId21"/>
    <p:sldId id="294" r:id="rId22"/>
    <p:sldId id="269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270" r:id="rId36"/>
    <p:sldId id="278" r:id="rId37"/>
    <p:sldId id="277" r:id="rId38"/>
    <p:sldId id="272" r:id="rId39"/>
    <p:sldId id="274" r:id="rId40"/>
    <p:sldId id="307" r:id="rId41"/>
    <p:sldId id="308" r:id="rId42"/>
    <p:sldId id="281" r:id="rId43"/>
    <p:sldId id="309" r:id="rId44"/>
    <p:sldId id="310" r:id="rId45"/>
    <p:sldId id="311" r:id="rId46"/>
    <p:sldId id="312" r:id="rId47"/>
    <p:sldId id="283" r:id="rId48"/>
    <p:sldId id="279" r:id="rId49"/>
    <p:sldId id="280" r:id="rId50"/>
    <p:sldId id="313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12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3CD1F-ED8A-D948-A969-CDE409144399}" type="datetimeFigureOut">
              <a:rPr lang="en-US" smtClean="0"/>
              <a:t>3/18/10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9E586-93DA-A848-BED9-D19AAB77AE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22043-A8FF-A144-B93C-7207FD9ED7A1}" type="datetimeFigureOut">
              <a:rPr lang="en-US" smtClean="0"/>
              <a:t>3/18/10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5A442-4B65-8D4A-B84E-EDD0DD7A91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f(x,\vec{\theta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})&amp;=&amp;\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sum_{i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=0}^D\theta_{1,i}\sum_{n=0}^{N-1}\theta_{0,i,n} 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x_n}\\f(x,\vec{\theta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})&amp;=&amp;\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sum_{i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=0}^D\theta_{1,i}[\theta_{0,i}^T\vec{x}]\\f(x,\vec{\theta})&amp;=&amp;\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sum_{i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=0}^D[\hat\theta_{i}^T\vec{x}]\\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A442-4B65-8D4A-B84E-EDD0DD7A919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{\partial R}{\partial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w_{kl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}}=\frac{1}{N}\sum_n\left[\frac{\partial \frac{1}{2}(y_n-g(a_{l,n}))^2}{\partial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a_{l,n}}\right]\left[\frac{\partial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z_{k,n}w_{kl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}}{\partial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w_{kl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}}\right]&amp;=&amp;\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sum_n\left[-(y_n-z_{l,n})g'(a_{l,n})\right]z_{k,n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}\\&amp;=&amp;\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sum_n\delta_nz_{k,n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A442-4B65-8D4A-B84E-EDD0DD7A9191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{\partial R}{\partial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w_{jk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}}=\frac{1}{N}\sum_n\left[\sum_l\delta_l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w_{kl}g'(a_{k,n})\right]\left[z_{j,n}\right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]\\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A442-4B65-8D4A-B84E-EDD0DD7A9191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{\partial R}{\partial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w_{ij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}}&amp;=&amp;\frac{1}{N}\sum_n\left[\frac{\partial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L_n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}{\partial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a_{j,n}}\right]\left[\frac{\partial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a_{j,n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}}{\partial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w_{ij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}}\right]=\frac{1}{N}\sum_n\left[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sum_k\delta_{k,n}w_{jk}g'(a_{j,n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right]z_{i,n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=\frac{1}{N}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sum_n\delta_{j,n}z_{i,n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A442-4B65-8D4A-B84E-EDD0DD7A9191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{\partial R}{\partial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w_{jk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}}=\frac{1}{N}\sum_n\left[\sum_l\delta_l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w_{kl}g'(a_{k,n})\right]\left[z_{j,n}\right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]\\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A442-4B65-8D4A-B84E-EDD0DD7A9191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{\theta}=\{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w_{ij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w_{jk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w_{kl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A442-4B65-8D4A-B84E-EDD0DD7A9191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{\theta}=\{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w_{ij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w_{jk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w_{kl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}\}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A442-4B65-8D4A-B84E-EDD0DD7A9191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{\theta}=\{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w_{ij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w_{jk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w_{kl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}\}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A442-4B65-8D4A-B84E-EDD0DD7A9191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{\theta}=\{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w_{ij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w_{jk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w_{kl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}\}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A442-4B65-8D4A-B84E-EDD0DD7A9191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{\partial R}{\partial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w_{kl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}}=\frac{1}{N}\sum_n\left[\frac{\partial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L_n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}{\partial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a_{l,n}}\right]\left[\frac{\partial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a_{l,n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}}{\partial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w_{kl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}}\right]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A442-4B65-8D4A-B84E-EDD0DD7A9191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{\partial R}{\partial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w_{kl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}}=\frac{1}{N}\sum_n\left[\frac{\partial \frac{1}{2}(y_n-g(a_{l,n}))^2}{\partial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a_{l,n}}\right]\left[\frac{\partial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z_{k,n}w_{kl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}}{\partial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w_{kl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}}\right]&amp;=&amp;\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sum_n\left[-(y_n-z_{l,n})g'(a_{l,n})\right]z_{k,n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}\\&amp;=&amp;\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sum_n\delta_nz_{k,n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A442-4B65-8D4A-B84E-EDD0DD7A9191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{\partial R}{\partial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w_{kl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}}=\frac{1}{N}\sum_n\left[\frac{\partial \frac{1}{2}(y_n-g(a_{l,n}))^2}{\partial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a_{l,n}}\right]\left[\frac{\partial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z_{k,n}w_{kl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}}{\partial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w_{kl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}}\right]&amp;=&amp;\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sum_n\left[-(y_n-z_{l,n})g'(a_{l,n})\right]z_{k,n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}\\&amp;=&amp;\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sum_n\delta_nz_{k,n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A442-4B65-8D4A-B84E-EDD0DD7A9191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{\partial R}{\partial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w_{kl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}}=\frac{1}{N}\sum_n\left[\frac{\partial \frac{1}{2}(y_n-g(a_{l,n}))^2}{\partial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a_{l,n}}\right]\left[\frac{\partial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z_{k,n}w_{kl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}}{\partial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w_{kl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}}\right]&amp;=&amp;\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sum_n\left[-(y_n-z_{l,n})g'(a_{l,n})\right]z_{k,n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}\\&amp;=&amp;\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sum_n\delta_nz_{k,n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A442-4B65-8D4A-B84E-EDD0DD7A9191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413E-FDA4-9342-A102-6A8274BECF17}" type="datetime1">
              <a:rPr lang="en-US" smtClean="0"/>
              <a:t>3/18/10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D4C-81FD-B149-8D97-C47BA1E69A63}" type="datetime1">
              <a:rPr lang="en-US" smtClean="0"/>
              <a:t>3/18/10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6E15-FA32-E944-9CFC-C1CDA58B92DC}" type="datetime1">
              <a:rPr lang="en-US" smtClean="0"/>
              <a:t>3/18/10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D0E1-2A4F-4844-8DA5-2367D2DA69B8}" type="datetime1">
              <a:rPr lang="en-US" smtClean="0"/>
              <a:t>3/18/10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DDA6-4845-F14A-8B21-18D27D940410}" type="datetime1">
              <a:rPr lang="en-US" smtClean="0"/>
              <a:t>3/18/10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8220-DD69-3B45-BBFF-5A9A6314C18B}" type="datetime1">
              <a:rPr lang="en-US" smtClean="0"/>
              <a:t>3/18/10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D7C9-1B4E-164F-AEEE-515E7B6A30F0}" type="datetime1">
              <a:rPr lang="en-US" smtClean="0"/>
              <a:t>3/18/10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ECC7-5341-C84B-AB0E-72F647D8441E}" type="datetime1">
              <a:rPr lang="en-US" smtClean="0"/>
              <a:t>3/18/10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9118-9F32-1343-A884-501CE09A5761}" type="datetime1">
              <a:rPr lang="en-US" smtClean="0"/>
              <a:t>3/18/10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2990-5FE1-3141-B65A-88A0A6D01DCC}" type="datetime1">
              <a:rPr lang="en-US" smtClean="0"/>
              <a:t>3/18/10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A25B-61E4-6C41-BD56-123C785F0A4F}" type="datetime1">
              <a:rPr lang="en-US" smtClean="0"/>
              <a:t>3/18/10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16635-FCAF-064E-8EA6-12567B0A563B}" type="datetime1">
              <a:rPr lang="en-US" smtClean="0"/>
              <a:t>3/18/10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32D33-4280-084A-95CA-F611CFB15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image" Target="../media/image34.pdf"/><Relationship Id="rId21" Type="http://schemas.openxmlformats.org/officeDocument/2006/relationships/image" Target="../media/image35.png"/><Relationship Id="rId22" Type="http://schemas.openxmlformats.org/officeDocument/2006/relationships/image" Target="../media/image36.pdf"/><Relationship Id="rId23" Type="http://schemas.openxmlformats.org/officeDocument/2006/relationships/image" Target="../media/image37.png"/><Relationship Id="rId24" Type="http://schemas.openxmlformats.org/officeDocument/2006/relationships/image" Target="../media/image38.pdf"/><Relationship Id="rId25" Type="http://schemas.openxmlformats.org/officeDocument/2006/relationships/image" Target="../media/image39.png"/><Relationship Id="rId26" Type="http://schemas.openxmlformats.org/officeDocument/2006/relationships/image" Target="../media/image40.pdf"/><Relationship Id="rId27" Type="http://schemas.openxmlformats.org/officeDocument/2006/relationships/image" Target="../media/image41.png"/><Relationship Id="rId10" Type="http://schemas.openxmlformats.org/officeDocument/2006/relationships/image" Target="../media/image24.pdf"/><Relationship Id="rId11" Type="http://schemas.openxmlformats.org/officeDocument/2006/relationships/image" Target="../media/image25.png"/><Relationship Id="rId12" Type="http://schemas.openxmlformats.org/officeDocument/2006/relationships/image" Target="../media/image26.pdf"/><Relationship Id="rId13" Type="http://schemas.openxmlformats.org/officeDocument/2006/relationships/image" Target="../media/image27.png"/><Relationship Id="rId14" Type="http://schemas.openxmlformats.org/officeDocument/2006/relationships/image" Target="../media/image28.pdf"/><Relationship Id="rId15" Type="http://schemas.openxmlformats.org/officeDocument/2006/relationships/image" Target="../media/image29.png"/><Relationship Id="rId16" Type="http://schemas.openxmlformats.org/officeDocument/2006/relationships/image" Target="../media/image30.pdf"/><Relationship Id="rId17" Type="http://schemas.openxmlformats.org/officeDocument/2006/relationships/image" Target="../media/image31.png"/><Relationship Id="rId18" Type="http://schemas.openxmlformats.org/officeDocument/2006/relationships/image" Target="../media/image32.pdf"/><Relationship Id="rId1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8" Type="http://schemas.openxmlformats.org/officeDocument/2006/relationships/image" Target="../media/image20.pd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image" Target="../media/image34.pdf"/><Relationship Id="rId21" Type="http://schemas.openxmlformats.org/officeDocument/2006/relationships/image" Target="../media/image35.png"/><Relationship Id="rId22" Type="http://schemas.openxmlformats.org/officeDocument/2006/relationships/image" Target="../media/image36.pdf"/><Relationship Id="rId23" Type="http://schemas.openxmlformats.org/officeDocument/2006/relationships/image" Target="../media/image37.png"/><Relationship Id="rId24" Type="http://schemas.openxmlformats.org/officeDocument/2006/relationships/image" Target="../media/image38.pdf"/><Relationship Id="rId25" Type="http://schemas.openxmlformats.org/officeDocument/2006/relationships/image" Target="../media/image39.png"/><Relationship Id="rId26" Type="http://schemas.openxmlformats.org/officeDocument/2006/relationships/image" Target="../media/image40.pdf"/><Relationship Id="rId27" Type="http://schemas.openxmlformats.org/officeDocument/2006/relationships/image" Target="../media/image41.png"/><Relationship Id="rId10" Type="http://schemas.openxmlformats.org/officeDocument/2006/relationships/image" Target="../media/image24.pdf"/><Relationship Id="rId11" Type="http://schemas.openxmlformats.org/officeDocument/2006/relationships/image" Target="../media/image25.png"/><Relationship Id="rId12" Type="http://schemas.openxmlformats.org/officeDocument/2006/relationships/image" Target="../media/image26.pdf"/><Relationship Id="rId13" Type="http://schemas.openxmlformats.org/officeDocument/2006/relationships/image" Target="../media/image27.png"/><Relationship Id="rId14" Type="http://schemas.openxmlformats.org/officeDocument/2006/relationships/image" Target="../media/image28.pdf"/><Relationship Id="rId15" Type="http://schemas.openxmlformats.org/officeDocument/2006/relationships/image" Target="../media/image29.png"/><Relationship Id="rId16" Type="http://schemas.openxmlformats.org/officeDocument/2006/relationships/image" Target="../media/image30.pdf"/><Relationship Id="rId17" Type="http://schemas.openxmlformats.org/officeDocument/2006/relationships/image" Target="../media/image31.png"/><Relationship Id="rId18" Type="http://schemas.openxmlformats.org/officeDocument/2006/relationships/image" Target="../media/image32.pdf"/><Relationship Id="rId1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8" Type="http://schemas.openxmlformats.org/officeDocument/2006/relationships/image" Target="../media/image20.pd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image" Target="../media/image34.pdf"/><Relationship Id="rId21" Type="http://schemas.openxmlformats.org/officeDocument/2006/relationships/image" Target="../media/image35.png"/><Relationship Id="rId22" Type="http://schemas.openxmlformats.org/officeDocument/2006/relationships/image" Target="../media/image36.pdf"/><Relationship Id="rId23" Type="http://schemas.openxmlformats.org/officeDocument/2006/relationships/image" Target="../media/image37.png"/><Relationship Id="rId24" Type="http://schemas.openxmlformats.org/officeDocument/2006/relationships/image" Target="../media/image38.pdf"/><Relationship Id="rId25" Type="http://schemas.openxmlformats.org/officeDocument/2006/relationships/image" Target="../media/image39.png"/><Relationship Id="rId26" Type="http://schemas.openxmlformats.org/officeDocument/2006/relationships/image" Target="../media/image40.pdf"/><Relationship Id="rId27" Type="http://schemas.openxmlformats.org/officeDocument/2006/relationships/image" Target="../media/image41.png"/><Relationship Id="rId10" Type="http://schemas.openxmlformats.org/officeDocument/2006/relationships/image" Target="../media/image24.pdf"/><Relationship Id="rId11" Type="http://schemas.openxmlformats.org/officeDocument/2006/relationships/image" Target="../media/image25.png"/><Relationship Id="rId12" Type="http://schemas.openxmlformats.org/officeDocument/2006/relationships/image" Target="../media/image26.pdf"/><Relationship Id="rId13" Type="http://schemas.openxmlformats.org/officeDocument/2006/relationships/image" Target="../media/image27.png"/><Relationship Id="rId14" Type="http://schemas.openxmlformats.org/officeDocument/2006/relationships/image" Target="../media/image28.pdf"/><Relationship Id="rId15" Type="http://schemas.openxmlformats.org/officeDocument/2006/relationships/image" Target="../media/image29.png"/><Relationship Id="rId16" Type="http://schemas.openxmlformats.org/officeDocument/2006/relationships/image" Target="../media/image30.pdf"/><Relationship Id="rId17" Type="http://schemas.openxmlformats.org/officeDocument/2006/relationships/image" Target="../media/image31.png"/><Relationship Id="rId18" Type="http://schemas.openxmlformats.org/officeDocument/2006/relationships/image" Target="../media/image32.pdf"/><Relationship Id="rId1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8" Type="http://schemas.openxmlformats.org/officeDocument/2006/relationships/image" Target="../media/image20.pd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image" Target="../media/image34.pdf"/><Relationship Id="rId21" Type="http://schemas.openxmlformats.org/officeDocument/2006/relationships/image" Target="../media/image35.png"/><Relationship Id="rId22" Type="http://schemas.openxmlformats.org/officeDocument/2006/relationships/image" Target="../media/image36.pdf"/><Relationship Id="rId23" Type="http://schemas.openxmlformats.org/officeDocument/2006/relationships/image" Target="../media/image37.png"/><Relationship Id="rId24" Type="http://schemas.openxmlformats.org/officeDocument/2006/relationships/image" Target="../media/image38.pdf"/><Relationship Id="rId25" Type="http://schemas.openxmlformats.org/officeDocument/2006/relationships/image" Target="../media/image39.png"/><Relationship Id="rId26" Type="http://schemas.openxmlformats.org/officeDocument/2006/relationships/image" Target="../media/image40.pdf"/><Relationship Id="rId27" Type="http://schemas.openxmlformats.org/officeDocument/2006/relationships/image" Target="../media/image41.png"/><Relationship Id="rId10" Type="http://schemas.openxmlformats.org/officeDocument/2006/relationships/image" Target="../media/image24.pdf"/><Relationship Id="rId11" Type="http://schemas.openxmlformats.org/officeDocument/2006/relationships/image" Target="../media/image25.png"/><Relationship Id="rId12" Type="http://schemas.openxmlformats.org/officeDocument/2006/relationships/image" Target="../media/image26.pdf"/><Relationship Id="rId13" Type="http://schemas.openxmlformats.org/officeDocument/2006/relationships/image" Target="../media/image27.png"/><Relationship Id="rId14" Type="http://schemas.openxmlformats.org/officeDocument/2006/relationships/image" Target="../media/image28.pdf"/><Relationship Id="rId15" Type="http://schemas.openxmlformats.org/officeDocument/2006/relationships/image" Target="../media/image29.png"/><Relationship Id="rId16" Type="http://schemas.openxmlformats.org/officeDocument/2006/relationships/image" Target="../media/image30.pdf"/><Relationship Id="rId17" Type="http://schemas.openxmlformats.org/officeDocument/2006/relationships/image" Target="../media/image31.png"/><Relationship Id="rId18" Type="http://schemas.openxmlformats.org/officeDocument/2006/relationships/image" Target="../media/image32.pdf"/><Relationship Id="rId1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8" Type="http://schemas.openxmlformats.org/officeDocument/2006/relationships/image" Target="../media/image20.pd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image" Target="../media/image34.pdf"/><Relationship Id="rId21" Type="http://schemas.openxmlformats.org/officeDocument/2006/relationships/image" Target="../media/image35.png"/><Relationship Id="rId22" Type="http://schemas.openxmlformats.org/officeDocument/2006/relationships/image" Target="../media/image36.pdf"/><Relationship Id="rId23" Type="http://schemas.openxmlformats.org/officeDocument/2006/relationships/image" Target="../media/image37.png"/><Relationship Id="rId24" Type="http://schemas.openxmlformats.org/officeDocument/2006/relationships/image" Target="../media/image38.pdf"/><Relationship Id="rId25" Type="http://schemas.openxmlformats.org/officeDocument/2006/relationships/image" Target="../media/image39.png"/><Relationship Id="rId26" Type="http://schemas.openxmlformats.org/officeDocument/2006/relationships/image" Target="../media/image40.pdf"/><Relationship Id="rId27" Type="http://schemas.openxmlformats.org/officeDocument/2006/relationships/image" Target="../media/image41.png"/><Relationship Id="rId10" Type="http://schemas.openxmlformats.org/officeDocument/2006/relationships/image" Target="../media/image24.pdf"/><Relationship Id="rId11" Type="http://schemas.openxmlformats.org/officeDocument/2006/relationships/image" Target="../media/image25.png"/><Relationship Id="rId12" Type="http://schemas.openxmlformats.org/officeDocument/2006/relationships/image" Target="../media/image26.pdf"/><Relationship Id="rId13" Type="http://schemas.openxmlformats.org/officeDocument/2006/relationships/image" Target="../media/image27.png"/><Relationship Id="rId14" Type="http://schemas.openxmlformats.org/officeDocument/2006/relationships/image" Target="../media/image28.pdf"/><Relationship Id="rId15" Type="http://schemas.openxmlformats.org/officeDocument/2006/relationships/image" Target="../media/image29.png"/><Relationship Id="rId16" Type="http://schemas.openxmlformats.org/officeDocument/2006/relationships/image" Target="../media/image30.pdf"/><Relationship Id="rId17" Type="http://schemas.openxmlformats.org/officeDocument/2006/relationships/image" Target="../media/image31.png"/><Relationship Id="rId18" Type="http://schemas.openxmlformats.org/officeDocument/2006/relationships/image" Target="../media/image32.pdf"/><Relationship Id="rId1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8" Type="http://schemas.openxmlformats.org/officeDocument/2006/relationships/image" Target="../media/image20.pd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image" Target="../media/image34.pdf"/><Relationship Id="rId21" Type="http://schemas.openxmlformats.org/officeDocument/2006/relationships/image" Target="../media/image35.png"/><Relationship Id="rId22" Type="http://schemas.openxmlformats.org/officeDocument/2006/relationships/image" Target="../media/image36.pdf"/><Relationship Id="rId23" Type="http://schemas.openxmlformats.org/officeDocument/2006/relationships/image" Target="../media/image37.png"/><Relationship Id="rId24" Type="http://schemas.openxmlformats.org/officeDocument/2006/relationships/image" Target="../media/image38.pdf"/><Relationship Id="rId25" Type="http://schemas.openxmlformats.org/officeDocument/2006/relationships/image" Target="../media/image39.png"/><Relationship Id="rId26" Type="http://schemas.openxmlformats.org/officeDocument/2006/relationships/image" Target="../media/image40.pdf"/><Relationship Id="rId27" Type="http://schemas.openxmlformats.org/officeDocument/2006/relationships/image" Target="../media/image41.png"/><Relationship Id="rId10" Type="http://schemas.openxmlformats.org/officeDocument/2006/relationships/image" Target="../media/image24.pdf"/><Relationship Id="rId11" Type="http://schemas.openxmlformats.org/officeDocument/2006/relationships/image" Target="../media/image25.png"/><Relationship Id="rId12" Type="http://schemas.openxmlformats.org/officeDocument/2006/relationships/image" Target="../media/image26.pdf"/><Relationship Id="rId13" Type="http://schemas.openxmlformats.org/officeDocument/2006/relationships/image" Target="../media/image27.png"/><Relationship Id="rId14" Type="http://schemas.openxmlformats.org/officeDocument/2006/relationships/image" Target="../media/image28.pdf"/><Relationship Id="rId15" Type="http://schemas.openxmlformats.org/officeDocument/2006/relationships/image" Target="../media/image29.png"/><Relationship Id="rId16" Type="http://schemas.openxmlformats.org/officeDocument/2006/relationships/image" Target="../media/image30.pdf"/><Relationship Id="rId17" Type="http://schemas.openxmlformats.org/officeDocument/2006/relationships/image" Target="../media/image31.png"/><Relationship Id="rId18" Type="http://schemas.openxmlformats.org/officeDocument/2006/relationships/image" Target="../media/image32.pdf"/><Relationship Id="rId1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8" Type="http://schemas.openxmlformats.org/officeDocument/2006/relationships/image" Target="../media/image20.pd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image" Target="../media/image32.pdf"/><Relationship Id="rId21" Type="http://schemas.openxmlformats.org/officeDocument/2006/relationships/image" Target="../media/image33.png"/><Relationship Id="rId22" Type="http://schemas.openxmlformats.org/officeDocument/2006/relationships/image" Target="../media/image34.pdf"/><Relationship Id="rId23" Type="http://schemas.openxmlformats.org/officeDocument/2006/relationships/image" Target="../media/image35.png"/><Relationship Id="rId24" Type="http://schemas.openxmlformats.org/officeDocument/2006/relationships/image" Target="../media/image36.pdf"/><Relationship Id="rId25" Type="http://schemas.openxmlformats.org/officeDocument/2006/relationships/image" Target="../media/image37.png"/><Relationship Id="rId26" Type="http://schemas.openxmlformats.org/officeDocument/2006/relationships/image" Target="../media/image38.pdf"/><Relationship Id="rId27" Type="http://schemas.openxmlformats.org/officeDocument/2006/relationships/image" Target="../media/image39.png"/><Relationship Id="rId28" Type="http://schemas.openxmlformats.org/officeDocument/2006/relationships/image" Target="../media/image40.pdf"/><Relationship Id="rId29" Type="http://schemas.openxmlformats.org/officeDocument/2006/relationships/image" Target="../media/image41.png"/><Relationship Id="rId10" Type="http://schemas.openxmlformats.org/officeDocument/2006/relationships/image" Target="../media/image22.pdf"/><Relationship Id="rId11" Type="http://schemas.openxmlformats.org/officeDocument/2006/relationships/image" Target="../media/image23.png"/><Relationship Id="rId12" Type="http://schemas.openxmlformats.org/officeDocument/2006/relationships/image" Target="../media/image24.pdf"/><Relationship Id="rId13" Type="http://schemas.openxmlformats.org/officeDocument/2006/relationships/image" Target="../media/image25.png"/><Relationship Id="rId14" Type="http://schemas.openxmlformats.org/officeDocument/2006/relationships/image" Target="../media/image26.pdf"/><Relationship Id="rId15" Type="http://schemas.openxmlformats.org/officeDocument/2006/relationships/image" Target="../media/image27.png"/><Relationship Id="rId16" Type="http://schemas.openxmlformats.org/officeDocument/2006/relationships/image" Target="../media/image28.pdf"/><Relationship Id="rId17" Type="http://schemas.openxmlformats.org/officeDocument/2006/relationships/image" Target="../media/image29.png"/><Relationship Id="rId18" Type="http://schemas.openxmlformats.org/officeDocument/2006/relationships/image" Target="../media/image30.pdf"/><Relationship Id="rId1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8" Type="http://schemas.openxmlformats.org/officeDocument/2006/relationships/image" Target="../media/image20.pdf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df"/><Relationship Id="rId20" Type="http://schemas.openxmlformats.org/officeDocument/2006/relationships/image" Target="../media/image71.png"/><Relationship Id="rId10" Type="http://schemas.openxmlformats.org/officeDocument/2006/relationships/image" Target="../media/image21.png"/><Relationship Id="rId11" Type="http://schemas.openxmlformats.org/officeDocument/2006/relationships/image" Target="../media/image22.pdf"/><Relationship Id="rId12" Type="http://schemas.openxmlformats.org/officeDocument/2006/relationships/image" Target="../media/image23.png"/><Relationship Id="rId13" Type="http://schemas.openxmlformats.org/officeDocument/2006/relationships/image" Target="../media/image64.pdf"/><Relationship Id="rId14" Type="http://schemas.openxmlformats.org/officeDocument/2006/relationships/image" Target="../media/image65.png"/><Relationship Id="rId15" Type="http://schemas.openxmlformats.org/officeDocument/2006/relationships/image" Target="../media/image66.pdf"/><Relationship Id="rId16" Type="http://schemas.openxmlformats.org/officeDocument/2006/relationships/image" Target="../media/image67.png"/><Relationship Id="rId17" Type="http://schemas.openxmlformats.org/officeDocument/2006/relationships/image" Target="../media/image68.pdf"/><Relationship Id="rId18" Type="http://schemas.openxmlformats.org/officeDocument/2006/relationships/image" Target="../media/image69.png"/><Relationship Id="rId19" Type="http://schemas.openxmlformats.org/officeDocument/2006/relationships/image" Target="../media/image70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5" Type="http://schemas.openxmlformats.org/officeDocument/2006/relationships/image" Target="../media/image16.pdf"/><Relationship Id="rId6" Type="http://schemas.openxmlformats.org/officeDocument/2006/relationships/image" Target="../media/image17.png"/><Relationship Id="rId7" Type="http://schemas.openxmlformats.org/officeDocument/2006/relationships/image" Target="../media/image18.pdf"/><Relationship Id="rId8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1.png"/><Relationship Id="rId21" Type="http://schemas.openxmlformats.org/officeDocument/2006/relationships/image" Target="../media/image72.pdf"/><Relationship Id="rId22" Type="http://schemas.openxmlformats.org/officeDocument/2006/relationships/image" Target="../media/image73.png"/><Relationship Id="rId23" Type="http://schemas.openxmlformats.org/officeDocument/2006/relationships/image" Target="../media/image74.pdf"/><Relationship Id="rId24" Type="http://schemas.openxmlformats.org/officeDocument/2006/relationships/image" Target="../media/image75.png"/><Relationship Id="rId25" Type="http://schemas.openxmlformats.org/officeDocument/2006/relationships/image" Target="../media/image76.pdf"/><Relationship Id="rId26" Type="http://schemas.openxmlformats.org/officeDocument/2006/relationships/image" Target="../media/image77.png"/><Relationship Id="rId27" Type="http://schemas.openxmlformats.org/officeDocument/2006/relationships/image" Target="../media/image78.pdf"/><Relationship Id="rId28" Type="http://schemas.openxmlformats.org/officeDocument/2006/relationships/image" Target="../media/image79.png"/><Relationship Id="rId29" Type="http://schemas.openxmlformats.org/officeDocument/2006/relationships/image" Target="../media/image80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5" Type="http://schemas.openxmlformats.org/officeDocument/2006/relationships/image" Target="../media/image16.pdf"/><Relationship Id="rId30" Type="http://schemas.openxmlformats.org/officeDocument/2006/relationships/image" Target="../media/image81.png"/><Relationship Id="rId31" Type="http://schemas.openxmlformats.org/officeDocument/2006/relationships/image" Target="../media/image82.pdf"/><Relationship Id="rId32" Type="http://schemas.openxmlformats.org/officeDocument/2006/relationships/image" Target="../media/image83.png"/><Relationship Id="rId9" Type="http://schemas.openxmlformats.org/officeDocument/2006/relationships/image" Target="../media/image20.pdf"/><Relationship Id="rId6" Type="http://schemas.openxmlformats.org/officeDocument/2006/relationships/image" Target="../media/image17.png"/><Relationship Id="rId7" Type="http://schemas.openxmlformats.org/officeDocument/2006/relationships/image" Target="../media/image18.pdf"/><Relationship Id="rId8" Type="http://schemas.openxmlformats.org/officeDocument/2006/relationships/image" Target="../media/image19.png"/><Relationship Id="rId33" Type="http://schemas.openxmlformats.org/officeDocument/2006/relationships/image" Target="../media/image84.pdf"/><Relationship Id="rId34" Type="http://schemas.openxmlformats.org/officeDocument/2006/relationships/image" Target="../media/image85.png"/><Relationship Id="rId10" Type="http://schemas.openxmlformats.org/officeDocument/2006/relationships/image" Target="../media/image21.png"/><Relationship Id="rId11" Type="http://schemas.openxmlformats.org/officeDocument/2006/relationships/image" Target="../media/image22.pdf"/><Relationship Id="rId12" Type="http://schemas.openxmlformats.org/officeDocument/2006/relationships/image" Target="../media/image23.png"/><Relationship Id="rId13" Type="http://schemas.openxmlformats.org/officeDocument/2006/relationships/image" Target="../media/image64.pdf"/><Relationship Id="rId14" Type="http://schemas.openxmlformats.org/officeDocument/2006/relationships/image" Target="../media/image65.png"/><Relationship Id="rId15" Type="http://schemas.openxmlformats.org/officeDocument/2006/relationships/image" Target="../media/image66.pdf"/><Relationship Id="rId16" Type="http://schemas.openxmlformats.org/officeDocument/2006/relationships/image" Target="../media/image67.png"/><Relationship Id="rId17" Type="http://schemas.openxmlformats.org/officeDocument/2006/relationships/image" Target="../media/image68.pdf"/><Relationship Id="rId18" Type="http://schemas.openxmlformats.org/officeDocument/2006/relationships/image" Target="../media/image69.png"/><Relationship Id="rId19" Type="http://schemas.openxmlformats.org/officeDocument/2006/relationships/image" Target="../media/image70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6" Type="http://schemas.openxmlformats.org/officeDocument/2006/relationships/image" Target="../media/image97.png"/><Relationship Id="rId20" Type="http://schemas.openxmlformats.org/officeDocument/2006/relationships/image" Target="../media/image71.png"/><Relationship Id="rId21" Type="http://schemas.openxmlformats.org/officeDocument/2006/relationships/image" Target="../media/image72.pdf"/><Relationship Id="rId22" Type="http://schemas.openxmlformats.org/officeDocument/2006/relationships/image" Target="../media/image73.png"/><Relationship Id="rId23" Type="http://schemas.openxmlformats.org/officeDocument/2006/relationships/image" Target="../media/image74.pdf"/><Relationship Id="rId24" Type="http://schemas.openxmlformats.org/officeDocument/2006/relationships/image" Target="../media/image75.png"/><Relationship Id="rId25" Type="http://schemas.openxmlformats.org/officeDocument/2006/relationships/image" Target="../media/image76.pdf"/><Relationship Id="rId26" Type="http://schemas.openxmlformats.org/officeDocument/2006/relationships/image" Target="../media/image77.png"/><Relationship Id="rId27" Type="http://schemas.openxmlformats.org/officeDocument/2006/relationships/image" Target="../media/image78.pdf"/><Relationship Id="rId28" Type="http://schemas.openxmlformats.org/officeDocument/2006/relationships/image" Target="../media/image79.png"/><Relationship Id="rId29" Type="http://schemas.openxmlformats.org/officeDocument/2006/relationships/image" Target="../media/image84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5" Type="http://schemas.openxmlformats.org/officeDocument/2006/relationships/image" Target="../media/image16.pdf"/><Relationship Id="rId30" Type="http://schemas.openxmlformats.org/officeDocument/2006/relationships/image" Target="../media/image85.png"/><Relationship Id="rId31" Type="http://schemas.openxmlformats.org/officeDocument/2006/relationships/image" Target="../media/image80.pdf"/><Relationship Id="rId32" Type="http://schemas.openxmlformats.org/officeDocument/2006/relationships/image" Target="../media/image81.png"/><Relationship Id="rId9" Type="http://schemas.openxmlformats.org/officeDocument/2006/relationships/image" Target="../media/image20.pdf"/><Relationship Id="rId6" Type="http://schemas.openxmlformats.org/officeDocument/2006/relationships/image" Target="../media/image17.png"/><Relationship Id="rId7" Type="http://schemas.openxmlformats.org/officeDocument/2006/relationships/image" Target="../media/image18.pdf"/><Relationship Id="rId8" Type="http://schemas.openxmlformats.org/officeDocument/2006/relationships/image" Target="../media/image19.png"/><Relationship Id="rId33" Type="http://schemas.openxmlformats.org/officeDocument/2006/relationships/image" Target="../media/image86.pdf"/><Relationship Id="rId34" Type="http://schemas.openxmlformats.org/officeDocument/2006/relationships/image" Target="../media/image87.png"/><Relationship Id="rId35" Type="http://schemas.openxmlformats.org/officeDocument/2006/relationships/image" Target="../media/image82.pdf"/><Relationship Id="rId36" Type="http://schemas.openxmlformats.org/officeDocument/2006/relationships/image" Target="../media/image83.png"/><Relationship Id="rId10" Type="http://schemas.openxmlformats.org/officeDocument/2006/relationships/image" Target="../media/image21.png"/><Relationship Id="rId11" Type="http://schemas.openxmlformats.org/officeDocument/2006/relationships/image" Target="../media/image22.pdf"/><Relationship Id="rId12" Type="http://schemas.openxmlformats.org/officeDocument/2006/relationships/image" Target="../media/image23.png"/><Relationship Id="rId13" Type="http://schemas.openxmlformats.org/officeDocument/2006/relationships/image" Target="../media/image64.pdf"/><Relationship Id="rId14" Type="http://schemas.openxmlformats.org/officeDocument/2006/relationships/image" Target="../media/image65.png"/><Relationship Id="rId15" Type="http://schemas.openxmlformats.org/officeDocument/2006/relationships/image" Target="../media/image66.pdf"/><Relationship Id="rId16" Type="http://schemas.openxmlformats.org/officeDocument/2006/relationships/image" Target="../media/image67.png"/><Relationship Id="rId17" Type="http://schemas.openxmlformats.org/officeDocument/2006/relationships/image" Target="../media/image68.pdf"/><Relationship Id="rId18" Type="http://schemas.openxmlformats.org/officeDocument/2006/relationships/image" Target="../media/image69.png"/><Relationship Id="rId19" Type="http://schemas.openxmlformats.org/officeDocument/2006/relationships/image" Target="../media/image70.pdf"/><Relationship Id="rId37" Type="http://schemas.openxmlformats.org/officeDocument/2006/relationships/image" Target="../media/image88.pdf"/><Relationship Id="rId38" Type="http://schemas.openxmlformats.org/officeDocument/2006/relationships/image" Target="../media/image89.png"/><Relationship Id="rId39" Type="http://schemas.openxmlformats.org/officeDocument/2006/relationships/image" Target="../media/image90.pdf"/><Relationship Id="rId40" Type="http://schemas.openxmlformats.org/officeDocument/2006/relationships/image" Target="../media/image91.png"/><Relationship Id="rId41" Type="http://schemas.openxmlformats.org/officeDocument/2006/relationships/image" Target="../media/image92.pdf"/><Relationship Id="rId42" Type="http://schemas.openxmlformats.org/officeDocument/2006/relationships/image" Target="../media/image93.png"/><Relationship Id="rId43" Type="http://schemas.openxmlformats.org/officeDocument/2006/relationships/image" Target="../media/image94.pdf"/><Relationship Id="rId44" Type="http://schemas.openxmlformats.org/officeDocument/2006/relationships/image" Target="../media/image95.png"/><Relationship Id="rId45" Type="http://schemas.openxmlformats.org/officeDocument/2006/relationships/image" Target="../media/image96.pdf"/></Relationships>
</file>

<file path=ppt/slides/_rels/slide21.xml.rels><?xml version="1.0" encoding="UTF-8" standalone="yes"?>
<Relationships xmlns="http://schemas.openxmlformats.org/package/2006/relationships"><Relationship Id="rId46" Type="http://schemas.openxmlformats.org/officeDocument/2006/relationships/image" Target="../media/image97.png"/><Relationship Id="rId20" Type="http://schemas.openxmlformats.org/officeDocument/2006/relationships/image" Target="../media/image69.png"/><Relationship Id="rId21" Type="http://schemas.openxmlformats.org/officeDocument/2006/relationships/image" Target="../media/image70.pdf"/><Relationship Id="rId22" Type="http://schemas.openxmlformats.org/officeDocument/2006/relationships/image" Target="../media/image71.png"/><Relationship Id="rId23" Type="http://schemas.openxmlformats.org/officeDocument/2006/relationships/image" Target="../media/image72.pdf"/><Relationship Id="rId24" Type="http://schemas.openxmlformats.org/officeDocument/2006/relationships/image" Target="../media/image73.png"/><Relationship Id="rId25" Type="http://schemas.openxmlformats.org/officeDocument/2006/relationships/image" Target="../media/image74.pdf"/><Relationship Id="rId26" Type="http://schemas.openxmlformats.org/officeDocument/2006/relationships/image" Target="../media/image75.png"/><Relationship Id="rId27" Type="http://schemas.openxmlformats.org/officeDocument/2006/relationships/image" Target="../media/image76.pdf"/><Relationship Id="rId28" Type="http://schemas.openxmlformats.org/officeDocument/2006/relationships/image" Target="../media/image77.png"/><Relationship Id="rId29" Type="http://schemas.openxmlformats.org/officeDocument/2006/relationships/image" Target="../media/image78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4.pdf"/><Relationship Id="rId4" Type="http://schemas.openxmlformats.org/officeDocument/2006/relationships/image" Target="../media/image65.png"/><Relationship Id="rId5" Type="http://schemas.openxmlformats.org/officeDocument/2006/relationships/image" Target="../media/image86.pdf"/><Relationship Id="rId30" Type="http://schemas.openxmlformats.org/officeDocument/2006/relationships/image" Target="../media/image79.png"/><Relationship Id="rId31" Type="http://schemas.openxmlformats.org/officeDocument/2006/relationships/image" Target="../media/image84.pdf"/><Relationship Id="rId32" Type="http://schemas.openxmlformats.org/officeDocument/2006/relationships/image" Target="../media/image85.png"/><Relationship Id="rId9" Type="http://schemas.openxmlformats.org/officeDocument/2006/relationships/image" Target="../media/image16.pdf"/><Relationship Id="rId6" Type="http://schemas.openxmlformats.org/officeDocument/2006/relationships/image" Target="../media/image87.png"/><Relationship Id="rId7" Type="http://schemas.openxmlformats.org/officeDocument/2006/relationships/image" Target="../media/image14.pdf"/><Relationship Id="rId8" Type="http://schemas.openxmlformats.org/officeDocument/2006/relationships/image" Target="../media/image15.png"/><Relationship Id="rId33" Type="http://schemas.openxmlformats.org/officeDocument/2006/relationships/image" Target="../media/image80.pdf"/><Relationship Id="rId34" Type="http://schemas.openxmlformats.org/officeDocument/2006/relationships/image" Target="../media/image81.png"/><Relationship Id="rId35" Type="http://schemas.openxmlformats.org/officeDocument/2006/relationships/image" Target="../media/image82.pdf"/><Relationship Id="rId36" Type="http://schemas.openxmlformats.org/officeDocument/2006/relationships/image" Target="../media/image83.png"/><Relationship Id="rId10" Type="http://schemas.openxmlformats.org/officeDocument/2006/relationships/image" Target="../media/image17.png"/><Relationship Id="rId11" Type="http://schemas.openxmlformats.org/officeDocument/2006/relationships/image" Target="../media/image18.pdf"/><Relationship Id="rId12" Type="http://schemas.openxmlformats.org/officeDocument/2006/relationships/image" Target="../media/image19.png"/><Relationship Id="rId13" Type="http://schemas.openxmlformats.org/officeDocument/2006/relationships/image" Target="../media/image20.pdf"/><Relationship Id="rId14" Type="http://schemas.openxmlformats.org/officeDocument/2006/relationships/image" Target="../media/image21.png"/><Relationship Id="rId15" Type="http://schemas.openxmlformats.org/officeDocument/2006/relationships/image" Target="../media/image22.pdf"/><Relationship Id="rId16" Type="http://schemas.openxmlformats.org/officeDocument/2006/relationships/image" Target="../media/image23.png"/><Relationship Id="rId17" Type="http://schemas.openxmlformats.org/officeDocument/2006/relationships/image" Target="../media/image66.pdf"/><Relationship Id="rId18" Type="http://schemas.openxmlformats.org/officeDocument/2006/relationships/image" Target="../media/image67.png"/><Relationship Id="rId19" Type="http://schemas.openxmlformats.org/officeDocument/2006/relationships/image" Target="../media/image68.pdf"/><Relationship Id="rId37" Type="http://schemas.openxmlformats.org/officeDocument/2006/relationships/image" Target="../media/image88.pdf"/><Relationship Id="rId38" Type="http://schemas.openxmlformats.org/officeDocument/2006/relationships/image" Target="../media/image89.png"/><Relationship Id="rId39" Type="http://schemas.openxmlformats.org/officeDocument/2006/relationships/image" Target="../media/image90.pdf"/><Relationship Id="rId40" Type="http://schemas.openxmlformats.org/officeDocument/2006/relationships/image" Target="../media/image91.png"/><Relationship Id="rId41" Type="http://schemas.openxmlformats.org/officeDocument/2006/relationships/image" Target="../media/image92.pdf"/><Relationship Id="rId42" Type="http://schemas.openxmlformats.org/officeDocument/2006/relationships/image" Target="../media/image93.png"/><Relationship Id="rId43" Type="http://schemas.openxmlformats.org/officeDocument/2006/relationships/image" Target="../media/image94.pdf"/><Relationship Id="rId44" Type="http://schemas.openxmlformats.org/officeDocument/2006/relationships/image" Target="../media/image95.png"/><Relationship Id="rId45" Type="http://schemas.openxmlformats.org/officeDocument/2006/relationships/image" Target="../media/image96.pdf"/></Relationships>
</file>

<file path=ppt/slides/_rels/slide2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4.pdf"/><Relationship Id="rId21" Type="http://schemas.openxmlformats.org/officeDocument/2006/relationships/image" Target="../media/image75.png"/><Relationship Id="rId22" Type="http://schemas.openxmlformats.org/officeDocument/2006/relationships/image" Target="../media/image76.pdf"/><Relationship Id="rId23" Type="http://schemas.openxmlformats.org/officeDocument/2006/relationships/image" Target="../media/image77.png"/><Relationship Id="rId24" Type="http://schemas.openxmlformats.org/officeDocument/2006/relationships/image" Target="../media/image78.pdf"/><Relationship Id="rId25" Type="http://schemas.openxmlformats.org/officeDocument/2006/relationships/image" Target="../media/image79.png"/><Relationship Id="rId26" Type="http://schemas.openxmlformats.org/officeDocument/2006/relationships/image" Target="../media/image84.pdf"/><Relationship Id="rId27" Type="http://schemas.openxmlformats.org/officeDocument/2006/relationships/image" Target="../media/image85.png"/><Relationship Id="rId28" Type="http://schemas.openxmlformats.org/officeDocument/2006/relationships/image" Target="../media/image80.pdf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30" Type="http://schemas.openxmlformats.org/officeDocument/2006/relationships/image" Target="../media/image82.pdf"/><Relationship Id="rId31" Type="http://schemas.openxmlformats.org/officeDocument/2006/relationships/image" Target="../media/image83.png"/><Relationship Id="rId32" Type="http://schemas.openxmlformats.org/officeDocument/2006/relationships/image" Target="../media/image98.pdf"/><Relationship Id="rId9" Type="http://schemas.openxmlformats.org/officeDocument/2006/relationships/image" Target="../media/image21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8" Type="http://schemas.openxmlformats.org/officeDocument/2006/relationships/image" Target="../media/image20.pdf"/><Relationship Id="rId33" Type="http://schemas.openxmlformats.org/officeDocument/2006/relationships/image" Target="../media/image99.png"/><Relationship Id="rId10" Type="http://schemas.openxmlformats.org/officeDocument/2006/relationships/image" Target="../media/image22.pdf"/><Relationship Id="rId11" Type="http://schemas.openxmlformats.org/officeDocument/2006/relationships/image" Target="../media/image23.png"/><Relationship Id="rId12" Type="http://schemas.openxmlformats.org/officeDocument/2006/relationships/image" Target="../media/image66.pdf"/><Relationship Id="rId13" Type="http://schemas.openxmlformats.org/officeDocument/2006/relationships/image" Target="../media/image67.png"/><Relationship Id="rId14" Type="http://schemas.openxmlformats.org/officeDocument/2006/relationships/image" Target="../media/image68.pdf"/><Relationship Id="rId15" Type="http://schemas.openxmlformats.org/officeDocument/2006/relationships/image" Target="../media/image69.png"/><Relationship Id="rId16" Type="http://schemas.openxmlformats.org/officeDocument/2006/relationships/image" Target="../media/image70.pdf"/><Relationship Id="rId17" Type="http://schemas.openxmlformats.org/officeDocument/2006/relationships/image" Target="../media/image71.png"/><Relationship Id="rId18" Type="http://schemas.openxmlformats.org/officeDocument/2006/relationships/image" Target="../media/image72.pdf"/><Relationship Id="rId19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3.png"/><Relationship Id="rId21" Type="http://schemas.openxmlformats.org/officeDocument/2006/relationships/image" Target="../media/image74.pdf"/><Relationship Id="rId22" Type="http://schemas.openxmlformats.org/officeDocument/2006/relationships/image" Target="../media/image75.png"/><Relationship Id="rId23" Type="http://schemas.openxmlformats.org/officeDocument/2006/relationships/image" Target="../media/image76.pdf"/><Relationship Id="rId24" Type="http://schemas.openxmlformats.org/officeDocument/2006/relationships/image" Target="../media/image77.png"/><Relationship Id="rId25" Type="http://schemas.openxmlformats.org/officeDocument/2006/relationships/image" Target="../media/image78.pdf"/><Relationship Id="rId26" Type="http://schemas.openxmlformats.org/officeDocument/2006/relationships/image" Target="../media/image79.png"/><Relationship Id="rId27" Type="http://schemas.openxmlformats.org/officeDocument/2006/relationships/image" Target="../media/image84.pdf"/><Relationship Id="rId28" Type="http://schemas.openxmlformats.org/officeDocument/2006/relationships/image" Target="../media/image85.png"/><Relationship Id="rId29" Type="http://schemas.openxmlformats.org/officeDocument/2006/relationships/image" Target="../media/image80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5" Type="http://schemas.openxmlformats.org/officeDocument/2006/relationships/image" Target="../media/image16.pdf"/><Relationship Id="rId30" Type="http://schemas.openxmlformats.org/officeDocument/2006/relationships/image" Target="../media/image81.png"/><Relationship Id="rId31" Type="http://schemas.openxmlformats.org/officeDocument/2006/relationships/image" Target="../media/image82.pdf"/><Relationship Id="rId32" Type="http://schemas.openxmlformats.org/officeDocument/2006/relationships/image" Target="../media/image83.png"/><Relationship Id="rId9" Type="http://schemas.openxmlformats.org/officeDocument/2006/relationships/image" Target="../media/image20.pdf"/><Relationship Id="rId6" Type="http://schemas.openxmlformats.org/officeDocument/2006/relationships/image" Target="../media/image17.png"/><Relationship Id="rId7" Type="http://schemas.openxmlformats.org/officeDocument/2006/relationships/image" Target="../media/image18.pdf"/><Relationship Id="rId8" Type="http://schemas.openxmlformats.org/officeDocument/2006/relationships/image" Target="../media/image19.png"/><Relationship Id="rId33" Type="http://schemas.openxmlformats.org/officeDocument/2006/relationships/image" Target="../media/image100.pdf"/><Relationship Id="rId34" Type="http://schemas.openxmlformats.org/officeDocument/2006/relationships/image" Target="../media/image101.png"/><Relationship Id="rId35" Type="http://schemas.openxmlformats.org/officeDocument/2006/relationships/image" Target="../media/image102.pdf"/><Relationship Id="rId36" Type="http://schemas.openxmlformats.org/officeDocument/2006/relationships/image" Target="../media/image103.png"/><Relationship Id="rId10" Type="http://schemas.openxmlformats.org/officeDocument/2006/relationships/image" Target="../media/image21.png"/><Relationship Id="rId11" Type="http://schemas.openxmlformats.org/officeDocument/2006/relationships/image" Target="../media/image22.pdf"/><Relationship Id="rId12" Type="http://schemas.openxmlformats.org/officeDocument/2006/relationships/image" Target="../media/image23.png"/><Relationship Id="rId13" Type="http://schemas.openxmlformats.org/officeDocument/2006/relationships/image" Target="../media/image66.pdf"/><Relationship Id="rId14" Type="http://schemas.openxmlformats.org/officeDocument/2006/relationships/image" Target="../media/image67.png"/><Relationship Id="rId15" Type="http://schemas.openxmlformats.org/officeDocument/2006/relationships/image" Target="../media/image68.pdf"/><Relationship Id="rId16" Type="http://schemas.openxmlformats.org/officeDocument/2006/relationships/image" Target="../media/image69.png"/><Relationship Id="rId17" Type="http://schemas.openxmlformats.org/officeDocument/2006/relationships/image" Target="../media/image70.pdf"/><Relationship Id="rId18" Type="http://schemas.openxmlformats.org/officeDocument/2006/relationships/image" Target="../media/image71.png"/><Relationship Id="rId19" Type="http://schemas.openxmlformats.org/officeDocument/2006/relationships/image" Target="../media/image72.pdf"/></Relationships>
</file>

<file path=ppt/slides/_rels/slide2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4.pdf"/><Relationship Id="rId21" Type="http://schemas.openxmlformats.org/officeDocument/2006/relationships/image" Target="../media/image75.png"/><Relationship Id="rId22" Type="http://schemas.openxmlformats.org/officeDocument/2006/relationships/image" Target="../media/image76.pdf"/><Relationship Id="rId23" Type="http://schemas.openxmlformats.org/officeDocument/2006/relationships/image" Target="../media/image77.png"/><Relationship Id="rId24" Type="http://schemas.openxmlformats.org/officeDocument/2006/relationships/image" Target="../media/image78.pdf"/><Relationship Id="rId25" Type="http://schemas.openxmlformats.org/officeDocument/2006/relationships/image" Target="../media/image79.png"/><Relationship Id="rId26" Type="http://schemas.openxmlformats.org/officeDocument/2006/relationships/image" Target="../media/image84.pdf"/><Relationship Id="rId27" Type="http://schemas.openxmlformats.org/officeDocument/2006/relationships/image" Target="../media/image85.png"/><Relationship Id="rId28" Type="http://schemas.openxmlformats.org/officeDocument/2006/relationships/image" Target="../media/image80.pdf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30" Type="http://schemas.openxmlformats.org/officeDocument/2006/relationships/image" Target="../media/image82.pdf"/><Relationship Id="rId31" Type="http://schemas.openxmlformats.org/officeDocument/2006/relationships/image" Target="../media/image83.png"/><Relationship Id="rId32" Type="http://schemas.openxmlformats.org/officeDocument/2006/relationships/image" Target="../media/image100.pdf"/><Relationship Id="rId9" Type="http://schemas.openxmlformats.org/officeDocument/2006/relationships/image" Target="../media/image21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8" Type="http://schemas.openxmlformats.org/officeDocument/2006/relationships/image" Target="../media/image20.pdf"/><Relationship Id="rId33" Type="http://schemas.openxmlformats.org/officeDocument/2006/relationships/image" Target="../media/image101.png"/><Relationship Id="rId34" Type="http://schemas.openxmlformats.org/officeDocument/2006/relationships/image" Target="../media/image102.pdf"/><Relationship Id="rId35" Type="http://schemas.openxmlformats.org/officeDocument/2006/relationships/image" Target="../media/image103.png"/><Relationship Id="rId36" Type="http://schemas.openxmlformats.org/officeDocument/2006/relationships/image" Target="../media/image104.pdf"/><Relationship Id="rId10" Type="http://schemas.openxmlformats.org/officeDocument/2006/relationships/image" Target="../media/image22.pdf"/><Relationship Id="rId11" Type="http://schemas.openxmlformats.org/officeDocument/2006/relationships/image" Target="../media/image23.png"/><Relationship Id="rId12" Type="http://schemas.openxmlformats.org/officeDocument/2006/relationships/image" Target="../media/image66.pdf"/><Relationship Id="rId13" Type="http://schemas.openxmlformats.org/officeDocument/2006/relationships/image" Target="../media/image67.png"/><Relationship Id="rId14" Type="http://schemas.openxmlformats.org/officeDocument/2006/relationships/image" Target="../media/image68.pdf"/><Relationship Id="rId15" Type="http://schemas.openxmlformats.org/officeDocument/2006/relationships/image" Target="../media/image69.png"/><Relationship Id="rId16" Type="http://schemas.openxmlformats.org/officeDocument/2006/relationships/image" Target="../media/image70.pdf"/><Relationship Id="rId17" Type="http://schemas.openxmlformats.org/officeDocument/2006/relationships/image" Target="../media/image71.png"/><Relationship Id="rId18" Type="http://schemas.openxmlformats.org/officeDocument/2006/relationships/image" Target="../media/image72.pdf"/><Relationship Id="rId19" Type="http://schemas.openxmlformats.org/officeDocument/2006/relationships/image" Target="../media/image73.png"/><Relationship Id="rId37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4.pdf"/><Relationship Id="rId21" Type="http://schemas.openxmlformats.org/officeDocument/2006/relationships/image" Target="../media/image75.png"/><Relationship Id="rId22" Type="http://schemas.openxmlformats.org/officeDocument/2006/relationships/image" Target="../media/image76.pdf"/><Relationship Id="rId23" Type="http://schemas.openxmlformats.org/officeDocument/2006/relationships/image" Target="../media/image77.png"/><Relationship Id="rId24" Type="http://schemas.openxmlformats.org/officeDocument/2006/relationships/image" Target="../media/image78.pdf"/><Relationship Id="rId25" Type="http://schemas.openxmlformats.org/officeDocument/2006/relationships/image" Target="../media/image79.png"/><Relationship Id="rId26" Type="http://schemas.openxmlformats.org/officeDocument/2006/relationships/image" Target="../media/image84.pdf"/><Relationship Id="rId27" Type="http://schemas.openxmlformats.org/officeDocument/2006/relationships/image" Target="../media/image85.png"/><Relationship Id="rId28" Type="http://schemas.openxmlformats.org/officeDocument/2006/relationships/image" Target="../media/image80.pdf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30" Type="http://schemas.openxmlformats.org/officeDocument/2006/relationships/image" Target="../media/image82.pdf"/><Relationship Id="rId31" Type="http://schemas.openxmlformats.org/officeDocument/2006/relationships/image" Target="../media/image83.png"/><Relationship Id="rId32" Type="http://schemas.openxmlformats.org/officeDocument/2006/relationships/image" Target="../media/image100.pdf"/><Relationship Id="rId9" Type="http://schemas.openxmlformats.org/officeDocument/2006/relationships/image" Target="../media/image21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8" Type="http://schemas.openxmlformats.org/officeDocument/2006/relationships/image" Target="../media/image20.pdf"/><Relationship Id="rId33" Type="http://schemas.openxmlformats.org/officeDocument/2006/relationships/image" Target="../media/image101.png"/><Relationship Id="rId34" Type="http://schemas.openxmlformats.org/officeDocument/2006/relationships/image" Target="../media/image102.pdf"/><Relationship Id="rId35" Type="http://schemas.openxmlformats.org/officeDocument/2006/relationships/image" Target="../media/image103.png"/><Relationship Id="rId36" Type="http://schemas.openxmlformats.org/officeDocument/2006/relationships/image" Target="../media/image106.pdf"/><Relationship Id="rId10" Type="http://schemas.openxmlformats.org/officeDocument/2006/relationships/image" Target="../media/image22.pdf"/><Relationship Id="rId11" Type="http://schemas.openxmlformats.org/officeDocument/2006/relationships/image" Target="../media/image23.png"/><Relationship Id="rId12" Type="http://schemas.openxmlformats.org/officeDocument/2006/relationships/image" Target="../media/image66.pdf"/><Relationship Id="rId13" Type="http://schemas.openxmlformats.org/officeDocument/2006/relationships/image" Target="../media/image67.png"/><Relationship Id="rId14" Type="http://schemas.openxmlformats.org/officeDocument/2006/relationships/image" Target="../media/image68.pdf"/><Relationship Id="rId15" Type="http://schemas.openxmlformats.org/officeDocument/2006/relationships/image" Target="../media/image69.png"/><Relationship Id="rId16" Type="http://schemas.openxmlformats.org/officeDocument/2006/relationships/image" Target="../media/image70.pdf"/><Relationship Id="rId17" Type="http://schemas.openxmlformats.org/officeDocument/2006/relationships/image" Target="../media/image71.png"/><Relationship Id="rId18" Type="http://schemas.openxmlformats.org/officeDocument/2006/relationships/image" Target="../media/image72.pdf"/><Relationship Id="rId19" Type="http://schemas.openxmlformats.org/officeDocument/2006/relationships/image" Target="../media/image73.png"/><Relationship Id="rId37" Type="http://schemas.openxmlformats.org/officeDocument/2006/relationships/image" Target="../media/image107.png"/></Relationships>
</file>

<file path=ppt/slides/_rels/slide2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4.pdf"/><Relationship Id="rId21" Type="http://schemas.openxmlformats.org/officeDocument/2006/relationships/image" Target="../media/image75.png"/><Relationship Id="rId22" Type="http://schemas.openxmlformats.org/officeDocument/2006/relationships/image" Target="../media/image76.pdf"/><Relationship Id="rId23" Type="http://schemas.openxmlformats.org/officeDocument/2006/relationships/image" Target="../media/image77.png"/><Relationship Id="rId24" Type="http://schemas.openxmlformats.org/officeDocument/2006/relationships/image" Target="../media/image78.pdf"/><Relationship Id="rId25" Type="http://schemas.openxmlformats.org/officeDocument/2006/relationships/image" Target="../media/image79.png"/><Relationship Id="rId26" Type="http://schemas.openxmlformats.org/officeDocument/2006/relationships/image" Target="../media/image84.pdf"/><Relationship Id="rId27" Type="http://schemas.openxmlformats.org/officeDocument/2006/relationships/image" Target="../media/image85.png"/><Relationship Id="rId28" Type="http://schemas.openxmlformats.org/officeDocument/2006/relationships/image" Target="../media/image80.pdf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30" Type="http://schemas.openxmlformats.org/officeDocument/2006/relationships/image" Target="../media/image82.pdf"/><Relationship Id="rId31" Type="http://schemas.openxmlformats.org/officeDocument/2006/relationships/image" Target="../media/image83.png"/><Relationship Id="rId32" Type="http://schemas.openxmlformats.org/officeDocument/2006/relationships/image" Target="../media/image100.pdf"/><Relationship Id="rId9" Type="http://schemas.openxmlformats.org/officeDocument/2006/relationships/image" Target="../media/image21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8" Type="http://schemas.openxmlformats.org/officeDocument/2006/relationships/image" Target="../media/image20.pdf"/><Relationship Id="rId33" Type="http://schemas.openxmlformats.org/officeDocument/2006/relationships/image" Target="../media/image101.png"/><Relationship Id="rId34" Type="http://schemas.openxmlformats.org/officeDocument/2006/relationships/image" Target="../media/image102.pdf"/><Relationship Id="rId35" Type="http://schemas.openxmlformats.org/officeDocument/2006/relationships/image" Target="../media/image103.png"/><Relationship Id="rId36" Type="http://schemas.openxmlformats.org/officeDocument/2006/relationships/image" Target="../media/image108.pdf"/><Relationship Id="rId10" Type="http://schemas.openxmlformats.org/officeDocument/2006/relationships/image" Target="../media/image22.pdf"/><Relationship Id="rId11" Type="http://schemas.openxmlformats.org/officeDocument/2006/relationships/image" Target="../media/image23.png"/><Relationship Id="rId12" Type="http://schemas.openxmlformats.org/officeDocument/2006/relationships/image" Target="../media/image66.pdf"/><Relationship Id="rId13" Type="http://schemas.openxmlformats.org/officeDocument/2006/relationships/image" Target="../media/image67.png"/><Relationship Id="rId14" Type="http://schemas.openxmlformats.org/officeDocument/2006/relationships/image" Target="../media/image68.pdf"/><Relationship Id="rId15" Type="http://schemas.openxmlformats.org/officeDocument/2006/relationships/image" Target="../media/image69.png"/><Relationship Id="rId16" Type="http://schemas.openxmlformats.org/officeDocument/2006/relationships/image" Target="../media/image70.pdf"/><Relationship Id="rId17" Type="http://schemas.openxmlformats.org/officeDocument/2006/relationships/image" Target="../media/image71.png"/><Relationship Id="rId18" Type="http://schemas.openxmlformats.org/officeDocument/2006/relationships/image" Target="../media/image72.pdf"/><Relationship Id="rId19" Type="http://schemas.openxmlformats.org/officeDocument/2006/relationships/image" Target="../media/image73.png"/><Relationship Id="rId37" Type="http://schemas.openxmlformats.org/officeDocument/2006/relationships/image" Target="../media/image109.png"/></Relationships>
</file>

<file path=ppt/slides/_rels/slide2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4.pdf"/><Relationship Id="rId21" Type="http://schemas.openxmlformats.org/officeDocument/2006/relationships/image" Target="../media/image75.png"/><Relationship Id="rId22" Type="http://schemas.openxmlformats.org/officeDocument/2006/relationships/image" Target="../media/image76.pdf"/><Relationship Id="rId23" Type="http://schemas.openxmlformats.org/officeDocument/2006/relationships/image" Target="../media/image77.png"/><Relationship Id="rId24" Type="http://schemas.openxmlformats.org/officeDocument/2006/relationships/image" Target="../media/image78.pdf"/><Relationship Id="rId25" Type="http://schemas.openxmlformats.org/officeDocument/2006/relationships/image" Target="../media/image79.png"/><Relationship Id="rId26" Type="http://schemas.openxmlformats.org/officeDocument/2006/relationships/image" Target="../media/image84.pdf"/><Relationship Id="rId27" Type="http://schemas.openxmlformats.org/officeDocument/2006/relationships/image" Target="../media/image85.png"/><Relationship Id="rId28" Type="http://schemas.openxmlformats.org/officeDocument/2006/relationships/image" Target="../media/image80.pdf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30" Type="http://schemas.openxmlformats.org/officeDocument/2006/relationships/image" Target="../media/image82.pdf"/><Relationship Id="rId31" Type="http://schemas.openxmlformats.org/officeDocument/2006/relationships/image" Target="../media/image83.png"/><Relationship Id="rId32" Type="http://schemas.openxmlformats.org/officeDocument/2006/relationships/image" Target="../media/image100.pdf"/><Relationship Id="rId9" Type="http://schemas.openxmlformats.org/officeDocument/2006/relationships/image" Target="../media/image21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8" Type="http://schemas.openxmlformats.org/officeDocument/2006/relationships/image" Target="../media/image20.pdf"/><Relationship Id="rId33" Type="http://schemas.openxmlformats.org/officeDocument/2006/relationships/image" Target="../media/image101.png"/><Relationship Id="rId34" Type="http://schemas.openxmlformats.org/officeDocument/2006/relationships/image" Target="../media/image102.pdf"/><Relationship Id="rId35" Type="http://schemas.openxmlformats.org/officeDocument/2006/relationships/image" Target="../media/image103.png"/><Relationship Id="rId36" Type="http://schemas.openxmlformats.org/officeDocument/2006/relationships/image" Target="../media/image110.pdf"/><Relationship Id="rId10" Type="http://schemas.openxmlformats.org/officeDocument/2006/relationships/image" Target="../media/image22.pdf"/><Relationship Id="rId11" Type="http://schemas.openxmlformats.org/officeDocument/2006/relationships/image" Target="../media/image23.png"/><Relationship Id="rId12" Type="http://schemas.openxmlformats.org/officeDocument/2006/relationships/image" Target="../media/image66.pdf"/><Relationship Id="rId13" Type="http://schemas.openxmlformats.org/officeDocument/2006/relationships/image" Target="../media/image67.png"/><Relationship Id="rId14" Type="http://schemas.openxmlformats.org/officeDocument/2006/relationships/image" Target="../media/image68.pdf"/><Relationship Id="rId15" Type="http://schemas.openxmlformats.org/officeDocument/2006/relationships/image" Target="../media/image69.png"/><Relationship Id="rId16" Type="http://schemas.openxmlformats.org/officeDocument/2006/relationships/image" Target="../media/image70.pdf"/><Relationship Id="rId17" Type="http://schemas.openxmlformats.org/officeDocument/2006/relationships/image" Target="../media/image71.png"/><Relationship Id="rId18" Type="http://schemas.openxmlformats.org/officeDocument/2006/relationships/image" Target="../media/image72.pdf"/><Relationship Id="rId19" Type="http://schemas.openxmlformats.org/officeDocument/2006/relationships/image" Target="../media/image73.png"/><Relationship Id="rId37" Type="http://schemas.openxmlformats.org/officeDocument/2006/relationships/image" Target="../media/image111.png"/></Relationships>
</file>

<file path=ppt/slides/_rels/slide2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3.png"/><Relationship Id="rId21" Type="http://schemas.openxmlformats.org/officeDocument/2006/relationships/image" Target="../media/image74.pdf"/><Relationship Id="rId22" Type="http://schemas.openxmlformats.org/officeDocument/2006/relationships/image" Target="../media/image75.png"/><Relationship Id="rId23" Type="http://schemas.openxmlformats.org/officeDocument/2006/relationships/image" Target="../media/image76.pdf"/><Relationship Id="rId24" Type="http://schemas.openxmlformats.org/officeDocument/2006/relationships/image" Target="../media/image77.png"/><Relationship Id="rId25" Type="http://schemas.openxmlformats.org/officeDocument/2006/relationships/image" Target="../media/image78.pdf"/><Relationship Id="rId26" Type="http://schemas.openxmlformats.org/officeDocument/2006/relationships/image" Target="../media/image79.png"/><Relationship Id="rId27" Type="http://schemas.openxmlformats.org/officeDocument/2006/relationships/image" Target="../media/image84.pdf"/><Relationship Id="rId28" Type="http://schemas.openxmlformats.org/officeDocument/2006/relationships/image" Target="../media/image85.png"/><Relationship Id="rId29" Type="http://schemas.openxmlformats.org/officeDocument/2006/relationships/image" Target="../media/image80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5" Type="http://schemas.openxmlformats.org/officeDocument/2006/relationships/image" Target="../media/image16.pdf"/><Relationship Id="rId30" Type="http://schemas.openxmlformats.org/officeDocument/2006/relationships/image" Target="../media/image81.png"/><Relationship Id="rId31" Type="http://schemas.openxmlformats.org/officeDocument/2006/relationships/image" Target="../media/image82.pdf"/><Relationship Id="rId32" Type="http://schemas.openxmlformats.org/officeDocument/2006/relationships/image" Target="../media/image83.png"/><Relationship Id="rId9" Type="http://schemas.openxmlformats.org/officeDocument/2006/relationships/image" Target="../media/image20.pdf"/><Relationship Id="rId6" Type="http://schemas.openxmlformats.org/officeDocument/2006/relationships/image" Target="../media/image17.png"/><Relationship Id="rId7" Type="http://schemas.openxmlformats.org/officeDocument/2006/relationships/image" Target="../media/image18.pdf"/><Relationship Id="rId8" Type="http://schemas.openxmlformats.org/officeDocument/2006/relationships/image" Target="../media/image19.png"/><Relationship Id="rId33" Type="http://schemas.openxmlformats.org/officeDocument/2006/relationships/image" Target="../media/image112.pdf"/><Relationship Id="rId34" Type="http://schemas.openxmlformats.org/officeDocument/2006/relationships/image" Target="../media/image113.png"/><Relationship Id="rId35" Type="http://schemas.openxmlformats.org/officeDocument/2006/relationships/image" Target="../media/image114.pdf"/><Relationship Id="rId36" Type="http://schemas.openxmlformats.org/officeDocument/2006/relationships/image" Target="../media/image115.png"/><Relationship Id="rId10" Type="http://schemas.openxmlformats.org/officeDocument/2006/relationships/image" Target="../media/image21.png"/><Relationship Id="rId11" Type="http://schemas.openxmlformats.org/officeDocument/2006/relationships/image" Target="../media/image22.pdf"/><Relationship Id="rId12" Type="http://schemas.openxmlformats.org/officeDocument/2006/relationships/image" Target="../media/image23.png"/><Relationship Id="rId13" Type="http://schemas.openxmlformats.org/officeDocument/2006/relationships/image" Target="../media/image66.pdf"/><Relationship Id="rId14" Type="http://schemas.openxmlformats.org/officeDocument/2006/relationships/image" Target="../media/image67.png"/><Relationship Id="rId15" Type="http://schemas.openxmlformats.org/officeDocument/2006/relationships/image" Target="../media/image68.pdf"/><Relationship Id="rId16" Type="http://schemas.openxmlformats.org/officeDocument/2006/relationships/image" Target="../media/image69.png"/><Relationship Id="rId17" Type="http://schemas.openxmlformats.org/officeDocument/2006/relationships/image" Target="../media/image70.pdf"/><Relationship Id="rId18" Type="http://schemas.openxmlformats.org/officeDocument/2006/relationships/image" Target="../media/image71.png"/><Relationship Id="rId19" Type="http://schemas.openxmlformats.org/officeDocument/2006/relationships/image" Target="../media/image72.pdf"/></Relationships>
</file>

<file path=ppt/slides/_rels/slide2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3.png"/><Relationship Id="rId21" Type="http://schemas.openxmlformats.org/officeDocument/2006/relationships/image" Target="../media/image74.pdf"/><Relationship Id="rId22" Type="http://schemas.openxmlformats.org/officeDocument/2006/relationships/image" Target="../media/image75.png"/><Relationship Id="rId23" Type="http://schemas.openxmlformats.org/officeDocument/2006/relationships/image" Target="../media/image76.pdf"/><Relationship Id="rId24" Type="http://schemas.openxmlformats.org/officeDocument/2006/relationships/image" Target="../media/image77.png"/><Relationship Id="rId25" Type="http://schemas.openxmlformats.org/officeDocument/2006/relationships/image" Target="../media/image78.pdf"/><Relationship Id="rId26" Type="http://schemas.openxmlformats.org/officeDocument/2006/relationships/image" Target="../media/image79.png"/><Relationship Id="rId27" Type="http://schemas.openxmlformats.org/officeDocument/2006/relationships/image" Target="../media/image84.pdf"/><Relationship Id="rId28" Type="http://schemas.openxmlformats.org/officeDocument/2006/relationships/image" Target="../media/image85.png"/><Relationship Id="rId29" Type="http://schemas.openxmlformats.org/officeDocument/2006/relationships/image" Target="../media/image80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5" Type="http://schemas.openxmlformats.org/officeDocument/2006/relationships/image" Target="../media/image16.pdf"/><Relationship Id="rId30" Type="http://schemas.openxmlformats.org/officeDocument/2006/relationships/image" Target="../media/image81.png"/><Relationship Id="rId31" Type="http://schemas.openxmlformats.org/officeDocument/2006/relationships/image" Target="../media/image82.pdf"/><Relationship Id="rId32" Type="http://schemas.openxmlformats.org/officeDocument/2006/relationships/image" Target="../media/image83.png"/><Relationship Id="rId9" Type="http://schemas.openxmlformats.org/officeDocument/2006/relationships/image" Target="../media/image20.pdf"/><Relationship Id="rId6" Type="http://schemas.openxmlformats.org/officeDocument/2006/relationships/image" Target="../media/image17.png"/><Relationship Id="rId7" Type="http://schemas.openxmlformats.org/officeDocument/2006/relationships/image" Target="../media/image18.pdf"/><Relationship Id="rId8" Type="http://schemas.openxmlformats.org/officeDocument/2006/relationships/image" Target="../media/image19.png"/><Relationship Id="rId33" Type="http://schemas.openxmlformats.org/officeDocument/2006/relationships/image" Target="../media/image116.pdf"/><Relationship Id="rId34" Type="http://schemas.openxmlformats.org/officeDocument/2006/relationships/image" Target="../media/image117.png"/><Relationship Id="rId35" Type="http://schemas.openxmlformats.org/officeDocument/2006/relationships/image" Target="../media/image114.pdf"/><Relationship Id="rId36" Type="http://schemas.openxmlformats.org/officeDocument/2006/relationships/image" Target="../media/image115.png"/><Relationship Id="rId10" Type="http://schemas.openxmlformats.org/officeDocument/2006/relationships/image" Target="../media/image21.png"/><Relationship Id="rId11" Type="http://schemas.openxmlformats.org/officeDocument/2006/relationships/image" Target="../media/image22.pdf"/><Relationship Id="rId12" Type="http://schemas.openxmlformats.org/officeDocument/2006/relationships/image" Target="../media/image23.png"/><Relationship Id="rId13" Type="http://schemas.openxmlformats.org/officeDocument/2006/relationships/image" Target="../media/image66.pdf"/><Relationship Id="rId14" Type="http://schemas.openxmlformats.org/officeDocument/2006/relationships/image" Target="../media/image67.png"/><Relationship Id="rId15" Type="http://schemas.openxmlformats.org/officeDocument/2006/relationships/image" Target="../media/image68.pdf"/><Relationship Id="rId16" Type="http://schemas.openxmlformats.org/officeDocument/2006/relationships/image" Target="../media/image69.png"/><Relationship Id="rId17" Type="http://schemas.openxmlformats.org/officeDocument/2006/relationships/image" Target="../media/image70.pdf"/><Relationship Id="rId18" Type="http://schemas.openxmlformats.org/officeDocument/2006/relationships/image" Target="../media/image71.png"/><Relationship Id="rId19" Type="http://schemas.openxmlformats.org/officeDocument/2006/relationships/image" Target="../media/image72.pd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3.png"/><Relationship Id="rId21" Type="http://schemas.openxmlformats.org/officeDocument/2006/relationships/image" Target="../media/image74.pdf"/><Relationship Id="rId22" Type="http://schemas.openxmlformats.org/officeDocument/2006/relationships/image" Target="../media/image75.png"/><Relationship Id="rId23" Type="http://schemas.openxmlformats.org/officeDocument/2006/relationships/image" Target="../media/image76.pdf"/><Relationship Id="rId24" Type="http://schemas.openxmlformats.org/officeDocument/2006/relationships/image" Target="../media/image77.png"/><Relationship Id="rId25" Type="http://schemas.openxmlformats.org/officeDocument/2006/relationships/image" Target="../media/image78.pdf"/><Relationship Id="rId26" Type="http://schemas.openxmlformats.org/officeDocument/2006/relationships/image" Target="../media/image79.png"/><Relationship Id="rId27" Type="http://schemas.openxmlformats.org/officeDocument/2006/relationships/image" Target="../media/image84.pdf"/><Relationship Id="rId28" Type="http://schemas.openxmlformats.org/officeDocument/2006/relationships/image" Target="../media/image85.png"/><Relationship Id="rId29" Type="http://schemas.openxmlformats.org/officeDocument/2006/relationships/image" Target="../media/image80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5" Type="http://schemas.openxmlformats.org/officeDocument/2006/relationships/image" Target="../media/image16.pdf"/><Relationship Id="rId30" Type="http://schemas.openxmlformats.org/officeDocument/2006/relationships/image" Target="../media/image81.png"/><Relationship Id="rId31" Type="http://schemas.openxmlformats.org/officeDocument/2006/relationships/image" Target="../media/image82.pdf"/><Relationship Id="rId32" Type="http://schemas.openxmlformats.org/officeDocument/2006/relationships/image" Target="../media/image83.png"/><Relationship Id="rId9" Type="http://schemas.openxmlformats.org/officeDocument/2006/relationships/image" Target="../media/image20.pdf"/><Relationship Id="rId6" Type="http://schemas.openxmlformats.org/officeDocument/2006/relationships/image" Target="../media/image17.png"/><Relationship Id="rId7" Type="http://schemas.openxmlformats.org/officeDocument/2006/relationships/image" Target="../media/image18.pdf"/><Relationship Id="rId8" Type="http://schemas.openxmlformats.org/officeDocument/2006/relationships/image" Target="../media/image19.png"/><Relationship Id="rId33" Type="http://schemas.openxmlformats.org/officeDocument/2006/relationships/image" Target="../media/image116.pdf"/><Relationship Id="rId34" Type="http://schemas.openxmlformats.org/officeDocument/2006/relationships/image" Target="../media/image117.png"/><Relationship Id="rId35" Type="http://schemas.openxmlformats.org/officeDocument/2006/relationships/image" Target="../media/image118.pdf"/><Relationship Id="rId36" Type="http://schemas.openxmlformats.org/officeDocument/2006/relationships/image" Target="../media/image119.png"/><Relationship Id="rId10" Type="http://schemas.openxmlformats.org/officeDocument/2006/relationships/image" Target="../media/image21.png"/><Relationship Id="rId11" Type="http://schemas.openxmlformats.org/officeDocument/2006/relationships/image" Target="../media/image22.pdf"/><Relationship Id="rId12" Type="http://schemas.openxmlformats.org/officeDocument/2006/relationships/image" Target="../media/image23.png"/><Relationship Id="rId13" Type="http://schemas.openxmlformats.org/officeDocument/2006/relationships/image" Target="../media/image66.pdf"/><Relationship Id="rId14" Type="http://schemas.openxmlformats.org/officeDocument/2006/relationships/image" Target="../media/image67.png"/><Relationship Id="rId15" Type="http://schemas.openxmlformats.org/officeDocument/2006/relationships/image" Target="../media/image68.pdf"/><Relationship Id="rId16" Type="http://schemas.openxmlformats.org/officeDocument/2006/relationships/image" Target="../media/image69.png"/><Relationship Id="rId17" Type="http://schemas.openxmlformats.org/officeDocument/2006/relationships/image" Target="../media/image70.pdf"/><Relationship Id="rId18" Type="http://schemas.openxmlformats.org/officeDocument/2006/relationships/image" Target="../media/image71.png"/><Relationship Id="rId19" Type="http://schemas.openxmlformats.org/officeDocument/2006/relationships/image" Target="../media/image72.pdf"/><Relationship Id="rId37" Type="http://schemas.openxmlformats.org/officeDocument/2006/relationships/image" Target="../media/image114.pdf"/><Relationship Id="rId38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3.png"/><Relationship Id="rId21" Type="http://schemas.openxmlformats.org/officeDocument/2006/relationships/image" Target="../media/image74.pdf"/><Relationship Id="rId22" Type="http://schemas.openxmlformats.org/officeDocument/2006/relationships/image" Target="../media/image75.png"/><Relationship Id="rId23" Type="http://schemas.openxmlformats.org/officeDocument/2006/relationships/image" Target="../media/image76.pdf"/><Relationship Id="rId24" Type="http://schemas.openxmlformats.org/officeDocument/2006/relationships/image" Target="../media/image77.png"/><Relationship Id="rId25" Type="http://schemas.openxmlformats.org/officeDocument/2006/relationships/image" Target="../media/image78.pdf"/><Relationship Id="rId26" Type="http://schemas.openxmlformats.org/officeDocument/2006/relationships/image" Target="../media/image79.png"/><Relationship Id="rId27" Type="http://schemas.openxmlformats.org/officeDocument/2006/relationships/image" Target="../media/image84.pdf"/><Relationship Id="rId28" Type="http://schemas.openxmlformats.org/officeDocument/2006/relationships/image" Target="../media/image85.png"/><Relationship Id="rId29" Type="http://schemas.openxmlformats.org/officeDocument/2006/relationships/image" Target="../media/image80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5" Type="http://schemas.openxmlformats.org/officeDocument/2006/relationships/image" Target="../media/image16.pdf"/><Relationship Id="rId30" Type="http://schemas.openxmlformats.org/officeDocument/2006/relationships/image" Target="../media/image81.png"/><Relationship Id="rId31" Type="http://schemas.openxmlformats.org/officeDocument/2006/relationships/image" Target="../media/image82.pdf"/><Relationship Id="rId32" Type="http://schemas.openxmlformats.org/officeDocument/2006/relationships/image" Target="../media/image83.png"/><Relationship Id="rId9" Type="http://schemas.openxmlformats.org/officeDocument/2006/relationships/image" Target="../media/image20.pdf"/><Relationship Id="rId6" Type="http://schemas.openxmlformats.org/officeDocument/2006/relationships/image" Target="../media/image17.png"/><Relationship Id="rId7" Type="http://schemas.openxmlformats.org/officeDocument/2006/relationships/image" Target="../media/image18.pdf"/><Relationship Id="rId8" Type="http://schemas.openxmlformats.org/officeDocument/2006/relationships/image" Target="../media/image19.png"/><Relationship Id="rId33" Type="http://schemas.openxmlformats.org/officeDocument/2006/relationships/image" Target="../media/image116.pdf"/><Relationship Id="rId34" Type="http://schemas.openxmlformats.org/officeDocument/2006/relationships/image" Target="../media/image117.png"/><Relationship Id="rId35" Type="http://schemas.openxmlformats.org/officeDocument/2006/relationships/image" Target="../media/image118.pdf"/><Relationship Id="rId36" Type="http://schemas.openxmlformats.org/officeDocument/2006/relationships/image" Target="../media/image119.png"/><Relationship Id="rId10" Type="http://schemas.openxmlformats.org/officeDocument/2006/relationships/image" Target="../media/image21.png"/><Relationship Id="rId11" Type="http://schemas.openxmlformats.org/officeDocument/2006/relationships/image" Target="../media/image22.pdf"/><Relationship Id="rId12" Type="http://schemas.openxmlformats.org/officeDocument/2006/relationships/image" Target="../media/image23.png"/><Relationship Id="rId13" Type="http://schemas.openxmlformats.org/officeDocument/2006/relationships/image" Target="../media/image66.pdf"/><Relationship Id="rId14" Type="http://schemas.openxmlformats.org/officeDocument/2006/relationships/image" Target="../media/image67.png"/><Relationship Id="rId15" Type="http://schemas.openxmlformats.org/officeDocument/2006/relationships/image" Target="../media/image68.pdf"/><Relationship Id="rId16" Type="http://schemas.openxmlformats.org/officeDocument/2006/relationships/image" Target="../media/image69.png"/><Relationship Id="rId17" Type="http://schemas.openxmlformats.org/officeDocument/2006/relationships/image" Target="../media/image70.pdf"/><Relationship Id="rId18" Type="http://schemas.openxmlformats.org/officeDocument/2006/relationships/image" Target="../media/image71.png"/><Relationship Id="rId19" Type="http://schemas.openxmlformats.org/officeDocument/2006/relationships/image" Target="../media/image72.pdf"/><Relationship Id="rId37" Type="http://schemas.openxmlformats.org/officeDocument/2006/relationships/image" Target="../media/image120.pdf"/><Relationship Id="rId38" Type="http://schemas.openxmlformats.org/officeDocument/2006/relationships/image" Target="../media/image121.png"/><Relationship Id="rId39" Type="http://schemas.openxmlformats.org/officeDocument/2006/relationships/image" Target="../media/image114.pdf"/><Relationship Id="rId40" Type="http://schemas.openxmlformats.org/officeDocument/2006/relationships/image" Target="../media/image115.png"/></Relationships>
</file>

<file path=ppt/slides/_rels/slide3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3.png"/><Relationship Id="rId21" Type="http://schemas.openxmlformats.org/officeDocument/2006/relationships/image" Target="../media/image74.pdf"/><Relationship Id="rId22" Type="http://schemas.openxmlformats.org/officeDocument/2006/relationships/image" Target="../media/image75.png"/><Relationship Id="rId23" Type="http://schemas.openxmlformats.org/officeDocument/2006/relationships/image" Target="../media/image76.pdf"/><Relationship Id="rId24" Type="http://schemas.openxmlformats.org/officeDocument/2006/relationships/image" Target="../media/image77.png"/><Relationship Id="rId25" Type="http://schemas.openxmlformats.org/officeDocument/2006/relationships/image" Target="../media/image78.pdf"/><Relationship Id="rId26" Type="http://schemas.openxmlformats.org/officeDocument/2006/relationships/image" Target="../media/image79.png"/><Relationship Id="rId27" Type="http://schemas.openxmlformats.org/officeDocument/2006/relationships/image" Target="../media/image84.pdf"/><Relationship Id="rId28" Type="http://schemas.openxmlformats.org/officeDocument/2006/relationships/image" Target="../media/image85.png"/><Relationship Id="rId29" Type="http://schemas.openxmlformats.org/officeDocument/2006/relationships/image" Target="../media/image80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5" Type="http://schemas.openxmlformats.org/officeDocument/2006/relationships/image" Target="../media/image16.pdf"/><Relationship Id="rId30" Type="http://schemas.openxmlformats.org/officeDocument/2006/relationships/image" Target="../media/image81.png"/><Relationship Id="rId31" Type="http://schemas.openxmlformats.org/officeDocument/2006/relationships/image" Target="../media/image82.pdf"/><Relationship Id="rId32" Type="http://schemas.openxmlformats.org/officeDocument/2006/relationships/image" Target="../media/image83.png"/><Relationship Id="rId9" Type="http://schemas.openxmlformats.org/officeDocument/2006/relationships/image" Target="../media/image20.pdf"/><Relationship Id="rId6" Type="http://schemas.openxmlformats.org/officeDocument/2006/relationships/image" Target="../media/image17.png"/><Relationship Id="rId7" Type="http://schemas.openxmlformats.org/officeDocument/2006/relationships/image" Target="../media/image18.pdf"/><Relationship Id="rId8" Type="http://schemas.openxmlformats.org/officeDocument/2006/relationships/image" Target="../media/image19.png"/><Relationship Id="rId33" Type="http://schemas.openxmlformats.org/officeDocument/2006/relationships/image" Target="../media/image116.pdf"/><Relationship Id="rId34" Type="http://schemas.openxmlformats.org/officeDocument/2006/relationships/image" Target="../media/image117.png"/><Relationship Id="rId35" Type="http://schemas.openxmlformats.org/officeDocument/2006/relationships/image" Target="../media/image120.pdf"/><Relationship Id="rId36" Type="http://schemas.openxmlformats.org/officeDocument/2006/relationships/image" Target="../media/image121.png"/><Relationship Id="rId10" Type="http://schemas.openxmlformats.org/officeDocument/2006/relationships/image" Target="../media/image21.png"/><Relationship Id="rId11" Type="http://schemas.openxmlformats.org/officeDocument/2006/relationships/image" Target="../media/image22.pdf"/><Relationship Id="rId12" Type="http://schemas.openxmlformats.org/officeDocument/2006/relationships/image" Target="../media/image23.png"/><Relationship Id="rId13" Type="http://schemas.openxmlformats.org/officeDocument/2006/relationships/image" Target="../media/image66.pdf"/><Relationship Id="rId14" Type="http://schemas.openxmlformats.org/officeDocument/2006/relationships/image" Target="../media/image67.png"/><Relationship Id="rId15" Type="http://schemas.openxmlformats.org/officeDocument/2006/relationships/image" Target="../media/image68.pdf"/><Relationship Id="rId16" Type="http://schemas.openxmlformats.org/officeDocument/2006/relationships/image" Target="../media/image69.png"/><Relationship Id="rId17" Type="http://schemas.openxmlformats.org/officeDocument/2006/relationships/image" Target="../media/image70.pdf"/><Relationship Id="rId18" Type="http://schemas.openxmlformats.org/officeDocument/2006/relationships/image" Target="../media/image71.png"/><Relationship Id="rId19" Type="http://schemas.openxmlformats.org/officeDocument/2006/relationships/image" Target="../media/image72.pdf"/><Relationship Id="rId37" Type="http://schemas.openxmlformats.org/officeDocument/2006/relationships/image" Target="../media/image122.pdf"/><Relationship Id="rId38" Type="http://schemas.openxmlformats.org/officeDocument/2006/relationships/image" Target="../media/image123.png"/><Relationship Id="rId39" Type="http://schemas.openxmlformats.org/officeDocument/2006/relationships/image" Target="../media/image114.pdf"/><Relationship Id="rId40" Type="http://schemas.openxmlformats.org/officeDocument/2006/relationships/image" Target="../media/image115.png"/></Relationships>
</file>

<file path=ppt/slides/_rels/slide3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3.png"/><Relationship Id="rId21" Type="http://schemas.openxmlformats.org/officeDocument/2006/relationships/image" Target="../media/image74.pdf"/><Relationship Id="rId22" Type="http://schemas.openxmlformats.org/officeDocument/2006/relationships/image" Target="../media/image75.png"/><Relationship Id="rId23" Type="http://schemas.openxmlformats.org/officeDocument/2006/relationships/image" Target="../media/image76.pdf"/><Relationship Id="rId24" Type="http://schemas.openxmlformats.org/officeDocument/2006/relationships/image" Target="../media/image77.png"/><Relationship Id="rId25" Type="http://schemas.openxmlformats.org/officeDocument/2006/relationships/image" Target="../media/image78.pdf"/><Relationship Id="rId26" Type="http://schemas.openxmlformats.org/officeDocument/2006/relationships/image" Target="../media/image79.png"/><Relationship Id="rId27" Type="http://schemas.openxmlformats.org/officeDocument/2006/relationships/image" Target="../media/image84.pdf"/><Relationship Id="rId28" Type="http://schemas.openxmlformats.org/officeDocument/2006/relationships/image" Target="../media/image85.png"/><Relationship Id="rId29" Type="http://schemas.openxmlformats.org/officeDocument/2006/relationships/image" Target="../media/image80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5" Type="http://schemas.openxmlformats.org/officeDocument/2006/relationships/image" Target="../media/image16.pdf"/><Relationship Id="rId30" Type="http://schemas.openxmlformats.org/officeDocument/2006/relationships/image" Target="../media/image81.png"/><Relationship Id="rId31" Type="http://schemas.openxmlformats.org/officeDocument/2006/relationships/image" Target="../media/image82.pdf"/><Relationship Id="rId32" Type="http://schemas.openxmlformats.org/officeDocument/2006/relationships/image" Target="../media/image83.png"/><Relationship Id="rId9" Type="http://schemas.openxmlformats.org/officeDocument/2006/relationships/image" Target="../media/image20.pdf"/><Relationship Id="rId6" Type="http://schemas.openxmlformats.org/officeDocument/2006/relationships/image" Target="../media/image17.png"/><Relationship Id="rId7" Type="http://schemas.openxmlformats.org/officeDocument/2006/relationships/image" Target="../media/image18.pdf"/><Relationship Id="rId8" Type="http://schemas.openxmlformats.org/officeDocument/2006/relationships/image" Target="../media/image19.png"/><Relationship Id="rId33" Type="http://schemas.openxmlformats.org/officeDocument/2006/relationships/image" Target="../media/image124.pdf"/><Relationship Id="rId34" Type="http://schemas.openxmlformats.org/officeDocument/2006/relationships/image" Target="../media/image125.png"/><Relationship Id="rId35" Type="http://schemas.openxmlformats.org/officeDocument/2006/relationships/image" Target="../media/image126.pdf"/><Relationship Id="rId36" Type="http://schemas.openxmlformats.org/officeDocument/2006/relationships/image" Target="../media/image127.png"/><Relationship Id="rId10" Type="http://schemas.openxmlformats.org/officeDocument/2006/relationships/image" Target="../media/image21.png"/><Relationship Id="rId11" Type="http://schemas.openxmlformats.org/officeDocument/2006/relationships/image" Target="../media/image22.pdf"/><Relationship Id="rId12" Type="http://schemas.openxmlformats.org/officeDocument/2006/relationships/image" Target="../media/image23.png"/><Relationship Id="rId13" Type="http://schemas.openxmlformats.org/officeDocument/2006/relationships/image" Target="../media/image66.pdf"/><Relationship Id="rId14" Type="http://schemas.openxmlformats.org/officeDocument/2006/relationships/image" Target="../media/image67.png"/><Relationship Id="rId15" Type="http://schemas.openxmlformats.org/officeDocument/2006/relationships/image" Target="../media/image68.pdf"/><Relationship Id="rId16" Type="http://schemas.openxmlformats.org/officeDocument/2006/relationships/image" Target="../media/image69.png"/><Relationship Id="rId17" Type="http://schemas.openxmlformats.org/officeDocument/2006/relationships/image" Target="../media/image70.pdf"/><Relationship Id="rId18" Type="http://schemas.openxmlformats.org/officeDocument/2006/relationships/image" Target="../media/image71.png"/><Relationship Id="rId19" Type="http://schemas.openxmlformats.org/officeDocument/2006/relationships/image" Target="../media/image72.pdf"/><Relationship Id="rId37" Type="http://schemas.openxmlformats.org/officeDocument/2006/relationships/image" Target="../media/image128.pdf"/><Relationship Id="rId38" Type="http://schemas.openxmlformats.org/officeDocument/2006/relationships/image" Target="../media/image129.png"/></Relationships>
</file>

<file path=ppt/slides/_rels/slide3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3.png"/><Relationship Id="rId21" Type="http://schemas.openxmlformats.org/officeDocument/2006/relationships/image" Target="../media/image74.pdf"/><Relationship Id="rId22" Type="http://schemas.openxmlformats.org/officeDocument/2006/relationships/image" Target="../media/image75.png"/><Relationship Id="rId23" Type="http://schemas.openxmlformats.org/officeDocument/2006/relationships/image" Target="../media/image76.pdf"/><Relationship Id="rId24" Type="http://schemas.openxmlformats.org/officeDocument/2006/relationships/image" Target="../media/image77.png"/><Relationship Id="rId25" Type="http://schemas.openxmlformats.org/officeDocument/2006/relationships/image" Target="../media/image78.pdf"/><Relationship Id="rId26" Type="http://schemas.openxmlformats.org/officeDocument/2006/relationships/image" Target="../media/image79.png"/><Relationship Id="rId27" Type="http://schemas.openxmlformats.org/officeDocument/2006/relationships/image" Target="../media/image84.pdf"/><Relationship Id="rId28" Type="http://schemas.openxmlformats.org/officeDocument/2006/relationships/image" Target="../media/image85.png"/><Relationship Id="rId29" Type="http://schemas.openxmlformats.org/officeDocument/2006/relationships/image" Target="../media/image80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5" Type="http://schemas.openxmlformats.org/officeDocument/2006/relationships/image" Target="../media/image16.pdf"/><Relationship Id="rId30" Type="http://schemas.openxmlformats.org/officeDocument/2006/relationships/image" Target="../media/image81.png"/><Relationship Id="rId31" Type="http://schemas.openxmlformats.org/officeDocument/2006/relationships/image" Target="../media/image82.pdf"/><Relationship Id="rId32" Type="http://schemas.openxmlformats.org/officeDocument/2006/relationships/image" Target="../media/image83.png"/><Relationship Id="rId9" Type="http://schemas.openxmlformats.org/officeDocument/2006/relationships/image" Target="../media/image20.pdf"/><Relationship Id="rId6" Type="http://schemas.openxmlformats.org/officeDocument/2006/relationships/image" Target="../media/image17.png"/><Relationship Id="rId7" Type="http://schemas.openxmlformats.org/officeDocument/2006/relationships/image" Target="../media/image18.pdf"/><Relationship Id="rId8" Type="http://schemas.openxmlformats.org/officeDocument/2006/relationships/image" Target="../media/image19.png"/><Relationship Id="rId33" Type="http://schemas.openxmlformats.org/officeDocument/2006/relationships/image" Target="../media/image130.pdf"/><Relationship Id="rId34" Type="http://schemas.openxmlformats.org/officeDocument/2006/relationships/image" Target="../media/image131.png"/><Relationship Id="rId10" Type="http://schemas.openxmlformats.org/officeDocument/2006/relationships/image" Target="../media/image21.png"/><Relationship Id="rId11" Type="http://schemas.openxmlformats.org/officeDocument/2006/relationships/image" Target="../media/image22.pdf"/><Relationship Id="rId12" Type="http://schemas.openxmlformats.org/officeDocument/2006/relationships/image" Target="../media/image23.png"/><Relationship Id="rId13" Type="http://schemas.openxmlformats.org/officeDocument/2006/relationships/image" Target="../media/image66.pdf"/><Relationship Id="rId14" Type="http://schemas.openxmlformats.org/officeDocument/2006/relationships/image" Target="../media/image67.png"/><Relationship Id="rId15" Type="http://schemas.openxmlformats.org/officeDocument/2006/relationships/image" Target="../media/image68.pdf"/><Relationship Id="rId16" Type="http://schemas.openxmlformats.org/officeDocument/2006/relationships/image" Target="../media/image69.png"/><Relationship Id="rId17" Type="http://schemas.openxmlformats.org/officeDocument/2006/relationships/image" Target="../media/image70.pdf"/><Relationship Id="rId18" Type="http://schemas.openxmlformats.org/officeDocument/2006/relationships/image" Target="../media/image71.png"/><Relationship Id="rId19" Type="http://schemas.openxmlformats.org/officeDocument/2006/relationships/image" Target="../media/image72.pdf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image" Target="../media/image74.pdf"/><Relationship Id="rId21" Type="http://schemas.openxmlformats.org/officeDocument/2006/relationships/image" Target="../media/image75.png"/><Relationship Id="rId22" Type="http://schemas.openxmlformats.org/officeDocument/2006/relationships/image" Target="../media/image76.pdf"/><Relationship Id="rId23" Type="http://schemas.openxmlformats.org/officeDocument/2006/relationships/image" Target="../media/image77.png"/><Relationship Id="rId24" Type="http://schemas.openxmlformats.org/officeDocument/2006/relationships/image" Target="../media/image78.pdf"/><Relationship Id="rId25" Type="http://schemas.openxmlformats.org/officeDocument/2006/relationships/image" Target="../media/image79.png"/><Relationship Id="rId26" Type="http://schemas.openxmlformats.org/officeDocument/2006/relationships/image" Target="../media/image84.pdf"/><Relationship Id="rId27" Type="http://schemas.openxmlformats.org/officeDocument/2006/relationships/image" Target="../media/image85.png"/><Relationship Id="rId28" Type="http://schemas.openxmlformats.org/officeDocument/2006/relationships/image" Target="../media/image80.pdf"/><Relationship Id="rId29" Type="http://schemas.openxmlformats.org/officeDocument/2006/relationships/image" Target="../media/image81.png"/><Relationship Id="rId30" Type="http://schemas.openxmlformats.org/officeDocument/2006/relationships/image" Target="../media/image82.pdf"/><Relationship Id="rId31" Type="http://schemas.openxmlformats.org/officeDocument/2006/relationships/image" Target="../media/image83.png"/><Relationship Id="rId10" Type="http://schemas.openxmlformats.org/officeDocument/2006/relationships/image" Target="../media/image22.pdf"/><Relationship Id="rId11" Type="http://schemas.openxmlformats.org/officeDocument/2006/relationships/image" Target="../media/image23.png"/><Relationship Id="rId12" Type="http://schemas.openxmlformats.org/officeDocument/2006/relationships/image" Target="../media/image66.pdf"/><Relationship Id="rId13" Type="http://schemas.openxmlformats.org/officeDocument/2006/relationships/image" Target="../media/image67.png"/><Relationship Id="rId14" Type="http://schemas.openxmlformats.org/officeDocument/2006/relationships/image" Target="../media/image68.pdf"/><Relationship Id="rId15" Type="http://schemas.openxmlformats.org/officeDocument/2006/relationships/image" Target="../media/image69.png"/><Relationship Id="rId16" Type="http://schemas.openxmlformats.org/officeDocument/2006/relationships/image" Target="../media/image70.pdf"/><Relationship Id="rId17" Type="http://schemas.openxmlformats.org/officeDocument/2006/relationships/image" Target="../media/image71.png"/><Relationship Id="rId18" Type="http://schemas.openxmlformats.org/officeDocument/2006/relationships/image" Target="../media/image72.pdf"/><Relationship Id="rId19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8" Type="http://schemas.openxmlformats.org/officeDocument/2006/relationships/image" Target="../media/image20.pd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2.png"/><Relationship Id="rId3" Type="http://schemas.openxmlformats.org/officeDocument/2006/relationships/image" Target="../media/image1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pdf"/><Relationship Id="rId3" Type="http://schemas.openxmlformats.org/officeDocument/2006/relationships/image" Target="../media/image1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image" Target="../media/image34.pdf"/><Relationship Id="rId21" Type="http://schemas.openxmlformats.org/officeDocument/2006/relationships/image" Target="../media/image35.png"/><Relationship Id="rId10" Type="http://schemas.openxmlformats.org/officeDocument/2006/relationships/image" Target="../media/image24.pdf"/><Relationship Id="rId11" Type="http://schemas.openxmlformats.org/officeDocument/2006/relationships/image" Target="../media/image25.png"/><Relationship Id="rId12" Type="http://schemas.openxmlformats.org/officeDocument/2006/relationships/image" Target="../media/image26.pdf"/><Relationship Id="rId13" Type="http://schemas.openxmlformats.org/officeDocument/2006/relationships/image" Target="../media/image27.png"/><Relationship Id="rId14" Type="http://schemas.openxmlformats.org/officeDocument/2006/relationships/image" Target="../media/image28.pdf"/><Relationship Id="rId15" Type="http://schemas.openxmlformats.org/officeDocument/2006/relationships/image" Target="../media/image29.png"/><Relationship Id="rId16" Type="http://schemas.openxmlformats.org/officeDocument/2006/relationships/image" Target="../media/image30.pdf"/><Relationship Id="rId17" Type="http://schemas.openxmlformats.org/officeDocument/2006/relationships/image" Target="../media/image31.png"/><Relationship Id="rId18" Type="http://schemas.openxmlformats.org/officeDocument/2006/relationships/image" Target="../media/image32.pdf"/><Relationship Id="rId1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8" Type="http://schemas.openxmlformats.org/officeDocument/2006/relationships/image" Target="../media/image20.pd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8" Type="http://schemas.openxmlformats.org/officeDocument/2006/relationships/image" Target="../media/image22.pdf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df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Relationship Id="rId4" Type="http://schemas.openxmlformats.org/officeDocument/2006/relationships/image" Target="../media/image4.pdf"/><Relationship Id="rId5" Type="http://schemas.openxmlformats.org/officeDocument/2006/relationships/image" Target="../media/image5.png"/><Relationship Id="rId6" Type="http://schemas.openxmlformats.org/officeDocument/2006/relationships/image" Target="../media/image6.pdf"/><Relationship Id="rId7" Type="http://schemas.openxmlformats.org/officeDocument/2006/relationships/image" Target="../media/image7.png"/><Relationship Id="rId8" Type="http://schemas.openxmlformats.org/officeDocument/2006/relationships/image" Target="../media/image8.pdf"/><Relationship Id="rId9" Type="http://schemas.openxmlformats.org/officeDocument/2006/relationships/image" Target="../media/image9.png"/><Relationship Id="rId10" Type="http://schemas.openxmlformats.org/officeDocument/2006/relationships/image" Target="../media/image10.pd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image" Target="../media/image32.pdf"/><Relationship Id="rId21" Type="http://schemas.openxmlformats.org/officeDocument/2006/relationships/image" Target="../media/image33.png"/><Relationship Id="rId22" Type="http://schemas.openxmlformats.org/officeDocument/2006/relationships/image" Target="../media/image34.pdf"/><Relationship Id="rId23" Type="http://schemas.openxmlformats.org/officeDocument/2006/relationships/image" Target="../media/image35.png"/><Relationship Id="rId24" Type="http://schemas.openxmlformats.org/officeDocument/2006/relationships/image" Target="../media/image36.pdf"/><Relationship Id="rId25" Type="http://schemas.openxmlformats.org/officeDocument/2006/relationships/image" Target="../media/image37.png"/><Relationship Id="rId26" Type="http://schemas.openxmlformats.org/officeDocument/2006/relationships/image" Target="../media/image38.pdf"/><Relationship Id="rId27" Type="http://schemas.openxmlformats.org/officeDocument/2006/relationships/image" Target="../media/image39.png"/><Relationship Id="rId28" Type="http://schemas.openxmlformats.org/officeDocument/2006/relationships/image" Target="../media/image40.pdf"/><Relationship Id="rId29" Type="http://schemas.openxmlformats.org/officeDocument/2006/relationships/image" Target="../media/image41.png"/><Relationship Id="rId10" Type="http://schemas.openxmlformats.org/officeDocument/2006/relationships/image" Target="../media/image22.pdf"/><Relationship Id="rId11" Type="http://schemas.openxmlformats.org/officeDocument/2006/relationships/image" Target="../media/image23.png"/><Relationship Id="rId12" Type="http://schemas.openxmlformats.org/officeDocument/2006/relationships/image" Target="../media/image24.pdf"/><Relationship Id="rId13" Type="http://schemas.openxmlformats.org/officeDocument/2006/relationships/image" Target="../media/image25.png"/><Relationship Id="rId14" Type="http://schemas.openxmlformats.org/officeDocument/2006/relationships/image" Target="../media/image26.pdf"/><Relationship Id="rId15" Type="http://schemas.openxmlformats.org/officeDocument/2006/relationships/image" Target="../media/image27.png"/><Relationship Id="rId16" Type="http://schemas.openxmlformats.org/officeDocument/2006/relationships/image" Target="../media/image28.pdf"/><Relationship Id="rId17" Type="http://schemas.openxmlformats.org/officeDocument/2006/relationships/image" Target="../media/image29.png"/><Relationship Id="rId18" Type="http://schemas.openxmlformats.org/officeDocument/2006/relationships/image" Target="../media/image30.pdf"/><Relationship Id="rId1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8" Type="http://schemas.openxmlformats.org/officeDocument/2006/relationships/image" Target="../media/image20.pd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20" Type="http://schemas.openxmlformats.org/officeDocument/2006/relationships/image" Target="../media/image52.pdf"/><Relationship Id="rId21" Type="http://schemas.openxmlformats.org/officeDocument/2006/relationships/image" Target="../media/image53.png"/><Relationship Id="rId22" Type="http://schemas.openxmlformats.org/officeDocument/2006/relationships/image" Target="../media/image54.pdf"/><Relationship Id="rId23" Type="http://schemas.openxmlformats.org/officeDocument/2006/relationships/image" Target="../media/image55.png"/><Relationship Id="rId24" Type="http://schemas.openxmlformats.org/officeDocument/2006/relationships/image" Target="../media/image56.pdf"/><Relationship Id="rId25" Type="http://schemas.openxmlformats.org/officeDocument/2006/relationships/image" Target="../media/image57.png"/><Relationship Id="rId10" Type="http://schemas.openxmlformats.org/officeDocument/2006/relationships/image" Target="../media/image42.pdf"/><Relationship Id="rId11" Type="http://schemas.openxmlformats.org/officeDocument/2006/relationships/image" Target="../media/image43.png"/><Relationship Id="rId12" Type="http://schemas.openxmlformats.org/officeDocument/2006/relationships/image" Target="../media/image44.pdf"/><Relationship Id="rId13" Type="http://schemas.openxmlformats.org/officeDocument/2006/relationships/image" Target="../media/image45.png"/><Relationship Id="rId14" Type="http://schemas.openxmlformats.org/officeDocument/2006/relationships/image" Target="../media/image46.pdf"/><Relationship Id="rId15" Type="http://schemas.openxmlformats.org/officeDocument/2006/relationships/image" Target="../media/image47.png"/><Relationship Id="rId16" Type="http://schemas.openxmlformats.org/officeDocument/2006/relationships/image" Target="../media/image48.pdf"/><Relationship Id="rId17" Type="http://schemas.openxmlformats.org/officeDocument/2006/relationships/image" Target="../media/image49.png"/><Relationship Id="rId18" Type="http://schemas.openxmlformats.org/officeDocument/2006/relationships/image" Target="../media/image50.pdf"/><Relationship Id="rId19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8" Type="http://schemas.openxmlformats.org/officeDocument/2006/relationships/image" Target="../media/image22.pd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df"/><Relationship Id="rId20" Type="http://schemas.openxmlformats.org/officeDocument/2006/relationships/image" Target="../media/image53.png"/><Relationship Id="rId21" Type="http://schemas.openxmlformats.org/officeDocument/2006/relationships/image" Target="../media/image54.pdf"/><Relationship Id="rId22" Type="http://schemas.openxmlformats.org/officeDocument/2006/relationships/image" Target="../media/image55.png"/><Relationship Id="rId23" Type="http://schemas.openxmlformats.org/officeDocument/2006/relationships/image" Target="../media/image56.pdf"/><Relationship Id="rId24" Type="http://schemas.openxmlformats.org/officeDocument/2006/relationships/image" Target="../media/image57.png"/><Relationship Id="rId25" Type="http://schemas.openxmlformats.org/officeDocument/2006/relationships/image" Target="../media/image58.pdf"/><Relationship Id="rId26" Type="http://schemas.openxmlformats.org/officeDocument/2006/relationships/image" Target="../media/image59.png"/><Relationship Id="rId27" Type="http://schemas.openxmlformats.org/officeDocument/2006/relationships/image" Target="../media/image60.pdf"/><Relationship Id="rId28" Type="http://schemas.openxmlformats.org/officeDocument/2006/relationships/image" Target="../media/image61.png"/><Relationship Id="rId29" Type="http://schemas.openxmlformats.org/officeDocument/2006/relationships/image" Target="../media/image62.pdf"/><Relationship Id="rId30" Type="http://schemas.openxmlformats.org/officeDocument/2006/relationships/image" Target="../media/image63.png"/><Relationship Id="rId10" Type="http://schemas.openxmlformats.org/officeDocument/2006/relationships/image" Target="../media/image43.png"/><Relationship Id="rId11" Type="http://schemas.openxmlformats.org/officeDocument/2006/relationships/image" Target="../media/image44.pdf"/><Relationship Id="rId12" Type="http://schemas.openxmlformats.org/officeDocument/2006/relationships/image" Target="../media/image45.png"/><Relationship Id="rId13" Type="http://schemas.openxmlformats.org/officeDocument/2006/relationships/image" Target="../media/image46.pdf"/><Relationship Id="rId14" Type="http://schemas.openxmlformats.org/officeDocument/2006/relationships/image" Target="../media/image47.png"/><Relationship Id="rId15" Type="http://schemas.openxmlformats.org/officeDocument/2006/relationships/image" Target="../media/image48.pdf"/><Relationship Id="rId16" Type="http://schemas.openxmlformats.org/officeDocument/2006/relationships/image" Target="../media/image49.png"/><Relationship Id="rId17" Type="http://schemas.openxmlformats.org/officeDocument/2006/relationships/image" Target="../media/image50.pdf"/><Relationship Id="rId18" Type="http://schemas.openxmlformats.org/officeDocument/2006/relationships/image" Target="../media/image51.png"/><Relationship Id="rId19" Type="http://schemas.openxmlformats.org/officeDocument/2006/relationships/image" Target="../media/image52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5" Type="http://schemas.openxmlformats.org/officeDocument/2006/relationships/image" Target="../media/image16.pdf"/><Relationship Id="rId6" Type="http://schemas.openxmlformats.org/officeDocument/2006/relationships/image" Target="../media/image17.png"/><Relationship Id="rId7" Type="http://schemas.openxmlformats.org/officeDocument/2006/relationships/image" Target="../media/image18.pdf"/><Relationship Id="rId8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20" Type="http://schemas.openxmlformats.org/officeDocument/2006/relationships/image" Target="../media/image52.pdf"/><Relationship Id="rId21" Type="http://schemas.openxmlformats.org/officeDocument/2006/relationships/image" Target="../media/image53.png"/><Relationship Id="rId22" Type="http://schemas.openxmlformats.org/officeDocument/2006/relationships/image" Target="../media/image54.pdf"/><Relationship Id="rId23" Type="http://schemas.openxmlformats.org/officeDocument/2006/relationships/image" Target="../media/image55.png"/><Relationship Id="rId24" Type="http://schemas.openxmlformats.org/officeDocument/2006/relationships/image" Target="../media/image56.pdf"/><Relationship Id="rId25" Type="http://schemas.openxmlformats.org/officeDocument/2006/relationships/image" Target="../media/image57.png"/><Relationship Id="rId10" Type="http://schemas.openxmlformats.org/officeDocument/2006/relationships/image" Target="../media/image42.pdf"/><Relationship Id="rId11" Type="http://schemas.openxmlformats.org/officeDocument/2006/relationships/image" Target="../media/image43.png"/><Relationship Id="rId12" Type="http://schemas.openxmlformats.org/officeDocument/2006/relationships/image" Target="../media/image44.pdf"/><Relationship Id="rId13" Type="http://schemas.openxmlformats.org/officeDocument/2006/relationships/image" Target="../media/image45.png"/><Relationship Id="rId14" Type="http://schemas.openxmlformats.org/officeDocument/2006/relationships/image" Target="../media/image46.pdf"/><Relationship Id="rId15" Type="http://schemas.openxmlformats.org/officeDocument/2006/relationships/image" Target="../media/image47.png"/><Relationship Id="rId16" Type="http://schemas.openxmlformats.org/officeDocument/2006/relationships/image" Target="../media/image48.pdf"/><Relationship Id="rId17" Type="http://schemas.openxmlformats.org/officeDocument/2006/relationships/image" Target="../media/image49.png"/><Relationship Id="rId18" Type="http://schemas.openxmlformats.org/officeDocument/2006/relationships/image" Target="../media/image50.pdf"/><Relationship Id="rId19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8" Type="http://schemas.openxmlformats.org/officeDocument/2006/relationships/image" Target="../media/image22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14 – Neural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</a:p>
          <a:p>
            <a:r>
              <a:rPr lang="en-US" dirty="0" smtClean="0"/>
              <a:t>March 18,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Separability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436681" cy="1962878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1-layer cannot handle XOR</a:t>
            </a:r>
          </a:p>
          <a:p>
            <a:r>
              <a:rPr lang="en-US" sz="2000" dirty="0" smtClean="0"/>
              <a:t>More layers can handle more complicated spaces – but require more parameters</a:t>
            </a:r>
          </a:p>
          <a:p>
            <a:r>
              <a:rPr lang="en-US" sz="2000" dirty="0" smtClean="0"/>
              <a:t>Each node splits the feature space with a </a:t>
            </a:r>
            <a:r>
              <a:rPr lang="en-US" sz="2000" dirty="0" err="1" smtClean="0"/>
              <a:t>hyperplane</a:t>
            </a:r>
            <a:endParaRPr lang="en-US" sz="2000" dirty="0" smtClean="0"/>
          </a:p>
          <a:p>
            <a:r>
              <a:rPr lang="en-US" sz="2000" dirty="0" smtClean="0"/>
              <a:t>If the second layer is AND a 2-layer network can represent any convex hull.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01429" y="4069360"/>
            <a:ext cx="1208309" cy="1084951"/>
            <a:chOff x="801429" y="4069360"/>
            <a:chExt cx="1208309" cy="1084951"/>
          </a:xfrm>
        </p:grpSpPr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431570" y="4611042"/>
              <a:ext cx="108495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801429" y="4919267"/>
              <a:ext cx="120830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rot="16200000" flipH="1">
            <a:off x="782563" y="4247708"/>
            <a:ext cx="925469" cy="88773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801429" y="4228843"/>
            <a:ext cx="863078" cy="924674"/>
          </a:xfrm>
          <a:custGeom>
            <a:avLst/>
            <a:gdLst>
              <a:gd name="connsiteX0" fmla="*/ 0 w 863078"/>
              <a:gd name="connsiteY0" fmla="*/ 0 h 924674"/>
              <a:gd name="connsiteX1" fmla="*/ 0 w 863078"/>
              <a:gd name="connsiteY1" fmla="*/ 924674 h 924674"/>
              <a:gd name="connsiteX2" fmla="*/ 863078 w 863078"/>
              <a:gd name="connsiteY2" fmla="*/ 912345 h 92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3078" h="924674">
                <a:moveTo>
                  <a:pt x="0" y="0"/>
                </a:moveTo>
                <a:lnTo>
                  <a:pt x="0" y="924674"/>
                </a:lnTo>
                <a:lnTo>
                  <a:pt x="863078" y="912345"/>
                </a:lnTo>
              </a:path>
            </a:pathLst>
          </a:cu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6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65000"/>
                </a:schemeClr>
              </a:gs>
            </a:gsLst>
            <a:lin ang="16200000" scaled="0"/>
            <a:tileRect/>
          </a:gradFill>
          <a:ln>
            <a:solidFill>
              <a:schemeClr val="accent3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74840" y="5496580"/>
            <a:ext cx="689667" cy="293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973251" y="5790292"/>
            <a:ext cx="691256" cy="293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51931" y="5790292"/>
            <a:ext cx="34254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664507" y="5496580"/>
            <a:ext cx="587424" cy="587424"/>
            <a:chOff x="2061894" y="4690975"/>
            <a:chExt cx="587424" cy="587424"/>
          </a:xfrm>
        </p:grpSpPr>
        <p:sp>
          <p:nvSpPr>
            <p:cNvPr id="28" name="Oval 27"/>
            <p:cNvSpPr/>
            <p:nvPr/>
          </p:nvSpPr>
          <p:spPr>
            <a:xfrm>
              <a:off x="2061894" y="4690975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Elbow Connector 28"/>
            <p:cNvCxnSpPr/>
            <p:nvPr/>
          </p:nvCxnSpPr>
          <p:spPr>
            <a:xfrm flipV="1">
              <a:off x="2156226" y="4831417"/>
              <a:ext cx="350168" cy="2841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2971453" y="4018453"/>
            <a:ext cx="1233762" cy="1098077"/>
            <a:chOff x="4179762" y="4056237"/>
            <a:chExt cx="1233762" cy="1098077"/>
          </a:xfrm>
        </p:grpSpPr>
        <p:grpSp>
          <p:nvGrpSpPr>
            <p:cNvPr id="39" name="Group 38"/>
            <p:cNvGrpSpPr/>
            <p:nvPr/>
          </p:nvGrpSpPr>
          <p:grpSpPr>
            <a:xfrm>
              <a:off x="4205215" y="4069363"/>
              <a:ext cx="1208309" cy="1084951"/>
              <a:chOff x="801429" y="4069360"/>
              <a:chExt cx="1208309" cy="1084951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rot="5400000" flipH="1" flipV="1">
                <a:off x="431570" y="4611042"/>
                <a:ext cx="108495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801429" y="4919267"/>
                <a:ext cx="1208309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Freeform 43"/>
            <p:cNvSpPr/>
            <p:nvPr/>
          </p:nvSpPr>
          <p:spPr>
            <a:xfrm>
              <a:off x="4179762" y="4056237"/>
              <a:ext cx="1208309" cy="1060293"/>
            </a:xfrm>
            <a:custGeom>
              <a:avLst/>
              <a:gdLst>
                <a:gd name="connsiteX0" fmla="*/ 0 w 1208309"/>
                <a:gd name="connsiteY0" fmla="*/ 493160 h 1060293"/>
                <a:gd name="connsiteX1" fmla="*/ 406879 w 1208309"/>
                <a:gd name="connsiteY1" fmla="*/ 1060293 h 1060293"/>
                <a:gd name="connsiteX2" fmla="*/ 863078 w 1208309"/>
                <a:gd name="connsiteY2" fmla="*/ 1060293 h 1060293"/>
                <a:gd name="connsiteX3" fmla="*/ 1208309 w 1208309"/>
                <a:gd name="connsiteY3" fmla="*/ 542476 h 1060293"/>
                <a:gd name="connsiteX4" fmla="*/ 1109671 w 1208309"/>
                <a:gd name="connsiteY4" fmla="*/ 0 h 1060293"/>
                <a:gd name="connsiteX5" fmla="*/ 480858 w 1208309"/>
                <a:gd name="connsiteY5" fmla="*/ 0 h 1060293"/>
                <a:gd name="connsiteX6" fmla="*/ 0 w 1208309"/>
                <a:gd name="connsiteY6" fmla="*/ 493160 h 106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8309" h="1060293">
                  <a:moveTo>
                    <a:pt x="0" y="493160"/>
                  </a:moveTo>
                  <a:lnTo>
                    <a:pt x="406879" y="1060293"/>
                  </a:lnTo>
                  <a:lnTo>
                    <a:pt x="863078" y="1060293"/>
                  </a:lnTo>
                  <a:lnTo>
                    <a:pt x="1208309" y="542476"/>
                  </a:lnTo>
                  <a:lnTo>
                    <a:pt x="1109671" y="0"/>
                  </a:lnTo>
                  <a:lnTo>
                    <a:pt x="480858" y="0"/>
                  </a:lnTo>
                  <a:lnTo>
                    <a:pt x="0" y="4931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tint val="100000"/>
                    <a:shade val="100000"/>
                    <a:satMod val="130000"/>
                    <a:alpha val="65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  <a:alpha val="6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579213" y="5343310"/>
            <a:ext cx="587424" cy="587424"/>
            <a:chOff x="5401994" y="3071949"/>
            <a:chExt cx="587424" cy="587424"/>
          </a:xfrm>
        </p:grpSpPr>
        <p:sp>
          <p:nvSpPr>
            <p:cNvPr id="46" name="Oval 45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Curved Connector 46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579213" y="6083196"/>
            <a:ext cx="587424" cy="587424"/>
            <a:chOff x="5401994" y="3071949"/>
            <a:chExt cx="587424" cy="587424"/>
          </a:xfrm>
        </p:grpSpPr>
        <p:sp>
          <p:nvSpPr>
            <p:cNvPr id="49" name="Oval 48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Curved Connector 49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/>
          <p:cNvCxnSpPr/>
          <p:nvPr/>
        </p:nvCxnSpPr>
        <p:spPr>
          <a:xfrm>
            <a:off x="4168226" y="5718071"/>
            <a:ext cx="689667" cy="293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166637" y="6011783"/>
            <a:ext cx="691256" cy="293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445317" y="6011783"/>
            <a:ext cx="34254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4857893" y="5718071"/>
            <a:ext cx="587424" cy="587424"/>
            <a:chOff x="2061894" y="4690975"/>
            <a:chExt cx="587424" cy="587424"/>
          </a:xfrm>
        </p:grpSpPr>
        <p:sp>
          <p:nvSpPr>
            <p:cNvPr id="55" name="Oval 54"/>
            <p:cNvSpPr/>
            <p:nvPr/>
          </p:nvSpPr>
          <p:spPr>
            <a:xfrm>
              <a:off x="2061894" y="4690975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Elbow Connector 55"/>
            <p:cNvCxnSpPr/>
            <p:nvPr/>
          </p:nvCxnSpPr>
          <p:spPr>
            <a:xfrm flipV="1">
              <a:off x="2156226" y="4831417"/>
              <a:ext cx="350168" cy="2841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/>
          <p:cNvCxnSpPr/>
          <p:nvPr/>
        </p:nvCxnSpPr>
        <p:spPr>
          <a:xfrm>
            <a:off x="2876421" y="5642566"/>
            <a:ext cx="68966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874832" y="5642566"/>
            <a:ext cx="691256" cy="662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6200000" flipH="1">
            <a:off x="2861440" y="5659135"/>
            <a:ext cx="732754" cy="702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874832" y="6376908"/>
            <a:ext cx="70438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6720286" y="2398191"/>
            <a:ext cx="1590529" cy="1517649"/>
            <a:chOff x="7008986" y="1872823"/>
            <a:chExt cx="1590529" cy="1517649"/>
          </a:xfrm>
        </p:grpSpPr>
        <p:grpSp>
          <p:nvGrpSpPr>
            <p:cNvPr id="67" name="Group 66"/>
            <p:cNvGrpSpPr/>
            <p:nvPr/>
          </p:nvGrpSpPr>
          <p:grpSpPr>
            <a:xfrm>
              <a:off x="7143817" y="2305521"/>
              <a:ext cx="1208309" cy="1084951"/>
              <a:chOff x="801429" y="4069360"/>
              <a:chExt cx="1208309" cy="1084951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 rot="5400000" flipH="1" flipV="1">
                <a:off x="431570" y="4611042"/>
                <a:ext cx="108495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801429" y="4919267"/>
                <a:ext cx="1208309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Freeform 69"/>
            <p:cNvSpPr/>
            <p:nvPr/>
          </p:nvSpPr>
          <p:spPr>
            <a:xfrm>
              <a:off x="7008986" y="1872823"/>
              <a:ext cx="1590529" cy="1109609"/>
            </a:xfrm>
            <a:custGeom>
              <a:avLst/>
              <a:gdLst>
                <a:gd name="connsiteX0" fmla="*/ 197275 w 1590529"/>
                <a:gd name="connsiteY0" fmla="*/ 505489 h 1109609"/>
                <a:gd name="connsiteX1" fmla="*/ 875407 w 1590529"/>
                <a:gd name="connsiteY1" fmla="*/ 0 h 1109609"/>
                <a:gd name="connsiteX2" fmla="*/ 1590529 w 1590529"/>
                <a:gd name="connsiteY2" fmla="*/ 443844 h 1109609"/>
                <a:gd name="connsiteX3" fmla="*/ 1109671 w 1590529"/>
                <a:gd name="connsiteY3" fmla="*/ 653437 h 1109609"/>
                <a:gd name="connsiteX4" fmla="*/ 875407 w 1590529"/>
                <a:gd name="connsiteY4" fmla="*/ 308225 h 1109609"/>
                <a:gd name="connsiteX5" fmla="*/ 431539 w 1590529"/>
                <a:gd name="connsiteY5" fmla="*/ 653437 h 1109609"/>
                <a:gd name="connsiteX6" fmla="*/ 1343935 w 1590529"/>
                <a:gd name="connsiteY6" fmla="*/ 1109609 h 1109609"/>
                <a:gd name="connsiteX7" fmla="*/ 0 w 1590529"/>
                <a:gd name="connsiteY7" fmla="*/ 912345 h 1109609"/>
                <a:gd name="connsiteX8" fmla="*/ 197275 w 1590529"/>
                <a:gd name="connsiteY8" fmla="*/ 505489 h 110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529" h="1109609">
                  <a:moveTo>
                    <a:pt x="197275" y="505489"/>
                  </a:moveTo>
                  <a:lnTo>
                    <a:pt x="875407" y="0"/>
                  </a:lnTo>
                  <a:lnTo>
                    <a:pt x="1590529" y="443844"/>
                  </a:lnTo>
                  <a:lnTo>
                    <a:pt x="1109671" y="653437"/>
                  </a:lnTo>
                  <a:lnTo>
                    <a:pt x="875407" y="308225"/>
                  </a:lnTo>
                  <a:lnTo>
                    <a:pt x="431539" y="653437"/>
                  </a:lnTo>
                  <a:lnTo>
                    <a:pt x="1343935" y="1109609"/>
                  </a:lnTo>
                  <a:lnTo>
                    <a:pt x="0" y="912345"/>
                  </a:lnTo>
                  <a:lnTo>
                    <a:pt x="197275" y="5054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tint val="100000"/>
                    <a:shade val="100000"/>
                    <a:satMod val="130000"/>
                    <a:alpha val="65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  <a:alpha val="6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733411" y="4069360"/>
            <a:ext cx="587424" cy="587424"/>
            <a:chOff x="5401994" y="3071949"/>
            <a:chExt cx="587424" cy="587424"/>
          </a:xfrm>
        </p:grpSpPr>
        <p:sp>
          <p:nvSpPr>
            <p:cNvPr id="83" name="Oval 82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Curved Connector 83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6733411" y="4809246"/>
            <a:ext cx="587424" cy="587424"/>
            <a:chOff x="5401994" y="3071949"/>
            <a:chExt cx="587424" cy="587424"/>
          </a:xfrm>
        </p:grpSpPr>
        <p:sp>
          <p:nvSpPr>
            <p:cNvPr id="86" name="Oval 85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Curved Connector 86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Arrow Connector 87"/>
          <p:cNvCxnSpPr/>
          <p:nvPr/>
        </p:nvCxnSpPr>
        <p:spPr>
          <a:xfrm>
            <a:off x="7322424" y="4444121"/>
            <a:ext cx="689667" cy="293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7320835" y="4737833"/>
            <a:ext cx="691256" cy="293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8599515" y="4737833"/>
            <a:ext cx="34254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8012091" y="4444121"/>
            <a:ext cx="587424" cy="587424"/>
            <a:chOff x="2061894" y="4690975"/>
            <a:chExt cx="587424" cy="587424"/>
          </a:xfrm>
        </p:grpSpPr>
        <p:sp>
          <p:nvSpPr>
            <p:cNvPr id="92" name="Oval 91"/>
            <p:cNvSpPr/>
            <p:nvPr/>
          </p:nvSpPr>
          <p:spPr>
            <a:xfrm>
              <a:off x="2061894" y="4690975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Elbow Connector 92"/>
            <p:cNvCxnSpPr/>
            <p:nvPr/>
          </p:nvCxnSpPr>
          <p:spPr>
            <a:xfrm flipV="1">
              <a:off x="2156226" y="4831417"/>
              <a:ext cx="350168" cy="2841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Arrow Connector 93"/>
          <p:cNvCxnSpPr/>
          <p:nvPr/>
        </p:nvCxnSpPr>
        <p:spPr>
          <a:xfrm>
            <a:off x="6030619" y="4368616"/>
            <a:ext cx="68966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6029030" y="4368616"/>
            <a:ext cx="691256" cy="662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6200000" flipH="1">
            <a:off x="6015638" y="4385185"/>
            <a:ext cx="732754" cy="702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029030" y="5102958"/>
            <a:ext cx="70438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5494146" y="4088488"/>
            <a:ext cx="587424" cy="587424"/>
            <a:chOff x="5401994" y="3071949"/>
            <a:chExt cx="587424" cy="587424"/>
          </a:xfrm>
        </p:grpSpPr>
        <p:sp>
          <p:nvSpPr>
            <p:cNvPr id="99" name="Oval 98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Curved Connector 99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5494146" y="4828374"/>
            <a:ext cx="587424" cy="587424"/>
            <a:chOff x="5401994" y="3071949"/>
            <a:chExt cx="587424" cy="587424"/>
          </a:xfrm>
        </p:grpSpPr>
        <p:sp>
          <p:nvSpPr>
            <p:cNvPr id="102" name="Oval 101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Curved Connector 102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Straight Arrow Connector 103"/>
          <p:cNvCxnSpPr/>
          <p:nvPr/>
        </p:nvCxnSpPr>
        <p:spPr>
          <a:xfrm>
            <a:off x="4791354" y="4387744"/>
            <a:ext cx="68966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4789765" y="4387744"/>
            <a:ext cx="691256" cy="662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16200000" flipH="1">
            <a:off x="4776373" y="4404313"/>
            <a:ext cx="732754" cy="702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4789765" y="5122086"/>
            <a:ext cx="70438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Feed-Forward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99849"/>
          </a:xfrm>
        </p:spPr>
        <p:txBody>
          <a:bodyPr/>
          <a:lstStyle/>
          <a:p>
            <a:r>
              <a:rPr lang="en-US" dirty="0" smtClean="0"/>
              <a:t>Predictions are fed forward through the network to classify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502558" y="3041601"/>
            <a:ext cx="587424" cy="587424"/>
            <a:chOff x="5401994" y="3071949"/>
            <a:chExt cx="587424" cy="587424"/>
          </a:xfrm>
        </p:grpSpPr>
        <p:sp>
          <p:nvSpPr>
            <p:cNvPr id="6" name="Oval 5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Curved Connector 6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502558" y="4067097"/>
            <a:ext cx="587424" cy="587424"/>
            <a:chOff x="5401994" y="3071949"/>
            <a:chExt cx="587424" cy="587424"/>
          </a:xfrm>
        </p:grpSpPr>
        <p:sp>
          <p:nvSpPr>
            <p:cNvPr id="9" name="Oval 8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urved Connector 9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502558" y="5100453"/>
            <a:ext cx="587424" cy="587424"/>
            <a:chOff x="5401994" y="3071949"/>
            <a:chExt cx="587424" cy="587424"/>
          </a:xfrm>
        </p:grpSpPr>
        <p:sp>
          <p:nvSpPr>
            <p:cNvPr id="12" name="Oval 11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Curved Connector 12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071688" y="3008313"/>
            <a:ext cx="444500" cy="3937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157413" y="3835400"/>
            <a:ext cx="444500" cy="393700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022475" y="4883150"/>
            <a:ext cx="444500" cy="393700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4513263" y="4945063"/>
            <a:ext cx="444500" cy="393700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4500563" y="4117975"/>
            <a:ext cx="444500" cy="3937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4537075" y="2971800"/>
            <a:ext cx="444500" cy="3937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6683375" y="3527425"/>
            <a:ext cx="444500" cy="3175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4"/>
              <a:stretch>
                <a:fillRect/>
              </a:stretch>
            </p:blipFill>
          </mc:Choice>
          <mc:Fallback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6608763" y="4033838"/>
            <a:ext cx="444500" cy="3175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6"/>
              <a:stretch>
                <a:fillRect/>
              </a:stretch>
            </p:blipFill>
          </mc:Choice>
          <mc:Fallback>
            <p:blipFill>
              <a:blip r:embed="rId27"/>
              <a:stretch>
                <a:fillRect/>
              </a:stretch>
            </p:blipFill>
          </mc:Fallback>
        </mc:AlternateContent>
        <p:spPr>
          <a:xfrm>
            <a:off x="6534150" y="4476750"/>
            <a:ext cx="444500" cy="317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Feed-Forward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99849"/>
          </a:xfrm>
        </p:spPr>
        <p:txBody>
          <a:bodyPr/>
          <a:lstStyle/>
          <a:p>
            <a:r>
              <a:rPr lang="en-US" dirty="0" smtClean="0"/>
              <a:t>Predictions are fed forward through the network to classify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071688" y="3008313"/>
            <a:ext cx="444500" cy="3937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157413" y="3835400"/>
            <a:ext cx="444500" cy="393700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022475" y="4883150"/>
            <a:ext cx="444500" cy="393700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4513263" y="4945063"/>
            <a:ext cx="444500" cy="393700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4500563" y="4117975"/>
            <a:ext cx="444500" cy="3937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4537075" y="2971800"/>
            <a:ext cx="444500" cy="3937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6683375" y="3527425"/>
            <a:ext cx="444500" cy="3175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4"/>
              <a:stretch>
                <a:fillRect/>
              </a:stretch>
            </p:blipFill>
          </mc:Choice>
          <mc:Fallback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6608763" y="4033838"/>
            <a:ext cx="444500" cy="3175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6"/>
              <a:stretch>
                <a:fillRect/>
              </a:stretch>
            </p:blipFill>
          </mc:Choice>
          <mc:Fallback>
            <p:blipFill>
              <a:blip r:embed="rId27"/>
              <a:stretch>
                <a:fillRect/>
              </a:stretch>
            </p:blipFill>
          </mc:Fallback>
        </mc:AlternateContent>
        <p:spPr>
          <a:xfrm>
            <a:off x="6534150" y="4476750"/>
            <a:ext cx="444500" cy="317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Feed-Forward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99849"/>
          </a:xfrm>
        </p:spPr>
        <p:txBody>
          <a:bodyPr/>
          <a:lstStyle/>
          <a:p>
            <a:r>
              <a:rPr lang="en-US" dirty="0" smtClean="0"/>
              <a:t>Predictions are fed forward through the network to classify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13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6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9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071688" y="3008313"/>
            <a:ext cx="444500" cy="3937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157413" y="3835400"/>
            <a:ext cx="444500" cy="393700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022475" y="4883150"/>
            <a:ext cx="444500" cy="393700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4513263" y="4945063"/>
            <a:ext cx="444500" cy="393700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4500563" y="4117975"/>
            <a:ext cx="444500" cy="3937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4537075" y="2971800"/>
            <a:ext cx="444500" cy="3937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6683375" y="3527425"/>
            <a:ext cx="444500" cy="3175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4"/>
              <a:stretch>
                <a:fillRect/>
              </a:stretch>
            </p:blipFill>
          </mc:Choice>
          <mc:Fallback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6608763" y="4033838"/>
            <a:ext cx="444500" cy="3175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6"/>
              <a:stretch>
                <a:fillRect/>
              </a:stretch>
            </p:blipFill>
          </mc:Choice>
          <mc:Fallback>
            <p:blipFill>
              <a:blip r:embed="rId27"/>
              <a:stretch>
                <a:fillRect/>
              </a:stretch>
            </p:blipFill>
          </mc:Fallback>
        </mc:AlternateContent>
        <p:spPr>
          <a:xfrm>
            <a:off x="6534150" y="4476750"/>
            <a:ext cx="444500" cy="317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Feed-Forward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99849"/>
          </a:xfrm>
        </p:spPr>
        <p:txBody>
          <a:bodyPr/>
          <a:lstStyle/>
          <a:p>
            <a:r>
              <a:rPr lang="en-US" dirty="0" smtClean="0"/>
              <a:t>Predictions are fed forward through the network to classify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3197" y="3041601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5092097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197" y="4067097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092097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03197" y="5100453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5092097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071688" y="3008313"/>
            <a:ext cx="444500" cy="3937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157413" y="3835400"/>
            <a:ext cx="444500" cy="393700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022475" y="4883150"/>
            <a:ext cx="444500" cy="393700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4513263" y="4945063"/>
            <a:ext cx="444500" cy="393700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4500563" y="4117975"/>
            <a:ext cx="444500" cy="3937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4537075" y="2971800"/>
            <a:ext cx="444500" cy="3937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6683375" y="3527425"/>
            <a:ext cx="444500" cy="3175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4"/>
              <a:stretch>
                <a:fillRect/>
              </a:stretch>
            </p:blipFill>
          </mc:Choice>
          <mc:Fallback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6608763" y="4033838"/>
            <a:ext cx="444500" cy="3175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6"/>
              <a:stretch>
                <a:fillRect/>
              </a:stretch>
            </p:blipFill>
          </mc:Choice>
          <mc:Fallback>
            <p:blipFill>
              <a:blip r:embed="rId27"/>
              <a:stretch>
                <a:fillRect/>
              </a:stretch>
            </p:blipFill>
          </mc:Fallback>
        </mc:AlternateContent>
        <p:spPr>
          <a:xfrm>
            <a:off x="6534150" y="4476750"/>
            <a:ext cx="444500" cy="317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Feed-Forward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99849"/>
          </a:xfrm>
        </p:spPr>
        <p:txBody>
          <a:bodyPr/>
          <a:lstStyle/>
          <a:p>
            <a:r>
              <a:rPr lang="en-US" dirty="0" smtClean="0"/>
              <a:t>Predictions are fed forward through the network to classify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3197" y="3041601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5092097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197" y="4067097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092097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03197" y="5100453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5092097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071688" y="3008313"/>
            <a:ext cx="444500" cy="3937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157413" y="3835400"/>
            <a:ext cx="444500" cy="393700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022475" y="4883150"/>
            <a:ext cx="444500" cy="393700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4513263" y="4945063"/>
            <a:ext cx="444500" cy="393700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4500563" y="4117975"/>
            <a:ext cx="444500" cy="3937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4537075" y="2971800"/>
            <a:ext cx="444500" cy="3937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6683375" y="3527425"/>
            <a:ext cx="444500" cy="3175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4"/>
              <a:stretch>
                <a:fillRect/>
              </a:stretch>
            </p:blipFill>
          </mc:Choice>
          <mc:Fallback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6608763" y="4033838"/>
            <a:ext cx="444500" cy="3175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6"/>
              <a:stretch>
                <a:fillRect/>
              </a:stretch>
            </p:blipFill>
          </mc:Choice>
          <mc:Fallback>
            <p:blipFill>
              <a:blip r:embed="rId27"/>
              <a:stretch>
                <a:fillRect/>
              </a:stretch>
            </p:blipFill>
          </mc:Fallback>
        </mc:AlternateContent>
        <p:spPr>
          <a:xfrm>
            <a:off x="6534150" y="4476750"/>
            <a:ext cx="444500" cy="317500"/>
          </a:xfrm>
          <a:prstGeom prst="rect">
            <a:avLst/>
          </a:prstGeom>
        </p:spPr>
      </p:pic>
      <p:cxnSp>
        <p:nvCxnSpPr>
          <p:cNvPr id="58" name="Straight Arrow Connector 57"/>
          <p:cNvCxnSpPr/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Feed-Forward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99849"/>
          </a:xfrm>
        </p:spPr>
        <p:txBody>
          <a:bodyPr/>
          <a:lstStyle/>
          <a:p>
            <a:r>
              <a:rPr lang="en-US" dirty="0" smtClean="0"/>
              <a:t>Predictions are fed forward through the network to classify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3197" y="3041601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5092097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197" y="4067097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092097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03197" y="5100453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5092097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279051" y="4067097"/>
            <a:ext cx="587424" cy="5874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/>
          <p:nvPr/>
        </p:nvCxnSpPr>
        <p:spPr>
          <a:xfrm flipV="1">
            <a:off x="7367951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0" name="Picture 5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071688" y="3008313"/>
            <a:ext cx="444500" cy="3937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157413" y="3835400"/>
            <a:ext cx="444500" cy="393700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022475" y="4883150"/>
            <a:ext cx="444500" cy="393700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4513263" y="4945063"/>
            <a:ext cx="444500" cy="393700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4500563" y="4117975"/>
            <a:ext cx="444500" cy="3937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4537075" y="2971800"/>
            <a:ext cx="444500" cy="3937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6683375" y="3527425"/>
            <a:ext cx="444500" cy="3175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4"/>
              <a:stretch>
                <a:fillRect/>
              </a:stretch>
            </p:blipFill>
          </mc:Choice>
          <mc:Fallback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6608763" y="4033838"/>
            <a:ext cx="444500" cy="3175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6"/>
              <a:stretch>
                <a:fillRect/>
              </a:stretch>
            </p:blipFill>
          </mc:Choice>
          <mc:Fallback>
            <p:blipFill>
              <a:blip r:embed="rId27"/>
              <a:stretch>
                <a:fillRect/>
              </a:stretch>
            </p:blipFill>
          </mc:Fallback>
        </mc:AlternateContent>
        <p:spPr>
          <a:xfrm>
            <a:off x="6534150" y="4476750"/>
            <a:ext cx="444500" cy="317500"/>
          </a:xfrm>
          <a:prstGeom prst="rect">
            <a:avLst/>
          </a:prstGeom>
        </p:spPr>
      </p:pic>
      <p:cxnSp>
        <p:nvCxnSpPr>
          <p:cNvPr id="58" name="Straight Arrow Connector 57"/>
          <p:cNvCxnSpPr/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60142"/>
          </a:xfrm>
        </p:spPr>
        <p:txBody>
          <a:bodyPr/>
          <a:lstStyle/>
          <a:p>
            <a:r>
              <a:rPr lang="en-US" dirty="0" smtClean="0"/>
              <a:t>We will do gradient descent on the whole network.</a:t>
            </a:r>
          </a:p>
          <a:p>
            <a:r>
              <a:rPr lang="en-US" dirty="0" smtClean="0"/>
              <a:t>Training will</a:t>
            </a:r>
            <a:r>
              <a:rPr lang="en-US" dirty="0" smtClean="0"/>
              <a:t> proceed from </a:t>
            </a:r>
            <a:r>
              <a:rPr lang="en-US" dirty="0" smtClean="0"/>
              <a:t>the last layer to the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670198" y="3517900"/>
            <a:ext cx="8166733" cy="2716077"/>
            <a:chOff x="670198" y="3517900"/>
            <a:chExt cx="8166733" cy="2716077"/>
          </a:xfrm>
        </p:grpSpPr>
        <p:grpSp>
          <p:nvGrpSpPr>
            <p:cNvPr id="5" name="Group 4"/>
            <p:cNvGrpSpPr/>
            <p:nvPr/>
          </p:nvGrpSpPr>
          <p:grpSpPr>
            <a:xfrm>
              <a:off x="2308201" y="3587701"/>
              <a:ext cx="587424" cy="587424"/>
              <a:chOff x="5401994" y="3071949"/>
              <a:chExt cx="587424" cy="58742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Curved Connector 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2308201" y="4613197"/>
              <a:ext cx="587424" cy="587424"/>
              <a:chOff x="5401994" y="3071949"/>
              <a:chExt cx="587424" cy="587424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Curved Connector 9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2308201" y="5646553"/>
              <a:ext cx="587424" cy="587424"/>
              <a:chOff x="5401994" y="3071949"/>
              <a:chExt cx="587424" cy="587424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Curved Connector 12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4808840" y="3587701"/>
              <a:ext cx="587424" cy="587424"/>
              <a:chOff x="5401994" y="3071949"/>
              <a:chExt cx="587424" cy="587424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Curved Connector 15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4808840" y="4613197"/>
              <a:ext cx="587424" cy="587424"/>
              <a:chOff x="5401994" y="3071949"/>
              <a:chExt cx="587424" cy="587424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Curved Connector 18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4808840" y="5646553"/>
              <a:ext cx="587424" cy="587424"/>
              <a:chOff x="5401994" y="3071949"/>
              <a:chExt cx="587424" cy="58742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Curved Connector 21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7084694" y="4613197"/>
              <a:ext cx="587424" cy="587424"/>
              <a:chOff x="5401994" y="3071949"/>
              <a:chExt cx="587424" cy="587424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Curved Connector 24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Picture 2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774018" y="3708059"/>
              <a:ext cx="279400" cy="190500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780368" y="4411321"/>
              <a:ext cx="266700" cy="190500"/>
            </a:xfrm>
            <a:prstGeom prst="rect">
              <a:avLst/>
            </a:prstGeom>
          </p:spPr>
        </p:pic>
        <p:pic>
          <p:nvPicPr>
            <p:cNvPr id="28" name="Picture 2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748988" y="5142358"/>
              <a:ext cx="279400" cy="190500"/>
            </a:xfrm>
            <a:prstGeom prst="rect">
              <a:avLst/>
            </a:prstGeom>
          </p:spPr>
        </p:pic>
        <p:pic>
          <p:nvPicPr>
            <p:cNvPr id="29" name="Picture 2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670198" y="5941853"/>
              <a:ext cx="355600" cy="190500"/>
            </a:xfrm>
            <a:prstGeom prst="rect">
              <a:avLst/>
            </a:prstGeom>
          </p:spPr>
        </p:pic>
        <p:cxnSp>
          <p:nvCxnSpPr>
            <p:cNvPr id="30" name="Straight Arrow Connector 29"/>
            <p:cNvCxnSpPr/>
            <p:nvPr/>
          </p:nvCxnSpPr>
          <p:spPr>
            <a:xfrm>
              <a:off x="2895625" y="3881413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895625" y="3881413"/>
              <a:ext cx="1999241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895625" y="3881413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2895625" y="3881413"/>
              <a:ext cx="1913215" cy="10254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895625" y="4906909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895625" y="4906909"/>
              <a:ext cx="1913215" cy="10333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895625" y="5940265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895625" y="5114595"/>
              <a:ext cx="1999241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2895625" y="4089099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6" idx="3"/>
            </p:cNvCxnSpPr>
            <p:nvPr/>
          </p:nvCxnSpPr>
          <p:spPr>
            <a:xfrm>
              <a:off x="1053418" y="3803309"/>
              <a:ext cx="1254783" cy="7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6" idx="3"/>
            </p:cNvCxnSpPr>
            <p:nvPr/>
          </p:nvCxnSpPr>
          <p:spPr>
            <a:xfrm>
              <a:off x="1053418" y="3803309"/>
              <a:ext cx="1340809" cy="8959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6" idx="3"/>
            </p:cNvCxnSpPr>
            <p:nvPr/>
          </p:nvCxnSpPr>
          <p:spPr>
            <a:xfrm>
              <a:off x="1053418" y="3803309"/>
              <a:ext cx="1340809" cy="19292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7" idx="3"/>
            </p:cNvCxnSpPr>
            <p:nvPr/>
          </p:nvCxnSpPr>
          <p:spPr>
            <a:xfrm flipV="1">
              <a:off x="1047068" y="3881413"/>
              <a:ext cx="1261133" cy="6251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7" idx="3"/>
            </p:cNvCxnSpPr>
            <p:nvPr/>
          </p:nvCxnSpPr>
          <p:spPr>
            <a:xfrm>
              <a:off x="1047068" y="4506571"/>
              <a:ext cx="1261133" cy="4003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7" idx="3"/>
            </p:cNvCxnSpPr>
            <p:nvPr/>
          </p:nvCxnSpPr>
          <p:spPr>
            <a:xfrm>
              <a:off x="1047068" y="4506571"/>
              <a:ext cx="1261133" cy="14336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8" idx="3"/>
            </p:cNvCxnSpPr>
            <p:nvPr/>
          </p:nvCxnSpPr>
          <p:spPr>
            <a:xfrm flipV="1">
              <a:off x="1028388" y="4089099"/>
              <a:ext cx="1365839" cy="11485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8" idx="3"/>
            </p:cNvCxnSpPr>
            <p:nvPr/>
          </p:nvCxnSpPr>
          <p:spPr>
            <a:xfrm flipV="1">
              <a:off x="1028388" y="4906909"/>
              <a:ext cx="1279813" cy="3306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9" idx="3"/>
            </p:cNvCxnSpPr>
            <p:nvPr/>
          </p:nvCxnSpPr>
          <p:spPr>
            <a:xfrm flipV="1">
              <a:off x="1025798" y="5940265"/>
              <a:ext cx="1282403" cy="96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9" idx="3"/>
            </p:cNvCxnSpPr>
            <p:nvPr/>
          </p:nvCxnSpPr>
          <p:spPr>
            <a:xfrm flipV="1">
              <a:off x="1025798" y="5114595"/>
              <a:ext cx="1368429" cy="9225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28" idx="3"/>
            </p:cNvCxnSpPr>
            <p:nvPr/>
          </p:nvCxnSpPr>
          <p:spPr>
            <a:xfrm>
              <a:off x="1028388" y="5237608"/>
              <a:ext cx="1279813" cy="7026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9" idx="3"/>
            </p:cNvCxnSpPr>
            <p:nvPr/>
          </p:nvCxnSpPr>
          <p:spPr>
            <a:xfrm flipV="1">
              <a:off x="1025798" y="4089099"/>
              <a:ext cx="1368429" cy="1948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5396264" y="5114595"/>
              <a:ext cx="1774456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5396264" y="4906909"/>
              <a:ext cx="168843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5396264" y="3881413"/>
              <a:ext cx="1774456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7672118" y="4906909"/>
              <a:ext cx="302800" cy="39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5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7986031" y="4721225"/>
              <a:ext cx="850900" cy="381000"/>
            </a:xfrm>
            <a:prstGeom prst="rect">
              <a:avLst/>
            </a:prstGeom>
          </p:spPr>
        </p:pic>
        <p:pic>
          <p:nvPicPr>
            <p:cNvPr id="56" name="Picture 5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1877331" y="3554413"/>
              <a:ext cx="444500" cy="393700"/>
            </a:xfrm>
            <a:prstGeom prst="rect">
              <a:avLst/>
            </a:prstGeom>
          </p:spPr>
        </p:pic>
        <p:pic>
          <p:nvPicPr>
            <p:cNvPr id="57" name="Picture 5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1963056" y="4381500"/>
              <a:ext cx="444500" cy="393700"/>
            </a:xfrm>
            <a:prstGeom prst="rect">
              <a:avLst/>
            </a:prstGeom>
          </p:spPr>
        </p:pic>
        <p:pic>
          <p:nvPicPr>
            <p:cNvPr id="58" name="Picture 5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1828118" y="5429250"/>
              <a:ext cx="444500" cy="393700"/>
            </a:xfrm>
            <a:prstGeom prst="rect">
              <a:avLst/>
            </a:prstGeom>
          </p:spPr>
        </p:pic>
        <p:pic>
          <p:nvPicPr>
            <p:cNvPr id="59" name="Picture 5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4318906" y="5491163"/>
              <a:ext cx="444500" cy="393700"/>
            </a:xfrm>
            <a:prstGeom prst="rect">
              <a:avLst/>
            </a:prstGeom>
          </p:spPr>
        </p:pic>
        <p:pic>
          <p:nvPicPr>
            <p:cNvPr id="60" name="Picture 5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tretch>
                  <a:fillRect/>
                </a:stretch>
              </p:blipFill>
            </mc:Choice>
            <mc:Fallback>
              <p:blipFill>
                <a:blip r:embed="rId21"/>
                <a:stretch>
                  <a:fillRect/>
                </a:stretch>
              </p:blipFill>
            </mc:Fallback>
          </mc:AlternateContent>
          <p:spPr>
            <a:xfrm>
              <a:off x="4306206" y="4664075"/>
              <a:ext cx="444500" cy="393700"/>
            </a:xfrm>
            <a:prstGeom prst="rect">
              <a:avLst/>
            </a:prstGeom>
          </p:spPr>
        </p:pic>
        <p:pic>
          <p:nvPicPr>
            <p:cNvPr id="61" name="Picture 6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2"/>
                <a:stretch>
                  <a:fillRect/>
                </a:stretch>
              </p:blipFill>
            </mc:Choice>
            <mc:Fallback>
              <p:blipFill>
                <a:blip r:embed="rId23"/>
                <a:stretch>
                  <a:fillRect/>
                </a:stretch>
              </p:blipFill>
            </mc:Fallback>
          </mc:AlternateContent>
          <p:spPr>
            <a:xfrm>
              <a:off x="4342718" y="3517900"/>
              <a:ext cx="444500" cy="393700"/>
            </a:xfrm>
            <a:prstGeom prst="rect">
              <a:avLst/>
            </a:prstGeom>
          </p:spPr>
        </p:pic>
        <p:pic>
          <p:nvPicPr>
            <p:cNvPr id="62" name="Picture 6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4"/>
                <a:stretch>
                  <a:fillRect/>
                </a:stretch>
              </p:blipFill>
            </mc:Choice>
            <mc:Fallback>
              <p:blipFill>
                <a:blip r:embed="rId25"/>
                <a:stretch>
                  <a:fillRect/>
                </a:stretch>
              </p:blipFill>
            </mc:Fallback>
          </mc:AlternateContent>
          <p:spPr>
            <a:xfrm>
              <a:off x="6489018" y="4073525"/>
              <a:ext cx="444500" cy="317500"/>
            </a:xfrm>
            <a:prstGeom prst="rect">
              <a:avLst/>
            </a:prstGeom>
          </p:spPr>
        </p:pic>
        <p:pic>
          <p:nvPicPr>
            <p:cNvPr id="63" name="Picture 6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6"/>
                <a:stretch>
                  <a:fillRect/>
                </a:stretch>
              </p:blipFill>
            </mc:Choice>
            <mc:Fallback>
              <p:blipFill>
                <a:blip r:embed="rId27"/>
                <a:stretch>
                  <a:fillRect/>
                </a:stretch>
              </p:blipFill>
            </mc:Fallback>
          </mc:AlternateContent>
          <p:spPr>
            <a:xfrm>
              <a:off x="6414406" y="4579938"/>
              <a:ext cx="444500" cy="317500"/>
            </a:xfrm>
            <a:prstGeom prst="rect">
              <a:avLst/>
            </a:prstGeom>
          </p:spPr>
        </p:pic>
        <p:pic>
          <p:nvPicPr>
            <p:cNvPr id="64" name="Picture 6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8"/>
                <a:stretch>
                  <a:fillRect/>
                </a:stretch>
              </p:blipFill>
            </mc:Choice>
            <mc:Fallback>
              <p:blipFill>
                <a:blip r:embed="rId29"/>
                <a:stretch>
                  <a:fillRect/>
                </a:stretch>
              </p:blipFill>
            </mc:Fallback>
          </mc:AlternateContent>
          <p:spPr>
            <a:xfrm>
              <a:off x="6339793" y="5022850"/>
              <a:ext cx="444500" cy="317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variables over the neural </a:t>
            </a:r>
            <a:r>
              <a:rPr lang="en-US" dirty="0" smtClean="0"/>
              <a:t>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08846" y="3905201"/>
            <a:ext cx="587424" cy="587424"/>
            <a:chOff x="5401994" y="3071949"/>
            <a:chExt cx="587424" cy="587424"/>
          </a:xfrm>
        </p:grpSpPr>
        <p:sp>
          <p:nvSpPr>
            <p:cNvPr id="6" name="Oval 5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Curved Connector 6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208846" y="4930697"/>
            <a:ext cx="587424" cy="587424"/>
            <a:chOff x="5401994" y="3071949"/>
            <a:chExt cx="587424" cy="587424"/>
          </a:xfrm>
        </p:grpSpPr>
        <p:sp>
          <p:nvSpPr>
            <p:cNvPr id="9" name="Oval 8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urved Connector 9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208846" y="5964053"/>
            <a:ext cx="587424" cy="587424"/>
            <a:chOff x="5401994" y="3071949"/>
            <a:chExt cx="587424" cy="587424"/>
          </a:xfrm>
        </p:grpSpPr>
        <p:sp>
          <p:nvSpPr>
            <p:cNvPr id="12" name="Oval 11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Curved Connector 12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709485" y="39052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709485" y="49306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709485" y="59640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985339" y="49306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74663" y="40255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81013" y="47288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49633" y="54598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70843" y="62593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2796270" y="41989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796270" y="41989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796270" y="41989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796270" y="41989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796270" y="52244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796270" y="52244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796270" y="62577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796270" y="54320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796270" y="44065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</p:cNvCxnSpPr>
          <p:nvPr/>
        </p:nvCxnSpPr>
        <p:spPr>
          <a:xfrm>
            <a:off x="954063" y="4120809"/>
            <a:ext cx="1254783" cy="7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</p:cNvCxnSpPr>
          <p:nvPr/>
        </p:nvCxnSpPr>
        <p:spPr>
          <a:xfrm>
            <a:off x="954063" y="4120809"/>
            <a:ext cx="1340809" cy="8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</p:cNvCxnSpPr>
          <p:nvPr/>
        </p:nvCxnSpPr>
        <p:spPr>
          <a:xfrm>
            <a:off x="954063" y="4120809"/>
            <a:ext cx="1340809" cy="19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</p:cNvCxnSpPr>
          <p:nvPr/>
        </p:nvCxnSpPr>
        <p:spPr>
          <a:xfrm flipV="1">
            <a:off x="947713" y="4198913"/>
            <a:ext cx="1261133" cy="6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</p:cNvCxnSpPr>
          <p:nvPr/>
        </p:nvCxnSpPr>
        <p:spPr>
          <a:xfrm>
            <a:off x="947713" y="4824071"/>
            <a:ext cx="1261133" cy="4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</p:cNvCxnSpPr>
          <p:nvPr/>
        </p:nvCxnSpPr>
        <p:spPr>
          <a:xfrm>
            <a:off x="947713" y="4824071"/>
            <a:ext cx="1261133" cy="143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</p:cNvCxnSpPr>
          <p:nvPr/>
        </p:nvCxnSpPr>
        <p:spPr>
          <a:xfrm flipV="1">
            <a:off x="929033" y="4406599"/>
            <a:ext cx="1365839" cy="114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</p:cNvCxnSpPr>
          <p:nvPr/>
        </p:nvCxnSpPr>
        <p:spPr>
          <a:xfrm flipV="1">
            <a:off x="929033" y="5224409"/>
            <a:ext cx="1279813" cy="3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</p:cNvCxnSpPr>
          <p:nvPr/>
        </p:nvCxnSpPr>
        <p:spPr>
          <a:xfrm flipV="1">
            <a:off x="926443" y="6257765"/>
            <a:ext cx="1282403" cy="9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</p:cNvCxnSpPr>
          <p:nvPr/>
        </p:nvCxnSpPr>
        <p:spPr>
          <a:xfrm flipV="1">
            <a:off x="926443" y="5432095"/>
            <a:ext cx="1368429" cy="92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</p:cNvCxnSpPr>
          <p:nvPr/>
        </p:nvCxnSpPr>
        <p:spPr>
          <a:xfrm>
            <a:off x="929033" y="5555108"/>
            <a:ext cx="1279813" cy="702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</p:cNvCxnSpPr>
          <p:nvPr/>
        </p:nvCxnSpPr>
        <p:spPr>
          <a:xfrm flipV="1">
            <a:off x="926443" y="4406599"/>
            <a:ext cx="1368429" cy="194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296909" y="54320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296909" y="52244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296909" y="41989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572763" y="52244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7886676" y="5038725"/>
            <a:ext cx="850900" cy="3810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3046413" y="2354263"/>
            <a:ext cx="2463800" cy="3937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1443038" y="3757613"/>
            <a:ext cx="393700" cy="2286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3502025" y="3708400"/>
            <a:ext cx="444500" cy="2286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6005513" y="4195763"/>
            <a:ext cx="419100" cy="190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65614"/>
          </a:xfrm>
        </p:spPr>
        <p:txBody>
          <a:bodyPr/>
          <a:lstStyle/>
          <a:p>
            <a:r>
              <a:rPr lang="en-US" dirty="0" smtClean="0"/>
              <a:t>Introduce variables over the neural </a:t>
            </a:r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Distinguish the input and output of each node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08846" y="3905201"/>
            <a:ext cx="587424" cy="587424"/>
            <a:chOff x="5401994" y="3071949"/>
            <a:chExt cx="587424" cy="587424"/>
          </a:xfrm>
        </p:grpSpPr>
        <p:sp>
          <p:nvSpPr>
            <p:cNvPr id="6" name="Oval 5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Curved Connector 6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208846" y="4930697"/>
            <a:ext cx="587424" cy="587424"/>
            <a:chOff x="5401994" y="3071949"/>
            <a:chExt cx="587424" cy="587424"/>
          </a:xfrm>
        </p:grpSpPr>
        <p:sp>
          <p:nvSpPr>
            <p:cNvPr id="9" name="Oval 8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urved Connector 9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208846" y="5964053"/>
            <a:ext cx="587424" cy="587424"/>
            <a:chOff x="5401994" y="3071949"/>
            <a:chExt cx="587424" cy="587424"/>
          </a:xfrm>
        </p:grpSpPr>
        <p:sp>
          <p:nvSpPr>
            <p:cNvPr id="12" name="Oval 11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Curved Connector 12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709485" y="39052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709485" y="49306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709485" y="59640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985339" y="49306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74663" y="40255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81013" y="47288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49633" y="54598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70843" y="62593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2796270" y="41989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796270" y="41989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796270" y="41989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796270" y="41989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796270" y="52244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796270" y="52244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796270" y="62577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796270" y="54320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796270" y="44065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</p:cNvCxnSpPr>
          <p:nvPr/>
        </p:nvCxnSpPr>
        <p:spPr>
          <a:xfrm>
            <a:off x="954063" y="4120809"/>
            <a:ext cx="1254783" cy="7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</p:cNvCxnSpPr>
          <p:nvPr/>
        </p:nvCxnSpPr>
        <p:spPr>
          <a:xfrm>
            <a:off x="954063" y="4120809"/>
            <a:ext cx="1340809" cy="8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</p:cNvCxnSpPr>
          <p:nvPr/>
        </p:nvCxnSpPr>
        <p:spPr>
          <a:xfrm>
            <a:off x="954063" y="4120809"/>
            <a:ext cx="1340809" cy="19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</p:cNvCxnSpPr>
          <p:nvPr/>
        </p:nvCxnSpPr>
        <p:spPr>
          <a:xfrm flipV="1">
            <a:off x="947713" y="4198913"/>
            <a:ext cx="1261133" cy="6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</p:cNvCxnSpPr>
          <p:nvPr/>
        </p:nvCxnSpPr>
        <p:spPr>
          <a:xfrm>
            <a:off x="947713" y="4824071"/>
            <a:ext cx="1261133" cy="4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</p:cNvCxnSpPr>
          <p:nvPr/>
        </p:nvCxnSpPr>
        <p:spPr>
          <a:xfrm>
            <a:off x="947713" y="4824071"/>
            <a:ext cx="1261133" cy="143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</p:cNvCxnSpPr>
          <p:nvPr/>
        </p:nvCxnSpPr>
        <p:spPr>
          <a:xfrm flipV="1">
            <a:off x="929033" y="4406599"/>
            <a:ext cx="1365839" cy="114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</p:cNvCxnSpPr>
          <p:nvPr/>
        </p:nvCxnSpPr>
        <p:spPr>
          <a:xfrm flipV="1">
            <a:off x="929033" y="5224409"/>
            <a:ext cx="1279813" cy="3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</p:cNvCxnSpPr>
          <p:nvPr/>
        </p:nvCxnSpPr>
        <p:spPr>
          <a:xfrm flipV="1">
            <a:off x="926443" y="6257765"/>
            <a:ext cx="1282403" cy="9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</p:cNvCxnSpPr>
          <p:nvPr/>
        </p:nvCxnSpPr>
        <p:spPr>
          <a:xfrm flipV="1">
            <a:off x="926443" y="5432095"/>
            <a:ext cx="1368429" cy="92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</p:cNvCxnSpPr>
          <p:nvPr/>
        </p:nvCxnSpPr>
        <p:spPr>
          <a:xfrm>
            <a:off x="929033" y="5555108"/>
            <a:ext cx="1279813" cy="702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</p:cNvCxnSpPr>
          <p:nvPr/>
        </p:nvCxnSpPr>
        <p:spPr>
          <a:xfrm flipV="1">
            <a:off x="926443" y="4406599"/>
            <a:ext cx="1368429" cy="194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296909" y="54320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296909" y="52244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296909" y="41989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572763" y="52244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7886676" y="5038725"/>
            <a:ext cx="850900" cy="3810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223000" y="1220788"/>
            <a:ext cx="2463800" cy="3937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1443038" y="3757613"/>
            <a:ext cx="393700" cy="2286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3502025" y="3708400"/>
            <a:ext cx="444500" cy="2286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6005513" y="4195763"/>
            <a:ext cx="419100" cy="190500"/>
          </a:xfrm>
          <a:prstGeom prst="rect">
            <a:avLst/>
          </a:prstGeom>
        </p:spPr>
      </p:pic>
      <p:pic>
        <p:nvPicPr>
          <p:cNvPr id="60" name="Picture 5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1"/>
              <a:stretch>
                <a:fillRect/>
              </a:stretch>
            </p:blipFill>
          </mc:Choice>
          <mc:Fallback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2796270" y="3060700"/>
            <a:ext cx="241300" cy="2286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3"/>
              <a:stretch>
                <a:fillRect/>
              </a:stretch>
            </p:blipFill>
          </mc:Choice>
          <mc:Fallback>
            <p:blipFill>
              <a:blip r:embed="rId24"/>
              <a:stretch>
                <a:fillRect/>
              </a:stretch>
            </p:blipFill>
          </mc:Fallback>
        </mc:AlternateContent>
        <p:spPr>
          <a:xfrm>
            <a:off x="5329238" y="3098800"/>
            <a:ext cx="266700" cy="190500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5"/>
              <a:stretch>
                <a:fillRect/>
              </a:stretch>
            </p:blipFill>
          </mc:Choice>
          <mc:Fallback>
            <p:blipFill>
              <a:blip r:embed="rId26"/>
              <a:stretch>
                <a:fillRect/>
              </a:stretch>
            </p:blipFill>
          </mc:Fallback>
        </mc:AlternateContent>
        <p:spPr>
          <a:xfrm>
            <a:off x="1014413" y="3159125"/>
            <a:ext cx="215900" cy="190500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7"/>
              <a:stretch>
                <a:fillRect/>
              </a:stretch>
            </p:blipFill>
          </mc:Choice>
          <mc:Fallback>
            <p:blipFill>
              <a:blip r:embed="rId28"/>
              <a:stretch>
                <a:fillRect/>
              </a:stretch>
            </p:blipFill>
          </mc:Fallback>
        </mc:AlternateContent>
        <p:spPr>
          <a:xfrm>
            <a:off x="1954846" y="3060700"/>
            <a:ext cx="254000" cy="228600"/>
          </a:xfrm>
          <a:prstGeom prst="rect">
            <a:avLst/>
          </a:prstGeom>
        </p:spPr>
      </p:pic>
      <p:pic>
        <p:nvPicPr>
          <p:cNvPr id="70" name="Picture 6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9"/>
              <a:stretch>
                <a:fillRect/>
              </a:stretch>
            </p:blipFill>
          </mc:Choice>
          <mc:Fallback>
            <p:blipFill>
              <a:blip r:embed="rId30"/>
              <a:stretch>
                <a:fillRect/>
              </a:stretch>
            </p:blipFill>
          </mc:Fallback>
        </mc:AlternateContent>
        <p:spPr>
          <a:xfrm>
            <a:off x="7616825" y="3148013"/>
            <a:ext cx="203200" cy="190500"/>
          </a:xfrm>
          <a:prstGeom prst="rect">
            <a:avLst/>
          </a:prstGeom>
        </p:spPr>
      </p:pic>
      <p:cxnSp>
        <p:nvCxnSpPr>
          <p:cNvPr id="72" name="Straight Arrow Connector 71"/>
          <p:cNvCxnSpPr/>
          <p:nvPr/>
        </p:nvCxnSpPr>
        <p:spPr>
          <a:xfrm rot="5400000">
            <a:off x="770851" y="3695687"/>
            <a:ext cx="659744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1757112" y="3678703"/>
            <a:ext cx="659744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2546614" y="3678703"/>
            <a:ext cx="659744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4205037" y="3702277"/>
            <a:ext cx="659744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>
            <a:off x="4970795" y="3782048"/>
            <a:ext cx="866434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>
            <a:off x="6156000" y="4139301"/>
            <a:ext cx="1558451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>
            <a:off x="6853311" y="4227355"/>
            <a:ext cx="1709900" cy="1589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1"/>
              <a:stretch>
                <a:fillRect/>
              </a:stretch>
            </p:blipFill>
          </mc:Choice>
          <mc:Fallback>
            <p:blipFill>
              <a:blip r:embed="rId32"/>
              <a:stretch>
                <a:fillRect/>
              </a:stretch>
            </p:blipFill>
          </mc:Fallback>
        </mc:AlternateContent>
        <p:spPr>
          <a:xfrm>
            <a:off x="6834188" y="3123191"/>
            <a:ext cx="215900" cy="190500"/>
          </a:xfrm>
          <a:prstGeom prst="rect">
            <a:avLst/>
          </a:prstGeom>
        </p:spPr>
      </p:pic>
      <p:pic>
        <p:nvPicPr>
          <p:cNvPr id="84" name="Picture 8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3"/>
              <a:stretch>
                <a:fillRect/>
              </a:stretch>
            </p:blipFill>
          </mc:Choice>
          <mc:Fallback>
            <p:blipFill>
              <a:blip r:embed="rId34"/>
              <a:stretch>
                <a:fillRect/>
              </a:stretch>
            </p:blipFill>
          </mc:Fallback>
        </mc:AlternateContent>
        <p:spPr>
          <a:xfrm>
            <a:off x="4430085" y="3122613"/>
            <a:ext cx="279400" cy="190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Perceptrons</a:t>
            </a:r>
            <a:endParaRPr lang="en-US" dirty="0" smtClean="0"/>
          </a:p>
          <a:p>
            <a:pPr lvl="1"/>
            <a:r>
              <a:rPr lang="en-US" dirty="0" err="1" smtClean="0"/>
              <a:t>Perceptron</a:t>
            </a:r>
            <a:r>
              <a:rPr lang="en-US" dirty="0" smtClean="0"/>
              <a:t> Loss vs. Logistic Regression Loss</a:t>
            </a:r>
          </a:p>
          <a:p>
            <a:pPr lvl="1"/>
            <a:r>
              <a:rPr lang="en-US" dirty="0" smtClean="0"/>
              <a:t>Training </a:t>
            </a:r>
            <a:r>
              <a:rPr lang="en-US" dirty="0" err="1" smtClean="0"/>
              <a:t>Perceptrons</a:t>
            </a:r>
            <a:r>
              <a:rPr lang="en-US" dirty="0" smtClean="0"/>
              <a:t> and Logistic Regression Models using Gradient Descent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08846" y="3905201"/>
            <a:ext cx="587424" cy="587424"/>
            <a:chOff x="5401994" y="3071949"/>
            <a:chExt cx="587424" cy="587424"/>
          </a:xfrm>
        </p:grpSpPr>
        <p:sp>
          <p:nvSpPr>
            <p:cNvPr id="6" name="Oval 5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Curved Connector 6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208846" y="4930697"/>
            <a:ext cx="587424" cy="587424"/>
            <a:chOff x="5401994" y="3071949"/>
            <a:chExt cx="587424" cy="587424"/>
          </a:xfrm>
        </p:grpSpPr>
        <p:sp>
          <p:nvSpPr>
            <p:cNvPr id="9" name="Oval 8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urved Connector 9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208846" y="5964053"/>
            <a:ext cx="587424" cy="587424"/>
            <a:chOff x="5401994" y="3071949"/>
            <a:chExt cx="587424" cy="587424"/>
          </a:xfrm>
        </p:grpSpPr>
        <p:sp>
          <p:nvSpPr>
            <p:cNvPr id="12" name="Oval 11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Curved Connector 12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709485" y="39052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709485" y="49306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709485" y="59640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985339" y="49306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74663" y="40255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81013" y="47288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49633" y="54598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70843" y="62593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2796270" y="41989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796270" y="41989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796270" y="41989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796270" y="41989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796270" y="52244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796270" y="52244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796270" y="62577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796270" y="54320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796270" y="44065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</p:cNvCxnSpPr>
          <p:nvPr/>
        </p:nvCxnSpPr>
        <p:spPr>
          <a:xfrm>
            <a:off x="954063" y="4120809"/>
            <a:ext cx="1254783" cy="7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</p:cNvCxnSpPr>
          <p:nvPr/>
        </p:nvCxnSpPr>
        <p:spPr>
          <a:xfrm>
            <a:off x="954063" y="4120809"/>
            <a:ext cx="1340809" cy="8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</p:cNvCxnSpPr>
          <p:nvPr/>
        </p:nvCxnSpPr>
        <p:spPr>
          <a:xfrm>
            <a:off x="954063" y="4120809"/>
            <a:ext cx="1340809" cy="19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</p:cNvCxnSpPr>
          <p:nvPr/>
        </p:nvCxnSpPr>
        <p:spPr>
          <a:xfrm flipV="1">
            <a:off x="947713" y="4198913"/>
            <a:ext cx="1261133" cy="6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</p:cNvCxnSpPr>
          <p:nvPr/>
        </p:nvCxnSpPr>
        <p:spPr>
          <a:xfrm>
            <a:off x="947713" y="4824071"/>
            <a:ext cx="1261133" cy="4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</p:cNvCxnSpPr>
          <p:nvPr/>
        </p:nvCxnSpPr>
        <p:spPr>
          <a:xfrm>
            <a:off x="947713" y="4824071"/>
            <a:ext cx="1261133" cy="143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</p:cNvCxnSpPr>
          <p:nvPr/>
        </p:nvCxnSpPr>
        <p:spPr>
          <a:xfrm flipV="1">
            <a:off x="929033" y="4406599"/>
            <a:ext cx="1365839" cy="114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</p:cNvCxnSpPr>
          <p:nvPr/>
        </p:nvCxnSpPr>
        <p:spPr>
          <a:xfrm flipV="1">
            <a:off x="929033" y="5224409"/>
            <a:ext cx="1279813" cy="3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</p:cNvCxnSpPr>
          <p:nvPr/>
        </p:nvCxnSpPr>
        <p:spPr>
          <a:xfrm flipV="1">
            <a:off x="926443" y="6257765"/>
            <a:ext cx="1282403" cy="9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</p:cNvCxnSpPr>
          <p:nvPr/>
        </p:nvCxnSpPr>
        <p:spPr>
          <a:xfrm flipV="1">
            <a:off x="926443" y="5432095"/>
            <a:ext cx="1368429" cy="92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</p:cNvCxnSpPr>
          <p:nvPr/>
        </p:nvCxnSpPr>
        <p:spPr>
          <a:xfrm>
            <a:off x="929033" y="5555108"/>
            <a:ext cx="1279813" cy="702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</p:cNvCxnSpPr>
          <p:nvPr/>
        </p:nvCxnSpPr>
        <p:spPr>
          <a:xfrm flipV="1">
            <a:off x="926443" y="4406599"/>
            <a:ext cx="1368429" cy="194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296909" y="54320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296909" y="52244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296909" y="41989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572763" y="52244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7886676" y="5038725"/>
            <a:ext cx="850900" cy="3810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223000" y="1220788"/>
            <a:ext cx="2463800" cy="3937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1443038" y="3757613"/>
            <a:ext cx="393700" cy="2286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3502025" y="3708400"/>
            <a:ext cx="444500" cy="2286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6005513" y="4195763"/>
            <a:ext cx="419100" cy="190500"/>
          </a:xfrm>
          <a:prstGeom prst="rect">
            <a:avLst/>
          </a:prstGeom>
        </p:spPr>
      </p:pic>
      <p:pic>
        <p:nvPicPr>
          <p:cNvPr id="60" name="Picture 5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1"/>
              <a:stretch>
                <a:fillRect/>
              </a:stretch>
            </p:blipFill>
          </mc:Choice>
          <mc:Fallback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2796270" y="3060700"/>
            <a:ext cx="241300" cy="2286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3"/>
              <a:stretch>
                <a:fillRect/>
              </a:stretch>
            </p:blipFill>
          </mc:Choice>
          <mc:Fallback>
            <p:blipFill>
              <a:blip r:embed="rId24"/>
              <a:stretch>
                <a:fillRect/>
              </a:stretch>
            </p:blipFill>
          </mc:Fallback>
        </mc:AlternateContent>
        <p:spPr>
          <a:xfrm>
            <a:off x="5329238" y="3098800"/>
            <a:ext cx="266700" cy="190500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5"/>
              <a:stretch>
                <a:fillRect/>
              </a:stretch>
            </p:blipFill>
          </mc:Choice>
          <mc:Fallback>
            <p:blipFill>
              <a:blip r:embed="rId26"/>
              <a:stretch>
                <a:fillRect/>
              </a:stretch>
            </p:blipFill>
          </mc:Fallback>
        </mc:AlternateContent>
        <p:spPr>
          <a:xfrm>
            <a:off x="1014413" y="3159125"/>
            <a:ext cx="215900" cy="190500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7"/>
              <a:stretch>
                <a:fillRect/>
              </a:stretch>
            </p:blipFill>
          </mc:Choice>
          <mc:Fallback>
            <p:blipFill>
              <a:blip r:embed="rId28"/>
              <a:stretch>
                <a:fillRect/>
              </a:stretch>
            </p:blipFill>
          </mc:Fallback>
        </mc:AlternateContent>
        <p:spPr>
          <a:xfrm>
            <a:off x="1960778" y="3060700"/>
            <a:ext cx="254000" cy="228600"/>
          </a:xfrm>
          <a:prstGeom prst="rect">
            <a:avLst/>
          </a:prstGeom>
        </p:spPr>
      </p:pic>
      <p:pic>
        <p:nvPicPr>
          <p:cNvPr id="69" name="Picture 6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9"/>
              <a:stretch>
                <a:fillRect/>
              </a:stretch>
            </p:blipFill>
          </mc:Choice>
          <mc:Fallback>
            <p:blipFill>
              <a:blip r:embed="rId30"/>
              <a:stretch>
                <a:fillRect/>
              </a:stretch>
            </p:blipFill>
          </mc:Fallback>
        </mc:AlternateContent>
        <p:spPr>
          <a:xfrm>
            <a:off x="4430085" y="3122613"/>
            <a:ext cx="279400" cy="190500"/>
          </a:xfrm>
          <a:prstGeom prst="rect">
            <a:avLst/>
          </a:prstGeom>
        </p:spPr>
      </p:pic>
      <p:pic>
        <p:nvPicPr>
          <p:cNvPr id="70" name="Picture 6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1"/>
              <a:stretch>
                <a:fillRect/>
              </a:stretch>
            </p:blipFill>
          </mc:Choice>
          <mc:Fallback>
            <p:blipFill>
              <a:blip r:embed="rId32"/>
              <a:stretch>
                <a:fillRect/>
              </a:stretch>
            </p:blipFill>
          </mc:Fallback>
        </mc:AlternateContent>
        <p:spPr>
          <a:xfrm>
            <a:off x="7616825" y="3148013"/>
            <a:ext cx="203200" cy="190500"/>
          </a:xfrm>
          <a:prstGeom prst="rect">
            <a:avLst/>
          </a:prstGeom>
        </p:spPr>
      </p:pic>
      <p:cxnSp>
        <p:nvCxnSpPr>
          <p:cNvPr id="72" name="Straight Arrow Connector 71"/>
          <p:cNvCxnSpPr/>
          <p:nvPr/>
        </p:nvCxnSpPr>
        <p:spPr>
          <a:xfrm rot="5400000">
            <a:off x="770851" y="3695687"/>
            <a:ext cx="659744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1757112" y="3678703"/>
            <a:ext cx="659744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2546614" y="3678703"/>
            <a:ext cx="659744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4205037" y="3702277"/>
            <a:ext cx="659744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>
            <a:off x="4970795" y="3782048"/>
            <a:ext cx="866434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>
            <a:off x="6156000" y="4139301"/>
            <a:ext cx="1558451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>
            <a:off x="6853311" y="4227355"/>
            <a:ext cx="1709900" cy="1589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Picture 7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3"/>
              <a:stretch>
                <a:fillRect/>
              </a:stretch>
            </p:blipFill>
          </mc:Choice>
          <mc:Fallback>
            <p:blipFill>
              <a:blip r:embed="rId34"/>
              <a:stretch>
                <a:fillRect/>
              </a:stretch>
            </p:blipFill>
          </mc:Fallback>
        </mc:AlternateContent>
        <p:spPr>
          <a:xfrm>
            <a:off x="1700213" y="1685925"/>
            <a:ext cx="1828800" cy="673100"/>
          </a:xfrm>
          <a:prstGeom prst="rect">
            <a:avLst/>
          </a:prstGeom>
        </p:spPr>
      </p:pic>
      <p:pic>
        <p:nvPicPr>
          <p:cNvPr id="81" name="Picture 8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5"/>
              <a:stretch>
                <a:fillRect/>
              </a:stretch>
            </p:blipFill>
          </mc:Choice>
          <mc:Fallback>
            <p:blipFill>
              <a:blip r:embed="rId36"/>
              <a:stretch>
                <a:fillRect/>
              </a:stretch>
            </p:blipFill>
          </mc:Fallback>
        </mc:AlternateContent>
        <p:spPr>
          <a:xfrm>
            <a:off x="6834188" y="3123191"/>
            <a:ext cx="215900" cy="190500"/>
          </a:xfrm>
          <a:prstGeom prst="rect">
            <a:avLst/>
          </a:prstGeom>
        </p:spPr>
      </p:pic>
      <p:pic>
        <p:nvPicPr>
          <p:cNvPr id="82" name="Picture 8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7"/>
              <a:stretch>
                <a:fillRect/>
              </a:stretch>
            </p:blipFill>
          </mc:Choice>
          <mc:Fallback>
            <p:blipFill>
              <a:blip r:embed="rId38"/>
              <a:stretch>
                <a:fillRect/>
              </a:stretch>
            </p:blipFill>
          </mc:Fallback>
        </mc:AlternateContent>
        <p:spPr>
          <a:xfrm>
            <a:off x="3960813" y="1641475"/>
            <a:ext cx="1917700" cy="711200"/>
          </a:xfrm>
          <a:prstGeom prst="rect">
            <a:avLst/>
          </a:prstGeom>
        </p:spPr>
      </p:pic>
      <p:pic>
        <p:nvPicPr>
          <p:cNvPr id="83" name="Picture 8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9"/>
              <a:stretch>
                <a:fillRect/>
              </a:stretch>
            </p:blipFill>
          </mc:Choice>
          <mc:Fallback>
            <p:blipFill>
              <a:blip r:embed="rId40"/>
              <a:stretch>
                <a:fillRect/>
              </a:stretch>
            </p:blipFill>
          </mc:Fallback>
        </mc:AlternateContent>
        <p:spPr>
          <a:xfrm>
            <a:off x="6248400" y="1709738"/>
            <a:ext cx="1854200" cy="673100"/>
          </a:xfrm>
          <a:prstGeom prst="rect">
            <a:avLst/>
          </a:prstGeom>
        </p:spPr>
      </p:pic>
      <p:pic>
        <p:nvPicPr>
          <p:cNvPr id="84" name="Picture 8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1"/>
              <a:stretch>
                <a:fillRect/>
              </a:stretch>
            </p:blipFill>
          </mc:Choice>
          <mc:Fallback>
            <p:blipFill>
              <a:blip r:embed="rId42"/>
              <a:stretch>
                <a:fillRect/>
              </a:stretch>
            </p:blipFill>
          </mc:Fallback>
        </mc:AlternateContent>
        <p:spPr>
          <a:xfrm>
            <a:off x="2049463" y="2498725"/>
            <a:ext cx="1104900" cy="279400"/>
          </a:xfrm>
          <a:prstGeom prst="rect">
            <a:avLst/>
          </a:prstGeom>
        </p:spPr>
      </p:pic>
      <p:pic>
        <p:nvPicPr>
          <p:cNvPr id="85" name="Picture 8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3"/>
              <a:stretch>
                <a:fillRect/>
              </a:stretch>
            </p:blipFill>
          </mc:Choice>
          <mc:Fallback>
            <p:blipFill>
              <a:blip r:embed="rId44"/>
              <a:stretch>
                <a:fillRect/>
              </a:stretch>
            </p:blipFill>
          </mc:Fallback>
        </mc:AlternateContent>
        <p:spPr>
          <a:xfrm>
            <a:off x="4508500" y="2492375"/>
            <a:ext cx="1143000" cy="266700"/>
          </a:xfrm>
          <a:prstGeom prst="rect">
            <a:avLst/>
          </a:prstGeom>
        </p:spPr>
      </p:pic>
      <p:pic>
        <p:nvPicPr>
          <p:cNvPr id="86" name="Picture 8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5"/>
              <a:stretch>
                <a:fillRect/>
              </a:stretch>
            </p:blipFill>
          </mc:Choice>
          <mc:Fallback>
            <p:blipFill>
              <a:blip r:embed="rId46"/>
              <a:stretch>
                <a:fillRect/>
              </a:stretch>
            </p:blipFill>
          </mc:Fallback>
        </mc:AlternateContent>
        <p:spPr>
          <a:xfrm>
            <a:off x="6846888" y="2492375"/>
            <a:ext cx="1054100" cy="2667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5" name="Picture 6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223000" y="1220788"/>
            <a:ext cx="2463800" cy="393700"/>
          </a:xfrm>
          <a:prstGeom prst="rect">
            <a:avLst/>
          </a:prstGeom>
        </p:spPr>
      </p:pic>
      <p:pic>
        <p:nvPicPr>
          <p:cNvPr id="79" name="Picture 7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416617" y="2334370"/>
            <a:ext cx="1038416" cy="382195"/>
          </a:xfrm>
          <a:prstGeom prst="rect">
            <a:avLst/>
          </a:prstGeom>
        </p:spPr>
      </p:pic>
      <p:grpSp>
        <p:nvGrpSpPr>
          <p:cNvPr id="88" name="Group 87"/>
          <p:cNvGrpSpPr/>
          <p:nvPr/>
        </p:nvGrpSpPr>
        <p:grpSpPr>
          <a:xfrm>
            <a:off x="570843" y="3060700"/>
            <a:ext cx="8166733" cy="3490777"/>
            <a:chOff x="570843" y="3060700"/>
            <a:chExt cx="8166733" cy="3490777"/>
          </a:xfrm>
        </p:grpSpPr>
        <p:grpSp>
          <p:nvGrpSpPr>
            <p:cNvPr id="3" name="Group 4"/>
            <p:cNvGrpSpPr/>
            <p:nvPr/>
          </p:nvGrpSpPr>
          <p:grpSpPr>
            <a:xfrm>
              <a:off x="2208846" y="3905201"/>
              <a:ext cx="587424" cy="587424"/>
              <a:chOff x="5401994" y="3071949"/>
              <a:chExt cx="587424" cy="58742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Curved Connector 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7"/>
            <p:cNvGrpSpPr/>
            <p:nvPr/>
          </p:nvGrpSpPr>
          <p:grpSpPr>
            <a:xfrm>
              <a:off x="2208846" y="4930697"/>
              <a:ext cx="587424" cy="587424"/>
              <a:chOff x="5401994" y="3071949"/>
              <a:chExt cx="587424" cy="587424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Curved Connector 9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0"/>
            <p:cNvGrpSpPr/>
            <p:nvPr/>
          </p:nvGrpSpPr>
          <p:grpSpPr>
            <a:xfrm>
              <a:off x="2208846" y="5964053"/>
              <a:ext cx="587424" cy="587424"/>
              <a:chOff x="5401994" y="3071949"/>
              <a:chExt cx="587424" cy="587424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Curved Connector 12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3"/>
            <p:cNvGrpSpPr/>
            <p:nvPr/>
          </p:nvGrpSpPr>
          <p:grpSpPr>
            <a:xfrm>
              <a:off x="4709485" y="3905201"/>
              <a:ext cx="587424" cy="587424"/>
              <a:chOff x="5401994" y="3071949"/>
              <a:chExt cx="587424" cy="587424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Curved Connector 15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6"/>
            <p:cNvGrpSpPr/>
            <p:nvPr/>
          </p:nvGrpSpPr>
          <p:grpSpPr>
            <a:xfrm>
              <a:off x="4709485" y="4930697"/>
              <a:ext cx="587424" cy="587424"/>
              <a:chOff x="5401994" y="3071949"/>
              <a:chExt cx="587424" cy="587424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Curved Connector 18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9"/>
            <p:cNvGrpSpPr/>
            <p:nvPr/>
          </p:nvGrpSpPr>
          <p:grpSpPr>
            <a:xfrm>
              <a:off x="4709485" y="5964053"/>
              <a:ext cx="587424" cy="587424"/>
              <a:chOff x="5401994" y="3071949"/>
              <a:chExt cx="587424" cy="58742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Curved Connector 21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22"/>
            <p:cNvGrpSpPr/>
            <p:nvPr/>
          </p:nvGrpSpPr>
          <p:grpSpPr>
            <a:xfrm>
              <a:off x="6985339" y="4930697"/>
              <a:ext cx="587424" cy="587424"/>
              <a:chOff x="5401994" y="3071949"/>
              <a:chExt cx="587424" cy="587424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Curved Connector 24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Picture 2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674663" y="4025559"/>
              <a:ext cx="279400" cy="190500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681013" y="4728821"/>
              <a:ext cx="266700" cy="190500"/>
            </a:xfrm>
            <a:prstGeom prst="rect">
              <a:avLst/>
            </a:prstGeom>
          </p:spPr>
        </p:pic>
        <p:pic>
          <p:nvPicPr>
            <p:cNvPr id="28" name="Picture 2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649633" y="5459858"/>
              <a:ext cx="279400" cy="190500"/>
            </a:xfrm>
            <a:prstGeom prst="rect">
              <a:avLst/>
            </a:prstGeom>
          </p:spPr>
        </p:pic>
        <p:pic>
          <p:nvPicPr>
            <p:cNvPr id="29" name="Picture 2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570843" y="6259353"/>
              <a:ext cx="355600" cy="190500"/>
            </a:xfrm>
            <a:prstGeom prst="rect">
              <a:avLst/>
            </a:prstGeom>
          </p:spPr>
        </p:pic>
        <p:cxnSp>
          <p:nvCxnSpPr>
            <p:cNvPr id="30" name="Straight Arrow Connector 29"/>
            <p:cNvCxnSpPr/>
            <p:nvPr/>
          </p:nvCxnSpPr>
          <p:spPr>
            <a:xfrm>
              <a:off x="2796270" y="4198913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796270" y="4198913"/>
              <a:ext cx="1999241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796270" y="4198913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2796270" y="4198913"/>
              <a:ext cx="1913215" cy="10254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796270" y="5224409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796270" y="5224409"/>
              <a:ext cx="1913215" cy="10333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796270" y="6257765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796270" y="5432095"/>
              <a:ext cx="1999241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2796270" y="4406599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6" idx="3"/>
            </p:cNvCxnSpPr>
            <p:nvPr/>
          </p:nvCxnSpPr>
          <p:spPr>
            <a:xfrm>
              <a:off x="954063" y="4120809"/>
              <a:ext cx="1254783" cy="7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6" idx="3"/>
            </p:cNvCxnSpPr>
            <p:nvPr/>
          </p:nvCxnSpPr>
          <p:spPr>
            <a:xfrm>
              <a:off x="954063" y="4120809"/>
              <a:ext cx="1340809" cy="8959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6" idx="3"/>
            </p:cNvCxnSpPr>
            <p:nvPr/>
          </p:nvCxnSpPr>
          <p:spPr>
            <a:xfrm>
              <a:off x="954063" y="4120809"/>
              <a:ext cx="1340809" cy="19292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7" idx="3"/>
            </p:cNvCxnSpPr>
            <p:nvPr/>
          </p:nvCxnSpPr>
          <p:spPr>
            <a:xfrm flipV="1">
              <a:off x="947713" y="4198913"/>
              <a:ext cx="1261133" cy="6251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7" idx="3"/>
            </p:cNvCxnSpPr>
            <p:nvPr/>
          </p:nvCxnSpPr>
          <p:spPr>
            <a:xfrm>
              <a:off x="947713" y="4824071"/>
              <a:ext cx="1261133" cy="4003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7" idx="3"/>
            </p:cNvCxnSpPr>
            <p:nvPr/>
          </p:nvCxnSpPr>
          <p:spPr>
            <a:xfrm>
              <a:off x="947713" y="4824071"/>
              <a:ext cx="1261133" cy="14336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8" idx="3"/>
            </p:cNvCxnSpPr>
            <p:nvPr/>
          </p:nvCxnSpPr>
          <p:spPr>
            <a:xfrm flipV="1">
              <a:off x="929033" y="4406599"/>
              <a:ext cx="1365839" cy="11485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8" idx="3"/>
            </p:cNvCxnSpPr>
            <p:nvPr/>
          </p:nvCxnSpPr>
          <p:spPr>
            <a:xfrm flipV="1">
              <a:off x="929033" y="5224409"/>
              <a:ext cx="1279813" cy="3306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9" idx="3"/>
            </p:cNvCxnSpPr>
            <p:nvPr/>
          </p:nvCxnSpPr>
          <p:spPr>
            <a:xfrm flipV="1">
              <a:off x="926443" y="6257765"/>
              <a:ext cx="1282403" cy="96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9" idx="3"/>
            </p:cNvCxnSpPr>
            <p:nvPr/>
          </p:nvCxnSpPr>
          <p:spPr>
            <a:xfrm flipV="1">
              <a:off x="926443" y="5432095"/>
              <a:ext cx="1368429" cy="9225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28" idx="3"/>
            </p:cNvCxnSpPr>
            <p:nvPr/>
          </p:nvCxnSpPr>
          <p:spPr>
            <a:xfrm>
              <a:off x="929033" y="5555108"/>
              <a:ext cx="1279813" cy="7026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9" idx="3"/>
            </p:cNvCxnSpPr>
            <p:nvPr/>
          </p:nvCxnSpPr>
          <p:spPr>
            <a:xfrm flipV="1">
              <a:off x="926443" y="4406599"/>
              <a:ext cx="1368429" cy="1948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5296909" y="5432095"/>
              <a:ext cx="1774456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5296909" y="5224409"/>
              <a:ext cx="168843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5296909" y="4198913"/>
              <a:ext cx="1774456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7572763" y="5224409"/>
              <a:ext cx="302800" cy="39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5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7886676" y="5038725"/>
              <a:ext cx="850900" cy="381000"/>
            </a:xfrm>
            <a:prstGeom prst="rect">
              <a:avLst/>
            </a:prstGeom>
          </p:spPr>
        </p:pic>
        <p:pic>
          <p:nvPicPr>
            <p:cNvPr id="66" name="Picture 6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7"/>
                <a:stretch>
                  <a:fillRect/>
                </a:stretch>
              </p:blipFill>
            </mc:Choice>
            <mc:Fallback>
              <p:blipFill>
                <a:blip r:embed="rId18"/>
                <a:stretch>
                  <a:fillRect/>
                </a:stretch>
              </p:blipFill>
            </mc:Fallback>
          </mc:AlternateContent>
          <p:spPr>
            <a:xfrm>
              <a:off x="1443038" y="3757613"/>
              <a:ext cx="393700" cy="228600"/>
            </a:xfrm>
            <a:prstGeom prst="rect">
              <a:avLst/>
            </a:prstGeom>
          </p:spPr>
        </p:pic>
        <p:pic>
          <p:nvPicPr>
            <p:cNvPr id="67" name="Picture 6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9"/>
                <a:stretch>
                  <a:fillRect/>
                </a:stretch>
              </p:blipFill>
            </mc:Choice>
            <mc:Fallback>
              <p:blipFill>
                <a:blip r:embed="rId20"/>
                <a:stretch>
                  <a:fillRect/>
                </a:stretch>
              </p:blipFill>
            </mc:Fallback>
          </mc:AlternateContent>
          <p:spPr>
            <a:xfrm>
              <a:off x="3502025" y="3708400"/>
              <a:ext cx="444500" cy="228600"/>
            </a:xfrm>
            <a:prstGeom prst="rect">
              <a:avLst/>
            </a:prstGeom>
          </p:spPr>
        </p:pic>
        <p:pic>
          <p:nvPicPr>
            <p:cNvPr id="68" name="Picture 6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1"/>
                <a:stretch>
                  <a:fillRect/>
                </a:stretch>
              </p:blipFill>
            </mc:Choice>
            <mc:Fallback>
              <p:blipFill>
                <a:blip r:embed="rId22"/>
                <a:stretch>
                  <a:fillRect/>
                </a:stretch>
              </p:blipFill>
            </mc:Fallback>
          </mc:AlternateContent>
          <p:spPr>
            <a:xfrm>
              <a:off x="6005513" y="4195763"/>
              <a:ext cx="419100" cy="190500"/>
            </a:xfrm>
            <a:prstGeom prst="rect">
              <a:avLst/>
            </a:prstGeom>
          </p:spPr>
        </p:pic>
        <p:pic>
          <p:nvPicPr>
            <p:cNvPr id="60" name="Picture 5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3"/>
                <a:stretch>
                  <a:fillRect/>
                </a:stretch>
              </p:blipFill>
            </mc:Choice>
            <mc:Fallback>
              <p:blipFill>
                <a:blip r:embed="rId24"/>
                <a:stretch>
                  <a:fillRect/>
                </a:stretch>
              </p:blipFill>
            </mc:Fallback>
          </mc:AlternateContent>
          <p:spPr>
            <a:xfrm>
              <a:off x="2796270" y="3060700"/>
              <a:ext cx="241300" cy="228600"/>
            </a:xfrm>
            <a:prstGeom prst="rect">
              <a:avLst/>
            </a:prstGeom>
          </p:spPr>
        </p:pic>
        <p:pic>
          <p:nvPicPr>
            <p:cNvPr id="61" name="Picture 6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5"/>
                <a:stretch>
                  <a:fillRect/>
                </a:stretch>
              </p:blipFill>
            </mc:Choice>
            <mc:Fallback>
              <p:blipFill>
                <a:blip r:embed="rId26"/>
                <a:stretch>
                  <a:fillRect/>
                </a:stretch>
              </p:blipFill>
            </mc:Fallback>
          </mc:AlternateContent>
          <p:spPr>
            <a:xfrm>
              <a:off x="5329238" y="3098800"/>
              <a:ext cx="266700" cy="190500"/>
            </a:xfrm>
            <a:prstGeom prst="rect">
              <a:avLst/>
            </a:prstGeom>
          </p:spPr>
        </p:pic>
        <p:pic>
          <p:nvPicPr>
            <p:cNvPr id="62" name="Picture 6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7"/>
                <a:stretch>
                  <a:fillRect/>
                </a:stretch>
              </p:blipFill>
            </mc:Choice>
            <mc:Fallback>
              <p:blipFill>
                <a:blip r:embed="rId28"/>
                <a:stretch>
                  <a:fillRect/>
                </a:stretch>
              </p:blipFill>
            </mc:Fallback>
          </mc:AlternateContent>
          <p:spPr>
            <a:xfrm>
              <a:off x="1014413" y="3159125"/>
              <a:ext cx="215900" cy="190500"/>
            </a:xfrm>
            <a:prstGeom prst="rect">
              <a:avLst/>
            </a:prstGeom>
          </p:spPr>
        </p:pic>
        <p:pic>
          <p:nvPicPr>
            <p:cNvPr id="64" name="Picture 6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9"/>
                <a:stretch>
                  <a:fillRect/>
                </a:stretch>
              </p:blipFill>
            </mc:Choice>
            <mc:Fallback>
              <p:blipFill>
                <a:blip r:embed="rId30"/>
                <a:stretch>
                  <a:fillRect/>
                </a:stretch>
              </p:blipFill>
            </mc:Fallback>
          </mc:AlternateContent>
          <p:spPr>
            <a:xfrm>
              <a:off x="1960778" y="3060700"/>
              <a:ext cx="254000" cy="228600"/>
            </a:xfrm>
            <a:prstGeom prst="rect">
              <a:avLst/>
            </a:prstGeom>
          </p:spPr>
        </p:pic>
        <p:pic>
          <p:nvPicPr>
            <p:cNvPr id="69" name="Picture 6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1"/>
                <a:stretch>
                  <a:fillRect/>
                </a:stretch>
              </p:blipFill>
            </mc:Choice>
            <mc:Fallback>
              <p:blipFill>
                <a:blip r:embed="rId32"/>
                <a:stretch>
                  <a:fillRect/>
                </a:stretch>
              </p:blipFill>
            </mc:Fallback>
          </mc:AlternateContent>
          <p:spPr>
            <a:xfrm>
              <a:off x="4430085" y="3122613"/>
              <a:ext cx="279400" cy="190500"/>
            </a:xfrm>
            <a:prstGeom prst="rect">
              <a:avLst/>
            </a:prstGeom>
          </p:spPr>
        </p:pic>
        <p:pic>
          <p:nvPicPr>
            <p:cNvPr id="70" name="Picture 6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3"/>
                <a:stretch>
                  <a:fillRect/>
                </a:stretch>
              </p:blipFill>
            </mc:Choice>
            <mc:Fallback>
              <p:blipFill>
                <a:blip r:embed="rId34"/>
                <a:stretch>
                  <a:fillRect/>
                </a:stretch>
              </p:blipFill>
            </mc:Fallback>
          </mc:AlternateContent>
          <p:spPr>
            <a:xfrm>
              <a:off x="7616825" y="3148013"/>
              <a:ext cx="203200" cy="190500"/>
            </a:xfrm>
            <a:prstGeom prst="rect">
              <a:avLst/>
            </a:prstGeom>
          </p:spPr>
        </p:pic>
        <p:cxnSp>
          <p:nvCxnSpPr>
            <p:cNvPr id="72" name="Straight Arrow Connector 71"/>
            <p:cNvCxnSpPr/>
            <p:nvPr/>
          </p:nvCxnSpPr>
          <p:spPr>
            <a:xfrm rot="5400000">
              <a:off x="770851" y="369568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5400000">
              <a:off x="1757112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5400000">
              <a:off x="2546614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5400000">
              <a:off x="4205037" y="370227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5400000">
              <a:off x="4970795" y="3782048"/>
              <a:ext cx="86643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5400000">
              <a:off x="6156000" y="4139301"/>
              <a:ext cx="1558451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5400000">
              <a:off x="6853311" y="4227355"/>
              <a:ext cx="1709900" cy="1589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Picture 8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5"/>
                <a:stretch>
                  <a:fillRect/>
                </a:stretch>
              </p:blipFill>
            </mc:Choice>
            <mc:Fallback>
              <p:blipFill>
                <a:blip r:embed="rId36"/>
                <a:stretch>
                  <a:fillRect/>
                </a:stretch>
              </p:blipFill>
            </mc:Fallback>
          </mc:AlternateContent>
          <p:spPr>
            <a:xfrm>
              <a:off x="6834188" y="3123191"/>
              <a:ext cx="215900" cy="190500"/>
            </a:xfrm>
            <a:prstGeom prst="rect">
              <a:avLst/>
            </a:prstGeom>
          </p:spPr>
        </p:pic>
      </p:grpSp>
      <p:pic>
        <p:nvPicPr>
          <p:cNvPr id="82" name="Picture 8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7"/>
              <a:stretch>
                <a:fillRect/>
              </a:stretch>
            </p:blipFill>
          </mc:Choice>
          <mc:Fallback>
            <p:blipFill>
              <a:blip r:embed="rId38"/>
              <a:stretch>
                <a:fillRect/>
              </a:stretch>
            </p:blipFill>
          </mc:Fallback>
        </mc:AlternateContent>
        <p:spPr>
          <a:xfrm>
            <a:off x="4715638" y="2306388"/>
            <a:ext cx="1088895" cy="403828"/>
          </a:xfrm>
          <a:prstGeom prst="rect">
            <a:avLst/>
          </a:prstGeom>
        </p:spPr>
      </p:pic>
      <p:pic>
        <p:nvPicPr>
          <p:cNvPr id="83" name="Picture 8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9"/>
              <a:stretch>
                <a:fillRect/>
              </a:stretch>
            </p:blipFill>
          </mc:Choice>
          <mc:Fallback>
            <p:blipFill>
              <a:blip r:embed="rId40"/>
              <a:stretch>
                <a:fillRect/>
              </a:stretch>
            </p:blipFill>
          </mc:Fallback>
        </mc:AlternateContent>
        <p:spPr>
          <a:xfrm>
            <a:off x="6975780" y="2358183"/>
            <a:ext cx="1052839" cy="382195"/>
          </a:xfrm>
          <a:prstGeom prst="rect">
            <a:avLst/>
          </a:prstGeom>
        </p:spPr>
      </p:pic>
      <p:pic>
        <p:nvPicPr>
          <p:cNvPr id="84" name="Picture 8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1"/>
              <a:stretch>
                <a:fillRect/>
              </a:stretch>
            </p:blipFill>
          </mc:Choice>
          <mc:Fallback>
            <p:blipFill>
              <a:blip r:embed="rId42"/>
              <a:stretch>
                <a:fillRect/>
              </a:stretch>
            </p:blipFill>
          </mc:Fallback>
        </mc:AlternateContent>
        <p:spPr>
          <a:xfrm>
            <a:off x="2453007" y="2705782"/>
            <a:ext cx="627376" cy="158646"/>
          </a:xfrm>
          <a:prstGeom prst="rect">
            <a:avLst/>
          </a:prstGeom>
        </p:spPr>
      </p:pic>
      <p:pic>
        <p:nvPicPr>
          <p:cNvPr id="85" name="Picture 8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3"/>
              <a:stretch>
                <a:fillRect/>
              </a:stretch>
            </p:blipFill>
          </mc:Choice>
          <mc:Fallback>
            <p:blipFill>
              <a:blip r:embed="rId44"/>
              <a:stretch>
                <a:fillRect/>
              </a:stretch>
            </p:blipFill>
          </mc:Fallback>
        </mc:AlternateContent>
        <p:spPr>
          <a:xfrm>
            <a:off x="4928510" y="2693943"/>
            <a:ext cx="649010" cy="151435"/>
          </a:xfrm>
          <a:prstGeom prst="rect">
            <a:avLst/>
          </a:prstGeom>
        </p:spPr>
      </p:pic>
      <p:pic>
        <p:nvPicPr>
          <p:cNvPr id="86" name="Picture 8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5"/>
              <a:stretch>
                <a:fillRect/>
              </a:stretch>
            </p:blipFill>
          </mc:Choice>
          <mc:Fallback>
            <p:blipFill>
              <a:blip r:embed="rId46"/>
              <a:stretch>
                <a:fillRect/>
              </a:stretch>
            </p:blipFill>
          </mc:Fallback>
        </mc:AlternateContent>
        <p:spPr>
          <a:xfrm>
            <a:off x="7228477" y="2693943"/>
            <a:ext cx="598531" cy="151435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5461" y="1763045"/>
            <a:ext cx="913678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Training: Take the gradient of the last component and iterate backwards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27083" y="3941245"/>
            <a:ext cx="6263345" cy="2677195"/>
            <a:chOff x="570843" y="3060700"/>
            <a:chExt cx="8166733" cy="3490777"/>
          </a:xfrm>
        </p:grpSpPr>
        <p:grpSp>
          <p:nvGrpSpPr>
            <p:cNvPr id="6" name="Group 4"/>
            <p:cNvGrpSpPr/>
            <p:nvPr/>
          </p:nvGrpSpPr>
          <p:grpSpPr>
            <a:xfrm>
              <a:off x="2208846" y="3905201"/>
              <a:ext cx="587424" cy="587424"/>
              <a:chOff x="5401994" y="3071949"/>
              <a:chExt cx="587424" cy="587424"/>
            </a:xfrm>
          </p:grpSpPr>
          <p:sp>
            <p:nvSpPr>
              <p:cNvPr id="72" name="Oval 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Curved Connector 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7"/>
            <p:cNvGrpSpPr/>
            <p:nvPr/>
          </p:nvGrpSpPr>
          <p:grpSpPr>
            <a:xfrm>
              <a:off x="2208846" y="4930697"/>
              <a:ext cx="587424" cy="587424"/>
              <a:chOff x="5401994" y="3071949"/>
              <a:chExt cx="587424" cy="587424"/>
            </a:xfrm>
          </p:grpSpPr>
          <p:sp>
            <p:nvSpPr>
              <p:cNvPr id="70" name="Oval 8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Curved Connector 7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0"/>
            <p:cNvGrpSpPr/>
            <p:nvPr/>
          </p:nvGrpSpPr>
          <p:grpSpPr>
            <a:xfrm>
              <a:off x="2208846" y="5964053"/>
              <a:ext cx="587424" cy="587424"/>
              <a:chOff x="5401994" y="3071949"/>
              <a:chExt cx="587424" cy="587424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Curved Connector 68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3"/>
            <p:cNvGrpSpPr/>
            <p:nvPr/>
          </p:nvGrpSpPr>
          <p:grpSpPr>
            <a:xfrm>
              <a:off x="4709485" y="3905201"/>
              <a:ext cx="587424" cy="587424"/>
              <a:chOff x="5401994" y="3071949"/>
              <a:chExt cx="587424" cy="587424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Curved Connector 6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6"/>
            <p:cNvGrpSpPr/>
            <p:nvPr/>
          </p:nvGrpSpPr>
          <p:grpSpPr>
            <a:xfrm>
              <a:off x="4709485" y="4930697"/>
              <a:ext cx="587424" cy="587424"/>
              <a:chOff x="5401994" y="3071949"/>
              <a:chExt cx="587424" cy="587424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Curved Connector 64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9"/>
            <p:cNvGrpSpPr/>
            <p:nvPr/>
          </p:nvGrpSpPr>
          <p:grpSpPr>
            <a:xfrm>
              <a:off x="4709485" y="5964053"/>
              <a:ext cx="587424" cy="587424"/>
              <a:chOff x="5401994" y="3071949"/>
              <a:chExt cx="587424" cy="587424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Curved Connector 62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2"/>
            <p:cNvGrpSpPr/>
            <p:nvPr/>
          </p:nvGrpSpPr>
          <p:grpSpPr>
            <a:xfrm>
              <a:off x="6985339" y="4930697"/>
              <a:ext cx="587424" cy="587424"/>
              <a:chOff x="5401994" y="3071949"/>
              <a:chExt cx="587424" cy="587424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Curved Connector 6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674663" y="4025559"/>
              <a:ext cx="279400" cy="1905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81013" y="4728821"/>
              <a:ext cx="266700" cy="1905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649633" y="5459858"/>
              <a:ext cx="279400" cy="1905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570843" y="6259353"/>
              <a:ext cx="355600" cy="1905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2796270" y="4198913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796270" y="4198913"/>
              <a:ext cx="1999241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796270" y="4198913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796270" y="4198913"/>
              <a:ext cx="1913215" cy="10254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796270" y="5224409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796270" y="5224409"/>
              <a:ext cx="1913215" cy="10333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796270" y="6257765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796270" y="5432095"/>
              <a:ext cx="1999241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796270" y="4406599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3"/>
            </p:cNvCxnSpPr>
            <p:nvPr/>
          </p:nvCxnSpPr>
          <p:spPr>
            <a:xfrm>
              <a:off x="954063" y="4120809"/>
              <a:ext cx="1254783" cy="7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3"/>
            </p:cNvCxnSpPr>
            <p:nvPr/>
          </p:nvCxnSpPr>
          <p:spPr>
            <a:xfrm>
              <a:off x="954063" y="4120809"/>
              <a:ext cx="1340809" cy="8959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3"/>
            </p:cNvCxnSpPr>
            <p:nvPr/>
          </p:nvCxnSpPr>
          <p:spPr>
            <a:xfrm>
              <a:off x="954063" y="4120809"/>
              <a:ext cx="1340809" cy="19292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4" idx="3"/>
            </p:cNvCxnSpPr>
            <p:nvPr/>
          </p:nvCxnSpPr>
          <p:spPr>
            <a:xfrm flipV="1">
              <a:off x="947713" y="4198913"/>
              <a:ext cx="1261133" cy="6251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4" idx="3"/>
            </p:cNvCxnSpPr>
            <p:nvPr/>
          </p:nvCxnSpPr>
          <p:spPr>
            <a:xfrm>
              <a:off x="947713" y="4824071"/>
              <a:ext cx="1261133" cy="4003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4" idx="3"/>
            </p:cNvCxnSpPr>
            <p:nvPr/>
          </p:nvCxnSpPr>
          <p:spPr>
            <a:xfrm>
              <a:off x="947713" y="4824071"/>
              <a:ext cx="1261133" cy="14336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3"/>
            </p:cNvCxnSpPr>
            <p:nvPr/>
          </p:nvCxnSpPr>
          <p:spPr>
            <a:xfrm flipV="1">
              <a:off x="929033" y="4406599"/>
              <a:ext cx="1365839" cy="11485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3"/>
            </p:cNvCxnSpPr>
            <p:nvPr/>
          </p:nvCxnSpPr>
          <p:spPr>
            <a:xfrm flipV="1">
              <a:off x="929033" y="5224409"/>
              <a:ext cx="1279813" cy="3306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6" idx="3"/>
            </p:cNvCxnSpPr>
            <p:nvPr/>
          </p:nvCxnSpPr>
          <p:spPr>
            <a:xfrm flipV="1">
              <a:off x="926443" y="6257765"/>
              <a:ext cx="1282403" cy="96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6" idx="3"/>
            </p:cNvCxnSpPr>
            <p:nvPr/>
          </p:nvCxnSpPr>
          <p:spPr>
            <a:xfrm flipV="1">
              <a:off x="926443" y="5432095"/>
              <a:ext cx="1368429" cy="9225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5" idx="3"/>
            </p:cNvCxnSpPr>
            <p:nvPr/>
          </p:nvCxnSpPr>
          <p:spPr>
            <a:xfrm>
              <a:off x="929033" y="5555108"/>
              <a:ext cx="1279813" cy="7026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6" idx="3"/>
            </p:cNvCxnSpPr>
            <p:nvPr/>
          </p:nvCxnSpPr>
          <p:spPr>
            <a:xfrm flipV="1">
              <a:off x="926443" y="4406599"/>
              <a:ext cx="1368429" cy="1948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296909" y="5432095"/>
              <a:ext cx="1774456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296909" y="5224409"/>
              <a:ext cx="168843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296909" y="4198913"/>
              <a:ext cx="1774456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572763" y="5224409"/>
              <a:ext cx="302800" cy="39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7886676" y="5038725"/>
              <a:ext cx="850900" cy="381000"/>
            </a:xfrm>
            <a:prstGeom prst="rect">
              <a:avLst/>
            </a:prstGeom>
          </p:spPr>
        </p:pic>
        <p:pic>
          <p:nvPicPr>
            <p:cNvPr id="43" name="Picture 4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1443038" y="3757613"/>
              <a:ext cx="393700" cy="228600"/>
            </a:xfrm>
            <a:prstGeom prst="rect">
              <a:avLst/>
            </a:prstGeom>
          </p:spPr>
        </p:pic>
        <p:pic>
          <p:nvPicPr>
            <p:cNvPr id="44" name="Picture 4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3502025" y="3708400"/>
              <a:ext cx="444500" cy="228600"/>
            </a:xfrm>
            <a:prstGeom prst="rect">
              <a:avLst/>
            </a:prstGeom>
          </p:spPr>
        </p:pic>
        <p:pic>
          <p:nvPicPr>
            <p:cNvPr id="45" name="Picture 4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6005513" y="4195763"/>
              <a:ext cx="419100" cy="190500"/>
            </a:xfrm>
            <a:prstGeom prst="rect">
              <a:avLst/>
            </a:prstGeom>
          </p:spPr>
        </p:pic>
        <p:pic>
          <p:nvPicPr>
            <p:cNvPr id="46" name="Picture 4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2796270" y="3060700"/>
              <a:ext cx="241300" cy="228600"/>
            </a:xfrm>
            <a:prstGeom prst="rect">
              <a:avLst/>
            </a:prstGeom>
          </p:spPr>
        </p:pic>
        <p:pic>
          <p:nvPicPr>
            <p:cNvPr id="47" name="Picture 4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tretch>
                  <a:fillRect/>
                </a:stretch>
              </p:blipFill>
            </mc:Choice>
            <mc:Fallback>
              <p:blipFill>
                <a:blip r:embed="rId21"/>
                <a:stretch>
                  <a:fillRect/>
                </a:stretch>
              </p:blipFill>
            </mc:Fallback>
          </mc:AlternateContent>
          <p:spPr>
            <a:xfrm>
              <a:off x="5329238" y="3098800"/>
              <a:ext cx="266700" cy="190500"/>
            </a:xfrm>
            <a:prstGeom prst="rect">
              <a:avLst/>
            </a:prstGeom>
          </p:spPr>
        </p:pic>
        <p:pic>
          <p:nvPicPr>
            <p:cNvPr id="48" name="Picture 4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2"/>
                <a:stretch>
                  <a:fillRect/>
                </a:stretch>
              </p:blipFill>
            </mc:Choice>
            <mc:Fallback>
              <p:blipFill>
                <a:blip r:embed="rId23"/>
                <a:stretch>
                  <a:fillRect/>
                </a:stretch>
              </p:blipFill>
            </mc:Fallback>
          </mc:AlternateContent>
          <p:spPr>
            <a:xfrm>
              <a:off x="1014413" y="3159125"/>
              <a:ext cx="215900" cy="190500"/>
            </a:xfrm>
            <a:prstGeom prst="rect">
              <a:avLst/>
            </a:prstGeom>
          </p:spPr>
        </p:pic>
        <p:pic>
          <p:nvPicPr>
            <p:cNvPr id="49" name="Picture 4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4"/>
                <a:stretch>
                  <a:fillRect/>
                </a:stretch>
              </p:blipFill>
            </mc:Choice>
            <mc:Fallback>
              <p:blipFill>
                <a:blip r:embed="rId25"/>
                <a:stretch>
                  <a:fillRect/>
                </a:stretch>
              </p:blipFill>
            </mc:Fallback>
          </mc:AlternateContent>
          <p:spPr>
            <a:xfrm>
              <a:off x="1960778" y="3060700"/>
              <a:ext cx="254000" cy="228600"/>
            </a:xfrm>
            <a:prstGeom prst="rect">
              <a:avLst/>
            </a:prstGeom>
          </p:spPr>
        </p:pic>
        <p:pic>
          <p:nvPicPr>
            <p:cNvPr id="50" name="Picture 4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6"/>
                <a:stretch>
                  <a:fillRect/>
                </a:stretch>
              </p:blipFill>
            </mc:Choice>
            <mc:Fallback>
              <p:blipFill>
                <a:blip r:embed="rId27"/>
                <a:stretch>
                  <a:fillRect/>
                </a:stretch>
              </p:blipFill>
            </mc:Fallback>
          </mc:AlternateContent>
          <p:spPr>
            <a:xfrm>
              <a:off x="4430085" y="3122613"/>
              <a:ext cx="279400" cy="190500"/>
            </a:xfrm>
            <a:prstGeom prst="rect">
              <a:avLst/>
            </a:prstGeom>
          </p:spPr>
        </p:pic>
        <p:pic>
          <p:nvPicPr>
            <p:cNvPr id="51" name="Picture 5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8"/>
                <a:stretch>
                  <a:fillRect/>
                </a:stretch>
              </p:blipFill>
            </mc:Choice>
            <mc:Fallback>
              <p:blipFill>
                <a:blip r:embed="rId29"/>
                <a:stretch>
                  <a:fillRect/>
                </a:stretch>
              </p:blipFill>
            </mc:Fallback>
          </mc:AlternateContent>
          <p:spPr>
            <a:xfrm>
              <a:off x="7616825" y="3148013"/>
              <a:ext cx="203200" cy="190500"/>
            </a:xfrm>
            <a:prstGeom prst="rect">
              <a:avLst/>
            </a:prstGeom>
          </p:spPr>
        </p:pic>
        <p:cxnSp>
          <p:nvCxnSpPr>
            <p:cNvPr id="52" name="Straight Arrow Connector 51"/>
            <p:cNvCxnSpPr/>
            <p:nvPr/>
          </p:nvCxnSpPr>
          <p:spPr>
            <a:xfrm rot="5400000">
              <a:off x="770851" y="369568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>
              <a:off x="1757112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2546614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>
              <a:off x="4205037" y="370227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>
              <a:off x="4970795" y="3782048"/>
              <a:ext cx="86643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>
              <a:off x="6156000" y="4139301"/>
              <a:ext cx="1558451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6853311" y="4227355"/>
              <a:ext cx="1709900" cy="1589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0"/>
                <a:stretch>
                  <a:fillRect/>
                </a:stretch>
              </p:blipFill>
            </mc:Choice>
            <mc:Fallback>
              <p:blipFill>
                <a:blip r:embed="rId31"/>
                <a:stretch>
                  <a:fillRect/>
                </a:stretch>
              </p:blipFill>
            </mc:Fallback>
          </mc:AlternateContent>
          <p:spPr>
            <a:xfrm>
              <a:off x="6834188" y="3123191"/>
              <a:ext cx="215900" cy="190500"/>
            </a:xfrm>
            <a:prstGeom prst="rect">
              <a:avLst/>
            </a:prstGeom>
          </p:spPr>
        </p:pic>
      </p:grpSp>
      <p:pic>
        <p:nvPicPr>
          <p:cNvPr id="75" name="Picture 7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2"/>
              <a:stretch>
                <a:fillRect/>
              </a:stretch>
            </p:blipFill>
          </mc:Choice>
          <mc:Fallback>
            <p:blipFill>
              <a:blip r:embed="rId33"/>
              <a:stretch>
                <a:fillRect/>
              </a:stretch>
            </p:blipFill>
          </mc:Fallback>
        </mc:AlternateContent>
        <p:spPr>
          <a:xfrm>
            <a:off x="472658" y="1223445"/>
            <a:ext cx="7886700" cy="271780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4508780" y="1417638"/>
            <a:ext cx="23444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Empirical Risk Function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3" name="Group 4"/>
          <p:cNvGrpSpPr/>
          <p:nvPr/>
        </p:nvGrpSpPr>
        <p:grpSpPr>
          <a:xfrm>
            <a:off x="1827083" y="3941245"/>
            <a:ext cx="6263345" cy="2677195"/>
            <a:chOff x="570843" y="3060700"/>
            <a:chExt cx="8166733" cy="3490777"/>
          </a:xfrm>
        </p:grpSpPr>
        <p:grpSp>
          <p:nvGrpSpPr>
            <p:cNvPr id="5" name="Group 4"/>
            <p:cNvGrpSpPr/>
            <p:nvPr/>
          </p:nvGrpSpPr>
          <p:grpSpPr>
            <a:xfrm>
              <a:off x="2208846" y="3905201"/>
              <a:ext cx="587424" cy="587424"/>
              <a:chOff x="5401994" y="3071949"/>
              <a:chExt cx="587424" cy="587424"/>
            </a:xfrm>
          </p:grpSpPr>
          <p:sp>
            <p:nvSpPr>
              <p:cNvPr id="72" name="Oval 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Curved Connector 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7"/>
            <p:cNvGrpSpPr/>
            <p:nvPr/>
          </p:nvGrpSpPr>
          <p:grpSpPr>
            <a:xfrm>
              <a:off x="2208846" y="4930697"/>
              <a:ext cx="587424" cy="587424"/>
              <a:chOff x="5401994" y="3071949"/>
              <a:chExt cx="587424" cy="587424"/>
            </a:xfrm>
          </p:grpSpPr>
          <p:sp>
            <p:nvSpPr>
              <p:cNvPr id="70" name="Oval 8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Curved Connector 7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"/>
            <p:cNvGrpSpPr/>
            <p:nvPr/>
          </p:nvGrpSpPr>
          <p:grpSpPr>
            <a:xfrm>
              <a:off x="2208846" y="5964053"/>
              <a:ext cx="587424" cy="587424"/>
              <a:chOff x="5401994" y="3071949"/>
              <a:chExt cx="587424" cy="587424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Curved Connector 68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/>
            <p:nvPr/>
          </p:nvGrpSpPr>
          <p:grpSpPr>
            <a:xfrm>
              <a:off x="4709485" y="3905201"/>
              <a:ext cx="587424" cy="587424"/>
              <a:chOff x="5401994" y="3071949"/>
              <a:chExt cx="587424" cy="587424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Curved Connector 6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6"/>
            <p:cNvGrpSpPr/>
            <p:nvPr/>
          </p:nvGrpSpPr>
          <p:grpSpPr>
            <a:xfrm>
              <a:off x="4709485" y="4930697"/>
              <a:ext cx="587424" cy="587424"/>
              <a:chOff x="5401994" y="3071949"/>
              <a:chExt cx="587424" cy="587424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Curved Connector 64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9"/>
            <p:cNvGrpSpPr/>
            <p:nvPr/>
          </p:nvGrpSpPr>
          <p:grpSpPr>
            <a:xfrm>
              <a:off x="4709485" y="5964053"/>
              <a:ext cx="587424" cy="587424"/>
              <a:chOff x="5401994" y="3071949"/>
              <a:chExt cx="587424" cy="587424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Curved Connector 62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2"/>
            <p:cNvGrpSpPr/>
            <p:nvPr/>
          </p:nvGrpSpPr>
          <p:grpSpPr>
            <a:xfrm>
              <a:off x="6985339" y="4930697"/>
              <a:ext cx="587424" cy="587424"/>
              <a:chOff x="5401994" y="3071949"/>
              <a:chExt cx="587424" cy="587424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Curved Connector 6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674663" y="4025559"/>
              <a:ext cx="279400" cy="1905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681013" y="4728821"/>
              <a:ext cx="266700" cy="1905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649633" y="5459858"/>
              <a:ext cx="279400" cy="1905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570843" y="6259353"/>
              <a:ext cx="355600" cy="1905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2796270" y="4198913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796270" y="4198913"/>
              <a:ext cx="1999241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796270" y="4198913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796270" y="4198913"/>
              <a:ext cx="1913215" cy="10254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796270" y="5224409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796270" y="5224409"/>
              <a:ext cx="1913215" cy="10333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796270" y="6257765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796270" y="5432095"/>
              <a:ext cx="1999241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796270" y="4406599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3"/>
            </p:cNvCxnSpPr>
            <p:nvPr/>
          </p:nvCxnSpPr>
          <p:spPr>
            <a:xfrm>
              <a:off x="954063" y="4120809"/>
              <a:ext cx="1254783" cy="7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3"/>
            </p:cNvCxnSpPr>
            <p:nvPr/>
          </p:nvCxnSpPr>
          <p:spPr>
            <a:xfrm>
              <a:off x="954063" y="4120809"/>
              <a:ext cx="1340809" cy="8959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3"/>
            </p:cNvCxnSpPr>
            <p:nvPr/>
          </p:nvCxnSpPr>
          <p:spPr>
            <a:xfrm>
              <a:off x="954063" y="4120809"/>
              <a:ext cx="1340809" cy="19292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4" idx="3"/>
            </p:cNvCxnSpPr>
            <p:nvPr/>
          </p:nvCxnSpPr>
          <p:spPr>
            <a:xfrm flipV="1">
              <a:off x="947713" y="4198913"/>
              <a:ext cx="1261133" cy="6251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4" idx="3"/>
            </p:cNvCxnSpPr>
            <p:nvPr/>
          </p:nvCxnSpPr>
          <p:spPr>
            <a:xfrm>
              <a:off x="947713" y="4824071"/>
              <a:ext cx="1261133" cy="4003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4" idx="3"/>
            </p:cNvCxnSpPr>
            <p:nvPr/>
          </p:nvCxnSpPr>
          <p:spPr>
            <a:xfrm>
              <a:off x="947713" y="4824071"/>
              <a:ext cx="1261133" cy="14336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3"/>
            </p:cNvCxnSpPr>
            <p:nvPr/>
          </p:nvCxnSpPr>
          <p:spPr>
            <a:xfrm flipV="1">
              <a:off x="929033" y="4406599"/>
              <a:ext cx="1365839" cy="11485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3"/>
            </p:cNvCxnSpPr>
            <p:nvPr/>
          </p:nvCxnSpPr>
          <p:spPr>
            <a:xfrm flipV="1">
              <a:off x="929033" y="5224409"/>
              <a:ext cx="1279813" cy="3306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6" idx="3"/>
            </p:cNvCxnSpPr>
            <p:nvPr/>
          </p:nvCxnSpPr>
          <p:spPr>
            <a:xfrm flipV="1">
              <a:off x="926443" y="6257765"/>
              <a:ext cx="1282403" cy="96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6" idx="3"/>
            </p:cNvCxnSpPr>
            <p:nvPr/>
          </p:nvCxnSpPr>
          <p:spPr>
            <a:xfrm flipV="1">
              <a:off x="926443" y="5432095"/>
              <a:ext cx="1368429" cy="9225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5" idx="3"/>
            </p:cNvCxnSpPr>
            <p:nvPr/>
          </p:nvCxnSpPr>
          <p:spPr>
            <a:xfrm>
              <a:off x="929033" y="5555108"/>
              <a:ext cx="1279813" cy="7026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6" idx="3"/>
            </p:cNvCxnSpPr>
            <p:nvPr/>
          </p:nvCxnSpPr>
          <p:spPr>
            <a:xfrm flipV="1">
              <a:off x="926443" y="4406599"/>
              <a:ext cx="1368429" cy="1948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296909" y="5432095"/>
              <a:ext cx="1774456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296909" y="5224409"/>
              <a:ext cx="168843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296909" y="4198913"/>
              <a:ext cx="1774456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572763" y="5224409"/>
              <a:ext cx="302800" cy="39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7886676" y="5038725"/>
              <a:ext cx="850900" cy="381000"/>
            </a:xfrm>
            <a:prstGeom prst="rect">
              <a:avLst/>
            </a:prstGeom>
          </p:spPr>
        </p:pic>
        <p:pic>
          <p:nvPicPr>
            <p:cNvPr id="43" name="Picture 4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1443038" y="3757613"/>
              <a:ext cx="393700" cy="228600"/>
            </a:xfrm>
            <a:prstGeom prst="rect">
              <a:avLst/>
            </a:prstGeom>
          </p:spPr>
        </p:pic>
        <p:pic>
          <p:nvPicPr>
            <p:cNvPr id="44" name="Picture 4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3502025" y="3708400"/>
              <a:ext cx="444500" cy="228600"/>
            </a:xfrm>
            <a:prstGeom prst="rect">
              <a:avLst/>
            </a:prstGeom>
          </p:spPr>
        </p:pic>
        <p:pic>
          <p:nvPicPr>
            <p:cNvPr id="45" name="Picture 4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7"/>
                <a:stretch>
                  <a:fillRect/>
                </a:stretch>
              </p:blipFill>
            </mc:Choice>
            <mc:Fallback>
              <p:blipFill>
                <a:blip r:embed="rId18"/>
                <a:stretch>
                  <a:fillRect/>
                </a:stretch>
              </p:blipFill>
            </mc:Fallback>
          </mc:AlternateContent>
          <p:spPr>
            <a:xfrm>
              <a:off x="6005513" y="4195763"/>
              <a:ext cx="419100" cy="190500"/>
            </a:xfrm>
            <a:prstGeom prst="rect">
              <a:avLst/>
            </a:prstGeom>
          </p:spPr>
        </p:pic>
        <p:pic>
          <p:nvPicPr>
            <p:cNvPr id="46" name="Picture 4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9"/>
                <a:stretch>
                  <a:fillRect/>
                </a:stretch>
              </p:blipFill>
            </mc:Choice>
            <mc:Fallback>
              <p:blipFill>
                <a:blip r:embed="rId20"/>
                <a:stretch>
                  <a:fillRect/>
                </a:stretch>
              </p:blipFill>
            </mc:Fallback>
          </mc:AlternateContent>
          <p:spPr>
            <a:xfrm>
              <a:off x="2796270" y="3060700"/>
              <a:ext cx="241300" cy="228600"/>
            </a:xfrm>
            <a:prstGeom prst="rect">
              <a:avLst/>
            </a:prstGeom>
          </p:spPr>
        </p:pic>
        <p:pic>
          <p:nvPicPr>
            <p:cNvPr id="47" name="Picture 4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1"/>
                <a:stretch>
                  <a:fillRect/>
                </a:stretch>
              </p:blipFill>
            </mc:Choice>
            <mc:Fallback>
              <p:blipFill>
                <a:blip r:embed="rId22"/>
                <a:stretch>
                  <a:fillRect/>
                </a:stretch>
              </p:blipFill>
            </mc:Fallback>
          </mc:AlternateContent>
          <p:spPr>
            <a:xfrm>
              <a:off x="5329238" y="3098800"/>
              <a:ext cx="266700" cy="190500"/>
            </a:xfrm>
            <a:prstGeom prst="rect">
              <a:avLst/>
            </a:prstGeom>
          </p:spPr>
        </p:pic>
        <p:pic>
          <p:nvPicPr>
            <p:cNvPr id="48" name="Picture 4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3"/>
                <a:stretch>
                  <a:fillRect/>
                </a:stretch>
              </p:blipFill>
            </mc:Choice>
            <mc:Fallback>
              <p:blipFill>
                <a:blip r:embed="rId24"/>
                <a:stretch>
                  <a:fillRect/>
                </a:stretch>
              </p:blipFill>
            </mc:Fallback>
          </mc:AlternateContent>
          <p:spPr>
            <a:xfrm>
              <a:off x="1014413" y="3159125"/>
              <a:ext cx="215900" cy="190500"/>
            </a:xfrm>
            <a:prstGeom prst="rect">
              <a:avLst/>
            </a:prstGeom>
          </p:spPr>
        </p:pic>
        <p:pic>
          <p:nvPicPr>
            <p:cNvPr id="49" name="Picture 4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5"/>
                <a:stretch>
                  <a:fillRect/>
                </a:stretch>
              </p:blipFill>
            </mc:Choice>
            <mc:Fallback>
              <p:blipFill>
                <a:blip r:embed="rId26"/>
                <a:stretch>
                  <a:fillRect/>
                </a:stretch>
              </p:blipFill>
            </mc:Fallback>
          </mc:AlternateContent>
          <p:spPr>
            <a:xfrm>
              <a:off x="1960778" y="3060700"/>
              <a:ext cx="254000" cy="228600"/>
            </a:xfrm>
            <a:prstGeom prst="rect">
              <a:avLst/>
            </a:prstGeom>
          </p:spPr>
        </p:pic>
        <p:pic>
          <p:nvPicPr>
            <p:cNvPr id="50" name="Picture 4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7"/>
                <a:stretch>
                  <a:fillRect/>
                </a:stretch>
              </p:blipFill>
            </mc:Choice>
            <mc:Fallback>
              <p:blipFill>
                <a:blip r:embed="rId28"/>
                <a:stretch>
                  <a:fillRect/>
                </a:stretch>
              </p:blipFill>
            </mc:Fallback>
          </mc:AlternateContent>
          <p:spPr>
            <a:xfrm>
              <a:off x="4430085" y="3122613"/>
              <a:ext cx="279400" cy="190500"/>
            </a:xfrm>
            <a:prstGeom prst="rect">
              <a:avLst/>
            </a:prstGeom>
          </p:spPr>
        </p:pic>
        <p:pic>
          <p:nvPicPr>
            <p:cNvPr id="51" name="Picture 5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9"/>
                <a:stretch>
                  <a:fillRect/>
                </a:stretch>
              </p:blipFill>
            </mc:Choice>
            <mc:Fallback>
              <p:blipFill>
                <a:blip r:embed="rId30"/>
                <a:stretch>
                  <a:fillRect/>
                </a:stretch>
              </p:blipFill>
            </mc:Fallback>
          </mc:AlternateContent>
          <p:spPr>
            <a:xfrm>
              <a:off x="7616825" y="3148013"/>
              <a:ext cx="203200" cy="190500"/>
            </a:xfrm>
            <a:prstGeom prst="rect">
              <a:avLst/>
            </a:prstGeom>
          </p:spPr>
        </p:pic>
        <p:cxnSp>
          <p:nvCxnSpPr>
            <p:cNvPr id="52" name="Straight Arrow Connector 51"/>
            <p:cNvCxnSpPr/>
            <p:nvPr/>
          </p:nvCxnSpPr>
          <p:spPr>
            <a:xfrm rot="5400000">
              <a:off x="770851" y="369568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>
              <a:off x="1757112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2546614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>
              <a:off x="4205037" y="370227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>
              <a:off x="4970795" y="3782048"/>
              <a:ext cx="86643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>
              <a:off x="6156000" y="4139301"/>
              <a:ext cx="1558451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6853311" y="4227355"/>
              <a:ext cx="1709900" cy="1589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1"/>
                <a:stretch>
                  <a:fillRect/>
                </a:stretch>
              </p:blipFill>
            </mc:Choice>
            <mc:Fallback>
              <p:blipFill>
                <a:blip r:embed="rId32"/>
                <a:stretch>
                  <a:fillRect/>
                </a:stretch>
              </p:blipFill>
            </mc:Fallback>
          </mc:AlternateContent>
          <p:spPr>
            <a:xfrm>
              <a:off x="6834188" y="3123191"/>
              <a:ext cx="215900" cy="190500"/>
            </a:xfrm>
            <a:prstGeom prst="rect">
              <a:avLst/>
            </a:prstGeom>
          </p:spPr>
        </p:pic>
      </p:grpSp>
      <p:sp>
        <p:nvSpPr>
          <p:cNvPr id="77" name="TextBox 76"/>
          <p:cNvSpPr txBox="1"/>
          <p:nvPr/>
        </p:nvSpPr>
        <p:spPr>
          <a:xfrm>
            <a:off x="453504" y="1417638"/>
            <a:ext cx="30672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Optimize last layer weights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kl</a:t>
            </a:r>
            <a:endParaRPr lang="en-US" baseline="-25000" dirty="0"/>
          </a:p>
        </p:txBody>
      </p:sp>
      <p:pic>
        <p:nvPicPr>
          <p:cNvPr id="76" name="Picture 7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3"/>
              <a:stretch>
                <a:fillRect/>
              </a:stretch>
            </p:blipFill>
          </mc:Choice>
          <mc:Fallback>
            <p:blipFill>
              <a:blip r:embed="rId34"/>
              <a:stretch>
                <a:fillRect/>
              </a:stretch>
            </p:blipFill>
          </mc:Fallback>
        </mc:AlternateContent>
        <p:spPr>
          <a:xfrm>
            <a:off x="4352096" y="1266270"/>
            <a:ext cx="2362200" cy="520700"/>
          </a:xfrm>
          <a:prstGeom prst="rect">
            <a:avLst/>
          </a:prstGeom>
        </p:spPr>
      </p:pic>
      <p:pic>
        <p:nvPicPr>
          <p:cNvPr id="78" name="Picture 7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5"/>
              <a:stretch>
                <a:fillRect/>
              </a:stretch>
            </p:blipFill>
          </mc:Choice>
          <mc:Fallback>
            <p:blipFill>
              <a:blip r:embed="rId36"/>
              <a:stretch>
                <a:fillRect/>
              </a:stretch>
            </p:blipFill>
          </mc:Fallback>
        </mc:AlternateContent>
        <p:spPr>
          <a:xfrm>
            <a:off x="1635649" y="2465388"/>
            <a:ext cx="3365500" cy="67310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680999" y="2614014"/>
            <a:ext cx="193236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Calculus chain rule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3" name="Group 4"/>
          <p:cNvGrpSpPr/>
          <p:nvPr/>
        </p:nvGrpSpPr>
        <p:grpSpPr>
          <a:xfrm>
            <a:off x="1827083" y="3941245"/>
            <a:ext cx="6263345" cy="2677195"/>
            <a:chOff x="570843" y="3060700"/>
            <a:chExt cx="8166733" cy="3490777"/>
          </a:xfrm>
        </p:grpSpPr>
        <p:grpSp>
          <p:nvGrpSpPr>
            <p:cNvPr id="5" name="Group 4"/>
            <p:cNvGrpSpPr/>
            <p:nvPr/>
          </p:nvGrpSpPr>
          <p:grpSpPr>
            <a:xfrm>
              <a:off x="2208846" y="3905201"/>
              <a:ext cx="587424" cy="587424"/>
              <a:chOff x="5401994" y="3071949"/>
              <a:chExt cx="587424" cy="587424"/>
            </a:xfrm>
          </p:grpSpPr>
          <p:sp>
            <p:nvSpPr>
              <p:cNvPr id="72" name="Oval 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Curved Connector 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7"/>
            <p:cNvGrpSpPr/>
            <p:nvPr/>
          </p:nvGrpSpPr>
          <p:grpSpPr>
            <a:xfrm>
              <a:off x="2208846" y="4930697"/>
              <a:ext cx="587424" cy="587424"/>
              <a:chOff x="5401994" y="3071949"/>
              <a:chExt cx="587424" cy="587424"/>
            </a:xfrm>
          </p:grpSpPr>
          <p:sp>
            <p:nvSpPr>
              <p:cNvPr id="70" name="Oval 8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Curved Connector 7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"/>
            <p:cNvGrpSpPr/>
            <p:nvPr/>
          </p:nvGrpSpPr>
          <p:grpSpPr>
            <a:xfrm>
              <a:off x="2208846" y="5964053"/>
              <a:ext cx="587424" cy="587424"/>
              <a:chOff x="5401994" y="3071949"/>
              <a:chExt cx="587424" cy="587424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Curved Connector 68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/>
            <p:nvPr/>
          </p:nvGrpSpPr>
          <p:grpSpPr>
            <a:xfrm>
              <a:off x="4709485" y="3905201"/>
              <a:ext cx="587424" cy="587424"/>
              <a:chOff x="5401994" y="3071949"/>
              <a:chExt cx="587424" cy="587424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Curved Connector 6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6"/>
            <p:cNvGrpSpPr/>
            <p:nvPr/>
          </p:nvGrpSpPr>
          <p:grpSpPr>
            <a:xfrm>
              <a:off x="4709485" y="4930697"/>
              <a:ext cx="587424" cy="587424"/>
              <a:chOff x="5401994" y="3071949"/>
              <a:chExt cx="587424" cy="587424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Curved Connector 64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9"/>
            <p:cNvGrpSpPr/>
            <p:nvPr/>
          </p:nvGrpSpPr>
          <p:grpSpPr>
            <a:xfrm>
              <a:off x="4709485" y="5964053"/>
              <a:ext cx="587424" cy="587424"/>
              <a:chOff x="5401994" y="3071949"/>
              <a:chExt cx="587424" cy="587424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Curved Connector 62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2"/>
            <p:cNvGrpSpPr/>
            <p:nvPr/>
          </p:nvGrpSpPr>
          <p:grpSpPr>
            <a:xfrm>
              <a:off x="6985339" y="4930697"/>
              <a:ext cx="587424" cy="587424"/>
              <a:chOff x="5401994" y="3071949"/>
              <a:chExt cx="587424" cy="587424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Curved Connector 6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674663" y="4025559"/>
              <a:ext cx="279400" cy="1905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81013" y="4728821"/>
              <a:ext cx="266700" cy="1905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649633" y="5459858"/>
              <a:ext cx="279400" cy="1905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570843" y="6259353"/>
              <a:ext cx="355600" cy="1905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2796270" y="4198913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796270" y="4198913"/>
              <a:ext cx="1999241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796270" y="4198913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796270" y="4198913"/>
              <a:ext cx="1913215" cy="10254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796270" y="5224409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796270" y="5224409"/>
              <a:ext cx="1913215" cy="10333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796270" y="6257765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796270" y="5432095"/>
              <a:ext cx="1999241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796270" y="4406599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3"/>
            </p:cNvCxnSpPr>
            <p:nvPr/>
          </p:nvCxnSpPr>
          <p:spPr>
            <a:xfrm>
              <a:off x="954063" y="4120809"/>
              <a:ext cx="1254783" cy="7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3"/>
            </p:cNvCxnSpPr>
            <p:nvPr/>
          </p:nvCxnSpPr>
          <p:spPr>
            <a:xfrm>
              <a:off x="954063" y="4120809"/>
              <a:ext cx="1340809" cy="8959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3"/>
            </p:cNvCxnSpPr>
            <p:nvPr/>
          </p:nvCxnSpPr>
          <p:spPr>
            <a:xfrm>
              <a:off x="954063" y="4120809"/>
              <a:ext cx="1340809" cy="19292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4" idx="3"/>
            </p:cNvCxnSpPr>
            <p:nvPr/>
          </p:nvCxnSpPr>
          <p:spPr>
            <a:xfrm flipV="1">
              <a:off x="947713" y="4198913"/>
              <a:ext cx="1261133" cy="6251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4" idx="3"/>
            </p:cNvCxnSpPr>
            <p:nvPr/>
          </p:nvCxnSpPr>
          <p:spPr>
            <a:xfrm>
              <a:off x="947713" y="4824071"/>
              <a:ext cx="1261133" cy="4003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4" idx="3"/>
            </p:cNvCxnSpPr>
            <p:nvPr/>
          </p:nvCxnSpPr>
          <p:spPr>
            <a:xfrm>
              <a:off x="947713" y="4824071"/>
              <a:ext cx="1261133" cy="14336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3"/>
            </p:cNvCxnSpPr>
            <p:nvPr/>
          </p:nvCxnSpPr>
          <p:spPr>
            <a:xfrm flipV="1">
              <a:off x="929033" y="4406599"/>
              <a:ext cx="1365839" cy="11485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3"/>
            </p:cNvCxnSpPr>
            <p:nvPr/>
          </p:nvCxnSpPr>
          <p:spPr>
            <a:xfrm flipV="1">
              <a:off x="929033" y="5224409"/>
              <a:ext cx="1279813" cy="3306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6" idx="3"/>
            </p:cNvCxnSpPr>
            <p:nvPr/>
          </p:nvCxnSpPr>
          <p:spPr>
            <a:xfrm flipV="1">
              <a:off x="926443" y="6257765"/>
              <a:ext cx="1282403" cy="96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6" idx="3"/>
            </p:cNvCxnSpPr>
            <p:nvPr/>
          </p:nvCxnSpPr>
          <p:spPr>
            <a:xfrm flipV="1">
              <a:off x="926443" y="5432095"/>
              <a:ext cx="1368429" cy="9225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5" idx="3"/>
            </p:cNvCxnSpPr>
            <p:nvPr/>
          </p:nvCxnSpPr>
          <p:spPr>
            <a:xfrm>
              <a:off x="929033" y="5555108"/>
              <a:ext cx="1279813" cy="7026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6" idx="3"/>
            </p:cNvCxnSpPr>
            <p:nvPr/>
          </p:nvCxnSpPr>
          <p:spPr>
            <a:xfrm flipV="1">
              <a:off x="926443" y="4406599"/>
              <a:ext cx="1368429" cy="1948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296909" y="5432095"/>
              <a:ext cx="1774456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296909" y="5224409"/>
              <a:ext cx="168843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296909" y="4198913"/>
              <a:ext cx="1774456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572763" y="5224409"/>
              <a:ext cx="302800" cy="39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7886676" y="5038725"/>
              <a:ext cx="850900" cy="381000"/>
            </a:xfrm>
            <a:prstGeom prst="rect">
              <a:avLst/>
            </a:prstGeom>
          </p:spPr>
        </p:pic>
        <p:pic>
          <p:nvPicPr>
            <p:cNvPr id="43" name="Picture 4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1443038" y="3757613"/>
              <a:ext cx="393700" cy="228600"/>
            </a:xfrm>
            <a:prstGeom prst="rect">
              <a:avLst/>
            </a:prstGeom>
          </p:spPr>
        </p:pic>
        <p:pic>
          <p:nvPicPr>
            <p:cNvPr id="44" name="Picture 4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3502025" y="3708400"/>
              <a:ext cx="444500" cy="228600"/>
            </a:xfrm>
            <a:prstGeom prst="rect">
              <a:avLst/>
            </a:prstGeom>
          </p:spPr>
        </p:pic>
        <p:pic>
          <p:nvPicPr>
            <p:cNvPr id="45" name="Picture 4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6005513" y="4195763"/>
              <a:ext cx="419100" cy="190500"/>
            </a:xfrm>
            <a:prstGeom prst="rect">
              <a:avLst/>
            </a:prstGeom>
          </p:spPr>
        </p:pic>
        <p:pic>
          <p:nvPicPr>
            <p:cNvPr id="46" name="Picture 4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2796270" y="3060700"/>
              <a:ext cx="241300" cy="228600"/>
            </a:xfrm>
            <a:prstGeom prst="rect">
              <a:avLst/>
            </a:prstGeom>
          </p:spPr>
        </p:pic>
        <p:pic>
          <p:nvPicPr>
            <p:cNvPr id="47" name="Picture 4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tretch>
                  <a:fillRect/>
                </a:stretch>
              </p:blipFill>
            </mc:Choice>
            <mc:Fallback>
              <p:blipFill>
                <a:blip r:embed="rId21"/>
                <a:stretch>
                  <a:fillRect/>
                </a:stretch>
              </p:blipFill>
            </mc:Fallback>
          </mc:AlternateContent>
          <p:spPr>
            <a:xfrm>
              <a:off x="5329238" y="3098800"/>
              <a:ext cx="266700" cy="190500"/>
            </a:xfrm>
            <a:prstGeom prst="rect">
              <a:avLst/>
            </a:prstGeom>
          </p:spPr>
        </p:pic>
        <p:pic>
          <p:nvPicPr>
            <p:cNvPr id="48" name="Picture 4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2"/>
                <a:stretch>
                  <a:fillRect/>
                </a:stretch>
              </p:blipFill>
            </mc:Choice>
            <mc:Fallback>
              <p:blipFill>
                <a:blip r:embed="rId23"/>
                <a:stretch>
                  <a:fillRect/>
                </a:stretch>
              </p:blipFill>
            </mc:Fallback>
          </mc:AlternateContent>
          <p:spPr>
            <a:xfrm>
              <a:off x="1014413" y="3159125"/>
              <a:ext cx="215900" cy="190500"/>
            </a:xfrm>
            <a:prstGeom prst="rect">
              <a:avLst/>
            </a:prstGeom>
          </p:spPr>
        </p:pic>
        <p:pic>
          <p:nvPicPr>
            <p:cNvPr id="49" name="Picture 4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4"/>
                <a:stretch>
                  <a:fillRect/>
                </a:stretch>
              </p:blipFill>
            </mc:Choice>
            <mc:Fallback>
              <p:blipFill>
                <a:blip r:embed="rId25"/>
                <a:stretch>
                  <a:fillRect/>
                </a:stretch>
              </p:blipFill>
            </mc:Fallback>
          </mc:AlternateContent>
          <p:spPr>
            <a:xfrm>
              <a:off x="1960778" y="3060700"/>
              <a:ext cx="254000" cy="228600"/>
            </a:xfrm>
            <a:prstGeom prst="rect">
              <a:avLst/>
            </a:prstGeom>
          </p:spPr>
        </p:pic>
        <p:pic>
          <p:nvPicPr>
            <p:cNvPr id="50" name="Picture 4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6"/>
                <a:stretch>
                  <a:fillRect/>
                </a:stretch>
              </p:blipFill>
            </mc:Choice>
            <mc:Fallback>
              <p:blipFill>
                <a:blip r:embed="rId27"/>
                <a:stretch>
                  <a:fillRect/>
                </a:stretch>
              </p:blipFill>
            </mc:Fallback>
          </mc:AlternateContent>
          <p:spPr>
            <a:xfrm>
              <a:off x="4430085" y="3122613"/>
              <a:ext cx="279400" cy="190500"/>
            </a:xfrm>
            <a:prstGeom prst="rect">
              <a:avLst/>
            </a:prstGeom>
          </p:spPr>
        </p:pic>
        <p:pic>
          <p:nvPicPr>
            <p:cNvPr id="51" name="Picture 5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8"/>
                <a:stretch>
                  <a:fillRect/>
                </a:stretch>
              </p:blipFill>
            </mc:Choice>
            <mc:Fallback>
              <p:blipFill>
                <a:blip r:embed="rId29"/>
                <a:stretch>
                  <a:fillRect/>
                </a:stretch>
              </p:blipFill>
            </mc:Fallback>
          </mc:AlternateContent>
          <p:spPr>
            <a:xfrm>
              <a:off x="7616825" y="3148013"/>
              <a:ext cx="203200" cy="190500"/>
            </a:xfrm>
            <a:prstGeom prst="rect">
              <a:avLst/>
            </a:prstGeom>
          </p:spPr>
        </p:pic>
        <p:cxnSp>
          <p:nvCxnSpPr>
            <p:cNvPr id="52" name="Straight Arrow Connector 51"/>
            <p:cNvCxnSpPr/>
            <p:nvPr/>
          </p:nvCxnSpPr>
          <p:spPr>
            <a:xfrm rot="5400000">
              <a:off x="770851" y="369568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>
              <a:off x="1757112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2546614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>
              <a:off x="4205037" y="370227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>
              <a:off x="4970795" y="3782048"/>
              <a:ext cx="86643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>
              <a:off x="6156000" y="4139301"/>
              <a:ext cx="1558451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6853311" y="4227355"/>
              <a:ext cx="1709900" cy="1589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0"/>
                <a:stretch>
                  <a:fillRect/>
                </a:stretch>
              </p:blipFill>
            </mc:Choice>
            <mc:Fallback>
              <p:blipFill>
                <a:blip r:embed="rId31"/>
                <a:stretch>
                  <a:fillRect/>
                </a:stretch>
              </p:blipFill>
            </mc:Fallback>
          </mc:AlternateContent>
          <p:spPr>
            <a:xfrm>
              <a:off x="6834188" y="3123191"/>
              <a:ext cx="215900" cy="190500"/>
            </a:xfrm>
            <a:prstGeom prst="rect">
              <a:avLst/>
            </a:prstGeom>
          </p:spPr>
        </p:pic>
      </p:grpSp>
      <p:sp>
        <p:nvSpPr>
          <p:cNvPr id="77" name="TextBox 76"/>
          <p:cNvSpPr txBox="1"/>
          <p:nvPr/>
        </p:nvSpPr>
        <p:spPr>
          <a:xfrm>
            <a:off x="453504" y="1417638"/>
            <a:ext cx="30672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Optimize last layer weights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kl</a:t>
            </a:r>
            <a:endParaRPr lang="en-US" baseline="-25000" dirty="0"/>
          </a:p>
        </p:txBody>
      </p:sp>
      <p:pic>
        <p:nvPicPr>
          <p:cNvPr id="76" name="Picture 7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2"/>
              <a:stretch>
                <a:fillRect/>
              </a:stretch>
            </p:blipFill>
          </mc:Choice>
          <mc:Fallback>
            <p:blipFill>
              <a:blip r:embed="rId33"/>
              <a:stretch>
                <a:fillRect/>
              </a:stretch>
            </p:blipFill>
          </mc:Fallback>
        </mc:AlternateContent>
        <p:spPr>
          <a:xfrm>
            <a:off x="4352096" y="1266270"/>
            <a:ext cx="2362200" cy="520700"/>
          </a:xfrm>
          <a:prstGeom prst="rect">
            <a:avLst/>
          </a:prstGeom>
        </p:spPr>
      </p:pic>
      <p:pic>
        <p:nvPicPr>
          <p:cNvPr id="78" name="Picture 7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4"/>
              <a:stretch>
                <a:fillRect/>
              </a:stretch>
            </p:blipFill>
          </mc:Choice>
          <mc:Fallback>
            <p:blipFill>
              <a:blip r:embed="rId35"/>
              <a:stretch>
                <a:fillRect/>
              </a:stretch>
            </p:blipFill>
          </mc:Fallback>
        </mc:AlternateContent>
        <p:spPr>
          <a:xfrm>
            <a:off x="1635648" y="1940914"/>
            <a:ext cx="3365500" cy="67310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611677" y="1977901"/>
            <a:ext cx="193236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Calculus chain rule</a:t>
            </a:r>
            <a:endParaRPr lang="en-US" dirty="0"/>
          </a:p>
        </p:txBody>
      </p:sp>
      <p:pic>
        <p:nvPicPr>
          <p:cNvPr id="80" name="Picture 7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6"/>
              <a:stretch>
                <a:fillRect/>
              </a:stretch>
            </p:blipFill>
          </mc:Choice>
          <mc:Fallback>
            <p:blipFill>
              <a:blip r:embed="rId37"/>
              <a:stretch>
                <a:fillRect/>
              </a:stretch>
            </p:blipFill>
          </mc:Fallback>
        </mc:AlternateContent>
        <p:spPr>
          <a:xfrm>
            <a:off x="1731963" y="2905125"/>
            <a:ext cx="4724400" cy="698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3" name="Group 4"/>
          <p:cNvGrpSpPr/>
          <p:nvPr/>
        </p:nvGrpSpPr>
        <p:grpSpPr>
          <a:xfrm>
            <a:off x="1827083" y="3941245"/>
            <a:ext cx="6263345" cy="2677195"/>
            <a:chOff x="570843" y="3060700"/>
            <a:chExt cx="8166733" cy="3490777"/>
          </a:xfrm>
        </p:grpSpPr>
        <p:grpSp>
          <p:nvGrpSpPr>
            <p:cNvPr id="5" name="Group 4"/>
            <p:cNvGrpSpPr/>
            <p:nvPr/>
          </p:nvGrpSpPr>
          <p:grpSpPr>
            <a:xfrm>
              <a:off x="2208846" y="3905201"/>
              <a:ext cx="587424" cy="587424"/>
              <a:chOff x="5401994" y="3071949"/>
              <a:chExt cx="587424" cy="587424"/>
            </a:xfrm>
          </p:grpSpPr>
          <p:sp>
            <p:nvSpPr>
              <p:cNvPr id="72" name="Oval 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Curved Connector 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7"/>
            <p:cNvGrpSpPr/>
            <p:nvPr/>
          </p:nvGrpSpPr>
          <p:grpSpPr>
            <a:xfrm>
              <a:off x="2208846" y="4930697"/>
              <a:ext cx="587424" cy="587424"/>
              <a:chOff x="5401994" y="3071949"/>
              <a:chExt cx="587424" cy="587424"/>
            </a:xfrm>
          </p:grpSpPr>
          <p:sp>
            <p:nvSpPr>
              <p:cNvPr id="70" name="Oval 8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Curved Connector 7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"/>
            <p:cNvGrpSpPr/>
            <p:nvPr/>
          </p:nvGrpSpPr>
          <p:grpSpPr>
            <a:xfrm>
              <a:off x="2208846" y="5964053"/>
              <a:ext cx="587424" cy="587424"/>
              <a:chOff x="5401994" y="3071949"/>
              <a:chExt cx="587424" cy="587424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Curved Connector 68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/>
            <p:nvPr/>
          </p:nvGrpSpPr>
          <p:grpSpPr>
            <a:xfrm>
              <a:off x="4709485" y="3905201"/>
              <a:ext cx="587424" cy="587424"/>
              <a:chOff x="5401994" y="3071949"/>
              <a:chExt cx="587424" cy="587424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Curved Connector 6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6"/>
            <p:cNvGrpSpPr/>
            <p:nvPr/>
          </p:nvGrpSpPr>
          <p:grpSpPr>
            <a:xfrm>
              <a:off x="4709485" y="4930697"/>
              <a:ext cx="587424" cy="587424"/>
              <a:chOff x="5401994" y="3071949"/>
              <a:chExt cx="587424" cy="587424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Curved Connector 64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9"/>
            <p:cNvGrpSpPr/>
            <p:nvPr/>
          </p:nvGrpSpPr>
          <p:grpSpPr>
            <a:xfrm>
              <a:off x="4709485" y="5964053"/>
              <a:ext cx="587424" cy="587424"/>
              <a:chOff x="5401994" y="3071949"/>
              <a:chExt cx="587424" cy="587424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Curved Connector 62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2"/>
            <p:cNvGrpSpPr/>
            <p:nvPr/>
          </p:nvGrpSpPr>
          <p:grpSpPr>
            <a:xfrm>
              <a:off x="6985339" y="4930697"/>
              <a:ext cx="587424" cy="587424"/>
              <a:chOff x="5401994" y="3071949"/>
              <a:chExt cx="587424" cy="587424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Curved Connector 6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674663" y="4025559"/>
              <a:ext cx="279400" cy="1905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81013" y="4728821"/>
              <a:ext cx="266700" cy="1905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649633" y="5459858"/>
              <a:ext cx="279400" cy="1905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570843" y="6259353"/>
              <a:ext cx="355600" cy="1905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2796270" y="4198913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796270" y="4198913"/>
              <a:ext cx="1999241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796270" y="4198913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796270" y="4198913"/>
              <a:ext cx="1913215" cy="10254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796270" y="5224409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796270" y="5224409"/>
              <a:ext cx="1913215" cy="10333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796270" y="6257765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796270" y="5432095"/>
              <a:ext cx="1999241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796270" y="4406599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3"/>
            </p:cNvCxnSpPr>
            <p:nvPr/>
          </p:nvCxnSpPr>
          <p:spPr>
            <a:xfrm>
              <a:off x="954063" y="4120809"/>
              <a:ext cx="1254783" cy="7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3"/>
            </p:cNvCxnSpPr>
            <p:nvPr/>
          </p:nvCxnSpPr>
          <p:spPr>
            <a:xfrm>
              <a:off x="954063" y="4120809"/>
              <a:ext cx="1340809" cy="8959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3"/>
            </p:cNvCxnSpPr>
            <p:nvPr/>
          </p:nvCxnSpPr>
          <p:spPr>
            <a:xfrm>
              <a:off x="954063" y="4120809"/>
              <a:ext cx="1340809" cy="19292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4" idx="3"/>
            </p:cNvCxnSpPr>
            <p:nvPr/>
          </p:nvCxnSpPr>
          <p:spPr>
            <a:xfrm flipV="1">
              <a:off x="947713" y="4198913"/>
              <a:ext cx="1261133" cy="6251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4" idx="3"/>
            </p:cNvCxnSpPr>
            <p:nvPr/>
          </p:nvCxnSpPr>
          <p:spPr>
            <a:xfrm>
              <a:off x="947713" y="4824071"/>
              <a:ext cx="1261133" cy="4003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4" idx="3"/>
            </p:cNvCxnSpPr>
            <p:nvPr/>
          </p:nvCxnSpPr>
          <p:spPr>
            <a:xfrm>
              <a:off x="947713" y="4824071"/>
              <a:ext cx="1261133" cy="14336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3"/>
            </p:cNvCxnSpPr>
            <p:nvPr/>
          </p:nvCxnSpPr>
          <p:spPr>
            <a:xfrm flipV="1">
              <a:off x="929033" y="4406599"/>
              <a:ext cx="1365839" cy="11485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3"/>
            </p:cNvCxnSpPr>
            <p:nvPr/>
          </p:nvCxnSpPr>
          <p:spPr>
            <a:xfrm flipV="1">
              <a:off x="929033" y="5224409"/>
              <a:ext cx="1279813" cy="3306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6" idx="3"/>
            </p:cNvCxnSpPr>
            <p:nvPr/>
          </p:nvCxnSpPr>
          <p:spPr>
            <a:xfrm flipV="1">
              <a:off x="926443" y="6257765"/>
              <a:ext cx="1282403" cy="96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6" idx="3"/>
            </p:cNvCxnSpPr>
            <p:nvPr/>
          </p:nvCxnSpPr>
          <p:spPr>
            <a:xfrm flipV="1">
              <a:off x="926443" y="5432095"/>
              <a:ext cx="1368429" cy="9225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5" idx="3"/>
            </p:cNvCxnSpPr>
            <p:nvPr/>
          </p:nvCxnSpPr>
          <p:spPr>
            <a:xfrm>
              <a:off x="929033" y="5555108"/>
              <a:ext cx="1279813" cy="7026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6" idx="3"/>
            </p:cNvCxnSpPr>
            <p:nvPr/>
          </p:nvCxnSpPr>
          <p:spPr>
            <a:xfrm flipV="1">
              <a:off x="926443" y="4406599"/>
              <a:ext cx="1368429" cy="1948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296909" y="5432095"/>
              <a:ext cx="1774456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296909" y="5224409"/>
              <a:ext cx="168843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296909" y="4198913"/>
              <a:ext cx="1774456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572763" y="5224409"/>
              <a:ext cx="302800" cy="39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7886676" y="5038725"/>
              <a:ext cx="850900" cy="381000"/>
            </a:xfrm>
            <a:prstGeom prst="rect">
              <a:avLst/>
            </a:prstGeom>
          </p:spPr>
        </p:pic>
        <p:pic>
          <p:nvPicPr>
            <p:cNvPr id="43" name="Picture 4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1443038" y="3757613"/>
              <a:ext cx="393700" cy="228600"/>
            </a:xfrm>
            <a:prstGeom prst="rect">
              <a:avLst/>
            </a:prstGeom>
          </p:spPr>
        </p:pic>
        <p:pic>
          <p:nvPicPr>
            <p:cNvPr id="44" name="Picture 4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3502025" y="3708400"/>
              <a:ext cx="444500" cy="228600"/>
            </a:xfrm>
            <a:prstGeom prst="rect">
              <a:avLst/>
            </a:prstGeom>
          </p:spPr>
        </p:pic>
        <p:pic>
          <p:nvPicPr>
            <p:cNvPr id="45" name="Picture 4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6005513" y="4195763"/>
              <a:ext cx="419100" cy="190500"/>
            </a:xfrm>
            <a:prstGeom prst="rect">
              <a:avLst/>
            </a:prstGeom>
          </p:spPr>
        </p:pic>
        <p:pic>
          <p:nvPicPr>
            <p:cNvPr id="46" name="Picture 4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2796270" y="3060700"/>
              <a:ext cx="241300" cy="228600"/>
            </a:xfrm>
            <a:prstGeom prst="rect">
              <a:avLst/>
            </a:prstGeom>
          </p:spPr>
        </p:pic>
        <p:pic>
          <p:nvPicPr>
            <p:cNvPr id="47" name="Picture 4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tretch>
                  <a:fillRect/>
                </a:stretch>
              </p:blipFill>
            </mc:Choice>
            <mc:Fallback>
              <p:blipFill>
                <a:blip r:embed="rId21"/>
                <a:stretch>
                  <a:fillRect/>
                </a:stretch>
              </p:blipFill>
            </mc:Fallback>
          </mc:AlternateContent>
          <p:spPr>
            <a:xfrm>
              <a:off x="5329238" y="3098800"/>
              <a:ext cx="266700" cy="190500"/>
            </a:xfrm>
            <a:prstGeom prst="rect">
              <a:avLst/>
            </a:prstGeom>
          </p:spPr>
        </p:pic>
        <p:pic>
          <p:nvPicPr>
            <p:cNvPr id="48" name="Picture 4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2"/>
                <a:stretch>
                  <a:fillRect/>
                </a:stretch>
              </p:blipFill>
            </mc:Choice>
            <mc:Fallback>
              <p:blipFill>
                <a:blip r:embed="rId23"/>
                <a:stretch>
                  <a:fillRect/>
                </a:stretch>
              </p:blipFill>
            </mc:Fallback>
          </mc:AlternateContent>
          <p:spPr>
            <a:xfrm>
              <a:off x="1014413" y="3159125"/>
              <a:ext cx="215900" cy="190500"/>
            </a:xfrm>
            <a:prstGeom prst="rect">
              <a:avLst/>
            </a:prstGeom>
          </p:spPr>
        </p:pic>
        <p:pic>
          <p:nvPicPr>
            <p:cNvPr id="49" name="Picture 4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4"/>
                <a:stretch>
                  <a:fillRect/>
                </a:stretch>
              </p:blipFill>
            </mc:Choice>
            <mc:Fallback>
              <p:blipFill>
                <a:blip r:embed="rId25"/>
                <a:stretch>
                  <a:fillRect/>
                </a:stretch>
              </p:blipFill>
            </mc:Fallback>
          </mc:AlternateContent>
          <p:spPr>
            <a:xfrm>
              <a:off x="1960778" y="3060700"/>
              <a:ext cx="254000" cy="228600"/>
            </a:xfrm>
            <a:prstGeom prst="rect">
              <a:avLst/>
            </a:prstGeom>
          </p:spPr>
        </p:pic>
        <p:pic>
          <p:nvPicPr>
            <p:cNvPr id="50" name="Picture 4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6"/>
                <a:stretch>
                  <a:fillRect/>
                </a:stretch>
              </p:blipFill>
            </mc:Choice>
            <mc:Fallback>
              <p:blipFill>
                <a:blip r:embed="rId27"/>
                <a:stretch>
                  <a:fillRect/>
                </a:stretch>
              </p:blipFill>
            </mc:Fallback>
          </mc:AlternateContent>
          <p:spPr>
            <a:xfrm>
              <a:off x="4430085" y="3122613"/>
              <a:ext cx="279400" cy="190500"/>
            </a:xfrm>
            <a:prstGeom prst="rect">
              <a:avLst/>
            </a:prstGeom>
          </p:spPr>
        </p:pic>
        <p:pic>
          <p:nvPicPr>
            <p:cNvPr id="51" name="Picture 5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8"/>
                <a:stretch>
                  <a:fillRect/>
                </a:stretch>
              </p:blipFill>
            </mc:Choice>
            <mc:Fallback>
              <p:blipFill>
                <a:blip r:embed="rId29"/>
                <a:stretch>
                  <a:fillRect/>
                </a:stretch>
              </p:blipFill>
            </mc:Fallback>
          </mc:AlternateContent>
          <p:spPr>
            <a:xfrm>
              <a:off x="7616825" y="3148013"/>
              <a:ext cx="203200" cy="190500"/>
            </a:xfrm>
            <a:prstGeom prst="rect">
              <a:avLst/>
            </a:prstGeom>
          </p:spPr>
        </p:pic>
        <p:cxnSp>
          <p:nvCxnSpPr>
            <p:cNvPr id="52" name="Straight Arrow Connector 51"/>
            <p:cNvCxnSpPr/>
            <p:nvPr/>
          </p:nvCxnSpPr>
          <p:spPr>
            <a:xfrm rot="5400000">
              <a:off x="770851" y="369568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>
              <a:off x="1757112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2546614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>
              <a:off x="4205037" y="370227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>
              <a:off x="4970795" y="3782048"/>
              <a:ext cx="86643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>
              <a:off x="6156000" y="4139301"/>
              <a:ext cx="1558451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6853311" y="4227355"/>
              <a:ext cx="1709900" cy="1589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0"/>
                <a:stretch>
                  <a:fillRect/>
                </a:stretch>
              </p:blipFill>
            </mc:Choice>
            <mc:Fallback>
              <p:blipFill>
                <a:blip r:embed="rId31"/>
                <a:stretch>
                  <a:fillRect/>
                </a:stretch>
              </p:blipFill>
            </mc:Fallback>
          </mc:AlternateContent>
          <p:spPr>
            <a:xfrm>
              <a:off x="6834188" y="3123191"/>
              <a:ext cx="215900" cy="190500"/>
            </a:xfrm>
            <a:prstGeom prst="rect">
              <a:avLst/>
            </a:prstGeom>
          </p:spPr>
        </p:pic>
      </p:grpSp>
      <p:sp>
        <p:nvSpPr>
          <p:cNvPr id="77" name="TextBox 76"/>
          <p:cNvSpPr txBox="1"/>
          <p:nvPr/>
        </p:nvSpPr>
        <p:spPr>
          <a:xfrm>
            <a:off x="453504" y="1417638"/>
            <a:ext cx="30672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Optimize last layer weights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kl</a:t>
            </a:r>
            <a:endParaRPr lang="en-US" baseline="-25000" dirty="0"/>
          </a:p>
        </p:txBody>
      </p:sp>
      <p:pic>
        <p:nvPicPr>
          <p:cNvPr id="76" name="Picture 7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2"/>
              <a:stretch>
                <a:fillRect/>
              </a:stretch>
            </p:blipFill>
          </mc:Choice>
          <mc:Fallback>
            <p:blipFill>
              <a:blip r:embed="rId33"/>
              <a:stretch>
                <a:fillRect/>
              </a:stretch>
            </p:blipFill>
          </mc:Fallback>
        </mc:AlternateContent>
        <p:spPr>
          <a:xfrm>
            <a:off x="4352096" y="1266270"/>
            <a:ext cx="2362200" cy="520700"/>
          </a:xfrm>
          <a:prstGeom prst="rect">
            <a:avLst/>
          </a:prstGeom>
        </p:spPr>
      </p:pic>
      <p:pic>
        <p:nvPicPr>
          <p:cNvPr id="78" name="Picture 7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4"/>
              <a:stretch>
                <a:fillRect/>
              </a:stretch>
            </p:blipFill>
          </mc:Choice>
          <mc:Fallback>
            <p:blipFill>
              <a:blip r:embed="rId35"/>
              <a:stretch>
                <a:fillRect/>
              </a:stretch>
            </p:blipFill>
          </mc:Fallback>
        </mc:AlternateContent>
        <p:spPr>
          <a:xfrm>
            <a:off x="1635648" y="1940914"/>
            <a:ext cx="3365500" cy="67310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611677" y="1977901"/>
            <a:ext cx="193236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Calculus chain rule</a:t>
            </a:r>
            <a:endParaRPr lang="en-US" dirty="0"/>
          </a:p>
        </p:txBody>
      </p:sp>
      <p:pic>
        <p:nvPicPr>
          <p:cNvPr id="81" name="Picture 8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6"/>
              <a:stretch>
                <a:fillRect/>
              </a:stretch>
            </p:blipFill>
          </mc:Choice>
          <mc:Fallback>
            <p:blipFill>
              <a:blip r:embed="rId37"/>
              <a:stretch>
                <a:fillRect/>
              </a:stretch>
            </p:blipFill>
          </mc:Fallback>
        </mc:AlternateContent>
        <p:spPr>
          <a:xfrm>
            <a:off x="1725398" y="2905703"/>
            <a:ext cx="5130800" cy="698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3" name="Group 4"/>
          <p:cNvGrpSpPr/>
          <p:nvPr/>
        </p:nvGrpSpPr>
        <p:grpSpPr>
          <a:xfrm>
            <a:off x="1827083" y="3941245"/>
            <a:ext cx="6263345" cy="2677195"/>
            <a:chOff x="570843" y="3060700"/>
            <a:chExt cx="8166733" cy="3490777"/>
          </a:xfrm>
        </p:grpSpPr>
        <p:grpSp>
          <p:nvGrpSpPr>
            <p:cNvPr id="5" name="Group 4"/>
            <p:cNvGrpSpPr/>
            <p:nvPr/>
          </p:nvGrpSpPr>
          <p:grpSpPr>
            <a:xfrm>
              <a:off x="2208846" y="3905201"/>
              <a:ext cx="587424" cy="587424"/>
              <a:chOff x="5401994" y="3071949"/>
              <a:chExt cx="587424" cy="587424"/>
            </a:xfrm>
          </p:grpSpPr>
          <p:sp>
            <p:nvSpPr>
              <p:cNvPr id="72" name="Oval 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Curved Connector 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7"/>
            <p:cNvGrpSpPr/>
            <p:nvPr/>
          </p:nvGrpSpPr>
          <p:grpSpPr>
            <a:xfrm>
              <a:off x="2208846" y="4930697"/>
              <a:ext cx="587424" cy="587424"/>
              <a:chOff x="5401994" y="3071949"/>
              <a:chExt cx="587424" cy="587424"/>
            </a:xfrm>
          </p:grpSpPr>
          <p:sp>
            <p:nvSpPr>
              <p:cNvPr id="70" name="Oval 8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Curved Connector 7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"/>
            <p:cNvGrpSpPr/>
            <p:nvPr/>
          </p:nvGrpSpPr>
          <p:grpSpPr>
            <a:xfrm>
              <a:off x="2208846" y="5964053"/>
              <a:ext cx="587424" cy="587424"/>
              <a:chOff x="5401994" y="3071949"/>
              <a:chExt cx="587424" cy="587424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Curved Connector 68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/>
            <p:nvPr/>
          </p:nvGrpSpPr>
          <p:grpSpPr>
            <a:xfrm>
              <a:off x="4709485" y="3905201"/>
              <a:ext cx="587424" cy="587424"/>
              <a:chOff x="5401994" y="3071949"/>
              <a:chExt cx="587424" cy="587424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Curved Connector 6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6"/>
            <p:cNvGrpSpPr/>
            <p:nvPr/>
          </p:nvGrpSpPr>
          <p:grpSpPr>
            <a:xfrm>
              <a:off x="4709485" y="4930697"/>
              <a:ext cx="587424" cy="587424"/>
              <a:chOff x="5401994" y="3071949"/>
              <a:chExt cx="587424" cy="587424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Curved Connector 64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9"/>
            <p:cNvGrpSpPr/>
            <p:nvPr/>
          </p:nvGrpSpPr>
          <p:grpSpPr>
            <a:xfrm>
              <a:off x="4709485" y="5964053"/>
              <a:ext cx="587424" cy="587424"/>
              <a:chOff x="5401994" y="3071949"/>
              <a:chExt cx="587424" cy="587424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Curved Connector 62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2"/>
            <p:cNvGrpSpPr/>
            <p:nvPr/>
          </p:nvGrpSpPr>
          <p:grpSpPr>
            <a:xfrm>
              <a:off x="6985339" y="4930697"/>
              <a:ext cx="587424" cy="587424"/>
              <a:chOff x="5401994" y="3071949"/>
              <a:chExt cx="587424" cy="587424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Curved Connector 6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674663" y="4025559"/>
              <a:ext cx="279400" cy="1905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81013" y="4728821"/>
              <a:ext cx="266700" cy="1905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649633" y="5459858"/>
              <a:ext cx="279400" cy="1905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570843" y="6259353"/>
              <a:ext cx="355600" cy="1905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2796270" y="4198913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796270" y="4198913"/>
              <a:ext cx="1999241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796270" y="4198913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796270" y="4198913"/>
              <a:ext cx="1913215" cy="10254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796270" y="5224409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796270" y="5224409"/>
              <a:ext cx="1913215" cy="10333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796270" y="6257765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796270" y="5432095"/>
              <a:ext cx="1999241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796270" y="4406599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3"/>
            </p:cNvCxnSpPr>
            <p:nvPr/>
          </p:nvCxnSpPr>
          <p:spPr>
            <a:xfrm>
              <a:off x="954063" y="4120809"/>
              <a:ext cx="1254783" cy="7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3"/>
            </p:cNvCxnSpPr>
            <p:nvPr/>
          </p:nvCxnSpPr>
          <p:spPr>
            <a:xfrm>
              <a:off x="954063" y="4120809"/>
              <a:ext cx="1340809" cy="8959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3"/>
            </p:cNvCxnSpPr>
            <p:nvPr/>
          </p:nvCxnSpPr>
          <p:spPr>
            <a:xfrm>
              <a:off x="954063" y="4120809"/>
              <a:ext cx="1340809" cy="19292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4" idx="3"/>
            </p:cNvCxnSpPr>
            <p:nvPr/>
          </p:nvCxnSpPr>
          <p:spPr>
            <a:xfrm flipV="1">
              <a:off x="947713" y="4198913"/>
              <a:ext cx="1261133" cy="6251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4" idx="3"/>
            </p:cNvCxnSpPr>
            <p:nvPr/>
          </p:nvCxnSpPr>
          <p:spPr>
            <a:xfrm>
              <a:off x="947713" y="4824071"/>
              <a:ext cx="1261133" cy="4003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4" idx="3"/>
            </p:cNvCxnSpPr>
            <p:nvPr/>
          </p:nvCxnSpPr>
          <p:spPr>
            <a:xfrm>
              <a:off x="947713" y="4824071"/>
              <a:ext cx="1261133" cy="14336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3"/>
            </p:cNvCxnSpPr>
            <p:nvPr/>
          </p:nvCxnSpPr>
          <p:spPr>
            <a:xfrm flipV="1">
              <a:off x="929033" y="4406599"/>
              <a:ext cx="1365839" cy="11485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3"/>
            </p:cNvCxnSpPr>
            <p:nvPr/>
          </p:nvCxnSpPr>
          <p:spPr>
            <a:xfrm flipV="1">
              <a:off x="929033" y="5224409"/>
              <a:ext cx="1279813" cy="3306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6" idx="3"/>
            </p:cNvCxnSpPr>
            <p:nvPr/>
          </p:nvCxnSpPr>
          <p:spPr>
            <a:xfrm flipV="1">
              <a:off x="926443" y="6257765"/>
              <a:ext cx="1282403" cy="96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6" idx="3"/>
            </p:cNvCxnSpPr>
            <p:nvPr/>
          </p:nvCxnSpPr>
          <p:spPr>
            <a:xfrm flipV="1">
              <a:off x="926443" y="5432095"/>
              <a:ext cx="1368429" cy="9225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5" idx="3"/>
            </p:cNvCxnSpPr>
            <p:nvPr/>
          </p:nvCxnSpPr>
          <p:spPr>
            <a:xfrm>
              <a:off x="929033" y="5555108"/>
              <a:ext cx="1279813" cy="7026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6" idx="3"/>
            </p:cNvCxnSpPr>
            <p:nvPr/>
          </p:nvCxnSpPr>
          <p:spPr>
            <a:xfrm flipV="1">
              <a:off x="926443" y="4406599"/>
              <a:ext cx="1368429" cy="1948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296909" y="5432095"/>
              <a:ext cx="1774456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296909" y="5224409"/>
              <a:ext cx="168843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296909" y="4198913"/>
              <a:ext cx="1774456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572763" y="5224409"/>
              <a:ext cx="302800" cy="39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7886676" y="5038725"/>
              <a:ext cx="850900" cy="381000"/>
            </a:xfrm>
            <a:prstGeom prst="rect">
              <a:avLst/>
            </a:prstGeom>
          </p:spPr>
        </p:pic>
        <p:pic>
          <p:nvPicPr>
            <p:cNvPr id="43" name="Picture 4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1443038" y="3757613"/>
              <a:ext cx="393700" cy="228600"/>
            </a:xfrm>
            <a:prstGeom prst="rect">
              <a:avLst/>
            </a:prstGeom>
          </p:spPr>
        </p:pic>
        <p:pic>
          <p:nvPicPr>
            <p:cNvPr id="44" name="Picture 4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3502025" y="3708400"/>
              <a:ext cx="444500" cy="228600"/>
            </a:xfrm>
            <a:prstGeom prst="rect">
              <a:avLst/>
            </a:prstGeom>
          </p:spPr>
        </p:pic>
        <p:pic>
          <p:nvPicPr>
            <p:cNvPr id="45" name="Picture 4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6005513" y="4195763"/>
              <a:ext cx="419100" cy="190500"/>
            </a:xfrm>
            <a:prstGeom prst="rect">
              <a:avLst/>
            </a:prstGeom>
          </p:spPr>
        </p:pic>
        <p:pic>
          <p:nvPicPr>
            <p:cNvPr id="46" name="Picture 4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2796270" y="3060700"/>
              <a:ext cx="241300" cy="228600"/>
            </a:xfrm>
            <a:prstGeom prst="rect">
              <a:avLst/>
            </a:prstGeom>
          </p:spPr>
        </p:pic>
        <p:pic>
          <p:nvPicPr>
            <p:cNvPr id="47" name="Picture 4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tretch>
                  <a:fillRect/>
                </a:stretch>
              </p:blipFill>
            </mc:Choice>
            <mc:Fallback>
              <p:blipFill>
                <a:blip r:embed="rId21"/>
                <a:stretch>
                  <a:fillRect/>
                </a:stretch>
              </p:blipFill>
            </mc:Fallback>
          </mc:AlternateContent>
          <p:spPr>
            <a:xfrm>
              <a:off x="5329238" y="3098800"/>
              <a:ext cx="266700" cy="190500"/>
            </a:xfrm>
            <a:prstGeom prst="rect">
              <a:avLst/>
            </a:prstGeom>
          </p:spPr>
        </p:pic>
        <p:pic>
          <p:nvPicPr>
            <p:cNvPr id="48" name="Picture 4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2"/>
                <a:stretch>
                  <a:fillRect/>
                </a:stretch>
              </p:blipFill>
            </mc:Choice>
            <mc:Fallback>
              <p:blipFill>
                <a:blip r:embed="rId23"/>
                <a:stretch>
                  <a:fillRect/>
                </a:stretch>
              </p:blipFill>
            </mc:Fallback>
          </mc:AlternateContent>
          <p:spPr>
            <a:xfrm>
              <a:off x="1014413" y="3159125"/>
              <a:ext cx="215900" cy="190500"/>
            </a:xfrm>
            <a:prstGeom prst="rect">
              <a:avLst/>
            </a:prstGeom>
          </p:spPr>
        </p:pic>
        <p:pic>
          <p:nvPicPr>
            <p:cNvPr id="49" name="Picture 4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4"/>
                <a:stretch>
                  <a:fillRect/>
                </a:stretch>
              </p:blipFill>
            </mc:Choice>
            <mc:Fallback>
              <p:blipFill>
                <a:blip r:embed="rId25"/>
                <a:stretch>
                  <a:fillRect/>
                </a:stretch>
              </p:blipFill>
            </mc:Fallback>
          </mc:AlternateContent>
          <p:spPr>
            <a:xfrm>
              <a:off x="1960778" y="3060700"/>
              <a:ext cx="254000" cy="228600"/>
            </a:xfrm>
            <a:prstGeom prst="rect">
              <a:avLst/>
            </a:prstGeom>
          </p:spPr>
        </p:pic>
        <p:pic>
          <p:nvPicPr>
            <p:cNvPr id="50" name="Picture 4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6"/>
                <a:stretch>
                  <a:fillRect/>
                </a:stretch>
              </p:blipFill>
            </mc:Choice>
            <mc:Fallback>
              <p:blipFill>
                <a:blip r:embed="rId27"/>
                <a:stretch>
                  <a:fillRect/>
                </a:stretch>
              </p:blipFill>
            </mc:Fallback>
          </mc:AlternateContent>
          <p:spPr>
            <a:xfrm>
              <a:off x="4430085" y="3122613"/>
              <a:ext cx="279400" cy="190500"/>
            </a:xfrm>
            <a:prstGeom prst="rect">
              <a:avLst/>
            </a:prstGeom>
          </p:spPr>
        </p:pic>
        <p:pic>
          <p:nvPicPr>
            <p:cNvPr id="51" name="Picture 5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8"/>
                <a:stretch>
                  <a:fillRect/>
                </a:stretch>
              </p:blipFill>
            </mc:Choice>
            <mc:Fallback>
              <p:blipFill>
                <a:blip r:embed="rId29"/>
                <a:stretch>
                  <a:fillRect/>
                </a:stretch>
              </p:blipFill>
            </mc:Fallback>
          </mc:AlternateContent>
          <p:spPr>
            <a:xfrm>
              <a:off x="7616825" y="3148013"/>
              <a:ext cx="203200" cy="190500"/>
            </a:xfrm>
            <a:prstGeom prst="rect">
              <a:avLst/>
            </a:prstGeom>
          </p:spPr>
        </p:pic>
        <p:cxnSp>
          <p:nvCxnSpPr>
            <p:cNvPr id="52" name="Straight Arrow Connector 51"/>
            <p:cNvCxnSpPr/>
            <p:nvPr/>
          </p:nvCxnSpPr>
          <p:spPr>
            <a:xfrm rot="5400000">
              <a:off x="770851" y="369568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>
              <a:off x="1757112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2546614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>
              <a:off x="4205037" y="370227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>
              <a:off x="4970795" y="3782048"/>
              <a:ext cx="86643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>
              <a:off x="6156000" y="4139301"/>
              <a:ext cx="1558451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6853311" y="4227355"/>
              <a:ext cx="1709900" cy="1589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0"/>
                <a:stretch>
                  <a:fillRect/>
                </a:stretch>
              </p:blipFill>
            </mc:Choice>
            <mc:Fallback>
              <p:blipFill>
                <a:blip r:embed="rId31"/>
                <a:stretch>
                  <a:fillRect/>
                </a:stretch>
              </p:blipFill>
            </mc:Fallback>
          </mc:AlternateContent>
          <p:spPr>
            <a:xfrm>
              <a:off x="6834188" y="3123191"/>
              <a:ext cx="215900" cy="190500"/>
            </a:xfrm>
            <a:prstGeom prst="rect">
              <a:avLst/>
            </a:prstGeom>
          </p:spPr>
        </p:pic>
      </p:grpSp>
      <p:sp>
        <p:nvSpPr>
          <p:cNvPr id="77" name="TextBox 76"/>
          <p:cNvSpPr txBox="1"/>
          <p:nvPr/>
        </p:nvSpPr>
        <p:spPr>
          <a:xfrm>
            <a:off x="453504" y="1417638"/>
            <a:ext cx="30672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Optimize last layer weights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kl</a:t>
            </a:r>
            <a:endParaRPr lang="en-US" baseline="-25000" dirty="0"/>
          </a:p>
        </p:txBody>
      </p:sp>
      <p:pic>
        <p:nvPicPr>
          <p:cNvPr id="76" name="Picture 7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2"/>
              <a:stretch>
                <a:fillRect/>
              </a:stretch>
            </p:blipFill>
          </mc:Choice>
          <mc:Fallback>
            <p:blipFill>
              <a:blip r:embed="rId33"/>
              <a:stretch>
                <a:fillRect/>
              </a:stretch>
            </p:blipFill>
          </mc:Fallback>
        </mc:AlternateContent>
        <p:spPr>
          <a:xfrm>
            <a:off x="4352096" y="1266270"/>
            <a:ext cx="2362200" cy="520700"/>
          </a:xfrm>
          <a:prstGeom prst="rect">
            <a:avLst/>
          </a:prstGeom>
        </p:spPr>
      </p:pic>
      <p:pic>
        <p:nvPicPr>
          <p:cNvPr id="78" name="Picture 7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4"/>
              <a:stretch>
                <a:fillRect/>
              </a:stretch>
            </p:blipFill>
          </mc:Choice>
          <mc:Fallback>
            <p:blipFill>
              <a:blip r:embed="rId35"/>
              <a:stretch>
                <a:fillRect/>
              </a:stretch>
            </p:blipFill>
          </mc:Fallback>
        </mc:AlternateContent>
        <p:spPr>
          <a:xfrm>
            <a:off x="1635648" y="1940914"/>
            <a:ext cx="3365500" cy="67310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611677" y="1977901"/>
            <a:ext cx="193236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Calculus chain rule</a:t>
            </a:r>
            <a:endParaRPr lang="en-US" dirty="0"/>
          </a:p>
        </p:txBody>
      </p:sp>
      <p:pic>
        <p:nvPicPr>
          <p:cNvPr id="84" name="Picture 8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6"/>
              <a:stretch>
                <a:fillRect/>
              </a:stretch>
            </p:blipFill>
          </mc:Choice>
          <mc:Fallback>
            <p:blipFill>
              <a:blip r:embed="rId37"/>
              <a:stretch>
                <a:fillRect/>
              </a:stretch>
            </p:blipFill>
          </mc:Fallback>
        </mc:AlternateContent>
        <p:spPr>
          <a:xfrm>
            <a:off x="115888" y="2955925"/>
            <a:ext cx="9017000" cy="698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3" name="Group 4"/>
          <p:cNvGrpSpPr/>
          <p:nvPr/>
        </p:nvGrpSpPr>
        <p:grpSpPr>
          <a:xfrm>
            <a:off x="1827083" y="3941245"/>
            <a:ext cx="6263345" cy="2677195"/>
            <a:chOff x="570843" y="3060700"/>
            <a:chExt cx="8166733" cy="3490777"/>
          </a:xfrm>
        </p:grpSpPr>
        <p:grpSp>
          <p:nvGrpSpPr>
            <p:cNvPr id="5" name="Group 4"/>
            <p:cNvGrpSpPr/>
            <p:nvPr/>
          </p:nvGrpSpPr>
          <p:grpSpPr>
            <a:xfrm>
              <a:off x="2208846" y="3905201"/>
              <a:ext cx="587424" cy="587424"/>
              <a:chOff x="5401994" y="3071949"/>
              <a:chExt cx="587424" cy="587424"/>
            </a:xfrm>
          </p:grpSpPr>
          <p:sp>
            <p:nvSpPr>
              <p:cNvPr id="72" name="Oval 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Curved Connector 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7"/>
            <p:cNvGrpSpPr/>
            <p:nvPr/>
          </p:nvGrpSpPr>
          <p:grpSpPr>
            <a:xfrm>
              <a:off x="2208846" y="4930697"/>
              <a:ext cx="587424" cy="587424"/>
              <a:chOff x="5401994" y="3071949"/>
              <a:chExt cx="587424" cy="587424"/>
            </a:xfrm>
          </p:grpSpPr>
          <p:sp>
            <p:nvSpPr>
              <p:cNvPr id="70" name="Oval 8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Curved Connector 7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"/>
            <p:cNvGrpSpPr/>
            <p:nvPr/>
          </p:nvGrpSpPr>
          <p:grpSpPr>
            <a:xfrm>
              <a:off x="2208846" y="5964053"/>
              <a:ext cx="587424" cy="587424"/>
              <a:chOff x="5401994" y="3071949"/>
              <a:chExt cx="587424" cy="587424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Curved Connector 68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/>
            <p:nvPr/>
          </p:nvGrpSpPr>
          <p:grpSpPr>
            <a:xfrm>
              <a:off x="4709485" y="3905201"/>
              <a:ext cx="587424" cy="587424"/>
              <a:chOff x="5401994" y="3071949"/>
              <a:chExt cx="587424" cy="587424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Curved Connector 6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6"/>
            <p:cNvGrpSpPr/>
            <p:nvPr/>
          </p:nvGrpSpPr>
          <p:grpSpPr>
            <a:xfrm>
              <a:off x="4709485" y="4930697"/>
              <a:ext cx="587424" cy="587424"/>
              <a:chOff x="5401994" y="3071949"/>
              <a:chExt cx="587424" cy="587424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Curved Connector 64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9"/>
            <p:cNvGrpSpPr/>
            <p:nvPr/>
          </p:nvGrpSpPr>
          <p:grpSpPr>
            <a:xfrm>
              <a:off x="4709485" y="5964053"/>
              <a:ext cx="587424" cy="587424"/>
              <a:chOff x="5401994" y="3071949"/>
              <a:chExt cx="587424" cy="587424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Curved Connector 62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2"/>
            <p:cNvGrpSpPr/>
            <p:nvPr/>
          </p:nvGrpSpPr>
          <p:grpSpPr>
            <a:xfrm>
              <a:off x="6985339" y="4930697"/>
              <a:ext cx="587424" cy="587424"/>
              <a:chOff x="5401994" y="3071949"/>
              <a:chExt cx="587424" cy="587424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Curved Connector 6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674663" y="4025559"/>
              <a:ext cx="279400" cy="1905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81013" y="4728821"/>
              <a:ext cx="266700" cy="1905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649633" y="5459858"/>
              <a:ext cx="279400" cy="1905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570843" y="6259353"/>
              <a:ext cx="355600" cy="1905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2796270" y="4198913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796270" y="4198913"/>
              <a:ext cx="1999241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796270" y="4198913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796270" y="4198913"/>
              <a:ext cx="1913215" cy="10254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796270" y="5224409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796270" y="5224409"/>
              <a:ext cx="1913215" cy="10333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796270" y="6257765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796270" y="5432095"/>
              <a:ext cx="1999241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796270" y="4406599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3"/>
            </p:cNvCxnSpPr>
            <p:nvPr/>
          </p:nvCxnSpPr>
          <p:spPr>
            <a:xfrm>
              <a:off x="954063" y="4120809"/>
              <a:ext cx="1254783" cy="7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3"/>
            </p:cNvCxnSpPr>
            <p:nvPr/>
          </p:nvCxnSpPr>
          <p:spPr>
            <a:xfrm>
              <a:off x="954063" y="4120809"/>
              <a:ext cx="1340809" cy="8959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3"/>
            </p:cNvCxnSpPr>
            <p:nvPr/>
          </p:nvCxnSpPr>
          <p:spPr>
            <a:xfrm>
              <a:off x="954063" y="4120809"/>
              <a:ext cx="1340809" cy="19292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4" idx="3"/>
            </p:cNvCxnSpPr>
            <p:nvPr/>
          </p:nvCxnSpPr>
          <p:spPr>
            <a:xfrm flipV="1">
              <a:off x="947713" y="4198913"/>
              <a:ext cx="1261133" cy="6251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4" idx="3"/>
            </p:cNvCxnSpPr>
            <p:nvPr/>
          </p:nvCxnSpPr>
          <p:spPr>
            <a:xfrm>
              <a:off x="947713" y="4824071"/>
              <a:ext cx="1261133" cy="4003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4" idx="3"/>
            </p:cNvCxnSpPr>
            <p:nvPr/>
          </p:nvCxnSpPr>
          <p:spPr>
            <a:xfrm>
              <a:off x="947713" y="4824071"/>
              <a:ext cx="1261133" cy="14336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3"/>
            </p:cNvCxnSpPr>
            <p:nvPr/>
          </p:nvCxnSpPr>
          <p:spPr>
            <a:xfrm flipV="1">
              <a:off x="929033" y="4406599"/>
              <a:ext cx="1365839" cy="11485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3"/>
            </p:cNvCxnSpPr>
            <p:nvPr/>
          </p:nvCxnSpPr>
          <p:spPr>
            <a:xfrm flipV="1">
              <a:off x="929033" y="5224409"/>
              <a:ext cx="1279813" cy="3306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6" idx="3"/>
            </p:cNvCxnSpPr>
            <p:nvPr/>
          </p:nvCxnSpPr>
          <p:spPr>
            <a:xfrm flipV="1">
              <a:off x="926443" y="6257765"/>
              <a:ext cx="1282403" cy="96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6" idx="3"/>
            </p:cNvCxnSpPr>
            <p:nvPr/>
          </p:nvCxnSpPr>
          <p:spPr>
            <a:xfrm flipV="1">
              <a:off x="926443" y="5432095"/>
              <a:ext cx="1368429" cy="9225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5" idx="3"/>
            </p:cNvCxnSpPr>
            <p:nvPr/>
          </p:nvCxnSpPr>
          <p:spPr>
            <a:xfrm>
              <a:off x="929033" y="5555108"/>
              <a:ext cx="1279813" cy="7026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6" idx="3"/>
            </p:cNvCxnSpPr>
            <p:nvPr/>
          </p:nvCxnSpPr>
          <p:spPr>
            <a:xfrm flipV="1">
              <a:off x="926443" y="4406599"/>
              <a:ext cx="1368429" cy="1948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296909" y="5432095"/>
              <a:ext cx="1774456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296909" y="5224409"/>
              <a:ext cx="168843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296909" y="4198913"/>
              <a:ext cx="1774456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572763" y="5224409"/>
              <a:ext cx="302800" cy="39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7886676" y="5038725"/>
              <a:ext cx="850900" cy="381000"/>
            </a:xfrm>
            <a:prstGeom prst="rect">
              <a:avLst/>
            </a:prstGeom>
          </p:spPr>
        </p:pic>
        <p:pic>
          <p:nvPicPr>
            <p:cNvPr id="43" name="Picture 4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1443038" y="3757613"/>
              <a:ext cx="393700" cy="228600"/>
            </a:xfrm>
            <a:prstGeom prst="rect">
              <a:avLst/>
            </a:prstGeom>
          </p:spPr>
        </p:pic>
        <p:pic>
          <p:nvPicPr>
            <p:cNvPr id="44" name="Picture 4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3502025" y="3708400"/>
              <a:ext cx="444500" cy="228600"/>
            </a:xfrm>
            <a:prstGeom prst="rect">
              <a:avLst/>
            </a:prstGeom>
          </p:spPr>
        </p:pic>
        <p:pic>
          <p:nvPicPr>
            <p:cNvPr id="45" name="Picture 4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6005513" y="4195763"/>
              <a:ext cx="419100" cy="190500"/>
            </a:xfrm>
            <a:prstGeom prst="rect">
              <a:avLst/>
            </a:prstGeom>
          </p:spPr>
        </p:pic>
        <p:pic>
          <p:nvPicPr>
            <p:cNvPr id="46" name="Picture 4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2796270" y="3060700"/>
              <a:ext cx="241300" cy="228600"/>
            </a:xfrm>
            <a:prstGeom prst="rect">
              <a:avLst/>
            </a:prstGeom>
          </p:spPr>
        </p:pic>
        <p:pic>
          <p:nvPicPr>
            <p:cNvPr id="47" name="Picture 4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tretch>
                  <a:fillRect/>
                </a:stretch>
              </p:blipFill>
            </mc:Choice>
            <mc:Fallback>
              <p:blipFill>
                <a:blip r:embed="rId21"/>
                <a:stretch>
                  <a:fillRect/>
                </a:stretch>
              </p:blipFill>
            </mc:Fallback>
          </mc:AlternateContent>
          <p:spPr>
            <a:xfrm>
              <a:off x="5329238" y="3098800"/>
              <a:ext cx="266700" cy="190500"/>
            </a:xfrm>
            <a:prstGeom prst="rect">
              <a:avLst/>
            </a:prstGeom>
          </p:spPr>
        </p:pic>
        <p:pic>
          <p:nvPicPr>
            <p:cNvPr id="48" name="Picture 4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2"/>
                <a:stretch>
                  <a:fillRect/>
                </a:stretch>
              </p:blipFill>
            </mc:Choice>
            <mc:Fallback>
              <p:blipFill>
                <a:blip r:embed="rId23"/>
                <a:stretch>
                  <a:fillRect/>
                </a:stretch>
              </p:blipFill>
            </mc:Fallback>
          </mc:AlternateContent>
          <p:spPr>
            <a:xfrm>
              <a:off x="1014413" y="3159125"/>
              <a:ext cx="215900" cy="190500"/>
            </a:xfrm>
            <a:prstGeom prst="rect">
              <a:avLst/>
            </a:prstGeom>
          </p:spPr>
        </p:pic>
        <p:pic>
          <p:nvPicPr>
            <p:cNvPr id="49" name="Picture 4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4"/>
                <a:stretch>
                  <a:fillRect/>
                </a:stretch>
              </p:blipFill>
            </mc:Choice>
            <mc:Fallback>
              <p:blipFill>
                <a:blip r:embed="rId25"/>
                <a:stretch>
                  <a:fillRect/>
                </a:stretch>
              </p:blipFill>
            </mc:Fallback>
          </mc:AlternateContent>
          <p:spPr>
            <a:xfrm>
              <a:off x="1960778" y="3060700"/>
              <a:ext cx="254000" cy="228600"/>
            </a:xfrm>
            <a:prstGeom prst="rect">
              <a:avLst/>
            </a:prstGeom>
          </p:spPr>
        </p:pic>
        <p:pic>
          <p:nvPicPr>
            <p:cNvPr id="50" name="Picture 4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6"/>
                <a:stretch>
                  <a:fillRect/>
                </a:stretch>
              </p:blipFill>
            </mc:Choice>
            <mc:Fallback>
              <p:blipFill>
                <a:blip r:embed="rId27"/>
                <a:stretch>
                  <a:fillRect/>
                </a:stretch>
              </p:blipFill>
            </mc:Fallback>
          </mc:AlternateContent>
          <p:spPr>
            <a:xfrm>
              <a:off x="4430085" y="3122613"/>
              <a:ext cx="279400" cy="190500"/>
            </a:xfrm>
            <a:prstGeom prst="rect">
              <a:avLst/>
            </a:prstGeom>
          </p:spPr>
        </p:pic>
        <p:pic>
          <p:nvPicPr>
            <p:cNvPr id="51" name="Picture 5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8"/>
                <a:stretch>
                  <a:fillRect/>
                </a:stretch>
              </p:blipFill>
            </mc:Choice>
            <mc:Fallback>
              <p:blipFill>
                <a:blip r:embed="rId29"/>
                <a:stretch>
                  <a:fillRect/>
                </a:stretch>
              </p:blipFill>
            </mc:Fallback>
          </mc:AlternateContent>
          <p:spPr>
            <a:xfrm>
              <a:off x="7616825" y="3148013"/>
              <a:ext cx="203200" cy="190500"/>
            </a:xfrm>
            <a:prstGeom prst="rect">
              <a:avLst/>
            </a:prstGeom>
          </p:spPr>
        </p:pic>
        <p:cxnSp>
          <p:nvCxnSpPr>
            <p:cNvPr id="52" name="Straight Arrow Connector 51"/>
            <p:cNvCxnSpPr/>
            <p:nvPr/>
          </p:nvCxnSpPr>
          <p:spPr>
            <a:xfrm rot="5400000">
              <a:off x="770851" y="369568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>
              <a:off x="1757112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2546614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>
              <a:off x="4205037" y="370227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>
              <a:off x="4970795" y="3782048"/>
              <a:ext cx="86643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>
              <a:off x="6156000" y="4139301"/>
              <a:ext cx="1558451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6853311" y="4227355"/>
              <a:ext cx="1709900" cy="1589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0"/>
                <a:stretch>
                  <a:fillRect/>
                </a:stretch>
              </p:blipFill>
            </mc:Choice>
            <mc:Fallback>
              <p:blipFill>
                <a:blip r:embed="rId31"/>
                <a:stretch>
                  <a:fillRect/>
                </a:stretch>
              </p:blipFill>
            </mc:Fallback>
          </mc:AlternateContent>
          <p:spPr>
            <a:xfrm>
              <a:off x="6834188" y="3123191"/>
              <a:ext cx="215900" cy="190500"/>
            </a:xfrm>
            <a:prstGeom prst="rect">
              <a:avLst/>
            </a:prstGeom>
          </p:spPr>
        </p:pic>
      </p:grpSp>
      <p:sp>
        <p:nvSpPr>
          <p:cNvPr id="77" name="TextBox 76"/>
          <p:cNvSpPr txBox="1"/>
          <p:nvPr/>
        </p:nvSpPr>
        <p:spPr>
          <a:xfrm>
            <a:off x="453504" y="1417638"/>
            <a:ext cx="30672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Optimize last layer weights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kl</a:t>
            </a:r>
            <a:endParaRPr lang="en-US" baseline="-25000" dirty="0"/>
          </a:p>
        </p:txBody>
      </p:sp>
      <p:pic>
        <p:nvPicPr>
          <p:cNvPr id="76" name="Picture 7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2"/>
              <a:stretch>
                <a:fillRect/>
              </a:stretch>
            </p:blipFill>
          </mc:Choice>
          <mc:Fallback>
            <p:blipFill>
              <a:blip r:embed="rId33"/>
              <a:stretch>
                <a:fillRect/>
              </a:stretch>
            </p:blipFill>
          </mc:Fallback>
        </mc:AlternateContent>
        <p:spPr>
          <a:xfrm>
            <a:off x="4352096" y="1266270"/>
            <a:ext cx="2362200" cy="520700"/>
          </a:xfrm>
          <a:prstGeom prst="rect">
            <a:avLst/>
          </a:prstGeom>
        </p:spPr>
      </p:pic>
      <p:pic>
        <p:nvPicPr>
          <p:cNvPr id="78" name="Picture 7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4"/>
              <a:stretch>
                <a:fillRect/>
              </a:stretch>
            </p:blipFill>
          </mc:Choice>
          <mc:Fallback>
            <p:blipFill>
              <a:blip r:embed="rId35"/>
              <a:stretch>
                <a:fillRect/>
              </a:stretch>
            </p:blipFill>
          </mc:Fallback>
        </mc:AlternateContent>
        <p:spPr>
          <a:xfrm>
            <a:off x="1635648" y="1891598"/>
            <a:ext cx="3365500" cy="67310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611677" y="1928585"/>
            <a:ext cx="193236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Calculus chain rule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6439838" y="2675659"/>
            <a:ext cx="2246962" cy="46823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6"/>
              <a:stretch>
                <a:fillRect/>
              </a:stretch>
            </p:blipFill>
          </mc:Choice>
          <mc:Fallback>
            <p:blipFill>
              <a:blip r:embed="rId37"/>
              <a:stretch>
                <a:fillRect/>
              </a:stretch>
            </p:blipFill>
          </mc:Fallback>
        </mc:AlternateContent>
        <p:spPr>
          <a:xfrm>
            <a:off x="3175" y="2628900"/>
            <a:ext cx="9144000" cy="14255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3" name="Group 4"/>
          <p:cNvGrpSpPr/>
          <p:nvPr/>
        </p:nvGrpSpPr>
        <p:grpSpPr>
          <a:xfrm>
            <a:off x="1827083" y="3941245"/>
            <a:ext cx="6263345" cy="2677195"/>
            <a:chOff x="570843" y="3060700"/>
            <a:chExt cx="8166733" cy="3490777"/>
          </a:xfrm>
        </p:grpSpPr>
        <p:grpSp>
          <p:nvGrpSpPr>
            <p:cNvPr id="5" name="Group 4"/>
            <p:cNvGrpSpPr/>
            <p:nvPr/>
          </p:nvGrpSpPr>
          <p:grpSpPr>
            <a:xfrm>
              <a:off x="2208846" y="3905201"/>
              <a:ext cx="587424" cy="587424"/>
              <a:chOff x="5401994" y="3071949"/>
              <a:chExt cx="587424" cy="587424"/>
            </a:xfrm>
          </p:grpSpPr>
          <p:sp>
            <p:nvSpPr>
              <p:cNvPr id="72" name="Oval 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Curved Connector 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7"/>
            <p:cNvGrpSpPr/>
            <p:nvPr/>
          </p:nvGrpSpPr>
          <p:grpSpPr>
            <a:xfrm>
              <a:off x="2208846" y="4930697"/>
              <a:ext cx="587424" cy="587424"/>
              <a:chOff x="5401994" y="3071949"/>
              <a:chExt cx="587424" cy="587424"/>
            </a:xfrm>
          </p:grpSpPr>
          <p:sp>
            <p:nvSpPr>
              <p:cNvPr id="70" name="Oval 8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Curved Connector 7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"/>
            <p:cNvGrpSpPr/>
            <p:nvPr/>
          </p:nvGrpSpPr>
          <p:grpSpPr>
            <a:xfrm>
              <a:off x="2208846" y="5964053"/>
              <a:ext cx="587424" cy="587424"/>
              <a:chOff x="5401994" y="3071949"/>
              <a:chExt cx="587424" cy="587424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Curved Connector 68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/>
            <p:nvPr/>
          </p:nvGrpSpPr>
          <p:grpSpPr>
            <a:xfrm>
              <a:off x="4709485" y="3905201"/>
              <a:ext cx="587424" cy="587424"/>
              <a:chOff x="5401994" y="3071949"/>
              <a:chExt cx="587424" cy="587424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Curved Connector 6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6"/>
            <p:cNvGrpSpPr/>
            <p:nvPr/>
          </p:nvGrpSpPr>
          <p:grpSpPr>
            <a:xfrm>
              <a:off x="4709485" y="4930697"/>
              <a:ext cx="587424" cy="587424"/>
              <a:chOff x="5401994" y="3071949"/>
              <a:chExt cx="587424" cy="587424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Curved Connector 64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9"/>
            <p:cNvGrpSpPr/>
            <p:nvPr/>
          </p:nvGrpSpPr>
          <p:grpSpPr>
            <a:xfrm>
              <a:off x="4709485" y="5964053"/>
              <a:ext cx="587424" cy="587424"/>
              <a:chOff x="5401994" y="3071949"/>
              <a:chExt cx="587424" cy="587424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Curved Connector 62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2"/>
            <p:cNvGrpSpPr/>
            <p:nvPr/>
          </p:nvGrpSpPr>
          <p:grpSpPr>
            <a:xfrm>
              <a:off x="6985339" y="4930697"/>
              <a:ext cx="587424" cy="587424"/>
              <a:chOff x="5401994" y="3071949"/>
              <a:chExt cx="587424" cy="587424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Curved Connector 6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674663" y="4025559"/>
              <a:ext cx="279400" cy="1905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681013" y="4728821"/>
              <a:ext cx="266700" cy="1905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649633" y="5459858"/>
              <a:ext cx="279400" cy="1905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570843" y="6259353"/>
              <a:ext cx="355600" cy="1905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2796270" y="4198913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796270" y="4198913"/>
              <a:ext cx="1999241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796270" y="4198913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796270" y="4198913"/>
              <a:ext cx="1913215" cy="10254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796270" y="5224409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796270" y="5224409"/>
              <a:ext cx="1913215" cy="10333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796270" y="6257765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796270" y="5432095"/>
              <a:ext cx="1999241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796270" y="4406599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3"/>
            </p:cNvCxnSpPr>
            <p:nvPr/>
          </p:nvCxnSpPr>
          <p:spPr>
            <a:xfrm>
              <a:off x="954063" y="4120809"/>
              <a:ext cx="1254783" cy="7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3"/>
            </p:cNvCxnSpPr>
            <p:nvPr/>
          </p:nvCxnSpPr>
          <p:spPr>
            <a:xfrm>
              <a:off x="954063" y="4120809"/>
              <a:ext cx="1340809" cy="8959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3"/>
            </p:cNvCxnSpPr>
            <p:nvPr/>
          </p:nvCxnSpPr>
          <p:spPr>
            <a:xfrm>
              <a:off x="954063" y="4120809"/>
              <a:ext cx="1340809" cy="19292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4" idx="3"/>
            </p:cNvCxnSpPr>
            <p:nvPr/>
          </p:nvCxnSpPr>
          <p:spPr>
            <a:xfrm flipV="1">
              <a:off x="947713" y="4198913"/>
              <a:ext cx="1261133" cy="6251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4" idx="3"/>
            </p:cNvCxnSpPr>
            <p:nvPr/>
          </p:nvCxnSpPr>
          <p:spPr>
            <a:xfrm>
              <a:off x="947713" y="4824071"/>
              <a:ext cx="1261133" cy="4003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4" idx="3"/>
            </p:cNvCxnSpPr>
            <p:nvPr/>
          </p:nvCxnSpPr>
          <p:spPr>
            <a:xfrm>
              <a:off x="947713" y="4824071"/>
              <a:ext cx="1261133" cy="14336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3"/>
            </p:cNvCxnSpPr>
            <p:nvPr/>
          </p:nvCxnSpPr>
          <p:spPr>
            <a:xfrm flipV="1">
              <a:off x="929033" y="4406599"/>
              <a:ext cx="1365839" cy="11485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3"/>
            </p:cNvCxnSpPr>
            <p:nvPr/>
          </p:nvCxnSpPr>
          <p:spPr>
            <a:xfrm flipV="1">
              <a:off x="929033" y="5224409"/>
              <a:ext cx="1279813" cy="3306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6" idx="3"/>
            </p:cNvCxnSpPr>
            <p:nvPr/>
          </p:nvCxnSpPr>
          <p:spPr>
            <a:xfrm flipV="1">
              <a:off x="926443" y="6257765"/>
              <a:ext cx="1282403" cy="96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6" idx="3"/>
            </p:cNvCxnSpPr>
            <p:nvPr/>
          </p:nvCxnSpPr>
          <p:spPr>
            <a:xfrm flipV="1">
              <a:off x="926443" y="5432095"/>
              <a:ext cx="1368429" cy="9225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5" idx="3"/>
            </p:cNvCxnSpPr>
            <p:nvPr/>
          </p:nvCxnSpPr>
          <p:spPr>
            <a:xfrm>
              <a:off x="929033" y="5555108"/>
              <a:ext cx="1279813" cy="7026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6" idx="3"/>
            </p:cNvCxnSpPr>
            <p:nvPr/>
          </p:nvCxnSpPr>
          <p:spPr>
            <a:xfrm flipV="1">
              <a:off x="926443" y="4406599"/>
              <a:ext cx="1368429" cy="1948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296909" y="5432095"/>
              <a:ext cx="1774456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296909" y="5224409"/>
              <a:ext cx="168843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296909" y="4198913"/>
              <a:ext cx="1774456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572763" y="5224409"/>
              <a:ext cx="302800" cy="39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7886676" y="5038725"/>
              <a:ext cx="850900" cy="381000"/>
            </a:xfrm>
            <a:prstGeom prst="rect">
              <a:avLst/>
            </a:prstGeom>
          </p:spPr>
        </p:pic>
        <p:pic>
          <p:nvPicPr>
            <p:cNvPr id="43" name="Picture 4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1443038" y="3757613"/>
              <a:ext cx="393700" cy="228600"/>
            </a:xfrm>
            <a:prstGeom prst="rect">
              <a:avLst/>
            </a:prstGeom>
          </p:spPr>
        </p:pic>
        <p:pic>
          <p:nvPicPr>
            <p:cNvPr id="44" name="Picture 4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3502025" y="3708400"/>
              <a:ext cx="444500" cy="228600"/>
            </a:xfrm>
            <a:prstGeom prst="rect">
              <a:avLst/>
            </a:prstGeom>
          </p:spPr>
        </p:pic>
        <p:pic>
          <p:nvPicPr>
            <p:cNvPr id="45" name="Picture 4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7"/>
                <a:stretch>
                  <a:fillRect/>
                </a:stretch>
              </p:blipFill>
            </mc:Choice>
            <mc:Fallback>
              <p:blipFill>
                <a:blip r:embed="rId18"/>
                <a:stretch>
                  <a:fillRect/>
                </a:stretch>
              </p:blipFill>
            </mc:Fallback>
          </mc:AlternateContent>
          <p:spPr>
            <a:xfrm>
              <a:off x="6005513" y="4195763"/>
              <a:ext cx="419100" cy="190500"/>
            </a:xfrm>
            <a:prstGeom prst="rect">
              <a:avLst/>
            </a:prstGeom>
          </p:spPr>
        </p:pic>
        <p:pic>
          <p:nvPicPr>
            <p:cNvPr id="46" name="Picture 4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9"/>
                <a:stretch>
                  <a:fillRect/>
                </a:stretch>
              </p:blipFill>
            </mc:Choice>
            <mc:Fallback>
              <p:blipFill>
                <a:blip r:embed="rId20"/>
                <a:stretch>
                  <a:fillRect/>
                </a:stretch>
              </p:blipFill>
            </mc:Fallback>
          </mc:AlternateContent>
          <p:spPr>
            <a:xfrm>
              <a:off x="2796270" y="3060700"/>
              <a:ext cx="241300" cy="228600"/>
            </a:xfrm>
            <a:prstGeom prst="rect">
              <a:avLst/>
            </a:prstGeom>
          </p:spPr>
        </p:pic>
        <p:pic>
          <p:nvPicPr>
            <p:cNvPr id="47" name="Picture 4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1"/>
                <a:stretch>
                  <a:fillRect/>
                </a:stretch>
              </p:blipFill>
            </mc:Choice>
            <mc:Fallback>
              <p:blipFill>
                <a:blip r:embed="rId22"/>
                <a:stretch>
                  <a:fillRect/>
                </a:stretch>
              </p:blipFill>
            </mc:Fallback>
          </mc:AlternateContent>
          <p:spPr>
            <a:xfrm>
              <a:off x="5329238" y="3098800"/>
              <a:ext cx="266700" cy="190500"/>
            </a:xfrm>
            <a:prstGeom prst="rect">
              <a:avLst/>
            </a:prstGeom>
          </p:spPr>
        </p:pic>
        <p:pic>
          <p:nvPicPr>
            <p:cNvPr id="48" name="Picture 4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3"/>
                <a:stretch>
                  <a:fillRect/>
                </a:stretch>
              </p:blipFill>
            </mc:Choice>
            <mc:Fallback>
              <p:blipFill>
                <a:blip r:embed="rId24"/>
                <a:stretch>
                  <a:fillRect/>
                </a:stretch>
              </p:blipFill>
            </mc:Fallback>
          </mc:AlternateContent>
          <p:spPr>
            <a:xfrm>
              <a:off x="1014413" y="3159125"/>
              <a:ext cx="215900" cy="190500"/>
            </a:xfrm>
            <a:prstGeom prst="rect">
              <a:avLst/>
            </a:prstGeom>
          </p:spPr>
        </p:pic>
        <p:pic>
          <p:nvPicPr>
            <p:cNvPr id="49" name="Picture 4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5"/>
                <a:stretch>
                  <a:fillRect/>
                </a:stretch>
              </p:blipFill>
            </mc:Choice>
            <mc:Fallback>
              <p:blipFill>
                <a:blip r:embed="rId26"/>
                <a:stretch>
                  <a:fillRect/>
                </a:stretch>
              </p:blipFill>
            </mc:Fallback>
          </mc:AlternateContent>
          <p:spPr>
            <a:xfrm>
              <a:off x="1960778" y="3060700"/>
              <a:ext cx="254000" cy="228600"/>
            </a:xfrm>
            <a:prstGeom prst="rect">
              <a:avLst/>
            </a:prstGeom>
          </p:spPr>
        </p:pic>
        <p:pic>
          <p:nvPicPr>
            <p:cNvPr id="50" name="Picture 4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7"/>
                <a:stretch>
                  <a:fillRect/>
                </a:stretch>
              </p:blipFill>
            </mc:Choice>
            <mc:Fallback>
              <p:blipFill>
                <a:blip r:embed="rId28"/>
                <a:stretch>
                  <a:fillRect/>
                </a:stretch>
              </p:blipFill>
            </mc:Fallback>
          </mc:AlternateContent>
          <p:spPr>
            <a:xfrm>
              <a:off x="4430085" y="3122613"/>
              <a:ext cx="279400" cy="190500"/>
            </a:xfrm>
            <a:prstGeom prst="rect">
              <a:avLst/>
            </a:prstGeom>
          </p:spPr>
        </p:pic>
        <p:pic>
          <p:nvPicPr>
            <p:cNvPr id="51" name="Picture 5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9"/>
                <a:stretch>
                  <a:fillRect/>
                </a:stretch>
              </p:blipFill>
            </mc:Choice>
            <mc:Fallback>
              <p:blipFill>
                <a:blip r:embed="rId30"/>
                <a:stretch>
                  <a:fillRect/>
                </a:stretch>
              </p:blipFill>
            </mc:Fallback>
          </mc:AlternateContent>
          <p:spPr>
            <a:xfrm>
              <a:off x="7616825" y="3148013"/>
              <a:ext cx="203200" cy="190500"/>
            </a:xfrm>
            <a:prstGeom prst="rect">
              <a:avLst/>
            </a:prstGeom>
          </p:spPr>
        </p:pic>
        <p:cxnSp>
          <p:nvCxnSpPr>
            <p:cNvPr id="52" name="Straight Arrow Connector 51"/>
            <p:cNvCxnSpPr/>
            <p:nvPr/>
          </p:nvCxnSpPr>
          <p:spPr>
            <a:xfrm rot="5400000">
              <a:off x="770851" y="369568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>
              <a:off x="1757112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2546614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>
              <a:off x="4205037" y="370227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>
              <a:off x="4970795" y="3782048"/>
              <a:ext cx="86643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>
              <a:off x="6156000" y="4139301"/>
              <a:ext cx="1558451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6853311" y="4227355"/>
              <a:ext cx="1709900" cy="1589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1"/>
                <a:stretch>
                  <a:fillRect/>
                </a:stretch>
              </p:blipFill>
            </mc:Choice>
            <mc:Fallback>
              <p:blipFill>
                <a:blip r:embed="rId32"/>
                <a:stretch>
                  <a:fillRect/>
                </a:stretch>
              </p:blipFill>
            </mc:Fallback>
          </mc:AlternateContent>
          <p:spPr>
            <a:xfrm>
              <a:off x="6834188" y="3123191"/>
              <a:ext cx="215900" cy="190500"/>
            </a:xfrm>
            <a:prstGeom prst="rect">
              <a:avLst/>
            </a:prstGeom>
          </p:spPr>
        </p:pic>
      </p:grpSp>
      <p:sp>
        <p:nvSpPr>
          <p:cNvPr id="77" name="TextBox 76"/>
          <p:cNvSpPr txBox="1"/>
          <p:nvPr/>
        </p:nvSpPr>
        <p:spPr>
          <a:xfrm>
            <a:off x="453504" y="1417638"/>
            <a:ext cx="32665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Optimize last hidden weights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jk</a:t>
            </a:r>
            <a:endParaRPr lang="en-US" baseline="-25000" dirty="0"/>
          </a:p>
        </p:txBody>
      </p:sp>
      <p:pic>
        <p:nvPicPr>
          <p:cNvPr id="83" name="Picture 8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3"/>
              <a:stretch>
                <a:fillRect/>
              </a:stretch>
            </p:blipFill>
          </mc:Choice>
          <mc:Fallback>
            <p:blipFill>
              <a:blip r:embed="rId34"/>
              <a:stretch>
                <a:fillRect/>
              </a:stretch>
            </p:blipFill>
          </mc:Fallback>
        </mc:AlternateContent>
        <p:spPr>
          <a:xfrm>
            <a:off x="714375" y="1981200"/>
            <a:ext cx="3479800" cy="673100"/>
          </a:xfrm>
          <a:prstGeom prst="rect">
            <a:avLst/>
          </a:prstGeom>
        </p:spPr>
      </p:pic>
      <p:pic>
        <p:nvPicPr>
          <p:cNvPr id="85" name="Picture 8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5"/>
              <a:stretch>
                <a:fillRect/>
              </a:stretch>
            </p:blipFill>
          </mc:Choice>
          <mc:Fallback>
            <p:blipFill>
              <a:blip r:embed="rId36"/>
              <a:stretch>
                <a:fillRect/>
              </a:stretch>
            </p:blipFill>
          </mc:Fallback>
        </mc:AlternateContent>
        <p:spPr>
          <a:xfrm>
            <a:off x="5564188" y="1316038"/>
            <a:ext cx="27813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3" name="Group 4"/>
          <p:cNvGrpSpPr/>
          <p:nvPr/>
        </p:nvGrpSpPr>
        <p:grpSpPr>
          <a:xfrm>
            <a:off x="1827083" y="3941245"/>
            <a:ext cx="6263345" cy="2677195"/>
            <a:chOff x="570843" y="3060700"/>
            <a:chExt cx="8166733" cy="3490777"/>
          </a:xfrm>
        </p:grpSpPr>
        <p:grpSp>
          <p:nvGrpSpPr>
            <p:cNvPr id="5" name="Group 4"/>
            <p:cNvGrpSpPr/>
            <p:nvPr/>
          </p:nvGrpSpPr>
          <p:grpSpPr>
            <a:xfrm>
              <a:off x="2208846" y="3905201"/>
              <a:ext cx="587424" cy="587424"/>
              <a:chOff x="5401994" y="3071949"/>
              <a:chExt cx="587424" cy="587424"/>
            </a:xfrm>
          </p:grpSpPr>
          <p:sp>
            <p:nvSpPr>
              <p:cNvPr id="72" name="Oval 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Curved Connector 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7"/>
            <p:cNvGrpSpPr/>
            <p:nvPr/>
          </p:nvGrpSpPr>
          <p:grpSpPr>
            <a:xfrm>
              <a:off x="2208846" y="4930697"/>
              <a:ext cx="587424" cy="587424"/>
              <a:chOff x="5401994" y="3071949"/>
              <a:chExt cx="587424" cy="587424"/>
            </a:xfrm>
          </p:grpSpPr>
          <p:sp>
            <p:nvSpPr>
              <p:cNvPr id="70" name="Oval 8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Curved Connector 7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"/>
            <p:cNvGrpSpPr/>
            <p:nvPr/>
          </p:nvGrpSpPr>
          <p:grpSpPr>
            <a:xfrm>
              <a:off x="2208846" y="5964053"/>
              <a:ext cx="587424" cy="587424"/>
              <a:chOff x="5401994" y="3071949"/>
              <a:chExt cx="587424" cy="587424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Curved Connector 68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/>
            <p:nvPr/>
          </p:nvGrpSpPr>
          <p:grpSpPr>
            <a:xfrm>
              <a:off x="4709485" y="3905201"/>
              <a:ext cx="587424" cy="587424"/>
              <a:chOff x="5401994" y="3071949"/>
              <a:chExt cx="587424" cy="587424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Curved Connector 6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6"/>
            <p:cNvGrpSpPr/>
            <p:nvPr/>
          </p:nvGrpSpPr>
          <p:grpSpPr>
            <a:xfrm>
              <a:off x="4709485" y="4930697"/>
              <a:ext cx="587424" cy="587424"/>
              <a:chOff x="5401994" y="3071949"/>
              <a:chExt cx="587424" cy="587424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Curved Connector 64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9"/>
            <p:cNvGrpSpPr/>
            <p:nvPr/>
          </p:nvGrpSpPr>
          <p:grpSpPr>
            <a:xfrm>
              <a:off x="4709485" y="5964053"/>
              <a:ext cx="587424" cy="587424"/>
              <a:chOff x="5401994" y="3071949"/>
              <a:chExt cx="587424" cy="587424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Curved Connector 62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2"/>
            <p:cNvGrpSpPr/>
            <p:nvPr/>
          </p:nvGrpSpPr>
          <p:grpSpPr>
            <a:xfrm>
              <a:off x="6985339" y="4930697"/>
              <a:ext cx="587424" cy="587424"/>
              <a:chOff x="5401994" y="3071949"/>
              <a:chExt cx="587424" cy="587424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Curved Connector 6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674663" y="4025559"/>
              <a:ext cx="279400" cy="1905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681013" y="4728821"/>
              <a:ext cx="266700" cy="1905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649633" y="5459858"/>
              <a:ext cx="279400" cy="1905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570843" y="6259353"/>
              <a:ext cx="355600" cy="1905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2796270" y="4198913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796270" y="4198913"/>
              <a:ext cx="1999241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796270" y="4198913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796270" y="4198913"/>
              <a:ext cx="1913215" cy="10254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796270" y="5224409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796270" y="5224409"/>
              <a:ext cx="1913215" cy="10333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796270" y="6257765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796270" y="5432095"/>
              <a:ext cx="1999241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796270" y="4406599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3"/>
            </p:cNvCxnSpPr>
            <p:nvPr/>
          </p:nvCxnSpPr>
          <p:spPr>
            <a:xfrm>
              <a:off x="954063" y="4120809"/>
              <a:ext cx="1254783" cy="7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3"/>
            </p:cNvCxnSpPr>
            <p:nvPr/>
          </p:nvCxnSpPr>
          <p:spPr>
            <a:xfrm>
              <a:off x="954063" y="4120809"/>
              <a:ext cx="1340809" cy="8959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3"/>
            </p:cNvCxnSpPr>
            <p:nvPr/>
          </p:nvCxnSpPr>
          <p:spPr>
            <a:xfrm>
              <a:off x="954063" y="4120809"/>
              <a:ext cx="1340809" cy="19292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4" idx="3"/>
            </p:cNvCxnSpPr>
            <p:nvPr/>
          </p:nvCxnSpPr>
          <p:spPr>
            <a:xfrm flipV="1">
              <a:off x="947713" y="4198913"/>
              <a:ext cx="1261133" cy="6251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4" idx="3"/>
            </p:cNvCxnSpPr>
            <p:nvPr/>
          </p:nvCxnSpPr>
          <p:spPr>
            <a:xfrm>
              <a:off x="947713" y="4824071"/>
              <a:ext cx="1261133" cy="4003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4" idx="3"/>
            </p:cNvCxnSpPr>
            <p:nvPr/>
          </p:nvCxnSpPr>
          <p:spPr>
            <a:xfrm>
              <a:off x="947713" y="4824071"/>
              <a:ext cx="1261133" cy="14336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3"/>
            </p:cNvCxnSpPr>
            <p:nvPr/>
          </p:nvCxnSpPr>
          <p:spPr>
            <a:xfrm flipV="1">
              <a:off x="929033" y="4406599"/>
              <a:ext cx="1365839" cy="11485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3"/>
            </p:cNvCxnSpPr>
            <p:nvPr/>
          </p:nvCxnSpPr>
          <p:spPr>
            <a:xfrm flipV="1">
              <a:off x="929033" y="5224409"/>
              <a:ext cx="1279813" cy="3306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6" idx="3"/>
            </p:cNvCxnSpPr>
            <p:nvPr/>
          </p:nvCxnSpPr>
          <p:spPr>
            <a:xfrm flipV="1">
              <a:off x="926443" y="6257765"/>
              <a:ext cx="1282403" cy="96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6" idx="3"/>
            </p:cNvCxnSpPr>
            <p:nvPr/>
          </p:nvCxnSpPr>
          <p:spPr>
            <a:xfrm flipV="1">
              <a:off x="926443" y="5432095"/>
              <a:ext cx="1368429" cy="9225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5" idx="3"/>
            </p:cNvCxnSpPr>
            <p:nvPr/>
          </p:nvCxnSpPr>
          <p:spPr>
            <a:xfrm>
              <a:off x="929033" y="5555108"/>
              <a:ext cx="1279813" cy="7026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6" idx="3"/>
            </p:cNvCxnSpPr>
            <p:nvPr/>
          </p:nvCxnSpPr>
          <p:spPr>
            <a:xfrm flipV="1">
              <a:off x="926443" y="4406599"/>
              <a:ext cx="1368429" cy="1948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296909" y="5432095"/>
              <a:ext cx="1774456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296909" y="5224409"/>
              <a:ext cx="168843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296909" y="4198913"/>
              <a:ext cx="1774456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572763" y="5224409"/>
              <a:ext cx="302800" cy="39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7886676" y="5038725"/>
              <a:ext cx="850900" cy="381000"/>
            </a:xfrm>
            <a:prstGeom prst="rect">
              <a:avLst/>
            </a:prstGeom>
          </p:spPr>
        </p:pic>
        <p:pic>
          <p:nvPicPr>
            <p:cNvPr id="43" name="Picture 4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1443038" y="3757613"/>
              <a:ext cx="393700" cy="228600"/>
            </a:xfrm>
            <a:prstGeom prst="rect">
              <a:avLst/>
            </a:prstGeom>
          </p:spPr>
        </p:pic>
        <p:pic>
          <p:nvPicPr>
            <p:cNvPr id="44" name="Picture 4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3502025" y="3708400"/>
              <a:ext cx="444500" cy="228600"/>
            </a:xfrm>
            <a:prstGeom prst="rect">
              <a:avLst/>
            </a:prstGeom>
          </p:spPr>
        </p:pic>
        <p:pic>
          <p:nvPicPr>
            <p:cNvPr id="45" name="Picture 4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7"/>
                <a:stretch>
                  <a:fillRect/>
                </a:stretch>
              </p:blipFill>
            </mc:Choice>
            <mc:Fallback>
              <p:blipFill>
                <a:blip r:embed="rId18"/>
                <a:stretch>
                  <a:fillRect/>
                </a:stretch>
              </p:blipFill>
            </mc:Fallback>
          </mc:AlternateContent>
          <p:spPr>
            <a:xfrm>
              <a:off x="6005513" y="4195763"/>
              <a:ext cx="419100" cy="190500"/>
            </a:xfrm>
            <a:prstGeom prst="rect">
              <a:avLst/>
            </a:prstGeom>
          </p:spPr>
        </p:pic>
        <p:pic>
          <p:nvPicPr>
            <p:cNvPr id="46" name="Picture 4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9"/>
                <a:stretch>
                  <a:fillRect/>
                </a:stretch>
              </p:blipFill>
            </mc:Choice>
            <mc:Fallback>
              <p:blipFill>
                <a:blip r:embed="rId20"/>
                <a:stretch>
                  <a:fillRect/>
                </a:stretch>
              </p:blipFill>
            </mc:Fallback>
          </mc:AlternateContent>
          <p:spPr>
            <a:xfrm>
              <a:off x="2796270" y="3060700"/>
              <a:ext cx="241300" cy="228600"/>
            </a:xfrm>
            <a:prstGeom prst="rect">
              <a:avLst/>
            </a:prstGeom>
          </p:spPr>
        </p:pic>
        <p:pic>
          <p:nvPicPr>
            <p:cNvPr id="47" name="Picture 4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1"/>
                <a:stretch>
                  <a:fillRect/>
                </a:stretch>
              </p:blipFill>
            </mc:Choice>
            <mc:Fallback>
              <p:blipFill>
                <a:blip r:embed="rId22"/>
                <a:stretch>
                  <a:fillRect/>
                </a:stretch>
              </p:blipFill>
            </mc:Fallback>
          </mc:AlternateContent>
          <p:spPr>
            <a:xfrm>
              <a:off x="5329238" y="3098800"/>
              <a:ext cx="266700" cy="190500"/>
            </a:xfrm>
            <a:prstGeom prst="rect">
              <a:avLst/>
            </a:prstGeom>
          </p:spPr>
        </p:pic>
        <p:pic>
          <p:nvPicPr>
            <p:cNvPr id="48" name="Picture 4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3"/>
                <a:stretch>
                  <a:fillRect/>
                </a:stretch>
              </p:blipFill>
            </mc:Choice>
            <mc:Fallback>
              <p:blipFill>
                <a:blip r:embed="rId24"/>
                <a:stretch>
                  <a:fillRect/>
                </a:stretch>
              </p:blipFill>
            </mc:Fallback>
          </mc:AlternateContent>
          <p:spPr>
            <a:xfrm>
              <a:off x="1014413" y="3159125"/>
              <a:ext cx="215900" cy="190500"/>
            </a:xfrm>
            <a:prstGeom prst="rect">
              <a:avLst/>
            </a:prstGeom>
          </p:spPr>
        </p:pic>
        <p:pic>
          <p:nvPicPr>
            <p:cNvPr id="49" name="Picture 4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5"/>
                <a:stretch>
                  <a:fillRect/>
                </a:stretch>
              </p:blipFill>
            </mc:Choice>
            <mc:Fallback>
              <p:blipFill>
                <a:blip r:embed="rId26"/>
                <a:stretch>
                  <a:fillRect/>
                </a:stretch>
              </p:blipFill>
            </mc:Fallback>
          </mc:AlternateContent>
          <p:spPr>
            <a:xfrm>
              <a:off x="1960778" y="3060700"/>
              <a:ext cx="254000" cy="228600"/>
            </a:xfrm>
            <a:prstGeom prst="rect">
              <a:avLst/>
            </a:prstGeom>
          </p:spPr>
        </p:pic>
        <p:pic>
          <p:nvPicPr>
            <p:cNvPr id="50" name="Picture 4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7"/>
                <a:stretch>
                  <a:fillRect/>
                </a:stretch>
              </p:blipFill>
            </mc:Choice>
            <mc:Fallback>
              <p:blipFill>
                <a:blip r:embed="rId28"/>
                <a:stretch>
                  <a:fillRect/>
                </a:stretch>
              </p:blipFill>
            </mc:Fallback>
          </mc:AlternateContent>
          <p:spPr>
            <a:xfrm>
              <a:off x="4430085" y="3122613"/>
              <a:ext cx="279400" cy="190500"/>
            </a:xfrm>
            <a:prstGeom prst="rect">
              <a:avLst/>
            </a:prstGeom>
          </p:spPr>
        </p:pic>
        <p:pic>
          <p:nvPicPr>
            <p:cNvPr id="51" name="Picture 5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9"/>
                <a:stretch>
                  <a:fillRect/>
                </a:stretch>
              </p:blipFill>
            </mc:Choice>
            <mc:Fallback>
              <p:blipFill>
                <a:blip r:embed="rId30"/>
                <a:stretch>
                  <a:fillRect/>
                </a:stretch>
              </p:blipFill>
            </mc:Fallback>
          </mc:AlternateContent>
          <p:spPr>
            <a:xfrm>
              <a:off x="7616825" y="3148013"/>
              <a:ext cx="203200" cy="190500"/>
            </a:xfrm>
            <a:prstGeom prst="rect">
              <a:avLst/>
            </a:prstGeom>
          </p:spPr>
        </p:pic>
        <p:cxnSp>
          <p:nvCxnSpPr>
            <p:cNvPr id="52" name="Straight Arrow Connector 51"/>
            <p:cNvCxnSpPr/>
            <p:nvPr/>
          </p:nvCxnSpPr>
          <p:spPr>
            <a:xfrm rot="5400000">
              <a:off x="770851" y="369568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>
              <a:off x="1757112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2546614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>
              <a:off x="4205037" y="370227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>
              <a:off x="4970795" y="3782048"/>
              <a:ext cx="86643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>
              <a:off x="6156000" y="4139301"/>
              <a:ext cx="1558451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6853311" y="4227355"/>
              <a:ext cx="1709900" cy="1589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1"/>
                <a:stretch>
                  <a:fillRect/>
                </a:stretch>
              </p:blipFill>
            </mc:Choice>
            <mc:Fallback>
              <p:blipFill>
                <a:blip r:embed="rId32"/>
                <a:stretch>
                  <a:fillRect/>
                </a:stretch>
              </p:blipFill>
            </mc:Fallback>
          </mc:AlternateContent>
          <p:spPr>
            <a:xfrm>
              <a:off x="6834188" y="3123191"/>
              <a:ext cx="215900" cy="190500"/>
            </a:xfrm>
            <a:prstGeom prst="rect">
              <a:avLst/>
            </a:prstGeom>
          </p:spPr>
        </p:pic>
      </p:grpSp>
      <p:sp>
        <p:nvSpPr>
          <p:cNvPr id="77" name="TextBox 76"/>
          <p:cNvSpPr txBox="1"/>
          <p:nvPr/>
        </p:nvSpPr>
        <p:spPr>
          <a:xfrm>
            <a:off x="453504" y="1417638"/>
            <a:ext cx="32665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Optimize last hidden weights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jk</a:t>
            </a:r>
            <a:endParaRPr lang="en-US" baseline="-25000" dirty="0"/>
          </a:p>
        </p:txBody>
      </p:sp>
      <p:sp>
        <p:nvSpPr>
          <p:cNvPr id="78" name="TextBox 77"/>
          <p:cNvSpPr txBox="1"/>
          <p:nvPr/>
        </p:nvSpPr>
        <p:spPr>
          <a:xfrm>
            <a:off x="5340588" y="2095928"/>
            <a:ext cx="23055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Multivariate chain rule</a:t>
            </a:r>
            <a:endParaRPr lang="en-US" dirty="0"/>
          </a:p>
        </p:txBody>
      </p:sp>
      <p:pic>
        <p:nvPicPr>
          <p:cNvPr id="79" name="Picture 7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3"/>
              <a:stretch>
                <a:fillRect/>
              </a:stretch>
            </p:blipFill>
          </mc:Choice>
          <mc:Fallback>
            <p:blipFill>
              <a:blip r:embed="rId34"/>
              <a:stretch>
                <a:fillRect/>
              </a:stretch>
            </p:blipFill>
          </mc:Fallback>
        </mc:AlternateContent>
        <p:spPr>
          <a:xfrm>
            <a:off x="630238" y="1906588"/>
            <a:ext cx="4533900" cy="774700"/>
          </a:xfrm>
          <a:prstGeom prst="rect">
            <a:avLst/>
          </a:prstGeom>
        </p:spPr>
      </p:pic>
      <p:pic>
        <p:nvPicPr>
          <p:cNvPr id="84" name="Picture 8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5"/>
              <a:stretch>
                <a:fillRect/>
              </a:stretch>
            </p:blipFill>
          </mc:Choice>
          <mc:Fallback>
            <p:blipFill>
              <a:blip r:embed="rId36"/>
              <a:stretch>
                <a:fillRect/>
              </a:stretch>
            </p:blipFill>
          </mc:Fallback>
        </mc:AlternateContent>
        <p:spPr>
          <a:xfrm>
            <a:off x="5564188" y="1316038"/>
            <a:ext cx="27813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Multilayer Neural Networks</a:t>
            </a:r>
          </a:p>
          <a:p>
            <a:pPr lvl="1"/>
            <a:r>
              <a:rPr lang="en-US" dirty="0" smtClean="0"/>
              <a:t>Feed Forward</a:t>
            </a:r>
          </a:p>
          <a:p>
            <a:pPr lvl="1"/>
            <a:r>
              <a:rPr lang="en-US" dirty="0" smtClean="0"/>
              <a:t>Error Back-Propagation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3" name="Group 4"/>
          <p:cNvGrpSpPr/>
          <p:nvPr/>
        </p:nvGrpSpPr>
        <p:grpSpPr>
          <a:xfrm>
            <a:off x="1827083" y="3941245"/>
            <a:ext cx="6263345" cy="2677195"/>
            <a:chOff x="570843" y="3060700"/>
            <a:chExt cx="8166733" cy="3490777"/>
          </a:xfrm>
        </p:grpSpPr>
        <p:grpSp>
          <p:nvGrpSpPr>
            <p:cNvPr id="5" name="Group 4"/>
            <p:cNvGrpSpPr/>
            <p:nvPr/>
          </p:nvGrpSpPr>
          <p:grpSpPr>
            <a:xfrm>
              <a:off x="2208846" y="3905201"/>
              <a:ext cx="587424" cy="587424"/>
              <a:chOff x="5401994" y="3071949"/>
              <a:chExt cx="587424" cy="587424"/>
            </a:xfrm>
          </p:grpSpPr>
          <p:sp>
            <p:nvSpPr>
              <p:cNvPr id="72" name="Oval 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Curved Connector 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7"/>
            <p:cNvGrpSpPr/>
            <p:nvPr/>
          </p:nvGrpSpPr>
          <p:grpSpPr>
            <a:xfrm>
              <a:off x="2208846" y="4930697"/>
              <a:ext cx="587424" cy="587424"/>
              <a:chOff x="5401994" y="3071949"/>
              <a:chExt cx="587424" cy="587424"/>
            </a:xfrm>
          </p:grpSpPr>
          <p:sp>
            <p:nvSpPr>
              <p:cNvPr id="70" name="Oval 8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Curved Connector 7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"/>
            <p:cNvGrpSpPr/>
            <p:nvPr/>
          </p:nvGrpSpPr>
          <p:grpSpPr>
            <a:xfrm>
              <a:off x="2208846" y="5964053"/>
              <a:ext cx="587424" cy="587424"/>
              <a:chOff x="5401994" y="3071949"/>
              <a:chExt cx="587424" cy="587424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Curved Connector 68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/>
            <p:nvPr/>
          </p:nvGrpSpPr>
          <p:grpSpPr>
            <a:xfrm>
              <a:off x="4709485" y="3905201"/>
              <a:ext cx="587424" cy="587424"/>
              <a:chOff x="5401994" y="3071949"/>
              <a:chExt cx="587424" cy="587424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Curved Connector 6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6"/>
            <p:cNvGrpSpPr/>
            <p:nvPr/>
          </p:nvGrpSpPr>
          <p:grpSpPr>
            <a:xfrm>
              <a:off x="4709485" y="4930697"/>
              <a:ext cx="587424" cy="587424"/>
              <a:chOff x="5401994" y="3071949"/>
              <a:chExt cx="587424" cy="587424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Curved Connector 64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9"/>
            <p:cNvGrpSpPr/>
            <p:nvPr/>
          </p:nvGrpSpPr>
          <p:grpSpPr>
            <a:xfrm>
              <a:off x="4709485" y="5964053"/>
              <a:ext cx="587424" cy="587424"/>
              <a:chOff x="5401994" y="3071949"/>
              <a:chExt cx="587424" cy="587424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Curved Connector 62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2"/>
            <p:cNvGrpSpPr/>
            <p:nvPr/>
          </p:nvGrpSpPr>
          <p:grpSpPr>
            <a:xfrm>
              <a:off x="6985339" y="4930697"/>
              <a:ext cx="587424" cy="587424"/>
              <a:chOff x="5401994" y="3071949"/>
              <a:chExt cx="587424" cy="587424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Curved Connector 6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674663" y="4025559"/>
              <a:ext cx="279400" cy="1905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681013" y="4728821"/>
              <a:ext cx="266700" cy="1905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649633" y="5459858"/>
              <a:ext cx="279400" cy="1905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570843" y="6259353"/>
              <a:ext cx="355600" cy="1905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2796270" y="4198913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796270" y="4198913"/>
              <a:ext cx="1999241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796270" y="4198913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796270" y="4198913"/>
              <a:ext cx="1913215" cy="10254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796270" y="5224409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796270" y="5224409"/>
              <a:ext cx="1913215" cy="10333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796270" y="6257765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796270" y="5432095"/>
              <a:ext cx="1999241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796270" y="4406599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3"/>
            </p:cNvCxnSpPr>
            <p:nvPr/>
          </p:nvCxnSpPr>
          <p:spPr>
            <a:xfrm>
              <a:off x="954063" y="4120809"/>
              <a:ext cx="1254783" cy="7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3"/>
            </p:cNvCxnSpPr>
            <p:nvPr/>
          </p:nvCxnSpPr>
          <p:spPr>
            <a:xfrm>
              <a:off x="954063" y="4120809"/>
              <a:ext cx="1340809" cy="8959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3"/>
            </p:cNvCxnSpPr>
            <p:nvPr/>
          </p:nvCxnSpPr>
          <p:spPr>
            <a:xfrm>
              <a:off x="954063" y="4120809"/>
              <a:ext cx="1340809" cy="19292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4" idx="3"/>
            </p:cNvCxnSpPr>
            <p:nvPr/>
          </p:nvCxnSpPr>
          <p:spPr>
            <a:xfrm flipV="1">
              <a:off x="947713" y="4198913"/>
              <a:ext cx="1261133" cy="6251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4" idx="3"/>
            </p:cNvCxnSpPr>
            <p:nvPr/>
          </p:nvCxnSpPr>
          <p:spPr>
            <a:xfrm>
              <a:off x="947713" y="4824071"/>
              <a:ext cx="1261133" cy="4003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4" idx="3"/>
            </p:cNvCxnSpPr>
            <p:nvPr/>
          </p:nvCxnSpPr>
          <p:spPr>
            <a:xfrm>
              <a:off x="947713" y="4824071"/>
              <a:ext cx="1261133" cy="14336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3"/>
            </p:cNvCxnSpPr>
            <p:nvPr/>
          </p:nvCxnSpPr>
          <p:spPr>
            <a:xfrm flipV="1">
              <a:off x="929033" y="4406599"/>
              <a:ext cx="1365839" cy="11485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3"/>
            </p:cNvCxnSpPr>
            <p:nvPr/>
          </p:nvCxnSpPr>
          <p:spPr>
            <a:xfrm flipV="1">
              <a:off x="929033" y="5224409"/>
              <a:ext cx="1279813" cy="3306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6" idx="3"/>
            </p:cNvCxnSpPr>
            <p:nvPr/>
          </p:nvCxnSpPr>
          <p:spPr>
            <a:xfrm flipV="1">
              <a:off x="926443" y="6257765"/>
              <a:ext cx="1282403" cy="96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6" idx="3"/>
            </p:cNvCxnSpPr>
            <p:nvPr/>
          </p:nvCxnSpPr>
          <p:spPr>
            <a:xfrm flipV="1">
              <a:off x="926443" y="5432095"/>
              <a:ext cx="1368429" cy="9225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5" idx="3"/>
            </p:cNvCxnSpPr>
            <p:nvPr/>
          </p:nvCxnSpPr>
          <p:spPr>
            <a:xfrm>
              <a:off x="929033" y="5555108"/>
              <a:ext cx="1279813" cy="7026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6" idx="3"/>
            </p:cNvCxnSpPr>
            <p:nvPr/>
          </p:nvCxnSpPr>
          <p:spPr>
            <a:xfrm flipV="1">
              <a:off x="926443" y="4406599"/>
              <a:ext cx="1368429" cy="1948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296909" y="5432095"/>
              <a:ext cx="1774456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296909" y="5224409"/>
              <a:ext cx="168843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296909" y="4198913"/>
              <a:ext cx="1774456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572763" y="5224409"/>
              <a:ext cx="302800" cy="39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7886676" y="5038725"/>
              <a:ext cx="850900" cy="381000"/>
            </a:xfrm>
            <a:prstGeom prst="rect">
              <a:avLst/>
            </a:prstGeom>
          </p:spPr>
        </p:pic>
        <p:pic>
          <p:nvPicPr>
            <p:cNvPr id="43" name="Picture 4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1443038" y="3757613"/>
              <a:ext cx="393700" cy="228600"/>
            </a:xfrm>
            <a:prstGeom prst="rect">
              <a:avLst/>
            </a:prstGeom>
          </p:spPr>
        </p:pic>
        <p:pic>
          <p:nvPicPr>
            <p:cNvPr id="44" name="Picture 4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3502025" y="3708400"/>
              <a:ext cx="444500" cy="228600"/>
            </a:xfrm>
            <a:prstGeom prst="rect">
              <a:avLst/>
            </a:prstGeom>
          </p:spPr>
        </p:pic>
        <p:pic>
          <p:nvPicPr>
            <p:cNvPr id="45" name="Picture 4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7"/>
                <a:stretch>
                  <a:fillRect/>
                </a:stretch>
              </p:blipFill>
            </mc:Choice>
            <mc:Fallback>
              <p:blipFill>
                <a:blip r:embed="rId18"/>
                <a:stretch>
                  <a:fillRect/>
                </a:stretch>
              </p:blipFill>
            </mc:Fallback>
          </mc:AlternateContent>
          <p:spPr>
            <a:xfrm>
              <a:off x="6005513" y="4195763"/>
              <a:ext cx="419100" cy="190500"/>
            </a:xfrm>
            <a:prstGeom prst="rect">
              <a:avLst/>
            </a:prstGeom>
          </p:spPr>
        </p:pic>
        <p:pic>
          <p:nvPicPr>
            <p:cNvPr id="46" name="Picture 4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9"/>
                <a:stretch>
                  <a:fillRect/>
                </a:stretch>
              </p:blipFill>
            </mc:Choice>
            <mc:Fallback>
              <p:blipFill>
                <a:blip r:embed="rId20"/>
                <a:stretch>
                  <a:fillRect/>
                </a:stretch>
              </p:blipFill>
            </mc:Fallback>
          </mc:AlternateContent>
          <p:spPr>
            <a:xfrm>
              <a:off x="2796270" y="3060700"/>
              <a:ext cx="241300" cy="228600"/>
            </a:xfrm>
            <a:prstGeom prst="rect">
              <a:avLst/>
            </a:prstGeom>
          </p:spPr>
        </p:pic>
        <p:pic>
          <p:nvPicPr>
            <p:cNvPr id="47" name="Picture 4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1"/>
                <a:stretch>
                  <a:fillRect/>
                </a:stretch>
              </p:blipFill>
            </mc:Choice>
            <mc:Fallback>
              <p:blipFill>
                <a:blip r:embed="rId22"/>
                <a:stretch>
                  <a:fillRect/>
                </a:stretch>
              </p:blipFill>
            </mc:Fallback>
          </mc:AlternateContent>
          <p:spPr>
            <a:xfrm>
              <a:off x="5329238" y="3098800"/>
              <a:ext cx="266700" cy="190500"/>
            </a:xfrm>
            <a:prstGeom prst="rect">
              <a:avLst/>
            </a:prstGeom>
          </p:spPr>
        </p:pic>
        <p:pic>
          <p:nvPicPr>
            <p:cNvPr id="48" name="Picture 4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3"/>
                <a:stretch>
                  <a:fillRect/>
                </a:stretch>
              </p:blipFill>
            </mc:Choice>
            <mc:Fallback>
              <p:blipFill>
                <a:blip r:embed="rId24"/>
                <a:stretch>
                  <a:fillRect/>
                </a:stretch>
              </p:blipFill>
            </mc:Fallback>
          </mc:AlternateContent>
          <p:spPr>
            <a:xfrm>
              <a:off x="1014413" y="3159125"/>
              <a:ext cx="215900" cy="190500"/>
            </a:xfrm>
            <a:prstGeom prst="rect">
              <a:avLst/>
            </a:prstGeom>
          </p:spPr>
        </p:pic>
        <p:pic>
          <p:nvPicPr>
            <p:cNvPr id="49" name="Picture 4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5"/>
                <a:stretch>
                  <a:fillRect/>
                </a:stretch>
              </p:blipFill>
            </mc:Choice>
            <mc:Fallback>
              <p:blipFill>
                <a:blip r:embed="rId26"/>
                <a:stretch>
                  <a:fillRect/>
                </a:stretch>
              </p:blipFill>
            </mc:Fallback>
          </mc:AlternateContent>
          <p:spPr>
            <a:xfrm>
              <a:off x="1960778" y="3060700"/>
              <a:ext cx="254000" cy="228600"/>
            </a:xfrm>
            <a:prstGeom prst="rect">
              <a:avLst/>
            </a:prstGeom>
          </p:spPr>
        </p:pic>
        <p:pic>
          <p:nvPicPr>
            <p:cNvPr id="50" name="Picture 4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7"/>
                <a:stretch>
                  <a:fillRect/>
                </a:stretch>
              </p:blipFill>
            </mc:Choice>
            <mc:Fallback>
              <p:blipFill>
                <a:blip r:embed="rId28"/>
                <a:stretch>
                  <a:fillRect/>
                </a:stretch>
              </p:blipFill>
            </mc:Fallback>
          </mc:AlternateContent>
          <p:spPr>
            <a:xfrm>
              <a:off x="4430085" y="3122613"/>
              <a:ext cx="279400" cy="190500"/>
            </a:xfrm>
            <a:prstGeom prst="rect">
              <a:avLst/>
            </a:prstGeom>
          </p:spPr>
        </p:pic>
        <p:pic>
          <p:nvPicPr>
            <p:cNvPr id="51" name="Picture 5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9"/>
                <a:stretch>
                  <a:fillRect/>
                </a:stretch>
              </p:blipFill>
            </mc:Choice>
            <mc:Fallback>
              <p:blipFill>
                <a:blip r:embed="rId30"/>
                <a:stretch>
                  <a:fillRect/>
                </a:stretch>
              </p:blipFill>
            </mc:Fallback>
          </mc:AlternateContent>
          <p:spPr>
            <a:xfrm>
              <a:off x="7616825" y="3148013"/>
              <a:ext cx="203200" cy="190500"/>
            </a:xfrm>
            <a:prstGeom prst="rect">
              <a:avLst/>
            </a:prstGeom>
          </p:spPr>
        </p:pic>
        <p:cxnSp>
          <p:nvCxnSpPr>
            <p:cNvPr id="52" name="Straight Arrow Connector 51"/>
            <p:cNvCxnSpPr/>
            <p:nvPr/>
          </p:nvCxnSpPr>
          <p:spPr>
            <a:xfrm rot="5400000">
              <a:off x="770851" y="369568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>
              <a:off x="1757112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2546614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>
              <a:off x="4205037" y="370227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>
              <a:off x="4970795" y="3782048"/>
              <a:ext cx="86643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>
              <a:off x="6156000" y="4139301"/>
              <a:ext cx="1558451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6853311" y="4227355"/>
              <a:ext cx="1709900" cy="1589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1"/>
                <a:stretch>
                  <a:fillRect/>
                </a:stretch>
              </p:blipFill>
            </mc:Choice>
            <mc:Fallback>
              <p:blipFill>
                <a:blip r:embed="rId32"/>
                <a:stretch>
                  <a:fillRect/>
                </a:stretch>
              </p:blipFill>
            </mc:Fallback>
          </mc:AlternateContent>
          <p:spPr>
            <a:xfrm>
              <a:off x="6834188" y="3123191"/>
              <a:ext cx="215900" cy="190500"/>
            </a:xfrm>
            <a:prstGeom prst="rect">
              <a:avLst/>
            </a:prstGeom>
          </p:spPr>
        </p:pic>
      </p:grpSp>
      <p:sp>
        <p:nvSpPr>
          <p:cNvPr id="77" name="TextBox 76"/>
          <p:cNvSpPr txBox="1"/>
          <p:nvPr/>
        </p:nvSpPr>
        <p:spPr>
          <a:xfrm>
            <a:off x="453504" y="1417638"/>
            <a:ext cx="32665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Optimize last hidden weights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jk</a:t>
            </a:r>
            <a:endParaRPr lang="en-US" baseline="-25000" dirty="0"/>
          </a:p>
        </p:txBody>
      </p:sp>
      <p:sp>
        <p:nvSpPr>
          <p:cNvPr id="78" name="TextBox 77"/>
          <p:cNvSpPr txBox="1"/>
          <p:nvPr/>
        </p:nvSpPr>
        <p:spPr>
          <a:xfrm>
            <a:off x="5340588" y="2095928"/>
            <a:ext cx="23055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Multivariate chain rule</a:t>
            </a:r>
            <a:endParaRPr lang="en-US" dirty="0"/>
          </a:p>
        </p:txBody>
      </p:sp>
      <p:pic>
        <p:nvPicPr>
          <p:cNvPr id="79" name="Picture 7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3"/>
              <a:stretch>
                <a:fillRect/>
              </a:stretch>
            </p:blipFill>
          </mc:Choice>
          <mc:Fallback>
            <p:blipFill>
              <a:blip r:embed="rId34"/>
              <a:stretch>
                <a:fillRect/>
              </a:stretch>
            </p:blipFill>
          </mc:Fallback>
        </mc:AlternateContent>
        <p:spPr>
          <a:xfrm>
            <a:off x="630238" y="1906588"/>
            <a:ext cx="4533900" cy="774700"/>
          </a:xfrm>
          <a:prstGeom prst="rect">
            <a:avLst/>
          </a:prstGeom>
        </p:spPr>
      </p:pic>
      <p:pic>
        <p:nvPicPr>
          <p:cNvPr id="80" name="Picture 7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5"/>
              <a:stretch>
                <a:fillRect/>
              </a:stretch>
            </p:blipFill>
          </mc:Choice>
          <mc:Fallback>
            <p:blipFill>
              <a:blip r:embed="rId36"/>
              <a:stretch>
                <a:fillRect/>
              </a:stretch>
            </p:blipFill>
          </mc:Fallback>
        </mc:AlternateContent>
        <p:spPr>
          <a:xfrm>
            <a:off x="610049" y="2695575"/>
            <a:ext cx="3771900" cy="774700"/>
          </a:xfrm>
          <a:prstGeom prst="rect">
            <a:avLst/>
          </a:prstGeom>
        </p:spPr>
      </p:pic>
      <p:pic>
        <p:nvPicPr>
          <p:cNvPr id="83" name="Picture 8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7"/>
              <a:stretch>
                <a:fillRect/>
              </a:stretch>
            </p:blipFill>
          </mc:Choice>
          <mc:Fallback>
            <p:blipFill>
              <a:blip r:embed="rId38"/>
              <a:stretch>
                <a:fillRect/>
              </a:stretch>
            </p:blipFill>
          </mc:Fallback>
        </mc:AlternateContent>
        <p:spPr>
          <a:xfrm>
            <a:off x="5564188" y="1316038"/>
            <a:ext cx="27813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3" name="Group 4"/>
          <p:cNvGrpSpPr/>
          <p:nvPr/>
        </p:nvGrpSpPr>
        <p:grpSpPr>
          <a:xfrm>
            <a:off x="1827083" y="3941245"/>
            <a:ext cx="6263345" cy="2677195"/>
            <a:chOff x="570843" y="3060700"/>
            <a:chExt cx="8166733" cy="3490777"/>
          </a:xfrm>
        </p:grpSpPr>
        <p:grpSp>
          <p:nvGrpSpPr>
            <p:cNvPr id="5" name="Group 4"/>
            <p:cNvGrpSpPr/>
            <p:nvPr/>
          </p:nvGrpSpPr>
          <p:grpSpPr>
            <a:xfrm>
              <a:off x="2208846" y="3905201"/>
              <a:ext cx="587424" cy="587424"/>
              <a:chOff x="5401994" y="3071949"/>
              <a:chExt cx="587424" cy="587424"/>
            </a:xfrm>
          </p:grpSpPr>
          <p:sp>
            <p:nvSpPr>
              <p:cNvPr id="72" name="Oval 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Curved Connector 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7"/>
            <p:cNvGrpSpPr/>
            <p:nvPr/>
          </p:nvGrpSpPr>
          <p:grpSpPr>
            <a:xfrm>
              <a:off x="2208846" y="4930697"/>
              <a:ext cx="587424" cy="587424"/>
              <a:chOff x="5401994" y="3071949"/>
              <a:chExt cx="587424" cy="587424"/>
            </a:xfrm>
          </p:grpSpPr>
          <p:sp>
            <p:nvSpPr>
              <p:cNvPr id="70" name="Oval 8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Curved Connector 7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"/>
            <p:cNvGrpSpPr/>
            <p:nvPr/>
          </p:nvGrpSpPr>
          <p:grpSpPr>
            <a:xfrm>
              <a:off x="2208846" y="5964053"/>
              <a:ext cx="587424" cy="587424"/>
              <a:chOff x="5401994" y="3071949"/>
              <a:chExt cx="587424" cy="587424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Curved Connector 68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/>
            <p:nvPr/>
          </p:nvGrpSpPr>
          <p:grpSpPr>
            <a:xfrm>
              <a:off x="4709485" y="3905201"/>
              <a:ext cx="587424" cy="587424"/>
              <a:chOff x="5401994" y="3071949"/>
              <a:chExt cx="587424" cy="587424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Curved Connector 6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6"/>
            <p:cNvGrpSpPr/>
            <p:nvPr/>
          </p:nvGrpSpPr>
          <p:grpSpPr>
            <a:xfrm>
              <a:off x="4709485" y="4930697"/>
              <a:ext cx="587424" cy="587424"/>
              <a:chOff x="5401994" y="3071949"/>
              <a:chExt cx="587424" cy="587424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Curved Connector 64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9"/>
            <p:cNvGrpSpPr/>
            <p:nvPr/>
          </p:nvGrpSpPr>
          <p:grpSpPr>
            <a:xfrm>
              <a:off x="4709485" y="5964053"/>
              <a:ext cx="587424" cy="587424"/>
              <a:chOff x="5401994" y="3071949"/>
              <a:chExt cx="587424" cy="587424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Curved Connector 62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2"/>
            <p:cNvGrpSpPr/>
            <p:nvPr/>
          </p:nvGrpSpPr>
          <p:grpSpPr>
            <a:xfrm>
              <a:off x="6985339" y="4930697"/>
              <a:ext cx="587424" cy="587424"/>
              <a:chOff x="5401994" y="3071949"/>
              <a:chExt cx="587424" cy="587424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Curved Connector 6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674663" y="4025559"/>
              <a:ext cx="279400" cy="1905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681013" y="4728821"/>
              <a:ext cx="266700" cy="1905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649633" y="5459858"/>
              <a:ext cx="279400" cy="1905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570843" y="6259353"/>
              <a:ext cx="355600" cy="1905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2796270" y="4198913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796270" y="4198913"/>
              <a:ext cx="1999241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796270" y="4198913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796270" y="4198913"/>
              <a:ext cx="1913215" cy="10254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796270" y="5224409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796270" y="5224409"/>
              <a:ext cx="1913215" cy="10333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796270" y="6257765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796270" y="5432095"/>
              <a:ext cx="1999241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796270" y="4406599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3"/>
            </p:cNvCxnSpPr>
            <p:nvPr/>
          </p:nvCxnSpPr>
          <p:spPr>
            <a:xfrm>
              <a:off x="954063" y="4120809"/>
              <a:ext cx="1254783" cy="7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3"/>
            </p:cNvCxnSpPr>
            <p:nvPr/>
          </p:nvCxnSpPr>
          <p:spPr>
            <a:xfrm>
              <a:off x="954063" y="4120809"/>
              <a:ext cx="1340809" cy="8959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3"/>
            </p:cNvCxnSpPr>
            <p:nvPr/>
          </p:nvCxnSpPr>
          <p:spPr>
            <a:xfrm>
              <a:off x="954063" y="4120809"/>
              <a:ext cx="1340809" cy="19292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4" idx="3"/>
            </p:cNvCxnSpPr>
            <p:nvPr/>
          </p:nvCxnSpPr>
          <p:spPr>
            <a:xfrm flipV="1">
              <a:off x="947713" y="4198913"/>
              <a:ext cx="1261133" cy="6251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4" idx="3"/>
            </p:cNvCxnSpPr>
            <p:nvPr/>
          </p:nvCxnSpPr>
          <p:spPr>
            <a:xfrm>
              <a:off x="947713" y="4824071"/>
              <a:ext cx="1261133" cy="4003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4" idx="3"/>
            </p:cNvCxnSpPr>
            <p:nvPr/>
          </p:nvCxnSpPr>
          <p:spPr>
            <a:xfrm>
              <a:off x="947713" y="4824071"/>
              <a:ext cx="1261133" cy="14336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3"/>
            </p:cNvCxnSpPr>
            <p:nvPr/>
          </p:nvCxnSpPr>
          <p:spPr>
            <a:xfrm flipV="1">
              <a:off x="929033" y="4406599"/>
              <a:ext cx="1365839" cy="11485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3"/>
            </p:cNvCxnSpPr>
            <p:nvPr/>
          </p:nvCxnSpPr>
          <p:spPr>
            <a:xfrm flipV="1">
              <a:off x="929033" y="5224409"/>
              <a:ext cx="1279813" cy="3306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6" idx="3"/>
            </p:cNvCxnSpPr>
            <p:nvPr/>
          </p:nvCxnSpPr>
          <p:spPr>
            <a:xfrm flipV="1">
              <a:off x="926443" y="6257765"/>
              <a:ext cx="1282403" cy="96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6" idx="3"/>
            </p:cNvCxnSpPr>
            <p:nvPr/>
          </p:nvCxnSpPr>
          <p:spPr>
            <a:xfrm flipV="1">
              <a:off x="926443" y="5432095"/>
              <a:ext cx="1368429" cy="9225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5" idx="3"/>
            </p:cNvCxnSpPr>
            <p:nvPr/>
          </p:nvCxnSpPr>
          <p:spPr>
            <a:xfrm>
              <a:off x="929033" y="5555108"/>
              <a:ext cx="1279813" cy="7026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6" idx="3"/>
            </p:cNvCxnSpPr>
            <p:nvPr/>
          </p:nvCxnSpPr>
          <p:spPr>
            <a:xfrm flipV="1">
              <a:off x="926443" y="4406599"/>
              <a:ext cx="1368429" cy="1948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296909" y="5432095"/>
              <a:ext cx="1774456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296909" y="5224409"/>
              <a:ext cx="168843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296909" y="4198913"/>
              <a:ext cx="1774456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572763" y="5224409"/>
              <a:ext cx="302800" cy="39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7886676" y="5038725"/>
              <a:ext cx="850900" cy="381000"/>
            </a:xfrm>
            <a:prstGeom prst="rect">
              <a:avLst/>
            </a:prstGeom>
          </p:spPr>
        </p:pic>
        <p:pic>
          <p:nvPicPr>
            <p:cNvPr id="43" name="Picture 4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1443038" y="3757613"/>
              <a:ext cx="393700" cy="228600"/>
            </a:xfrm>
            <a:prstGeom prst="rect">
              <a:avLst/>
            </a:prstGeom>
          </p:spPr>
        </p:pic>
        <p:pic>
          <p:nvPicPr>
            <p:cNvPr id="44" name="Picture 4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3502025" y="3708400"/>
              <a:ext cx="444500" cy="228600"/>
            </a:xfrm>
            <a:prstGeom prst="rect">
              <a:avLst/>
            </a:prstGeom>
          </p:spPr>
        </p:pic>
        <p:pic>
          <p:nvPicPr>
            <p:cNvPr id="45" name="Picture 4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7"/>
                <a:stretch>
                  <a:fillRect/>
                </a:stretch>
              </p:blipFill>
            </mc:Choice>
            <mc:Fallback>
              <p:blipFill>
                <a:blip r:embed="rId18"/>
                <a:stretch>
                  <a:fillRect/>
                </a:stretch>
              </p:blipFill>
            </mc:Fallback>
          </mc:AlternateContent>
          <p:spPr>
            <a:xfrm>
              <a:off x="6005513" y="4195763"/>
              <a:ext cx="419100" cy="190500"/>
            </a:xfrm>
            <a:prstGeom prst="rect">
              <a:avLst/>
            </a:prstGeom>
          </p:spPr>
        </p:pic>
        <p:pic>
          <p:nvPicPr>
            <p:cNvPr id="46" name="Picture 4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9"/>
                <a:stretch>
                  <a:fillRect/>
                </a:stretch>
              </p:blipFill>
            </mc:Choice>
            <mc:Fallback>
              <p:blipFill>
                <a:blip r:embed="rId20"/>
                <a:stretch>
                  <a:fillRect/>
                </a:stretch>
              </p:blipFill>
            </mc:Fallback>
          </mc:AlternateContent>
          <p:spPr>
            <a:xfrm>
              <a:off x="2796270" y="3060700"/>
              <a:ext cx="241300" cy="228600"/>
            </a:xfrm>
            <a:prstGeom prst="rect">
              <a:avLst/>
            </a:prstGeom>
          </p:spPr>
        </p:pic>
        <p:pic>
          <p:nvPicPr>
            <p:cNvPr id="47" name="Picture 4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1"/>
                <a:stretch>
                  <a:fillRect/>
                </a:stretch>
              </p:blipFill>
            </mc:Choice>
            <mc:Fallback>
              <p:blipFill>
                <a:blip r:embed="rId22"/>
                <a:stretch>
                  <a:fillRect/>
                </a:stretch>
              </p:blipFill>
            </mc:Fallback>
          </mc:AlternateContent>
          <p:spPr>
            <a:xfrm>
              <a:off x="5329238" y="3098800"/>
              <a:ext cx="266700" cy="190500"/>
            </a:xfrm>
            <a:prstGeom prst="rect">
              <a:avLst/>
            </a:prstGeom>
          </p:spPr>
        </p:pic>
        <p:pic>
          <p:nvPicPr>
            <p:cNvPr id="48" name="Picture 4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3"/>
                <a:stretch>
                  <a:fillRect/>
                </a:stretch>
              </p:blipFill>
            </mc:Choice>
            <mc:Fallback>
              <p:blipFill>
                <a:blip r:embed="rId24"/>
                <a:stretch>
                  <a:fillRect/>
                </a:stretch>
              </p:blipFill>
            </mc:Fallback>
          </mc:AlternateContent>
          <p:spPr>
            <a:xfrm>
              <a:off x="1014413" y="3159125"/>
              <a:ext cx="215900" cy="190500"/>
            </a:xfrm>
            <a:prstGeom prst="rect">
              <a:avLst/>
            </a:prstGeom>
          </p:spPr>
        </p:pic>
        <p:pic>
          <p:nvPicPr>
            <p:cNvPr id="49" name="Picture 4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5"/>
                <a:stretch>
                  <a:fillRect/>
                </a:stretch>
              </p:blipFill>
            </mc:Choice>
            <mc:Fallback>
              <p:blipFill>
                <a:blip r:embed="rId26"/>
                <a:stretch>
                  <a:fillRect/>
                </a:stretch>
              </p:blipFill>
            </mc:Fallback>
          </mc:AlternateContent>
          <p:spPr>
            <a:xfrm>
              <a:off x="1960778" y="3060700"/>
              <a:ext cx="254000" cy="228600"/>
            </a:xfrm>
            <a:prstGeom prst="rect">
              <a:avLst/>
            </a:prstGeom>
          </p:spPr>
        </p:pic>
        <p:pic>
          <p:nvPicPr>
            <p:cNvPr id="50" name="Picture 4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7"/>
                <a:stretch>
                  <a:fillRect/>
                </a:stretch>
              </p:blipFill>
            </mc:Choice>
            <mc:Fallback>
              <p:blipFill>
                <a:blip r:embed="rId28"/>
                <a:stretch>
                  <a:fillRect/>
                </a:stretch>
              </p:blipFill>
            </mc:Fallback>
          </mc:AlternateContent>
          <p:spPr>
            <a:xfrm>
              <a:off x="4430085" y="3122613"/>
              <a:ext cx="279400" cy="190500"/>
            </a:xfrm>
            <a:prstGeom prst="rect">
              <a:avLst/>
            </a:prstGeom>
          </p:spPr>
        </p:pic>
        <p:pic>
          <p:nvPicPr>
            <p:cNvPr id="51" name="Picture 5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9"/>
                <a:stretch>
                  <a:fillRect/>
                </a:stretch>
              </p:blipFill>
            </mc:Choice>
            <mc:Fallback>
              <p:blipFill>
                <a:blip r:embed="rId30"/>
                <a:stretch>
                  <a:fillRect/>
                </a:stretch>
              </p:blipFill>
            </mc:Fallback>
          </mc:AlternateContent>
          <p:spPr>
            <a:xfrm>
              <a:off x="7616825" y="3148013"/>
              <a:ext cx="203200" cy="190500"/>
            </a:xfrm>
            <a:prstGeom prst="rect">
              <a:avLst/>
            </a:prstGeom>
          </p:spPr>
        </p:pic>
        <p:cxnSp>
          <p:nvCxnSpPr>
            <p:cNvPr id="52" name="Straight Arrow Connector 51"/>
            <p:cNvCxnSpPr/>
            <p:nvPr/>
          </p:nvCxnSpPr>
          <p:spPr>
            <a:xfrm rot="5400000">
              <a:off x="770851" y="369568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>
              <a:off x="1757112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2546614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>
              <a:off x="4205037" y="370227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>
              <a:off x="4970795" y="3782048"/>
              <a:ext cx="86643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>
              <a:off x="6156000" y="4139301"/>
              <a:ext cx="1558451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6853311" y="4227355"/>
              <a:ext cx="1709900" cy="1589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1"/>
                <a:stretch>
                  <a:fillRect/>
                </a:stretch>
              </p:blipFill>
            </mc:Choice>
            <mc:Fallback>
              <p:blipFill>
                <a:blip r:embed="rId32"/>
                <a:stretch>
                  <a:fillRect/>
                </a:stretch>
              </p:blipFill>
            </mc:Fallback>
          </mc:AlternateContent>
          <p:spPr>
            <a:xfrm>
              <a:off x="6834188" y="3123191"/>
              <a:ext cx="215900" cy="190500"/>
            </a:xfrm>
            <a:prstGeom prst="rect">
              <a:avLst/>
            </a:prstGeom>
          </p:spPr>
        </p:pic>
      </p:grpSp>
      <p:sp>
        <p:nvSpPr>
          <p:cNvPr id="77" name="TextBox 76"/>
          <p:cNvSpPr txBox="1"/>
          <p:nvPr/>
        </p:nvSpPr>
        <p:spPr>
          <a:xfrm>
            <a:off x="453504" y="1417638"/>
            <a:ext cx="32665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Optimize last hidden weights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jk</a:t>
            </a:r>
            <a:endParaRPr lang="en-US" baseline="-25000" dirty="0"/>
          </a:p>
        </p:txBody>
      </p:sp>
      <p:sp>
        <p:nvSpPr>
          <p:cNvPr id="78" name="TextBox 77"/>
          <p:cNvSpPr txBox="1"/>
          <p:nvPr/>
        </p:nvSpPr>
        <p:spPr>
          <a:xfrm>
            <a:off x="5340588" y="2095928"/>
            <a:ext cx="23055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Multivariate chain rule</a:t>
            </a:r>
            <a:endParaRPr lang="en-US" dirty="0"/>
          </a:p>
        </p:txBody>
      </p:sp>
      <p:pic>
        <p:nvPicPr>
          <p:cNvPr id="79" name="Picture 7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3"/>
              <a:stretch>
                <a:fillRect/>
              </a:stretch>
            </p:blipFill>
          </mc:Choice>
          <mc:Fallback>
            <p:blipFill>
              <a:blip r:embed="rId34"/>
              <a:stretch>
                <a:fillRect/>
              </a:stretch>
            </p:blipFill>
          </mc:Fallback>
        </mc:AlternateContent>
        <p:spPr>
          <a:xfrm>
            <a:off x="630238" y="1906588"/>
            <a:ext cx="4533900" cy="774700"/>
          </a:xfrm>
          <a:prstGeom prst="rect">
            <a:avLst/>
          </a:prstGeom>
        </p:spPr>
      </p:pic>
      <p:pic>
        <p:nvPicPr>
          <p:cNvPr id="80" name="Picture 7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5"/>
              <a:stretch>
                <a:fillRect/>
              </a:stretch>
            </p:blipFill>
          </mc:Choice>
          <mc:Fallback>
            <p:blipFill>
              <a:blip r:embed="rId36"/>
              <a:stretch>
                <a:fillRect/>
              </a:stretch>
            </p:blipFill>
          </mc:Fallback>
        </mc:AlternateContent>
        <p:spPr>
          <a:xfrm>
            <a:off x="610049" y="2695575"/>
            <a:ext cx="3771900" cy="774700"/>
          </a:xfrm>
          <a:prstGeom prst="rect">
            <a:avLst/>
          </a:prstGeom>
        </p:spPr>
      </p:pic>
      <p:pic>
        <p:nvPicPr>
          <p:cNvPr id="81" name="Picture 8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7"/>
              <a:srcRect l="-4832" t="-16364" r="-4832" b="-16364"/>
              <a:stretch>
                <a:fillRect/>
              </a:stretch>
            </p:blipFill>
          </mc:Choice>
          <mc:Fallback>
            <p:blipFill>
              <a:blip r:embed="rId38"/>
              <a:srcRect l="-4832" t="-16364" r="-4832" b="-16364"/>
              <a:stretch>
                <a:fillRect/>
              </a:stretch>
            </p:blipFill>
          </mc:Fallback>
        </mc:AlternateContent>
        <p:spPr>
          <a:xfrm>
            <a:off x="5485448" y="2761299"/>
            <a:ext cx="2075180" cy="741679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84" name="Picture 8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9"/>
              <a:stretch>
                <a:fillRect/>
              </a:stretch>
            </p:blipFill>
          </mc:Choice>
          <mc:Fallback>
            <p:blipFill>
              <a:blip r:embed="rId40"/>
              <a:stretch>
                <a:fillRect/>
              </a:stretch>
            </p:blipFill>
          </mc:Fallback>
        </mc:AlternateContent>
        <p:spPr>
          <a:xfrm>
            <a:off x="5564188" y="1316038"/>
            <a:ext cx="27813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3" name="Group 4"/>
          <p:cNvGrpSpPr/>
          <p:nvPr/>
        </p:nvGrpSpPr>
        <p:grpSpPr>
          <a:xfrm>
            <a:off x="1827083" y="3941245"/>
            <a:ext cx="6263345" cy="2677195"/>
            <a:chOff x="570843" y="3060700"/>
            <a:chExt cx="8166733" cy="3490777"/>
          </a:xfrm>
        </p:grpSpPr>
        <p:grpSp>
          <p:nvGrpSpPr>
            <p:cNvPr id="5" name="Group 4"/>
            <p:cNvGrpSpPr/>
            <p:nvPr/>
          </p:nvGrpSpPr>
          <p:grpSpPr>
            <a:xfrm>
              <a:off x="2208846" y="3905201"/>
              <a:ext cx="587424" cy="587424"/>
              <a:chOff x="5401994" y="3071949"/>
              <a:chExt cx="587424" cy="587424"/>
            </a:xfrm>
          </p:grpSpPr>
          <p:sp>
            <p:nvSpPr>
              <p:cNvPr id="72" name="Oval 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Curved Connector 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7"/>
            <p:cNvGrpSpPr/>
            <p:nvPr/>
          </p:nvGrpSpPr>
          <p:grpSpPr>
            <a:xfrm>
              <a:off x="2208846" y="4930697"/>
              <a:ext cx="587424" cy="587424"/>
              <a:chOff x="5401994" y="3071949"/>
              <a:chExt cx="587424" cy="587424"/>
            </a:xfrm>
          </p:grpSpPr>
          <p:sp>
            <p:nvSpPr>
              <p:cNvPr id="70" name="Oval 8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Curved Connector 7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"/>
            <p:cNvGrpSpPr/>
            <p:nvPr/>
          </p:nvGrpSpPr>
          <p:grpSpPr>
            <a:xfrm>
              <a:off x="2208846" y="5964053"/>
              <a:ext cx="587424" cy="587424"/>
              <a:chOff x="5401994" y="3071949"/>
              <a:chExt cx="587424" cy="587424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Curved Connector 68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/>
            <p:nvPr/>
          </p:nvGrpSpPr>
          <p:grpSpPr>
            <a:xfrm>
              <a:off x="4709485" y="3905201"/>
              <a:ext cx="587424" cy="587424"/>
              <a:chOff x="5401994" y="3071949"/>
              <a:chExt cx="587424" cy="587424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Curved Connector 6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6"/>
            <p:cNvGrpSpPr/>
            <p:nvPr/>
          </p:nvGrpSpPr>
          <p:grpSpPr>
            <a:xfrm>
              <a:off x="4709485" y="4930697"/>
              <a:ext cx="587424" cy="587424"/>
              <a:chOff x="5401994" y="3071949"/>
              <a:chExt cx="587424" cy="587424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Curved Connector 64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9"/>
            <p:cNvGrpSpPr/>
            <p:nvPr/>
          </p:nvGrpSpPr>
          <p:grpSpPr>
            <a:xfrm>
              <a:off x="4709485" y="5964053"/>
              <a:ext cx="587424" cy="587424"/>
              <a:chOff x="5401994" y="3071949"/>
              <a:chExt cx="587424" cy="587424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Curved Connector 62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2"/>
            <p:cNvGrpSpPr/>
            <p:nvPr/>
          </p:nvGrpSpPr>
          <p:grpSpPr>
            <a:xfrm>
              <a:off x="6985339" y="4930697"/>
              <a:ext cx="587424" cy="587424"/>
              <a:chOff x="5401994" y="3071949"/>
              <a:chExt cx="587424" cy="587424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Curved Connector 6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674663" y="4025559"/>
              <a:ext cx="279400" cy="1905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681013" y="4728821"/>
              <a:ext cx="266700" cy="1905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649633" y="5459858"/>
              <a:ext cx="279400" cy="1905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570843" y="6259353"/>
              <a:ext cx="355600" cy="1905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2796270" y="4198913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796270" y="4198913"/>
              <a:ext cx="1999241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796270" y="4198913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796270" y="4198913"/>
              <a:ext cx="1913215" cy="10254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796270" y="5224409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796270" y="5224409"/>
              <a:ext cx="1913215" cy="10333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796270" y="6257765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796270" y="5432095"/>
              <a:ext cx="1999241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796270" y="4406599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3"/>
            </p:cNvCxnSpPr>
            <p:nvPr/>
          </p:nvCxnSpPr>
          <p:spPr>
            <a:xfrm>
              <a:off x="954063" y="4120809"/>
              <a:ext cx="1254783" cy="7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3"/>
            </p:cNvCxnSpPr>
            <p:nvPr/>
          </p:nvCxnSpPr>
          <p:spPr>
            <a:xfrm>
              <a:off x="954063" y="4120809"/>
              <a:ext cx="1340809" cy="8959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3"/>
            </p:cNvCxnSpPr>
            <p:nvPr/>
          </p:nvCxnSpPr>
          <p:spPr>
            <a:xfrm>
              <a:off x="954063" y="4120809"/>
              <a:ext cx="1340809" cy="19292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4" idx="3"/>
            </p:cNvCxnSpPr>
            <p:nvPr/>
          </p:nvCxnSpPr>
          <p:spPr>
            <a:xfrm flipV="1">
              <a:off x="947713" y="4198913"/>
              <a:ext cx="1261133" cy="6251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4" idx="3"/>
            </p:cNvCxnSpPr>
            <p:nvPr/>
          </p:nvCxnSpPr>
          <p:spPr>
            <a:xfrm>
              <a:off x="947713" y="4824071"/>
              <a:ext cx="1261133" cy="4003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4" idx="3"/>
            </p:cNvCxnSpPr>
            <p:nvPr/>
          </p:nvCxnSpPr>
          <p:spPr>
            <a:xfrm>
              <a:off x="947713" y="4824071"/>
              <a:ext cx="1261133" cy="14336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3"/>
            </p:cNvCxnSpPr>
            <p:nvPr/>
          </p:nvCxnSpPr>
          <p:spPr>
            <a:xfrm flipV="1">
              <a:off x="929033" y="4406599"/>
              <a:ext cx="1365839" cy="11485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3"/>
            </p:cNvCxnSpPr>
            <p:nvPr/>
          </p:nvCxnSpPr>
          <p:spPr>
            <a:xfrm flipV="1">
              <a:off x="929033" y="5224409"/>
              <a:ext cx="1279813" cy="3306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6" idx="3"/>
            </p:cNvCxnSpPr>
            <p:nvPr/>
          </p:nvCxnSpPr>
          <p:spPr>
            <a:xfrm flipV="1">
              <a:off x="926443" y="6257765"/>
              <a:ext cx="1282403" cy="96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6" idx="3"/>
            </p:cNvCxnSpPr>
            <p:nvPr/>
          </p:nvCxnSpPr>
          <p:spPr>
            <a:xfrm flipV="1">
              <a:off x="926443" y="5432095"/>
              <a:ext cx="1368429" cy="9225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5" idx="3"/>
            </p:cNvCxnSpPr>
            <p:nvPr/>
          </p:nvCxnSpPr>
          <p:spPr>
            <a:xfrm>
              <a:off x="929033" y="5555108"/>
              <a:ext cx="1279813" cy="7026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6" idx="3"/>
            </p:cNvCxnSpPr>
            <p:nvPr/>
          </p:nvCxnSpPr>
          <p:spPr>
            <a:xfrm flipV="1">
              <a:off x="926443" y="4406599"/>
              <a:ext cx="1368429" cy="1948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296909" y="5432095"/>
              <a:ext cx="1774456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296909" y="5224409"/>
              <a:ext cx="168843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296909" y="4198913"/>
              <a:ext cx="1774456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572763" y="5224409"/>
              <a:ext cx="302800" cy="39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7886676" y="5038725"/>
              <a:ext cx="850900" cy="381000"/>
            </a:xfrm>
            <a:prstGeom prst="rect">
              <a:avLst/>
            </a:prstGeom>
          </p:spPr>
        </p:pic>
        <p:pic>
          <p:nvPicPr>
            <p:cNvPr id="43" name="Picture 4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1443038" y="3757613"/>
              <a:ext cx="393700" cy="228600"/>
            </a:xfrm>
            <a:prstGeom prst="rect">
              <a:avLst/>
            </a:prstGeom>
          </p:spPr>
        </p:pic>
        <p:pic>
          <p:nvPicPr>
            <p:cNvPr id="44" name="Picture 4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3502025" y="3708400"/>
              <a:ext cx="444500" cy="228600"/>
            </a:xfrm>
            <a:prstGeom prst="rect">
              <a:avLst/>
            </a:prstGeom>
          </p:spPr>
        </p:pic>
        <p:pic>
          <p:nvPicPr>
            <p:cNvPr id="45" name="Picture 4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7"/>
                <a:stretch>
                  <a:fillRect/>
                </a:stretch>
              </p:blipFill>
            </mc:Choice>
            <mc:Fallback>
              <p:blipFill>
                <a:blip r:embed="rId18"/>
                <a:stretch>
                  <a:fillRect/>
                </a:stretch>
              </p:blipFill>
            </mc:Fallback>
          </mc:AlternateContent>
          <p:spPr>
            <a:xfrm>
              <a:off x="6005513" y="4195763"/>
              <a:ext cx="419100" cy="190500"/>
            </a:xfrm>
            <a:prstGeom prst="rect">
              <a:avLst/>
            </a:prstGeom>
          </p:spPr>
        </p:pic>
        <p:pic>
          <p:nvPicPr>
            <p:cNvPr id="46" name="Picture 4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9"/>
                <a:stretch>
                  <a:fillRect/>
                </a:stretch>
              </p:blipFill>
            </mc:Choice>
            <mc:Fallback>
              <p:blipFill>
                <a:blip r:embed="rId20"/>
                <a:stretch>
                  <a:fillRect/>
                </a:stretch>
              </p:blipFill>
            </mc:Fallback>
          </mc:AlternateContent>
          <p:spPr>
            <a:xfrm>
              <a:off x="2796270" y="3060700"/>
              <a:ext cx="241300" cy="228600"/>
            </a:xfrm>
            <a:prstGeom prst="rect">
              <a:avLst/>
            </a:prstGeom>
          </p:spPr>
        </p:pic>
        <p:pic>
          <p:nvPicPr>
            <p:cNvPr id="47" name="Picture 4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1"/>
                <a:stretch>
                  <a:fillRect/>
                </a:stretch>
              </p:blipFill>
            </mc:Choice>
            <mc:Fallback>
              <p:blipFill>
                <a:blip r:embed="rId22"/>
                <a:stretch>
                  <a:fillRect/>
                </a:stretch>
              </p:blipFill>
            </mc:Fallback>
          </mc:AlternateContent>
          <p:spPr>
            <a:xfrm>
              <a:off x="5329238" y="3098800"/>
              <a:ext cx="266700" cy="190500"/>
            </a:xfrm>
            <a:prstGeom prst="rect">
              <a:avLst/>
            </a:prstGeom>
          </p:spPr>
        </p:pic>
        <p:pic>
          <p:nvPicPr>
            <p:cNvPr id="48" name="Picture 4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3"/>
                <a:stretch>
                  <a:fillRect/>
                </a:stretch>
              </p:blipFill>
            </mc:Choice>
            <mc:Fallback>
              <p:blipFill>
                <a:blip r:embed="rId24"/>
                <a:stretch>
                  <a:fillRect/>
                </a:stretch>
              </p:blipFill>
            </mc:Fallback>
          </mc:AlternateContent>
          <p:spPr>
            <a:xfrm>
              <a:off x="1014413" y="3159125"/>
              <a:ext cx="215900" cy="190500"/>
            </a:xfrm>
            <a:prstGeom prst="rect">
              <a:avLst/>
            </a:prstGeom>
          </p:spPr>
        </p:pic>
        <p:pic>
          <p:nvPicPr>
            <p:cNvPr id="49" name="Picture 4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5"/>
                <a:stretch>
                  <a:fillRect/>
                </a:stretch>
              </p:blipFill>
            </mc:Choice>
            <mc:Fallback>
              <p:blipFill>
                <a:blip r:embed="rId26"/>
                <a:stretch>
                  <a:fillRect/>
                </a:stretch>
              </p:blipFill>
            </mc:Fallback>
          </mc:AlternateContent>
          <p:spPr>
            <a:xfrm>
              <a:off x="1960778" y="3060700"/>
              <a:ext cx="254000" cy="228600"/>
            </a:xfrm>
            <a:prstGeom prst="rect">
              <a:avLst/>
            </a:prstGeom>
          </p:spPr>
        </p:pic>
        <p:pic>
          <p:nvPicPr>
            <p:cNvPr id="50" name="Picture 4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7"/>
                <a:stretch>
                  <a:fillRect/>
                </a:stretch>
              </p:blipFill>
            </mc:Choice>
            <mc:Fallback>
              <p:blipFill>
                <a:blip r:embed="rId28"/>
                <a:stretch>
                  <a:fillRect/>
                </a:stretch>
              </p:blipFill>
            </mc:Fallback>
          </mc:AlternateContent>
          <p:spPr>
            <a:xfrm>
              <a:off x="4430085" y="3122613"/>
              <a:ext cx="279400" cy="190500"/>
            </a:xfrm>
            <a:prstGeom prst="rect">
              <a:avLst/>
            </a:prstGeom>
          </p:spPr>
        </p:pic>
        <p:pic>
          <p:nvPicPr>
            <p:cNvPr id="51" name="Picture 5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9"/>
                <a:stretch>
                  <a:fillRect/>
                </a:stretch>
              </p:blipFill>
            </mc:Choice>
            <mc:Fallback>
              <p:blipFill>
                <a:blip r:embed="rId30"/>
                <a:stretch>
                  <a:fillRect/>
                </a:stretch>
              </p:blipFill>
            </mc:Fallback>
          </mc:AlternateContent>
          <p:spPr>
            <a:xfrm>
              <a:off x="7616825" y="3148013"/>
              <a:ext cx="203200" cy="190500"/>
            </a:xfrm>
            <a:prstGeom prst="rect">
              <a:avLst/>
            </a:prstGeom>
          </p:spPr>
        </p:pic>
        <p:cxnSp>
          <p:nvCxnSpPr>
            <p:cNvPr id="52" name="Straight Arrow Connector 51"/>
            <p:cNvCxnSpPr/>
            <p:nvPr/>
          </p:nvCxnSpPr>
          <p:spPr>
            <a:xfrm rot="5400000">
              <a:off x="770851" y="369568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>
              <a:off x="1757112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2546614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>
              <a:off x="4205037" y="370227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>
              <a:off x="4970795" y="3782048"/>
              <a:ext cx="86643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>
              <a:off x="6156000" y="4139301"/>
              <a:ext cx="1558451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6853311" y="4227355"/>
              <a:ext cx="1709900" cy="1589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1"/>
                <a:stretch>
                  <a:fillRect/>
                </a:stretch>
              </p:blipFill>
            </mc:Choice>
            <mc:Fallback>
              <p:blipFill>
                <a:blip r:embed="rId32"/>
                <a:stretch>
                  <a:fillRect/>
                </a:stretch>
              </p:blipFill>
            </mc:Fallback>
          </mc:AlternateContent>
          <p:spPr>
            <a:xfrm>
              <a:off x="6834188" y="3123191"/>
              <a:ext cx="215900" cy="190500"/>
            </a:xfrm>
            <a:prstGeom prst="rect">
              <a:avLst/>
            </a:prstGeom>
          </p:spPr>
        </p:pic>
      </p:grpSp>
      <p:sp>
        <p:nvSpPr>
          <p:cNvPr id="77" name="TextBox 76"/>
          <p:cNvSpPr txBox="1"/>
          <p:nvPr/>
        </p:nvSpPr>
        <p:spPr>
          <a:xfrm>
            <a:off x="453504" y="1417638"/>
            <a:ext cx="32665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Optimize last hidden weights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jk</a:t>
            </a:r>
            <a:endParaRPr lang="en-US" baseline="-25000" dirty="0"/>
          </a:p>
        </p:txBody>
      </p:sp>
      <p:sp>
        <p:nvSpPr>
          <p:cNvPr id="78" name="TextBox 77"/>
          <p:cNvSpPr txBox="1"/>
          <p:nvPr/>
        </p:nvSpPr>
        <p:spPr>
          <a:xfrm>
            <a:off x="5340588" y="2095928"/>
            <a:ext cx="23055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Multivariate chain rule</a:t>
            </a:r>
            <a:endParaRPr lang="en-US" dirty="0"/>
          </a:p>
        </p:txBody>
      </p:sp>
      <p:pic>
        <p:nvPicPr>
          <p:cNvPr id="79" name="Picture 7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3"/>
              <a:stretch>
                <a:fillRect/>
              </a:stretch>
            </p:blipFill>
          </mc:Choice>
          <mc:Fallback>
            <p:blipFill>
              <a:blip r:embed="rId34"/>
              <a:stretch>
                <a:fillRect/>
              </a:stretch>
            </p:blipFill>
          </mc:Fallback>
        </mc:AlternateContent>
        <p:spPr>
          <a:xfrm>
            <a:off x="630238" y="1906588"/>
            <a:ext cx="4533900" cy="774700"/>
          </a:xfrm>
          <a:prstGeom prst="rect">
            <a:avLst/>
          </a:prstGeom>
        </p:spPr>
      </p:pic>
      <p:pic>
        <p:nvPicPr>
          <p:cNvPr id="81" name="Picture 8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5"/>
              <a:srcRect l="-4832" t="-16364" r="-4832" b="-16364"/>
              <a:stretch>
                <a:fillRect/>
              </a:stretch>
            </p:blipFill>
          </mc:Choice>
          <mc:Fallback>
            <p:blipFill>
              <a:blip r:embed="rId36"/>
              <a:srcRect l="-4832" t="-16364" r="-4832" b="-16364"/>
              <a:stretch>
                <a:fillRect/>
              </a:stretch>
            </p:blipFill>
          </mc:Fallback>
        </mc:AlternateContent>
        <p:spPr>
          <a:xfrm>
            <a:off x="420819" y="3570405"/>
            <a:ext cx="2075180" cy="741679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85" name="Picture 8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7"/>
              <a:stretch>
                <a:fillRect/>
              </a:stretch>
            </p:blipFill>
          </mc:Choice>
          <mc:Fallback>
            <p:blipFill>
              <a:blip r:embed="rId38"/>
              <a:stretch>
                <a:fillRect/>
              </a:stretch>
            </p:blipFill>
          </mc:Fallback>
        </mc:AlternateContent>
        <p:spPr>
          <a:xfrm>
            <a:off x="601663" y="2708275"/>
            <a:ext cx="6908800" cy="774700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2797941" y="2708275"/>
            <a:ext cx="1813360" cy="774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9"/>
              <a:stretch>
                <a:fillRect/>
              </a:stretch>
            </p:blipFill>
          </mc:Choice>
          <mc:Fallback>
            <p:blipFill>
              <a:blip r:embed="rId40"/>
              <a:stretch>
                <a:fillRect/>
              </a:stretch>
            </p:blipFill>
          </mc:Fallback>
        </mc:AlternateContent>
        <p:spPr>
          <a:xfrm>
            <a:off x="5564188" y="1316038"/>
            <a:ext cx="27813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3" name="Group 4"/>
          <p:cNvGrpSpPr/>
          <p:nvPr/>
        </p:nvGrpSpPr>
        <p:grpSpPr>
          <a:xfrm>
            <a:off x="1827083" y="3941245"/>
            <a:ext cx="6263345" cy="2677195"/>
            <a:chOff x="570843" y="3060700"/>
            <a:chExt cx="8166733" cy="3490777"/>
          </a:xfrm>
        </p:grpSpPr>
        <p:grpSp>
          <p:nvGrpSpPr>
            <p:cNvPr id="5" name="Group 4"/>
            <p:cNvGrpSpPr/>
            <p:nvPr/>
          </p:nvGrpSpPr>
          <p:grpSpPr>
            <a:xfrm>
              <a:off x="2208846" y="3905201"/>
              <a:ext cx="587424" cy="587424"/>
              <a:chOff x="5401994" y="3071949"/>
              <a:chExt cx="587424" cy="587424"/>
            </a:xfrm>
          </p:grpSpPr>
          <p:sp>
            <p:nvSpPr>
              <p:cNvPr id="72" name="Oval 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Curved Connector 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7"/>
            <p:cNvGrpSpPr/>
            <p:nvPr/>
          </p:nvGrpSpPr>
          <p:grpSpPr>
            <a:xfrm>
              <a:off x="2208846" y="4930697"/>
              <a:ext cx="587424" cy="587424"/>
              <a:chOff x="5401994" y="3071949"/>
              <a:chExt cx="587424" cy="587424"/>
            </a:xfrm>
          </p:grpSpPr>
          <p:sp>
            <p:nvSpPr>
              <p:cNvPr id="70" name="Oval 8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Curved Connector 7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"/>
            <p:cNvGrpSpPr/>
            <p:nvPr/>
          </p:nvGrpSpPr>
          <p:grpSpPr>
            <a:xfrm>
              <a:off x="2208846" y="5964053"/>
              <a:ext cx="587424" cy="587424"/>
              <a:chOff x="5401994" y="3071949"/>
              <a:chExt cx="587424" cy="587424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Curved Connector 68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/>
            <p:nvPr/>
          </p:nvGrpSpPr>
          <p:grpSpPr>
            <a:xfrm>
              <a:off x="4709485" y="3905201"/>
              <a:ext cx="587424" cy="587424"/>
              <a:chOff x="5401994" y="3071949"/>
              <a:chExt cx="587424" cy="587424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Curved Connector 6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6"/>
            <p:cNvGrpSpPr/>
            <p:nvPr/>
          </p:nvGrpSpPr>
          <p:grpSpPr>
            <a:xfrm>
              <a:off x="4709485" y="4930697"/>
              <a:ext cx="587424" cy="587424"/>
              <a:chOff x="5401994" y="3071949"/>
              <a:chExt cx="587424" cy="587424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Curved Connector 64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9"/>
            <p:cNvGrpSpPr/>
            <p:nvPr/>
          </p:nvGrpSpPr>
          <p:grpSpPr>
            <a:xfrm>
              <a:off x="4709485" y="5964053"/>
              <a:ext cx="587424" cy="587424"/>
              <a:chOff x="5401994" y="3071949"/>
              <a:chExt cx="587424" cy="587424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Curved Connector 62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2"/>
            <p:cNvGrpSpPr/>
            <p:nvPr/>
          </p:nvGrpSpPr>
          <p:grpSpPr>
            <a:xfrm>
              <a:off x="6985339" y="4930697"/>
              <a:ext cx="587424" cy="587424"/>
              <a:chOff x="5401994" y="3071949"/>
              <a:chExt cx="587424" cy="587424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Curved Connector 6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674663" y="4025559"/>
              <a:ext cx="279400" cy="1905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681013" y="4728821"/>
              <a:ext cx="266700" cy="1905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649633" y="5459858"/>
              <a:ext cx="279400" cy="1905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570843" y="6259353"/>
              <a:ext cx="355600" cy="1905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2796270" y="4198913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796270" y="4198913"/>
              <a:ext cx="1999241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796270" y="4198913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796270" y="4198913"/>
              <a:ext cx="1913215" cy="10254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796270" y="5224409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796270" y="5224409"/>
              <a:ext cx="1913215" cy="10333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796270" y="6257765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796270" y="5432095"/>
              <a:ext cx="1999241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796270" y="4406599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3"/>
            </p:cNvCxnSpPr>
            <p:nvPr/>
          </p:nvCxnSpPr>
          <p:spPr>
            <a:xfrm>
              <a:off x="954063" y="4120809"/>
              <a:ext cx="1254783" cy="7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3"/>
            </p:cNvCxnSpPr>
            <p:nvPr/>
          </p:nvCxnSpPr>
          <p:spPr>
            <a:xfrm>
              <a:off x="954063" y="4120809"/>
              <a:ext cx="1340809" cy="8959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3"/>
            </p:cNvCxnSpPr>
            <p:nvPr/>
          </p:nvCxnSpPr>
          <p:spPr>
            <a:xfrm>
              <a:off x="954063" y="4120809"/>
              <a:ext cx="1340809" cy="19292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4" idx="3"/>
            </p:cNvCxnSpPr>
            <p:nvPr/>
          </p:nvCxnSpPr>
          <p:spPr>
            <a:xfrm flipV="1">
              <a:off x="947713" y="4198913"/>
              <a:ext cx="1261133" cy="6251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4" idx="3"/>
            </p:cNvCxnSpPr>
            <p:nvPr/>
          </p:nvCxnSpPr>
          <p:spPr>
            <a:xfrm>
              <a:off x="947713" y="4824071"/>
              <a:ext cx="1261133" cy="4003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4" idx="3"/>
            </p:cNvCxnSpPr>
            <p:nvPr/>
          </p:nvCxnSpPr>
          <p:spPr>
            <a:xfrm>
              <a:off x="947713" y="4824071"/>
              <a:ext cx="1261133" cy="14336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3"/>
            </p:cNvCxnSpPr>
            <p:nvPr/>
          </p:nvCxnSpPr>
          <p:spPr>
            <a:xfrm flipV="1">
              <a:off x="929033" y="4406599"/>
              <a:ext cx="1365839" cy="11485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3"/>
            </p:cNvCxnSpPr>
            <p:nvPr/>
          </p:nvCxnSpPr>
          <p:spPr>
            <a:xfrm flipV="1">
              <a:off x="929033" y="5224409"/>
              <a:ext cx="1279813" cy="3306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6" idx="3"/>
            </p:cNvCxnSpPr>
            <p:nvPr/>
          </p:nvCxnSpPr>
          <p:spPr>
            <a:xfrm flipV="1">
              <a:off x="926443" y="6257765"/>
              <a:ext cx="1282403" cy="96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6" idx="3"/>
            </p:cNvCxnSpPr>
            <p:nvPr/>
          </p:nvCxnSpPr>
          <p:spPr>
            <a:xfrm flipV="1">
              <a:off x="926443" y="5432095"/>
              <a:ext cx="1368429" cy="9225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5" idx="3"/>
            </p:cNvCxnSpPr>
            <p:nvPr/>
          </p:nvCxnSpPr>
          <p:spPr>
            <a:xfrm>
              <a:off x="929033" y="5555108"/>
              <a:ext cx="1279813" cy="7026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6" idx="3"/>
            </p:cNvCxnSpPr>
            <p:nvPr/>
          </p:nvCxnSpPr>
          <p:spPr>
            <a:xfrm flipV="1">
              <a:off x="926443" y="4406599"/>
              <a:ext cx="1368429" cy="1948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296909" y="5432095"/>
              <a:ext cx="1774456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296909" y="5224409"/>
              <a:ext cx="168843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296909" y="4198913"/>
              <a:ext cx="1774456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572763" y="5224409"/>
              <a:ext cx="302800" cy="39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7886676" y="5038725"/>
              <a:ext cx="850900" cy="381000"/>
            </a:xfrm>
            <a:prstGeom prst="rect">
              <a:avLst/>
            </a:prstGeom>
          </p:spPr>
        </p:pic>
        <p:pic>
          <p:nvPicPr>
            <p:cNvPr id="43" name="Picture 4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1443038" y="3757613"/>
              <a:ext cx="393700" cy="228600"/>
            </a:xfrm>
            <a:prstGeom prst="rect">
              <a:avLst/>
            </a:prstGeom>
          </p:spPr>
        </p:pic>
        <p:pic>
          <p:nvPicPr>
            <p:cNvPr id="44" name="Picture 4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3502025" y="3708400"/>
              <a:ext cx="444500" cy="228600"/>
            </a:xfrm>
            <a:prstGeom prst="rect">
              <a:avLst/>
            </a:prstGeom>
          </p:spPr>
        </p:pic>
        <p:pic>
          <p:nvPicPr>
            <p:cNvPr id="45" name="Picture 4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7"/>
                <a:stretch>
                  <a:fillRect/>
                </a:stretch>
              </p:blipFill>
            </mc:Choice>
            <mc:Fallback>
              <p:blipFill>
                <a:blip r:embed="rId18"/>
                <a:stretch>
                  <a:fillRect/>
                </a:stretch>
              </p:blipFill>
            </mc:Fallback>
          </mc:AlternateContent>
          <p:spPr>
            <a:xfrm>
              <a:off x="6005513" y="4195763"/>
              <a:ext cx="419100" cy="190500"/>
            </a:xfrm>
            <a:prstGeom prst="rect">
              <a:avLst/>
            </a:prstGeom>
          </p:spPr>
        </p:pic>
        <p:pic>
          <p:nvPicPr>
            <p:cNvPr id="46" name="Picture 4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9"/>
                <a:stretch>
                  <a:fillRect/>
                </a:stretch>
              </p:blipFill>
            </mc:Choice>
            <mc:Fallback>
              <p:blipFill>
                <a:blip r:embed="rId20"/>
                <a:stretch>
                  <a:fillRect/>
                </a:stretch>
              </p:blipFill>
            </mc:Fallback>
          </mc:AlternateContent>
          <p:spPr>
            <a:xfrm>
              <a:off x="2796270" y="3060700"/>
              <a:ext cx="241300" cy="228600"/>
            </a:xfrm>
            <a:prstGeom prst="rect">
              <a:avLst/>
            </a:prstGeom>
          </p:spPr>
        </p:pic>
        <p:pic>
          <p:nvPicPr>
            <p:cNvPr id="47" name="Picture 4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1"/>
                <a:stretch>
                  <a:fillRect/>
                </a:stretch>
              </p:blipFill>
            </mc:Choice>
            <mc:Fallback>
              <p:blipFill>
                <a:blip r:embed="rId22"/>
                <a:stretch>
                  <a:fillRect/>
                </a:stretch>
              </p:blipFill>
            </mc:Fallback>
          </mc:AlternateContent>
          <p:spPr>
            <a:xfrm>
              <a:off x="5329238" y="3098800"/>
              <a:ext cx="266700" cy="190500"/>
            </a:xfrm>
            <a:prstGeom prst="rect">
              <a:avLst/>
            </a:prstGeom>
          </p:spPr>
        </p:pic>
        <p:pic>
          <p:nvPicPr>
            <p:cNvPr id="48" name="Picture 4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3"/>
                <a:stretch>
                  <a:fillRect/>
                </a:stretch>
              </p:blipFill>
            </mc:Choice>
            <mc:Fallback>
              <p:blipFill>
                <a:blip r:embed="rId24"/>
                <a:stretch>
                  <a:fillRect/>
                </a:stretch>
              </p:blipFill>
            </mc:Fallback>
          </mc:AlternateContent>
          <p:spPr>
            <a:xfrm>
              <a:off x="1014413" y="3159125"/>
              <a:ext cx="215900" cy="190500"/>
            </a:xfrm>
            <a:prstGeom prst="rect">
              <a:avLst/>
            </a:prstGeom>
          </p:spPr>
        </p:pic>
        <p:pic>
          <p:nvPicPr>
            <p:cNvPr id="49" name="Picture 4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5"/>
                <a:stretch>
                  <a:fillRect/>
                </a:stretch>
              </p:blipFill>
            </mc:Choice>
            <mc:Fallback>
              <p:blipFill>
                <a:blip r:embed="rId26"/>
                <a:stretch>
                  <a:fillRect/>
                </a:stretch>
              </p:blipFill>
            </mc:Fallback>
          </mc:AlternateContent>
          <p:spPr>
            <a:xfrm>
              <a:off x="1960778" y="3060700"/>
              <a:ext cx="254000" cy="228600"/>
            </a:xfrm>
            <a:prstGeom prst="rect">
              <a:avLst/>
            </a:prstGeom>
          </p:spPr>
        </p:pic>
        <p:pic>
          <p:nvPicPr>
            <p:cNvPr id="50" name="Picture 4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7"/>
                <a:stretch>
                  <a:fillRect/>
                </a:stretch>
              </p:blipFill>
            </mc:Choice>
            <mc:Fallback>
              <p:blipFill>
                <a:blip r:embed="rId28"/>
                <a:stretch>
                  <a:fillRect/>
                </a:stretch>
              </p:blipFill>
            </mc:Fallback>
          </mc:AlternateContent>
          <p:spPr>
            <a:xfrm>
              <a:off x="4430085" y="3122613"/>
              <a:ext cx="279400" cy="190500"/>
            </a:xfrm>
            <a:prstGeom prst="rect">
              <a:avLst/>
            </a:prstGeom>
          </p:spPr>
        </p:pic>
        <p:pic>
          <p:nvPicPr>
            <p:cNvPr id="51" name="Picture 5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9"/>
                <a:stretch>
                  <a:fillRect/>
                </a:stretch>
              </p:blipFill>
            </mc:Choice>
            <mc:Fallback>
              <p:blipFill>
                <a:blip r:embed="rId30"/>
                <a:stretch>
                  <a:fillRect/>
                </a:stretch>
              </p:blipFill>
            </mc:Fallback>
          </mc:AlternateContent>
          <p:spPr>
            <a:xfrm>
              <a:off x="7616825" y="3148013"/>
              <a:ext cx="203200" cy="190500"/>
            </a:xfrm>
            <a:prstGeom prst="rect">
              <a:avLst/>
            </a:prstGeom>
          </p:spPr>
        </p:pic>
        <p:cxnSp>
          <p:nvCxnSpPr>
            <p:cNvPr id="52" name="Straight Arrow Connector 51"/>
            <p:cNvCxnSpPr/>
            <p:nvPr/>
          </p:nvCxnSpPr>
          <p:spPr>
            <a:xfrm rot="5400000">
              <a:off x="770851" y="369568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>
              <a:off x="1757112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2546614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>
              <a:off x="4205037" y="370227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>
              <a:off x="4970795" y="3782048"/>
              <a:ext cx="86643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>
              <a:off x="6156000" y="4139301"/>
              <a:ext cx="1558451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6853311" y="4227355"/>
              <a:ext cx="1709900" cy="1589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1"/>
                <a:stretch>
                  <a:fillRect/>
                </a:stretch>
              </p:blipFill>
            </mc:Choice>
            <mc:Fallback>
              <p:blipFill>
                <a:blip r:embed="rId32"/>
                <a:stretch>
                  <a:fillRect/>
                </a:stretch>
              </p:blipFill>
            </mc:Fallback>
          </mc:AlternateContent>
          <p:spPr>
            <a:xfrm>
              <a:off x="6834188" y="3123191"/>
              <a:ext cx="215900" cy="190500"/>
            </a:xfrm>
            <a:prstGeom prst="rect">
              <a:avLst/>
            </a:prstGeom>
          </p:spPr>
        </p:pic>
      </p:grpSp>
      <p:sp>
        <p:nvSpPr>
          <p:cNvPr id="77" name="TextBox 76"/>
          <p:cNvSpPr txBox="1"/>
          <p:nvPr/>
        </p:nvSpPr>
        <p:spPr>
          <a:xfrm>
            <a:off x="453504" y="1417638"/>
            <a:ext cx="28812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Repeat for all previous layers</a:t>
            </a:r>
            <a:endParaRPr lang="en-US" baseline="-25000" dirty="0"/>
          </a:p>
        </p:txBody>
      </p:sp>
      <p:pic>
        <p:nvPicPr>
          <p:cNvPr id="82" name="Picture 8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3"/>
              <a:stretch>
                <a:fillRect/>
              </a:stretch>
            </p:blipFill>
          </mc:Choice>
          <mc:Fallback>
            <p:blipFill>
              <a:blip r:embed="rId34"/>
              <a:stretch>
                <a:fillRect/>
              </a:stretch>
            </p:blipFill>
          </mc:Fallback>
        </mc:AlternateContent>
        <p:spPr>
          <a:xfrm>
            <a:off x="319088" y="1927225"/>
            <a:ext cx="8534400" cy="609600"/>
          </a:xfrm>
          <a:prstGeom prst="rect">
            <a:avLst/>
          </a:prstGeom>
        </p:spPr>
      </p:pic>
      <p:pic>
        <p:nvPicPr>
          <p:cNvPr id="84" name="Picture 8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5"/>
              <a:stretch>
                <a:fillRect/>
              </a:stretch>
            </p:blipFill>
          </mc:Choice>
          <mc:Fallback>
            <p:blipFill>
              <a:blip r:embed="rId36"/>
              <a:stretch>
                <a:fillRect/>
              </a:stretch>
            </p:blipFill>
          </mc:Fallback>
        </mc:AlternateContent>
        <p:spPr>
          <a:xfrm>
            <a:off x="200025" y="2486025"/>
            <a:ext cx="8648700" cy="698500"/>
          </a:xfrm>
          <a:prstGeom prst="rect">
            <a:avLst/>
          </a:prstGeom>
        </p:spPr>
      </p:pic>
      <p:pic>
        <p:nvPicPr>
          <p:cNvPr id="87" name="Picture 8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7"/>
              <a:stretch>
                <a:fillRect/>
              </a:stretch>
            </p:blipFill>
          </mc:Choice>
          <mc:Fallback>
            <p:blipFill>
              <a:blip r:embed="rId38"/>
              <a:stretch>
                <a:fillRect/>
              </a:stretch>
            </p:blipFill>
          </mc:Fallback>
        </mc:AlternateContent>
        <p:spPr>
          <a:xfrm>
            <a:off x="269875" y="3190133"/>
            <a:ext cx="8559800" cy="698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3" name="Group 4"/>
          <p:cNvGrpSpPr/>
          <p:nvPr/>
        </p:nvGrpSpPr>
        <p:grpSpPr>
          <a:xfrm>
            <a:off x="1827083" y="3941245"/>
            <a:ext cx="6263345" cy="2677195"/>
            <a:chOff x="570843" y="3060700"/>
            <a:chExt cx="8166733" cy="3490777"/>
          </a:xfrm>
        </p:grpSpPr>
        <p:grpSp>
          <p:nvGrpSpPr>
            <p:cNvPr id="5" name="Group 4"/>
            <p:cNvGrpSpPr/>
            <p:nvPr/>
          </p:nvGrpSpPr>
          <p:grpSpPr>
            <a:xfrm>
              <a:off x="2208846" y="3905201"/>
              <a:ext cx="587424" cy="587424"/>
              <a:chOff x="5401994" y="3071949"/>
              <a:chExt cx="587424" cy="587424"/>
            </a:xfrm>
          </p:grpSpPr>
          <p:sp>
            <p:nvSpPr>
              <p:cNvPr id="72" name="Oval 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Curved Connector 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7"/>
            <p:cNvGrpSpPr/>
            <p:nvPr/>
          </p:nvGrpSpPr>
          <p:grpSpPr>
            <a:xfrm>
              <a:off x="2208846" y="4930697"/>
              <a:ext cx="587424" cy="587424"/>
              <a:chOff x="5401994" y="3071949"/>
              <a:chExt cx="587424" cy="587424"/>
            </a:xfrm>
          </p:grpSpPr>
          <p:sp>
            <p:nvSpPr>
              <p:cNvPr id="70" name="Oval 8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Curved Connector 7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0"/>
            <p:cNvGrpSpPr/>
            <p:nvPr/>
          </p:nvGrpSpPr>
          <p:grpSpPr>
            <a:xfrm>
              <a:off x="2208846" y="5964053"/>
              <a:ext cx="587424" cy="587424"/>
              <a:chOff x="5401994" y="3071949"/>
              <a:chExt cx="587424" cy="587424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Curved Connector 68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/>
            <p:nvPr/>
          </p:nvGrpSpPr>
          <p:grpSpPr>
            <a:xfrm>
              <a:off x="4709485" y="3905201"/>
              <a:ext cx="587424" cy="587424"/>
              <a:chOff x="5401994" y="3071949"/>
              <a:chExt cx="587424" cy="587424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Curved Connector 6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6"/>
            <p:cNvGrpSpPr/>
            <p:nvPr/>
          </p:nvGrpSpPr>
          <p:grpSpPr>
            <a:xfrm>
              <a:off x="4709485" y="4930697"/>
              <a:ext cx="587424" cy="587424"/>
              <a:chOff x="5401994" y="3071949"/>
              <a:chExt cx="587424" cy="587424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Curved Connector 64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9"/>
            <p:cNvGrpSpPr/>
            <p:nvPr/>
          </p:nvGrpSpPr>
          <p:grpSpPr>
            <a:xfrm>
              <a:off x="4709485" y="5964053"/>
              <a:ext cx="587424" cy="587424"/>
              <a:chOff x="5401994" y="3071949"/>
              <a:chExt cx="587424" cy="587424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Curved Connector 62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2"/>
            <p:cNvGrpSpPr/>
            <p:nvPr/>
          </p:nvGrpSpPr>
          <p:grpSpPr>
            <a:xfrm>
              <a:off x="6985339" y="4930697"/>
              <a:ext cx="587424" cy="587424"/>
              <a:chOff x="5401994" y="3071949"/>
              <a:chExt cx="587424" cy="587424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Curved Connector 6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674663" y="4025559"/>
              <a:ext cx="279400" cy="1905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681013" y="4728821"/>
              <a:ext cx="266700" cy="1905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649633" y="5459858"/>
              <a:ext cx="279400" cy="1905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570843" y="6259353"/>
              <a:ext cx="355600" cy="1905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2796270" y="4198913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796270" y="4198913"/>
              <a:ext cx="1999241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796270" y="4198913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796270" y="4198913"/>
              <a:ext cx="1913215" cy="10254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796270" y="5224409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796270" y="5224409"/>
              <a:ext cx="1913215" cy="10333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796270" y="6257765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796270" y="5432095"/>
              <a:ext cx="1999241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796270" y="4406599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3"/>
            </p:cNvCxnSpPr>
            <p:nvPr/>
          </p:nvCxnSpPr>
          <p:spPr>
            <a:xfrm>
              <a:off x="954063" y="4120809"/>
              <a:ext cx="1254783" cy="7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3"/>
            </p:cNvCxnSpPr>
            <p:nvPr/>
          </p:nvCxnSpPr>
          <p:spPr>
            <a:xfrm>
              <a:off x="954063" y="4120809"/>
              <a:ext cx="1340809" cy="8959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3"/>
            </p:cNvCxnSpPr>
            <p:nvPr/>
          </p:nvCxnSpPr>
          <p:spPr>
            <a:xfrm>
              <a:off x="954063" y="4120809"/>
              <a:ext cx="1340809" cy="19292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4" idx="3"/>
            </p:cNvCxnSpPr>
            <p:nvPr/>
          </p:nvCxnSpPr>
          <p:spPr>
            <a:xfrm flipV="1">
              <a:off x="947713" y="4198913"/>
              <a:ext cx="1261133" cy="6251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4" idx="3"/>
            </p:cNvCxnSpPr>
            <p:nvPr/>
          </p:nvCxnSpPr>
          <p:spPr>
            <a:xfrm>
              <a:off x="947713" y="4824071"/>
              <a:ext cx="1261133" cy="4003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4" idx="3"/>
            </p:cNvCxnSpPr>
            <p:nvPr/>
          </p:nvCxnSpPr>
          <p:spPr>
            <a:xfrm>
              <a:off x="947713" y="4824071"/>
              <a:ext cx="1261133" cy="14336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3"/>
            </p:cNvCxnSpPr>
            <p:nvPr/>
          </p:nvCxnSpPr>
          <p:spPr>
            <a:xfrm flipV="1">
              <a:off x="929033" y="4406599"/>
              <a:ext cx="1365839" cy="11485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3"/>
            </p:cNvCxnSpPr>
            <p:nvPr/>
          </p:nvCxnSpPr>
          <p:spPr>
            <a:xfrm flipV="1">
              <a:off x="929033" y="5224409"/>
              <a:ext cx="1279813" cy="3306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6" idx="3"/>
            </p:cNvCxnSpPr>
            <p:nvPr/>
          </p:nvCxnSpPr>
          <p:spPr>
            <a:xfrm flipV="1">
              <a:off x="926443" y="6257765"/>
              <a:ext cx="1282403" cy="96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6" idx="3"/>
            </p:cNvCxnSpPr>
            <p:nvPr/>
          </p:nvCxnSpPr>
          <p:spPr>
            <a:xfrm flipV="1">
              <a:off x="926443" y="5432095"/>
              <a:ext cx="1368429" cy="9225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5" idx="3"/>
            </p:cNvCxnSpPr>
            <p:nvPr/>
          </p:nvCxnSpPr>
          <p:spPr>
            <a:xfrm>
              <a:off x="929033" y="5555108"/>
              <a:ext cx="1279813" cy="7026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6" idx="3"/>
            </p:cNvCxnSpPr>
            <p:nvPr/>
          </p:nvCxnSpPr>
          <p:spPr>
            <a:xfrm flipV="1">
              <a:off x="926443" y="4406599"/>
              <a:ext cx="1368429" cy="1948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296909" y="5432095"/>
              <a:ext cx="1774456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296909" y="5224409"/>
              <a:ext cx="168843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296909" y="4198913"/>
              <a:ext cx="1774456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572763" y="5224409"/>
              <a:ext cx="302800" cy="39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7886676" y="5038725"/>
              <a:ext cx="850900" cy="381000"/>
            </a:xfrm>
            <a:prstGeom prst="rect">
              <a:avLst/>
            </a:prstGeom>
          </p:spPr>
        </p:pic>
        <p:pic>
          <p:nvPicPr>
            <p:cNvPr id="43" name="Picture 4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1443038" y="3757613"/>
              <a:ext cx="393700" cy="228600"/>
            </a:xfrm>
            <a:prstGeom prst="rect">
              <a:avLst/>
            </a:prstGeom>
          </p:spPr>
        </p:pic>
        <p:pic>
          <p:nvPicPr>
            <p:cNvPr id="44" name="Picture 4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3502025" y="3708400"/>
              <a:ext cx="444500" cy="228600"/>
            </a:xfrm>
            <a:prstGeom prst="rect">
              <a:avLst/>
            </a:prstGeom>
          </p:spPr>
        </p:pic>
        <p:pic>
          <p:nvPicPr>
            <p:cNvPr id="45" name="Picture 4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7"/>
                <a:stretch>
                  <a:fillRect/>
                </a:stretch>
              </p:blipFill>
            </mc:Choice>
            <mc:Fallback>
              <p:blipFill>
                <a:blip r:embed="rId18"/>
                <a:stretch>
                  <a:fillRect/>
                </a:stretch>
              </p:blipFill>
            </mc:Fallback>
          </mc:AlternateContent>
          <p:spPr>
            <a:xfrm>
              <a:off x="6005513" y="4195763"/>
              <a:ext cx="419100" cy="190500"/>
            </a:xfrm>
            <a:prstGeom prst="rect">
              <a:avLst/>
            </a:prstGeom>
          </p:spPr>
        </p:pic>
        <p:pic>
          <p:nvPicPr>
            <p:cNvPr id="46" name="Picture 4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9"/>
                <a:stretch>
                  <a:fillRect/>
                </a:stretch>
              </p:blipFill>
            </mc:Choice>
            <mc:Fallback>
              <p:blipFill>
                <a:blip r:embed="rId20"/>
                <a:stretch>
                  <a:fillRect/>
                </a:stretch>
              </p:blipFill>
            </mc:Fallback>
          </mc:AlternateContent>
          <p:spPr>
            <a:xfrm>
              <a:off x="2796270" y="3060700"/>
              <a:ext cx="241300" cy="228600"/>
            </a:xfrm>
            <a:prstGeom prst="rect">
              <a:avLst/>
            </a:prstGeom>
          </p:spPr>
        </p:pic>
        <p:pic>
          <p:nvPicPr>
            <p:cNvPr id="47" name="Picture 4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1"/>
                <a:stretch>
                  <a:fillRect/>
                </a:stretch>
              </p:blipFill>
            </mc:Choice>
            <mc:Fallback>
              <p:blipFill>
                <a:blip r:embed="rId22"/>
                <a:stretch>
                  <a:fillRect/>
                </a:stretch>
              </p:blipFill>
            </mc:Fallback>
          </mc:AlternateContent>
          <p:spPr>
            <a:xfrm>
              <a:off x="5329238" y="3098800"/>
              <a:ext cx="266700" cy="190500"/>
            </a:xfrm>
            <a:prstGeom prst="rect">
              <a:avLst/>
            </a:prstGeom>
          </p:spPr>
        </p:pic>
        <p:pic>
          <p:nvPicPr>
            <p:cNvPr id="48" name="Picture 4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3"/>
                <a:stretch>
                  <a:fillRect/>
                </a:stretch>
              </p:blipFill>
            </mc:Choice>
            <mc:Fallback>
              <p:blipFill>
                <a:blip r:embed="rId24"/>
                <a:stretch>
                  <a:fillRect/>
                </a:stretch>
              </p:blipFill>
            </mc:Fallback>
          </mc:AlternateContent>
          <p:spPr>
            <a:xfrm>
              <a:off x="1014413" y="3159125"/>
              <a:ext cx="215900" cy="190500"/>
            </a:xfrm>
            <a:prstGeom prst="rect">
              <a:avLst/>
            </a:prstGeom>
          </p:spPr>
        </p:pic>
        <p:pic>
          <p:nvPicPr>
            <p:cNvPr id="49" name="Picture 4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5"/>
                <a:stretch>
                  <a:fillRect/>
                </a:stretch>
              </p:blipFill>
            </mc:Choice>
            <mc:Fallback>
              <p:blipFill>
                <a:blip r:embed="rId26"/>
                <a:stretch>
                  <a:fillRect/>
                </a:stretch>
              </p:blipFill>
            </mc:Fallback>
          </mc:AlternateContent>
          <p:spPr>
            <a:xfrm>
              <a:off x="1960778" y="3060700"/>
              <a:ext cx="254000" cy="228600"/>
            </a:xfrm>
            <a:prstGeom prst="rect">
              <a:avLst/>
            </a:prstGeom>
          </p:spPr>
        </p:pic>
        <p:pic>
          <p:nvPicPr>
            <p:cNvPr id="50" name="Picture 4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7"/>
                <a:stretch>
                  <a:fillRect/>
                </a:stretch>
              </p:blipFill>
            </mc:Choice>
            <mc:Fallback>
              <p:blipFill>
                <a:blip r:embed="rId28"/>
                <a:stretch>
                  <a:fillRect/>
                </a:stretch>
              </p:blipFill>
            </mc:Fallback>
          </mc:AlternateContent>
          <p:spPr>
            <a:xfrm>
              <a:off x="4430085" y="3122613"/>
              <a:ext cx="279400" cy="190500"/>
            </a:xfrm>
            <a:prstGeom prst="rect">
              <a:avLst/>
            </a:prstGeom>
          </p:spPr>
        </p:pic>
        <p:pic>
          <p:nvPicPr>
            <p:cNvPr id="51" name="Picture 5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9"/>
                <a:stretch>
                  <a:fillRect/>
                </a:stretch>
              </p:blipFill>
            </mc:Choice>
            <mc:Fallback>
              <p:blipFill>
                <a:blip r:embed="rId30"/>
                <a:stretch>
                  <a:fillRect/>
                </a:stretch>
              </p:blipFill>
            </mc:Fallback>
          </mc:AlternateContent>
          <p:spPr>
            <a:xfrm>
              <a:off x="7616825" y="3148013"/>
              <a:ext cx="203200" cy="190500"/>
            </a:xfrm>
            <a:prstGeom prst="rect">
              <a:avLst/>
            </a:prstGeom>
          </p:spPr>
        </p:pic>
        <p:cxnSp>
          <p:nvCxnSpPr>
            <p:cNvPr id="52" name="Straight Arrow Connector 51"/>
            <p:cNvCxnSpPr/>
            <p:nvPr/>
          </p:nvCxnSpPr>
          <p:spPr>
            <a:xfrm rot="5400000">
              <a:off x="770851" y="369568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>
              <a:off x="1757112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2546614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>
              <a:off x="4205037" y="370227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>
              <a:off x="4970795" y="3782048"/>
              <a:ext cx="86643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>
              <a:off x="6156000" y="4139301"/>
              <a:ext cx="1558451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6853311" y="4227355"/>
              <a:ext cx="1709900" cy="1589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1"/>
                <a:stretch>
                  <a:fillRect/>
                </a:stretch>
              </p:blipFill>
            </mc:Choice>
            <mc:Fallback>
              <p:blipFill>
                <a:blip r:embed="rId32"/>
                <a:stretch>
                  <a:fillRect/>
                </a:stretch>
              </p:blipFill>
            </mc:Fallback>
          </mc:AlternateContent>
          <p:spPr>
            <a:xfrm>
              <a:off x="6834188" y="3123191"/>
              <a:ext cx="215900" cy="190500"/>
            </a:xfrm>
            <a:prstGeom prst="rect">
              <a:avLst/>
            </a:prstGeom>
          </p:spPr>
        </p:pic>
      </p:grpSp>
      <p:sp>
        <p:nvSpPr>
          <p:cNvPr id="77" name="TextBox 76"/>
          <p:cNvSpPr txBox="1"/>
          <p:nvPr/>
        </p:nvSpPr>
        <p:spPr>
          <a:xfrm>
            <a:off x="269875" y="1232972"/>
            <a:ext cx="87642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Now that we have well defined gradients for each parameter, update using Gradient Descent</a:t>
            </a:r>
            <a:endParaRPr lang="en-US" baseline="-25000" dirty="0"/>
          </a:p>
        </p:txBody>
      </p:sp>
      <p:pic>
        <p:nvPicPr>
          <p:cNvPr id="78" name="Picture 7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3"/>
              <a:stretch>
                <a:fillRect/>
              </a:stretch>
            </p:blipFill>
          </mc:Choice>
          <mc:Fallback>
            <p:blipFill>
              <a:blip r:embed="rId34"/>
              <a:stretch>
                <a:fillRect/>
              </a:stretch>
            </p:blipFill>
          </mc:Fallback>
        </mc:AlternateContent>
        <p:spPr>
          <a:xfrm>
            <a:off x="3302000" y="1768475"/>
            <a:ext cx="2247900" cy="17399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Back-propagation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1775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Error </a:t>
            </a:r>
            <a:r>
              <a:rPr lang="en-US" dirty="0" err="1" smtClean="0"/>
              <a:t>backprop</a:t>
            </a:r>
            <a:r>
              <a:rPr lang="en-US" dirty="0" smtClean="0"/>
              <a:t> unravels the</a:t>
            </a:r>
            <a:r>
              <a:rPr lang="en-US" dirty="0" smtClean="0"/>
              <a:t> multivariate chain </a:t>
            </a:r>
            <a:r>
              <a:rPr lang="en-US" dirty="0" smtClean="0"/>
              <a:t>rule and solves</a:t>
            </a:r>
            <a:r>
              <a:rPr lang="en-US" dirty="0" smtClean="0"/>
              <a:t> </a:t>
            </a:r>
            <a:r>
              <a:rPr lang="en-US" dirty="0" smtClean="0"/>
              <a:t>the gradient for each partial </a:t>
            </a:r>
            <a:r>
              <a:rPr lang="en-US" dirty="0" smtClean="0"/>
              <a:t>component separately.</a:t>
            </a:r>
          </a:p>
          <a:p>
            <a:r>
              <a:rPr lang="en-US" dirty="0" smtClean="0"/>
              <a:t>The target values for each layer come from the next layer.</a:t>
            </a:r>
          </a:p>
          <a:p>
            <a:r>
              <a:rPr lang="en-US" dirty="0" smtClean="0"/>
              <a:t>This feeds the errors back along the network.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84335" y="3488731"/>
            <a:ext cx="6263345" cy="2677195"/>
            <a:chOff x="570843" y="3060700"/>
            <a:chExt cx="8166733" cy="3490777"/>
          </a:xfrm>
        </p:grpSpPr>
        <p:grpSp>
          <p:nvGrpSpPr>
            <p:cNvPr id="6" name="Group 4"/>
            <p:cNvGrpSpPr/>
            <p:nvPr/>
          </p:nvGrpSpPr>
          <p:grpSpPr>
            <a:xfrm>
              <a:off x="2208846" y="3905201"/>
              <a:ext cx="587424" cy="587424"/>
              <a:chOff x="5401994" y="3071949"/>
              <a:chExt cx="587424" cy="587424"/>
            </a:xfrm>
          </p:grpSpPr>
          <p:sp>
            <p:nvSpPr>
              <p:cNvPr id="72" name="Oval 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Curved Connector 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7"/>
            <p:cNvGrpSpPr/>
            <p:nvPr/>
          </p:nvGrpSpPr>
          <p:grpSpPr>
            <a:xfrm>
              <a:off x="2208846" y="4930697"/>
              <a:ext cx="587424" cy="587424"/>
              <a:chOff x="5401994" y="3071949"/>
              <a:chExt cx="587424" cy="587424"/>
            </a:xfrm>
          </p:grpSpPr>
          <p:sp>
            <p:nvSpPr>
              <p:cNvPr id="70" name="Oval 8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Curved Connector 7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0"/>
            <p:cNvGrpSpPr/>
            <p:nvPr/>
          </p:nvGrpSpPr>
          <p:grpSpPr>
            <a:xfrm>
              <a:off x="2208846" y="5964053"/>
              <a:ext cx="587424" cy="587424"/>
              <a:chOff x="5401994" y="3071949"/>
              <a:chExt cx="587424" cy="587424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Curved Connector 68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3"/>
            <p:cNvGrpSpPr/>
            <p:nvPr/>
          </p:nvGrpSpPr>
          <p:grpSpPr>
            <a:xfrm>
              <a:off x="4709485" y="3905201"/>
              <a:ext cx="587424" cy="587424"/>
              <a:chOff x="5401994" y="3071949"/>
              <a:chExt cx="587424" cy="587424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Curved Connector 66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6"/>
            <p:cNvGrpSpPr/>
            <p:nvPr/>
          </p:nvGrpSpPr>
          <p:grpSpPr>
            <a:xfrm>
              <a:off x="4709485" y="4930697"/>
              <a:ext cx="587424" cy="587424"/>
              <a:chOff x="5401994" y="3071949"/>
              <a:chExt cx="587424" cy="587424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Curved Connector 64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9"/>
            <p:cNvGrpSpPr/>
            <p:nvPr/>
          </p:nvGrpSpPr>
          <p:grpSpPr>
            <a:xfrm>
              <a:off x="4709485" y="5964053"/>
              <a:ext cx="587424" cy="587424"/>
              <a:chOff x="5401994" y="3071949"/>
              <a:chExt cx="587424" cy="587424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Curved Connector 62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2"/>
            <p:cNvGrpSpPr/>
            <p:nvPr/>
          </p:nvGrpSpPr>
          <p:grpSpPr>
            <a:xfrm>
              <a:off x="6985339" y="4930697"/>
              <a:ext cx="587424" cy="587424"/>
              <a:chOff x="5401994" y="3071949"/>
              <a:chExt cx="587424" cy="587424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401994" y="3071949"/>
                <a:ext cx="587424" cy="5874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Curved Connector 60"/>
              <p:cNvCxnSpPr/>
              <p:nvPr/>
            </p:nvCxnSpPr>
            <p:spPr>
              <a:xfrm flipV="1">
                <a:off x="5490894" y="3224349"/>
                <a:ext cx="411480" cy="301752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674663" y="4025559"/>
              <a:ext cx="279400" cy="1905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81013" y="4728821"/>
              <a:ext cx="266700" cy="1905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649633" y="5459858"/>
              <a:ext cx="279400" cy="1905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570843" y="6259353"/>
              <a:ext cx="355600" cy="1905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2796270" y="4198913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796270" y="4198913"/>
              <a:ext cx="1999241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796270" y="4198913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796270" y="4198913"/>
              <a:ext cx="1913215" cy="10254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796270" y="5224409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796270" y="5224409"/>
              <a:ext cx="1913215" cy="10333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796270" y="6257765"/>
              <a:ext cx="19132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796270" y="5432095"/>
              <a:ext cx="1999241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796270" y="4406599"/>
              <a:ext cx="1999241" cy="1851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3"/>
            </p:cNvCxnSpPr>
            <p:nvPr/>
          </p:nvCxnSpPr>
          <p:spPr>
            <a:xfrm>
              <a:off x="954063" y="4120809"/>
              <a:ext cx="1254783" cy="7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3"/>
            </p:cNvCxnSpPr>
            <p:nvPr/>
          </p:nvCxnSpPr>
          <p:spPr>
            <a:xfrm>
              <a:off x="954063" y="4120809"/>
              <a:ext cx="1340809" cy="8959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3"/>
            </p:cNvCxnSpPr>
            <p:nvPr/>
          </p:nvCxnSpPr>
          <p:spPr>
            <a:xfrm>
              <a:off x="954063" y="4120809"/>
              <a:ext cx="1340809" cy="19292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4" idx="3"/>
            </p:cNvCxnSpPr>
            <p:nvPr/>
          </p:nvCxnSpPr>
          <p:spPr>
            <a:xfrm flipV="1">
              <a:off x="947713" y="4198913"/>
              <a:ext cx="1261133" cy="6251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4" idx="3"/>
            </p:cNvCxnSpPr>
            <p:nvPr/>
          </p:nvCxnSpPr>
          <p:spPr>
            <a:xfrm>
              <a:off x="947713" y="4824071"/>
              <a:ext cx="1261133" cy="4003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4" idx="3"/>
            </p:cNvCxnSpPr>
            <p:nvPr/>
          </p:nvCxnSpPr>
          <p:spPr>
            <a:xfrm>
              <a:off x="947713" y="4824071"/>
              <a:ext cx="1261133" cy="14336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3"/>
            </p:cNvCxnSpPr>
            <p:nvPr/>
          </p:nvCxnSpPr>
          <p:spPr>
            <a:xfrm flipV="1">
              <a:off x="929033" y="4406599"/>
              <a:ext cx="1365839" cy="11485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3"/>
            </p:cNvCxnSpPr>
            <p:nvPr/>
          </p:nvCxnSpPr>
          <p:spPr>
            <a:xfrm flipV="1">
              <a:off x="929033" y="5224409"/>
              <a:ext cx="1279813" cy="3306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6" idx="3"/>
            </p:cNvCxnSpPr>
            <p:nvPr/>
          </p:nvCxnSpPr>
          <p:spPr>
            <a:xfrm flipV="1">
              <a:off x="926443" y="6257765"/>
              <a:ext cx="1282403" cy="96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6" idx="3"/>
            </p:cNvCxnSpPr>
            <p:nvPr/>
          </p:nvCxnSpPr>
          <p:spPr>
            <a:xfrm flipV="1">
              <a:off x="926443" y="5432095"/>
              <a:ext cx="1368429" cy="9225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5" idx="3"/>
            </p:cNvCxnSpPr>
            <p:nvPr/>
          </p:nvCxnSpPr>
          <p:spPr>
            <a:xfrm>
              <a:off x="929033" y="5555108"/>
              <a:ext cx="1279813" cy="7026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6" idx="3"/>
            </p:cNvCxnSpPr>
            <p:nvPr/>
          </p:nvCxnSpPr>
          <p:spPr>
            <a:xfrm flipV="1">
              <a:off x="926443" y="4406599"/>
              <a:ext cx="1368429" cy="1948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296909" y="5432095"/>
              <a:ext cx="1774456" cy="8256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296909" y="5224409"/>
              <a:ext cx="168843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296909" y="4198913"/>
              <a:ext cx="1774456" cy="817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572763" y="5224409"/>
              <a:ext cx="302800" cy="39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7886676" y="5038725"/>
              <a:ext cx="850900" cy="381000"/>
            </a:xfrm>
            <a:prstGeom prst="rect">
              <a:avLst/>
            </a:prstGeom>
          </p:spPr>
        </p:pic>
        <p:pic>
          <p:nvPicPr>
            <p:cNvPr id="43" name="Picture 4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1443038" y="3757613"/>
              <a:ext cx="393700" cy="228600"/>
            </a:xfrm>
            <a:prstGeom prst="rect">
              <a:avLst/>
            </a:prstGeom>
          </p:spPr>
        </p:pic>
        <p:pic>
          <p:nvPicPr>
            <p:cNvPr id="44" name="Picture 4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3502025" y="3708400"/>
              <a:ext cx="444500" cy="228600"/>
            </a:xfrm>
            <a:prstGeom prst="rect">
              <a:avLst/>
            </a:prstGeom>
          </p:spPr>
        </p:pic>
        <p:pic>
          <p:nvPicPr>
            <p:cNvPr id="45" name="Picture 4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6005513" y="4195763"/>
              <a:ext cx="419100" cy="190500"/>
            </a:xfrm>
            <a:prstGeom prst="rect">
              <a:avLst/>
            </a:prstGeom>
          </p:spPr>
        </p:pic>
        <p:pic>
          <p:nvPicPr>
            <p:cNvPr id="46" name="Picture 4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2796270" y="3060700"/>
              <a:ext cx="241300" cy="228600"/>
            </a:xfrm>
            <a:prstGeom prst="rect">
              <a:avLst/>
            </a:prstGeom>
          </p:spPr>
        </p:pic>
        <p:pic>
          <p:nvPicPr>
            <p:cNvPr id="47" name="Picture 4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tretch>
                  <a:fillRect/>
                </a:stretch>
              </p:blipFill>
            </mc:Choice>
            <mc:Fallback>
              <p:blipFill>
                <a:blip r:embed="rId21"/>
                <a:stretch>
                  <a:fillRect/>
                </a:stretch>
              </p:blipFill>
            </mc:Fallback>
          </mc:AlternateContent>
          <p:spPr>
            <a:xfrm>
              <a:off x="5329238" y="3098800"/>
              <a:ext cx="266700" cy="190500"/>
            </a:xfrm>
            <a:prstGeom prst="rect">
              <a:avLst/>
            </a:prstGeom>
          </p:spPr>
        </p:pic>
        <p:pic>
          <p:nvPicPr>
            <p:cNvPr id="48" name="Picture 4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2"/>
                <a:stretch>
                  <a:fillRect/>
                </a:stretch>
              </p:blipFill>
            </mc:Choice>
            <mc:Fallback>
              <p:blipFill>
                <a:blip r:embed="rId23"/>
                <a:stretch>
                  <a:fillRect/>
                </a:stretch>
              </p:blipFill>
            </mc:Fallback>
          </mc:AlternateContent>
          <p:spPr>
            <a:xfrm>
              <a:off x="1014413" y="3159125"/>
              <a:ext cx="215900" cy="190500"/>
            </a:xfrm>
            <a:prstGeom prst="rect">
              <a:avLst/>
            </a:prstGeom>
          </p:spPr>
        </p:pic>
        <p:pic>
          <p:nvPicPr>
            <p:cNvPr id="49" name="Picture 4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4"/>
                <a:stretch>
                  <a:fillRect/>
                </a:stretch>
              </p:blipFill>
            </mc:Choice>
            <mc:Fallback>
              <p:blipFill>
                <a:blip r:embed="rId25"/>
                <a:stretch>
                  <a:fillRect/>
                </a:stretch>
              </p:blipFill>
            </mc:Fallback>
          </mc:AlternateContent>
          <p:spPr>
            <a:xfrm>
              <a:off x="1960778" y="3060700"/>
              <a:ext cx="254000" cy="228600"/>
            </a:xfrm>
            <a:prstGeom prst="rect">
              <a:avLst/>
            </a:prstGeom>
          </p:spPr>
        </p:pic>
        <p:pic>
          <p:nvPicPr>
            <p:cNvPr id="50" name="Picture 4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6"/>
                <a:stretch>
                  <a:fillRect/>
                </a:stretch>
              </p:blipFill>
            </mc:Choice>
            <mc:Fallback>
              <p:blipFill>
                <a:blip r:embed="rId27"/>
                <a:stretch>
                  <a:fillRect/>
                </a:stretch>
              </p:blipFill>
            </mc:Fallback>
          </mc:AlternateContent>
          <p:spPr>
            <a:xfrm>
              <a:off x="4430085" y="3122613"/>
              <a:ext cx="279400" cy="190500"/>
            </a:xfrm>
            <a:prstGeom prst="rect">
              <a:avLst/>
            </a:prstGeom>
          </p:spPr>
        </p:pic>
        <p:pic>
          <p:nvPicPr>
            <p:cNvPr id="51" name="Picture 5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8"/>
                <a:stretch>
                  <a:fillRect/>
                </a:stretch>
              </p:blipFill>
            </mc:Choice>
            <mc:Fallback>
              <p:blipFill>
                <a:blip r:embed="rId29"/>
                <a:stretch>
                  <a:fillRect/>
                </a:stretch>
              </p:blipFill>
            </mc:Fallback>
          </mc:AlternateContent>
          <p:spPr>
            <a:xfrm>
              <a:off x="7616825" y="3148013"/>
              <a:ext cx="203200" cy="190500"/>
            </a:xfrm>
            <a:prstGeom prst="rect">
              <a:avLst/>
            </a:prstGeom>
          </p:spPr>
        </p:pic>
        <p:cxnSp>
          <p:nvCxnSpPr>
            <p:cNvPr id="52" name="Straight Arrow Connector 51"/>
            <p:cNvCxnSpPr/>
            <p:nvPr/>
          </p:nvCxnSpPr>
          <p:spPr>
            <a:xfrm rot="5400000">
              <a:off x="770851" y="369568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5400000">
              <a:off x="1757112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2546614" y="3678703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>
              <a:off x="4205037" y="3702277"/>
              <a:ext cx="65974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>
              <a:off x="4970795" y="3782048"/>
              <a:ext cx="866434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>
              <a:off x="6156000" y="4139301"/>
              <a:ext cx="1558451" cy="1588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6853311" y="4227355"/>
              <a:ext cx="1709900" cy="1589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0"/>
                <a:stretch>
                  <a:fillRect/>
                </a:stretch>
              </p:blipFill>
            </mc:Choice>
            <mc:Fallback>
              <p:blipFill>
                <a:blip r:embed="rId31"/>
                <a:stretch>
                  <a:fillRect/>
                </a:stretch>
              </p:blipFill>
            </mc:Fallback>
          </mc:AlternateContent>
          <p:spPr>
            <a:xfrm>
              <a:off x="6834188" y="3123191"/>
              <a:ext cx="215900" cy="190500"/>
            </a:xfrm>
            <a:prstGeom prst="rect">
              <a:avLst/>
            </a:prstGeom>
          </p:spPr>
        </p:pic>
      </p:grpSp>
      <p:sp>
        <p:nvSpPr>
          <p:cNvPr id="74" name="Left Arrow 73"/>
          <p:cNvSpPr/>
          <p:nvPr/>
        </p:nvSpPr>
        <p:spPr>
          <a:xfrm>
            <a:off x="1508080" y="6165926"/>
            <a:ext cx="5472077" cy="405425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Interpretation of Hidden Layers</a:t>
            </a:r>
          </a:p>
          <a:p>
            <a:r>
              <a:rPr lang="en-US" dirty="0" err="1" smtClean="0"/>
              <a:t>Overfitting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Hidden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hidden layers doing?!</a:t>
            </a:r>
          </a:p>
          <a:p>
            <a:r>
              <a:rPr lang="en-US" dirty="0" smtClean="0"/>
              <a:t>Feature Extraction</a:t>
            </a:r>
          </a:p>
          <a:p>
            <a:r>
              <a:rPr lang="en-US" dirty="0" smtClean="0"/>
              <a:t>The non-</a:t>
            </a:r>
            <a:r>
              <a:rPr lang="en-US" dirty="0" err="1" smtClean="0"/>
              <a:t>linearities</a:t>
            </a:r>
            <a:r>
              <a:rPr lang="en-US" dirty="0" smtClean="0"/>
              <a:t> in the feature extraction can make interpretation of the hidden layers very difficult.</a:t>
            </a:r>
          </a:p>
          <a:p>
            <a:r>
              <a:rPr lang="en-US" dirty="0" smtClean="0"/>
              <a:t>This leads to Neural Networks being treated as </a:t>
            </a:r>
            <a:r>
              <a:rPr lang="en-US" b="1" dirty="0" smtClean="0"/>
              <a:t>black boxes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in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09805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Neural </a:t>
            </a:r>
            <a:r>
              <a:rPr lang="en-US" dirty="0" smtClean="0"/>
              <a:t>Networks are especially prone to </a:t>
            </a:r>
            <a:r>
              <a:rPr lang="en-US" dirty="0" err="1" smtClean="0"/>
              <a:t>overfitting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Recall </a:t>
            </a:r>
            <a:r>
              <a:rPr lang="en-US" dirty="0" err="1" smtClean="0"/>
              <a:t>Perceptron</a:t>
            </a:r>
            <a:r>
              <a:rPr lang="en-US" dirty="0" smtClean="0"/>
              <a:t> Error</a:t>
            </a:r>
          </a:p>
          <a:p>
            <a:pPr lvl="1"/>
            <a:r>
              <a:rPr lang="en-US" dirty="0" smtClean="0"/>
              <a:t>Zero error is possible, but so is more extreme </a:t>
            </a:r>
            <a:r>
              <a:rPr lang="en-US" dirty="0" err="1" smtClean="0"/>
              <a:t>overfitting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050" y="4076700"/>
            <a:ext cx="2832100" cy="256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0" y="1417638"/>
            <a:ext cx="2819400" cy="25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9773" y="2275639"/>
            <a:ext cx="1198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Logistic</a:t>
            </a:r>
          </a:p>
          <a:p>
            <a:pPr algn="r"/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7005" y="4882280"/>
            <a:ext cx="122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Perceptron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Bayesian Logistic Regression by inserting a prior on the weights</a:t>
            </a:r>
          </a:p>
          <a:p>
            <a:pPr lvl="1"/>
            <a:r>
              <a:rPr lang="en-US" dirty="0" smtClean="0"/>
              <a:t>Equivalent to L2 Regularization</a:t>
            </a:r>
          </a:p>
          <a:p>
            <a:r>
              <a:rPr lang="en-US" dirty="0" smtClean="0"/>
              <a:t>We can do the same here.</a:t>
            </a:r>
          </a:p>
          <a:p>
            <a:r>
              <a:rPr lang="en-US" dirty="0" smtClean="0"/>
              <a:t>Error </a:t>
            </a:r>
            <a:r>
              <a:rPr lang="en-US" dirty="0" err="1" smtClean="0"/>
              <a:t>Backprop</a:t>
            </a:r>
            <a:r>
              <a:rPr lang="en-US" dirty="0" smtClean="0"/>
              <a:t> then becomes Maximum A Posteriori (MAP) rather than Maximum Likelihood (ML)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85963" y="5430838"/>
            <a:ext cx="5397500" cy="901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</a:t>
            </a:r>
            <a:r>
              <a:rPr lang="en-US" dirty="0"/>
              <a:t>T</a:t>
            </a:r>
            <a:r>
              <a:rPr lang="en-US" dirty="0" smtClean="0"/>
              <a:t>he Neuron Metaphor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Neurons</a:t>
            </a:r>
          </a:p>
          <a:p>
            <a:pPr lvl="1"/>
            <a:r>
              <a:rPr lang="en-US" sz="1800" dirty="0" smtClean="0"/>
              <a:t>accept information from </a:t>
            </a:r>
            <a:r>
              <a:rPr lang="en-US" sz="1800" dirty="0" smtClean="0"/>
              <a:t>multiple inputs, </a:t>
            </a:r>
          </a:p>
          <a:p>
            <a:pPr lvl="1"/>
            <a:r>
              <a:rPr lang="en-US" sz="1800" dirty="0" smtClean="0"/>
              <a:t>transmit information to other neurons.</a:t>
            </a:r>
          </a:p>
          <a:p>
            <a:r>
              <a:rPr lang="en-US" sz="2000" dirty="0" smtClean="0"/>
              <a:t>Multiply inputs by weights along edges</a:t>
            </a:r>
          </a:p>
          <a:p>
            <a:r>
              <a:rPr lang="en-US" sz="2000" dirty="0" smtClean="0"/>
              <a:t>Apply some function to the set of inputs at each node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15" y="3501760"/>
            <a:ext cx="8477250" cy="275171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Handwriting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Demo: http://</a:t>
            </a:r>
            <a:r>
              <a:rPr lang="en-US" dirty="0" err="1" smtClean="0"/>
              <a:t>yann.lecun.com/exdb/lenet/index.html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Convolutional</a:t>
            </a:r>
            <a:r>
              <a:rPr lang="en-US" dirty="0" smtClean="0"/>
              <a:t>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291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network is not fully connected.  </a:t>
            </a:r>
          </a:p>
          <a:p>
            <a:r>
              <a:rPr lang="en-US" dirty="0" smtClean="0"/>
              <a:t>Different nodes are responsible for different regions of the image.</a:t>
            </a:r>
          </a:p>
          <a:p>
            <a:r>
              <a:rPr lang="en-US" dirty="0" smtClean="0"/>
              <a:t>This allows for robustness to transformations.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2157377"/>
            <a:ext cx="40005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</a:t>
            </a:r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Outputs</a:t>
            </a:r>
          </a:p>
          <a:p>
            <a:r>
              <a:rPr lang="en-US" dirty="0" smtClean="0"/>
              <a:t>Skip </a:t>
            </a:r>
            <a:r>
              <a:rPr lang="en-US" dirty="0" smtClean="0"/>
              <a:t>Layer 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Recurrent Neural Networks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Outputs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6" name="Group 4"/>
          <p:cNvGrpSpPr/>
          <p:nvPr/>
        </p:nvGrpSpPr>
        <p:grpSpPr>
          <a:xfrm>
            <a:off x="2158070" y="2229662"/>
            <a:ext cx="587424" cy="587424"/>
            <a:chOff x="5401994" y="3071949"/>
            <a:chExt cx="587424" cy="587424"/>
          </a:xfrm>
        </p:grpSpPr>
        <p:sp>
          <p:nvSpPr>
            <p:cNvPr id="64" name="Oval 5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Curved Connector 6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"/>
          <p:cNvGrpSpPr/>
          <p:nvPr/>
        </p:nvGrpSpPr>
        <p:grpSpPr>
          <a:xfrm>
            <a:off x="2158070" y="3255158"/>
            <a:ext cx="587424" cy="587424"/>
            <a:chOff x="5401994" y="3071949"/>
            <a:chExt cx="587424" cy="587424"/>
          </a:xfrm>
        </p:grpSpPr>
        <p:sp>
          <p:nvSpPr>
            <p:cNvPr id="62" name="Oval 8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Curved Connector 62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2158070" y="4288514"/>
            <a:ext cx="587424" cy="587424"/>
            <a:chOff x="5401994" y="3071949"/>
            <a:chExt cx="587424" cy="587424"/>
          </a:xfrm>
        </p:grpSpPr>
        <p:sp>
          <p:nvSpPr>
            <p:cNvPr id="60" name="Oval 59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Curved Connector 60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3"/>
          <p:cNvGrpSpPr/>
          <p:nvPr/>
        </p:nvGrpSpPr>
        <p:grpSpPr>
          <a:xfrm>
            <a:off x="4658709" y="2229662"/>
            <a:ext cx="587424" cy="587424"/>
            <a:chOff x="5401994" y="3071949"/>
            <a:chExt cx="587424" cy="587424"/>
          </a:xfrm>
        </p:grpSpPr>
        <p:sp>
          <p:nvSpPr>
            <p:cNvPr id="58" name="Oval 5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Curved Connector 5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6"/>
          <p:cNvGrpSpPr/>
          <p:nvPr/>
        </p:nvGrpSpPr>
        <p:grpSpPr>
          <a:xfrm>
            <a:off x="4658709" y="3255158"/>
            <a:ext cx="587424" cy="587424"/>
            <a:chOff x="5401994" y="3071949"/>
            <a:chExt cx="587424" cy="587424"/>
          </a:xfrm>
        </p:grpSpPr>
        <p:sp>
          <p:nvSpPr>
            <p:cNvPr id="56" name="Oval 55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Curved Connector 56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9"/>
          <p:cNvGrpSpPr/>
          <p:nvPr/>
        </p:nvGrpSpPr>
        <p:grpSpPr>
          <a:xfrm>
            <a:off x="4658709" y="4288514"/>
            <a:ext cx="587424" cy="587424"/>
            <a:chOff x="5401994" y="3071949"/>
            <a:chExt cx="587424" cy="587424"/>
          </a:xfrm>
        </p:grpSpPr>
        <p:sp>
          <p:nvSpPr>
            <p:cNvPr id="54" name="Oval 5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Curved Connector 5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2"/>
          <p:cNvGrpSpPr/>
          <p:nvPr/>
        </p:nvGrpSpPr>
        <p:grpSpPr>
          <a:xfrm>
            <a:off x="7156503" y="3255158"/>
            <a:ext cx="587424" cy="587424"/>
            <a:chOff x="5401994" y="3071949"/>
            <a:chExt cx="587424" cy="587424"/>
          </a:xfrm>
        </p:grpSpPr>
        <p:sp>
          <p:nvSpPr>
            <p:cNvPr id="52" name="Oval 51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Curved Connector 52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23887" y="2350020"/>
            <a:ext cx="279400" cy="1905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30237" y="3053282"/>
            <a:ext cx="266700" cy="1905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98857" y="3784319"/>
            <a:ext cx="279400" cy="1905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20067" y="4583814"/>
            <a:ext cx="355600" cy="1905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745494" y="2523374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45494" y="2523374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45494" y="2523374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745494" y="2523374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45494" y="3548870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45494" y="3548870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45494" y="4582226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745494" y="3756556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745494" y="2731060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3"/>
          </p:cNvCxnSpPr>
          <p:nvPr/>
        </p:nvCxnSpPr>
        <p:spPr>
          <a:xfrm>
            <a:off x="903287" y="2445270"/>
            <a:ext cx="1254783" cy="7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3"/>
          </p:cNvCxnSpPr>
          <p:nvPr/>
        </p:nvCxnSpPr>
        <p:spPr>
          <a:xfrm>
            <a:off x="903287" y="2445270"/>
            <a:ext cx="1340809" cy="8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3"/>
          </p:cNvCxnSpPr>
          <p:nvPr/>
        </p:nvCxnSpPr>
        <p:spPr>
          <a:xfrm>
            <a:off x="903287" y="2445270"/>
            <a:ext cx="1340809" cy="19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</p:cNvCxnSpPr>
          <p:nvPr/>
        </p:nvCxnSpPr>
        <p:spPr>
          <a:xfrm flipV="1">
            <a:off x="896937" y="2523374"/>
            <a:ext cx="1261133" cy="6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3"/>
          </p:cNvCxnSpPr>
          <p:nvPr/>
        </p:nvCxnSpPr>
        <p:spPr>
          <a:xfrm>
            <a:off x="896937" y="3148532"/>
            <a:ext cx="1261133" cy="4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</p:cNvCxnSpPr>
          <p:nvPr/>
        </p:nvCxnSpPr>
        <p:spPr>
          <a:xfrm>
            <a:off x="896937" y="3148532"/>
            <a:ext cx="1261133" cy="143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" idx="3"/>
          </p:cNvCxnSpPr>
          <p:nvPr/>
        </p:nvCxnSpPr>
        <p:spPr>
          <a:xfrm flipV="1">
            <a:off x="878257" y="2731060"/>
            <a:ext cx="1365839" cy="114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3"/>
          </p:cNvCxnSpPr>
          <p:nvPr/>
        </p:nvCxnSpPr>
        <p:spPr>
          <a:xfrm flipV="1">
            <a:off x="878257" y="3548870"/>
            <a:ext cx="1279813" cy="3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3"/>
          </p:cNvCxnSpPr>
          <p:nvPr/>
        </p:nvCxnSpPr>
        <p:spPr>
          <a:xfrm flipV="1">
            <a:off x="875667" y="4582226"/>
            <a:ext cx="1282403" cy="9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3"/>
          </p:cNvCxnSpPr>
          <p:nvPr/>
        </p:nvCxnSpPr>
        <p:spPr>
          <a:xfrm flipV="1">
            <a:off x="875667" y="3756556"/>
            <a:ext cx="1368429" cy="92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5" idx="3"/>
          </p:cNvCxnSpPr>
          <p:nvPr/>
        </p:nvCxnSpPr>
        <p:spPr>
          <a:xfrm>
            <a:off x="878257" y="3879569"/>
            <a:ext cx="1279813" cy="702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3"/>
          </p:cNvCxnSpPr>
          <p:nvPr/>
        </p:nvCxnSpPr>
        <p:spPr>
          <a:xfrm flipV="1">
            <a:off x="875667" y="2731060"/>
            <a:ext cx="1368429" cy="194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743927" y="3548870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727200" y="2196374"/>
            <a:ext cx="444500" cy="393700"/>
          </a:xfrm>
          <a:prstGeom prst="rect">
            <a:avLst/>
          </a:prstGeom>
        </p:spPr>
      </p:pic>
      <p:pic>
        <p:nvPicPr>
          <p:cNvPr id="44" name="Picture 4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812925" y="3023461"/>
            <a:ext cx="444500" cy="393700"/>
          </a:xfrm>
          <a:prstGeom prst="rect">
            <a:avLst/>
          </a:prstGeom>
        </p:spPr>
      </p:pic>
      <p:pic>
        <p:nvPicPr>
          <p:cNvPr id="45" name="Picture 4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1677987" y="4071211"/>
            <a:ext cx="444500" cy="393700"/>
          </a:xfrm>
          <a:prstGeom prst="rect">
            <a:avLst/>
          </a:prstGeom>
        </p:spPr>
      </p:pic>
      <p:pic>
        <p:nvPicPr>
          <p:cNvPr id="46" name="Picture 4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4168775" y="4133124"/>
            <a:ext cx="444500" cy="393700"/>
          </a:xfrm>
          <a:prstGeom prst="rect">
            <a:avLst/>
          </a:prstGeom>
        </p:spPr>
      </p:pic>
      <p:pic>
        <p:nvPicPr>
          <p:cNvPr id="47" name="Picture 4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4156075" y="3306036"/>
            <a:ext cx="444500" cy="393700"/>
          </a:xfrm>
          <a:prstGeom prst="rect">
            <a:avLst/>
          </a:prstGeom>
        </p:spPr>
      </p:pic>
      <p:pic>
        <p:nvPicPr>
          <p:cNvPr id="48" name="Picture 4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4192587" y="2159861"/>
            <a:ext cx="444500" cy="393700"/>
          </a:xfrm>
          <a:prstGeom prst="rect">
            <a:avLst/>
          </a:prstGeom>
        </p:spPr>
      </p:pic>
      <p:grpSp>
        <p:nvGrpSpPr>
          <p:cNvPr id="66" name="Group 22"/>
          <p:cNvGrpSpPr/>
          <p:nvPr/>
        </p:nvGrpSpPr>
        <p:grpSpPr>
          <a:xfrm>
            <a:off x="7184869" y="2245690"/>
            <a:ext cx="587424" cy="587424"/>
            <a:chOff x="5401994" y="3071949"/>
            <a:chExt cx="587424" cy="587424"/>
          </a:xfrm>
        </p:grpSpPr>
        <p:sp>
          <p:nvSpPr>
            <p:cNvPr id="67" name="Oval 66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Curved Connector 67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22"/>
          <p:cNvGrpSpPr/>
          <p:nvPr/>
        </p:nvGrpSpPr>
        <p:grpSpPr>
          <a:xfrm>
            <a:off x="7147145" y="4300566"/>
            <a:ext cx="587424" cy="587424"/>
            <a:chOff x="5401994" y="3071949"/>
            <a:chExt cx="587424" cy="587424"/>
          </a:xfrm>
        </p:grpSpPr>
        <p:sp>
          <p:nvSpPr>
            <p:cNvPr id="70" name="Oval 69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Curved Connector 70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/>
          <p:cNvCxnSpPr/>
          <p:nvPr/>
        </p:nvCxnSpPr>
        <p:spPr>
          <a:xfrm>
            <a:off x="5246133" y="2524962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246133" y="2524962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246133" y="2524962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5246133" y="2524962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246133" y="3550458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246133" y="3550458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246133" y="4583814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5246133" y="3758144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5246133" y="2732648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7743927" y="4578255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756257" y="2482257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30237" y="5252149"/>
            <a:ext cx="8045792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Used for N-way classification.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Each Node in the output layer corresponds to a different class.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No guarantee that the sum of the output vector will equal 1.</a:t>
            </a:r>
            <a:endParaRPr lang="en-US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 Layer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7929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Input nodes are also sent directly to the output layer.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80582" y="3061498"/>
            <a:ext cx="279400" cy="190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380582" y="4073819"/>
            <a:ext cx="266700" cy="190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380582" y="5104792"/>
            <a:ext cx="279400" cy="1905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851189" y="3139602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51189" y="3139602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51189" y="3139602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851189" y="3139602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51189" y="4165098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51189" y="4165098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51189" y="5198454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851189" y="4372784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51189" y="3347288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351828" y="4372784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51828" y="4165098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51828" y="3139602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627682" y="4165098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941595" y="3979414"/>
            <a:ext cx="850900" cy="38100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4351828" y="4361408"/>
            <a:ext cx="1774456" cy="1870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1408458" y="3582332"/>
            <a:ext cx="2884702" cy="1999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1776336" y="4243921"/>
            <a:ext cx="2062921" cy="1913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851188" y="5198454"/>
            <a:ext cx="1913216" cy="1033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3764404" y="3860010"/>
            <a:ext cx="587424" cy="587424"/>
            <a:chOff x="5401994" y="3071949"/>
            <a:chExt cx="587424" cy="587424"/>
          </a:xfrm>
        </p:grpSpPr>
        <p:sp>
          <p:nvSpPr>
            <p:cNvPr id="35" name="Oval 3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Curved Connector 3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764404" y="4906330"/>
            <a:ext cx="587424" cy="587424"/>
            <a:chOff x="5401994" y="3071949"/>
            <a:chExt cx="587424" cy="587424"/>
          </a:xfrm>
        </p:grpSpPr>
        <p:sp>
          <p:nvSpPr>
            <p:cNvPr id="38" name="Oval 3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Curved Connector 3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764405" y="5938277"/>
            <a:ext cx="587424" cy="587424"/>
            <a:chOff x="5401994" y="3071949"/>
            <a:chExt cx="587424" cy="587424"/>
          </a:xfrm>
        </p:grpSpPr>
        <p:sp>
          <p:nvSpPr>
            <p:cNvPr id="41" name="Oval 4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Curved Connector 4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6040258" y="3875357"/>
            <a:ext cx="587424" cy="587424"/>
            <a:chOff x="5401994" y="3071949"/>
            <a:chExt cx="587424" cy="587424"/>
          </a:xfrm>
        </p:grpSpPr>
        <p:sp>
          <p:nvSpPr>
            <p:cNvPr id="44" name="Oval 4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Curved Connector 4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764404" y="2847478"/>
            <a:ext cx="587424" cy="587424"/>
            <a:chOff x="5401994" y="3071949"/>
            <a:chExt cx="587424" cy="587424"/>
          </a:xfrm>
        </p:grpSpPr>
        <p:sp>
          <p:nvSpPr>
            <p:cNvPr id="47" name="Oval 46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Curved Connector 47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Freeform 50"/>
          <p:cNvSpPr/>
          <p:nvPr/>
        </p:nvSpPr>
        <p:spPr>
          <a:xfrm>
            <a:off x="1837123" y="2063051"/>
            <a:ext cx="4389366" cy="1771265"/>
          </a:xfrm>
          <a:custGeom>
            <a:avLst/>
            <a:gdLst>
              <a:gd name="connsiteX0" fmla="*/ 0 w 4389366"/>
              <a:gd name="connsiteY0" fmla="*/ 1056183 h 1771265"/>
              <a:gd name="connsiteX1" fmla="*/ 2490595 w 4389366"/>
              <a:gd name="connsiteY1" fmla="*/ 119180 h 1771265"/>
              <a:gd name="connsiteX2" fmla="*/ 4389366 w 4389366"/>
              <a:gd name="connsiteY2" fmla="*/ 1771265 h 1771265"/>
              <a:gd name="connsiteX3" fmla="*/ 4389366 w 4389366"/>
              <a:gd name="connsiteY3" fmla="*/ 1771265 h 177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366" h="1771265">
                <a:moveTo>
                  <a:pt x="0" y="1056183"/>
                </a:moveTo>
                <a:cubicBezTo>
                  <a:pt x="879517" y="528091"/>
                  <a:pt x="1759034" y="0"/>
                  <a:pt x="2490595" y="119180"/>
                </a:cubicBezTo>
                <a:cubicBezTo>
                  <a:pt x="3222156" y="238360"/>
                  <a:pt x="4389366" y="1771265"/>
                  <a:pt x="4389366" y="1771265"/>
                </a:cubicBezTo>
                <a:lnTo>
                  <a:pt x="4389366" y="1771265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837123" y="4537068"/>
            <a:ext cx="4463344" cy="2272643"/>
          </a:xfrm>
          <a:custGeom>
            <a:avLst/>
            <a:gdLst>
              <a:gd name="connsiteX0" fmla="*/ 0 w 4463344"/>
              <a:gd name="connsiteY0" fmla="*/ 690423 h 2272643"/>
              <a:gd name="connsiteX1" fmla="*/ 2145364 w 4463344"/>
              <a:gd name="connsiteY1" fmla="*/ 2157573 h 2272643"/>
              <a:gd name="connsiteX2" fmla="*/ 4463344 w 4463344"/>
              <a:gd name="connsiteY2" fmla="*/ 0 h 227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3344" h="2272643">
                <a:moveTo>
                  <a:pt x="0" y="690423"/>
                </a:moveTo>
                <a:cubicBezTo>
                  <a:pt x="700736" y="1481533"/>
                  <a:pt x="1401473" y="2272643"/>
                  <a:pt x="2145364" y="2157573"/>
                </a:cubicBezTo>
                <a:cubicBezTo>
                  <a:pt x="2889255" y="2042503"/>
                  <a:pt x="4463344" y="0"/>
                  <a:pt x="4463344" y="0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738485" y="394528"/>
            <a:ext cx="4598971" cy="3686367"/>
          </a:xfrm>
          <a:custGeom>
            <a:avLst/>
            <a:gdLst>
              <a:gd name="connsiteX0" fmla="*/ 0 w 4598971"/>
              <a:gd name="connsiteY0" fmla="*/ 3686367 h 3686367"/>
              <a:gd name="connsiteX1" fmla="*/ 2317980 w 4598971"/>
              <a:gd name="connsiteY1" fmla="*/ 49316 h 3686367"/>
              <a:gd name="connsiteX2" fmla="*/ 4598971 w 4598971"/>
              <a:gd name="connsiteY2" fmla="*/ 3390472 h 3686367"/>
              <a:gd name="connsiteX3" fmla="*/ 4598971 w 4598971"/>
              <a:gd name="connsiteY3" fmla="*/ 3390472 h 3686367"/>
              <a:gd name="connsiteX4" fmla="*/ 4598971 w 4598971"/>
              <a:gd name="connsiteY4" fmla="*/ 3390472 h 368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8971" h="3686367">
                <a:moveTo>
                  <a:pt x="0" y="3686367"/>
                </a:moveTo>
                <a:cubicBezTo>
                  <a:pt x="775742" y="1892499"/>
                  <a:pt x="1551485" y="98632"/>
                  <a:pt x="2317980" y="49316"/>
                </a:cubicBezTo>
                <a:cubicBezTo>
                  <a:pt x="3084475" y="0"/>
                  <a:pt x="4598971" y="3390472"/>
                  <a:pt x="4598971" y="3390472"/>
                </a:cubicBezTo>
                <a:lnTo>
                  <a:pt x="4598971" y="3390472"/>
                </a:lnTo>
                <a:lnTo>
                  <a:pt x="4598971" y="3390472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Recurrent </a:t>
            </a:r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61493"/>
          </a:xfrm>
        </p:spPr>
        <p:txBody>
          <a:bodyPr>
            <a:normAutofit/>
          </a:bodyPr>
          <a:lstStyle/>
          <a:p>
            <a:r>
              <a:rPr lang="en-US" dirty="0" smtClean="0"/>
              <a:t>Output or hidden layer information is stored in a context or memory layer.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86442" y="4068566"/>
            <a:ext cx="2885146" cy="5301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Hidden Layer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00401" y="4068566"/>
            <a:ext cx="2885146" cy="5301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Context Layer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86442" y="2732583"/>
            <a:ext cx="2885146" cy="5301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 Layer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86442" y="5404549"/>
            <a:ext cx="2885146" cy="5301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Layer</a:t>
            </a:r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>
            <a:off x="3008442" y="4598713"/>
            <a:ext cx="554836" cy="805836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3008442" y="3262730"/>
            <a:ext cx="554836" cy="805836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-Turn Arrow 12"/>
          <p:cNvSpPr/>
          <p:nvPr/>
        </p:nvSpPr>
        <p:spPr>
          <a:xfrm>
            <a:off x="4328103" y="3476774"/>
            <a:ext cx="2638167" cy="591791"/>
          </a:xfrm>
          <a:prstGeom prst="utur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U-Turn Arrow 13"/>
          <p:cNvSpPr/>
          <p:nvPr/>
        </p:nvSpPr>
        <p:spPr>
          <a:xfrm flipH="1" flipV="1">
            <a:off x="3883850" y="4615493"/>
            <a:ext cx="3234820" cy="591791"/>
          </a:xfrm>
          <a:prstGeom prst="utur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Recurrent </a:t>
            </a:r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86442" y="4068566"/>
            <a:ext cx="2885146" cy="5301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Hidden Layer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00401" y="4068566"/>
            <a:ext cx="2885146" cy="5301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Context Layer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86442" y="5404549"/>
            <a:ext cx="2885146" cy="5301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Layer</a:t>
            </a:r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>
            <a:off x="3008442" y="4598713"/>
            <a:ext cx="554836" cy="805836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3008442" y="3262730"/>
            <a:ext cx="554836" cy="805836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-Turn Arrow 13"/>
          <p:cNvSpPr/>
          <p:nvPr/>
        </p:nvSpPr>
        <p:spPr>
          <a:xfrm flipH="1" flipV="1">
            <a:off x="3883850" y="4615493"/>
            <a:ext cx="3234820" cy="591791"/>
          </a:xfrm>
          <a:prstGeom prst="utur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>
            <a:off x="4031806" y="2025379"/>
            <a:ext cx="3086864" cy="407747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050858"/>
              <a:gd name="adj5" fmla="val 125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6442" y="2732583"/>
            <a:ext cx="2885146" cy="5301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61493"/>
          </a:xfrm>
        </p:spPr>
        <p:txBody>
          <a:bodyPr>
            <a:normAutofit/>
          </a:bodyPr>
          <a:lstStyle/>
          <a:p>
            <a:r>
              <a:rPr lang="en-US" dirty="0" smtClean="0"/>
              <a:t>Output or hidden layer information is stored in a context or memory layer.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Delayed Recurrent </a:t>
            </a:r>
            <a:r>
              <a:rPr lang="en-US" dirty="0" smtClean="0"/>
              <a:t>Neural Networks (TDRNN)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86442" y="4068566"/>
            <a:ext cx="2885146" cy="5301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Hidden Layer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86442" y="2732583"/>
            <a:ext cx="2885146" cy="5301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 Layer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86442" y="5404549"/>
            <a:ext cx="2885146" cy="5301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Layer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3008442" y="4598713"/>
            <a:ext cx="554836" cy="805836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3008442" y="3262730"/>
            <a:ext cx="554836" cy="805836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809872" y="1604823"/>
            <a:ext cx="1892808" cy="4015141"/>
          </a:xfrm>
          <a:custGeom>
            <a:avLst/>
            <a:gdLst>
              <a:gd name="connsiteX0" fmla="*/ 123296 w 1759034"/>
              <a:gd name="connsiteY0" fmla="*/ 1070568 h 4015141"/>
              <a:gd name="connsiteX1" fmla="*/ 1553539 w 1759034"/>
              <a:gd name="connsiteY1" fmla="*/ 417131 h 4015141"/>
              <a:gd name="connsiteX2" fmla="*/ 1356265 w 1759034"/>
              <a:gd name="connsiteY2" fmla="*/ 3573352 h 4015141"/>
              <a:gd name="connsiteX3" fmla="*/ 0 w 1759034"/>
              <a:gd name="connsiteY3" fmla="*/ 3067864 h 401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9034" h="4015141">
                <a:moveTo>
                  <a:pt x="123296" y="1070568"/>
                </a:moveTo>
                <a:cubicBezTo>
                  <a:pt x="735670" y="535284"/>
                  <a:pt x="1348044" y="0"/>
                  <a:pt x="1553539" y="417131"/>
                </a:cubicBezTo>
                <a:cubicBezTo>
                  <a:pt x="1759034" y="834262"/>
                  <a:pt x="1615188" y="3131563"/>
                  <a:pt x="1356265" y="3573352"/>
                </a:cubicBezTo>
                <a:cubicBezTo>
                  <a:pt x="1097342" y="4015141"/>
                  <a:pt x="0" y="3067864"/>
                  <a:pt x="0" y="3067864"/>
                </a:cubicBezTo>
              </a:path>
            </a:pathLst>
          </a:custGeom>
          <a:ln w="101600">
            <a:solidFill>
              <a:schemeClr val="accent3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61493"/>
          </a:xfrm>
        </p:spPr>
        <p:txBody>
          <a:bodyPr/>
          <a:lstStyle/>
          <a:p>
            <a:r>
              <a:rPr lang="en-US" dirty="0" smtClean="0"/>
              <a:t>Output layer from time </a:t>
            </a:r>
            <a:r>
              <a:rPr lang="en-US" dirty="0" err="1" smtClean="0"/>
              <a:t>t</a:t>
            </a:r>
            <a:r>
              <a:rPr lang="en-US" dirty="0" smtClean="0"/>
              <a:t> are used as inputs to the </a:t>
            </a:r>
            <a:r>
              <a:rPr lang="en-US" dirty="0" smtClean="0"/>
              <a:t>hidden layer at time t+1.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02680" y="3748013"/>
            <a:ext cx="23519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With an optional decay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Margin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36836"/>
          </a:xfrm>
        </p:spPr>
        <p:txBody>
          <a:bodyPr>
            <a:normAutofit/>
          </a:bodyPr>
          <a:lstStyle/>
          <a:p>
            <a:r>
              <a:rPr lang="en-US" dirty="0" err="1" smtClean="0"/>
              <a:t>Perceptron</a:t>
            </a:r>
            <a:r>
              <a:rPr lang="en-US" dirty="0" smtClean="0"/>
              <a:t> can lead to many</a:t>
            </a:r>
            <a:r>
              <a:rPr lang="en-US" dirty="0" smtClean="0"/>
              <a:t> equally </a:t>
            </a:r>
            <a:r>
              <a:rPr lang="en-US" dirty="0" smtClean="0"/>
              <a:t>valid </a:t>
            </a:r>
            <a:r>
              <a:rPr lang="en-US" dirty="0" smtClean="0"/>
              <a:t>choices for the decision boundary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46927" y="3524378"/>
            <a:ext cx="468528" cy="406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61915" y="3931235"/>
            <a:ext cx="468528" cy="406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01919" y="4338092"/>
            <a:ext cx="468528" cy="406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73016" y="4424395"/>
            <a:ext cx="320554" cy="32055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92109" y="5369275"/>
            <a:ext cx="320554" cy="32055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20914" y="5040844"/>
            <a:ext cx="320554" cy="32055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689118" y="3381380"/>
            <a:ext cx="3984437" cy="269575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61782" y="3698697"/>
            <a:ext cx="6547061" cy="166270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231672" y="3254853"/>
            <a:ext cx="4833235" cy="274936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911102" y="3086699"/>
            <a:ext cx="4833235" cy="274936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88138" y="5040844"/>
            <a:ext cx="213411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Are these really </a:t>
            </a:r>
          </a:p>
          <a:p>
            <a:r>
              <a:rPr lang="en-US" sz="2400" dirty="0" smtClean="0"/>
              <a:t>“equally valid”?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Margin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25287" cy="2737891"/>
          </a:xfrm>
        </p:spPr>
        <p:txBody>
          <a:bodyPr>
            <a:normAutofit/>
          </a:bodyPr>
          <a:lstStyle/>
          <a:p>
            <a:r>
              <a:rPr lang="en-US" dirty="0" smtClean="0"/>
              <a:t>How can we pick which is </a:t>
            </a:r>
            <a:r>
              <a:rPr lang="en-US" dirty="0" smtClean="0"/>
              <a:t>best?</a:t>
            </a:r>
            <a:endParaRPr lang="en-US" dirty="0" smtClean="0"/>
          </a:p>
          <a:p>
            <a:r>
              <a:rPr lang="en-US" dirty="0" smtClean="0"/>
              <a:t>Maximize </a:t>
            </a:r>
            <a:r>
              <a:rPr lang="en-US" dirty="0" smtClean="0"/>
              <a:t>the size of the margin.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46927" y="3524378"/>
            <a:ext cx="468528" cy="406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61915" y="3931235"/>
            <a:ext cx="468528" cy="406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01919" y="4338092"/>
            <a:ext cx="468528" cy="406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73016" y="4424395"/>
            <a:ext cx="320554" cy="32055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92109" y="5369275"/>
            <a:ext cx="320554" cy="32055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20914" y="5040844"/>
            <a:ext cx="320554" cy="32055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664460" y="3097796"/>
            <a:ext cx="3984439" cy="32875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231672" y="3254853"/>
            <a:ext cx="4833235" cy="274936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88138" y="5040844"/>
            <a:ext cx="213411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Are these really </a:t>
            </a:r>
          </a:p>
          <a:p>
            <a:r>
              <a:rPr lang="en-US" sz="2400" dirty="0" smtClean="0"/>
              <a:t>“equally valid”?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458052" y="3493556"/>
            <a:ext cx="4833235" cy="274936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034395" y="2975738"/>
            <a:ext cx="4833235" cy="274936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730550" y="3163893"/>
            <a:ext cx="3984439" cy="328758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582590" y="3015945"/>
            <a:ext cx="3984439" cy="328758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ight Brace 22"/>
          <p:cNvSpPr/>
          <p:nvPr/>
        </p:nvSpPr>
        <p:spPr>
          <a:xfrm rot="18720000">
            <a:off x="6262925" y="2567181"/>
            <a:ext cx="147960" cy="22841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 rot="19601806">
            <a:off x="7047222" y="2869074"/>
            <a:ext cx="147960" cy="69842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202531" y="1800032"/>
            <a:ext cx="14119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Small Margin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74822" y="2628118"/>
            <a:ext cx="13593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LargeMargin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6" idx="2"/>
            <a:endCxn id="24" idx="1"/>
          </p:cNvCxnSpPr>
          <p:nvPr/>
        </p:nvCxnSpPr>
        <p:spPr>
          <a:xfrm rot="5400000">
            <a:off x="7478655" y="2701828"/>
            <a:ext cx="180217" cy="7714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5" idx="2"/>
          </p:cNvCxnSpPr>
          <p:nvPr/>
        </p:nvCxnSpPr>
        <p:spPr>
          <a:xfrm rot="5400000">
            <a:off x="6408163" y="2127761"/>
            <a:ext cx="458754" cy="5419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Neurons</a:t>
            </a:r>
            <a:endParaRPr lang="en-US" dirty="0"/>
          </a:p>
        </p:txBody>
      </p:sp>
      <p:cxnSp>
        <p:nvCxnSpPr>
          <p:cNvPr id="19" name="Straight Arrow Connector 18"/>
          <p:cNvCxnSpPr>
            <a:endCxn id="18" idx="2"/>
          </p:cNvCxnSpPr>
          <p:nvPr/>
        </p:nvCxnSpPr>
        <p:spPr>
          <a:xfrm>
            <a:off x="683944" y="1097440"/>
            <a:ext cx="1130300" cy="674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8" idx="2"/>
          </p:cNvCxnSpPr>
          <p:nvPr/>
        </p:nvCxnSpPr>
        <p:spPr>
          <a:xfrm>
            <a:off x="683944" y="1707040"/>
            <a:ext cx="1130300" cy="65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2"/>
          </p:cNvCxnSpPr>
          <p:nvPr/>
        </p:nvCxnSpPr>
        <p:spPr>
          <a:xfrm flipV="1">
            <a:off x="683944" y="1772152"/>
            <a:ext cx="1130300" cy="765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8" idx="0"/>
          </p:cNvCxnSpPr>
          <p:nvPr/>
        </p:nvCxnSpPr>
        <p:spPr>
          <a:xfrm rot="5400000">
            <a:off x="1923397" y="1270093"/>
            <a:ext cx="392906" cy="23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6"/>
          </p:cNvCxnSpPr>
          <p:nvPr/>
        </p:nvCxnSpPr>
        <p:spPr>
          <a:xfrm>
            <a:off x="2401668" y="1772152"/>
            <a:ext cx="8159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31594" y="1022034"/>
            <a:ext cx="299343" cy="342106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76577" y="1585597"/>
            <a:ext cx="310034" cy="342106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022466" y="2366250"/>
            <a:ext cx="416942" cy="342106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220644" y="1022034"/>
            <a:ext cx="320724" cy="342106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131744" y="646590"/>
            <a:ext cx="127000" cy="2667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217594" y="1672164"/>
            <a:ext cx="1054100" cy="393700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1814244" y="1478440"/>
            <a:ext cx="587424" cy="587424"/>
            <a:chOff x="1814244" y="1478440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1814244" y="1478440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1936903" y="1601099"/>
              <a:ext cx="342106" cy="3421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348486" y="3005893"/>
            <a:ext cx="151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Neuron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401994" y="3071949"/>
            <a:ext cx="587424" cy="5874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endCxn id="32" idx="2"/>
          </p:cNvCxnSpPr>
          <p:nvPr/>
        </p:nvCxnSpPr>
        <p:spPr>
          <a:xfrm>
            <a:off x="4271694" y="2690949"/>
            <a:ext cx="1130300" cy="674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2" idx="2"/>
          </p:cNvCxnSpPr>
          <p:nvPr/>
        </p:nvCxnSpPr>
        <p:spPr>
          <a:xfrm>
            <a:off x="4271694" y="3300549"/>
            <a:ext cx="1130300" cy="65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2" idx="2"/>
          </p:cNvCxnSpPr>
          <p:nvPr/>
        </p:nvCxnSpPr>
        <p:spPr>
          <a:xfrm flipV="1">
            <a:off x="4271694" y="3365661"/>
            <a:ext cx="1130300" cy="765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2" idx="0"/>
          </p:cNvCxnSpPr>
          <p:nvPr/>
        </p:nvCxnSpPr>
        <p:spPr>
          <a:xfrm rot="5400000">
            <a:off x="5511147" y="2863602"/>
            <a:ext cx="392906" cy="23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6"/>
          </p:cNvCxnSpPr>
          <p:nvPr/>
        </p:nvCxnSpPr>
        <p:spPr>
          <a:xfrm>
            <a:off x="5989418" y="3365661"/>
            <a:ext cx="8159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19344" y="2615543"/>
            <a:ext cx="299343" cy="342106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364327" y="3179106"/>
            <a:ext cx="310034" cy="342106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610216" y="3959759"/>
            <a:ext cx="416942" cy="342106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808394" y="2615543"/>
            <a:ext cx="320724" cy="342106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719494" y="2240099"/>
            <a:ext cx="127000" cy="266700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805344" y="3265673"/>
            <a:ext cx="1054100" cy="3937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936236" y="4599402"/>
            <a:ext cx="163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Logistic Neuron</a:t>
            </a:r>
            <a:endParaRPr lang="en-US" dirty="0"/>
          </a:p>
        </p:txBody>
      </p:sp>
      <p:cxnSp>
        <p:nvCxnSpPr>
          <p:cNvPr id="45" name="Curved Connector 44"/>
          <p:cNvCxnSpPr/>
          <p:nvPr/>
        </p:nvCxnSpPr>
        <p:spPr>
          <a:xfrm flipV="1">
            <a:off x="5490894" y="3224349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6" idx="2"/>
          </p:cNvCxnSpPr>
          <p:nvPr/>
        </p:nvCxnSpPr>
        <p:spPr>
          <a:xfrm>
            <a:off x="931594" y="4309975"/>
            <a:ext cx="1130300" cy="674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6" idx="2"/>
          </p:cNvCxnSpPr>
          <p:nvPr/>
        </p:nvCxnSpPr>
        <p:spPr>
          <a:xfrm>
            <a:off x="931594" y="4919575"/>
            <a:ext cx="1130300" cy="65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6" idx="2"/>
          </p:cNvCxnSpPr>
          <p:nvPr/>
        </p:nvCxnSpPr>
        <p:spPr>
          <a:xfrm flipV="1">
            <a:off x="931594" y="4984687"/>
            <a:ext cx="1130300" cy="765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6" idx="0"/>
          </p:cNvCxnSpPr>
          <p:nvPr/>
        </p:nvCxnSpPr>
        <p:spPr>
          <a:xfrm rot="5400000">
            <a:off x="2171047" y="4482628"/>
            <a:ext cx="392906" cy="23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6" idx="6"/>
          </p:cNvCxnSpPr>
          <p:nvPr/>
        </p:nvCxnSpPr>
        <p:spPr>
          <a:xfrm>
            <a:off x="2649318" y="4984687"/>
            <a:ext cx="8159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79244" y="4234569"/>
            <a:ext cx="299343" cy="342106"/>
          </a:xfrm>
          <a:prstGeom prst="rect">
            <a:avLst/>
          </a:prstGeom>
        </p:spPr>
      </p:pic>
      <p:pic>
        <p:nvPicPr>
          <p:cNvPr id="53" name="Picture 5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024227" y="4798132"/>
            <a:ext cx="310034" cy="342106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270116" y="5578785"/>
            <a:ext cx="416942" cy="342106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468294" y="4234569"/>
            <a:ext cx="320724" cy="342106"/>
          </a:xfrm>
          <a:prstGeom prst="rect">
            <a:avLst/>
          </a:prstGeom>
        </p:spPr>
      </p:pic>
      <p:pic>
        <p:nvPicPr>
          <p:cNvPr id="56" name="Picture 5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379394" y="3859125"/>
            <a:ext cx="127000" cy="266700"/>
          </a:xfrm>
          <a:prstGeom prst="rect">
            <a:avLst/>
          </a:prstGeom>
        </p:spPr>
      </p:pic>
      <p:pic>
        <p:nvPicPr>
          <p:cNvPr id="57" name="Picture 5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465244" y="4884699"/>
            <a:ext cx="1054100" cy="3937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571840" y="6193770"/>
            <a:ext cx="122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Perceptron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2061894" y="4690975"/>
            <a:ext cx="587424" cy="587424"/>
            <a:chOff x="2061894" y="4690975"/>
            <a:chExt cx="587424" cy="587424"/>
          </a:xfrm>
        </p:grpSpPr>
        <p:sp>
          <p:nvSpPr>
            <p:cNvPr id="46" name="Oval 45"/>
            <p:cNvSpPr/>
            <p:nvPr/>
          </p:nvSpPr>
          <p:spPr>
            <a:xfrm>
              <a:off x="2061894" y="4690975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Elbow Connector 58"/>
            <p:cNvCxnSpPr/>
            <p:nvPr/>
          </p:nvCxnSpPr>
          <p:spPr>
            <a:xfrm flipV="1">
              <a:off x="2156226" y="4831417"/>
              <a:ext cx="350168" cy="2841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4818687" y="5749839"/>
            <a:ext cx="41457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Potentially more.  Require a convex </a:t>
            </a:r>
          </a:p>
          <a:p>
            <a:r>
              <a:rPr lang="en-US" dirty="0" smtClean="0"/>
              <a:t>loss function for gradient descent training.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Margin Classifiers</a:t>
            </a:r>
          </a:p>
          <a:p>
            <a:pPr lvl="1"/>
            <a:r>
              <a:rPr lang="en-US" dirty="0" smtClean="0"/>
              <a:t>Support Vector Machines</a:t>
            </a:r>
          </a:p>
          <a:p>
            <a:pPr lvl="1"/>
            <a:r>
              <a:rPr lang="en-US" dirty="0" smtClean="0"/>
              <a:t>Kernel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Multilayer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0520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Cascade Neurons together</a:t>
            </a:r>
          </a:p>
          <a:p>
            <a:r>
              <a:rPr lang="en-US" sz="2000" dirty="0" smtClean="0"/>
              <a:t>The output from one layer is the input to the next</a:t>
            </a:r>
          </a:p>
          <a:p>
            <a:r>
              <a:rPr lang="en-US" sz="2000" dirty="0" smtClean="0"/>
              <a:t>Each Layer has its own sets of weights</a:t>
            </a:r>
          </a:p>
          <a:p>
            <a:pPr>
              <a:buNone/>
            </a:pP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502558" y="3041601"/>
            <a:ext cx="587424" cy="587424"/>
            <a:chOff x="5401994" y="3071949"/>
            <a:chExt cx="587424" cy="587424"/>
          </a:xfrm>
        </p:grpSpPr>
        <p:sp>
          <p:nvSpPr>
            <p:cNvPr id="4" name="Oval 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Curved Connector 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502558" y="4067097"/>
            <a:ext cx="587424" cy="587424"/>
            <a:chOff x="5401994" y="3071949"/>
            <a:chExt cx="587424" cy="587424"/>
          </a:xfrm>
        </p:grpSpPr>
        <p:sp>
          <p:nvSpPr>
            <p:cNvPr id="8" name="Oval 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urved Connector 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502558" y="5100453"/>
            <a:ext cx="587424" cy="587424"/>
            <a:chOff x="5401994" y="3071949"/>
            <a:chExt cx="587424" cy="587424"/>
          </a:xfrm>
        </p:grpSpPr>
        <p:sp>
          <p:nvSpPr>
            <p:cNvPr id="11" name="Oval 1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Curved Connector 1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4" name="Oval 1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Curved Connector 1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7" name="Oval 16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Curved Connector 17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0" name="Oval 19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Curved Connector 20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3" name="Oval 22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Curved Connector 23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4" idx="6"/>
            <a:endCxn id="14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" idx="6"/>
            <a:endCxn id="17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6"/>
            <a:endCxn id="20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6"/>
            <a:endCxn id="14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6"/>
            <a:endCxn id="17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6"/>
            <a:endCxn id="20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6"/>
            <a:endCxn id="17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1" idx="6"/>
            <a:endCxn id="14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6" idx="3"/>
            <a:endCxn id="4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6" idx="3"/>
            <a:endCxn id="8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6" idx="3"/>
            <a:endCxn id="11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7" idx="3"/>
            <a:endCxn id="4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7" idx="3"/>
            <a:endCxn id="8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7" idx="3"/>
            <a:endCxn id="11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8" idx="3"/>
            <a:endCxn id="4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8" idx="3"/>
            <a:endCxn id="8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9" idx="3"/>
            <a:endCxn id="11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9" idx="3"/>
            <a:endCxn id="8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8" idx="3"/>
            <a:endCxn id="11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29" idx="3"/>
            <a:endCxn id="4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23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7" idx="6"/>
            <a:endCxn id="23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4" idx="6"/>
            <a:endCxn id="23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3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8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8180388" y="4175125"/>
            <a:ext cx="850900" cy="381000"/>
          </a:xfrm>
          <a:prstGeom prst="rect">
            <a:avLst/>
          </a:prstGeom>
        </p:spPr>
      </p:pic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8" name="Picture 9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071688" y="3008313"/>
            <a:ext cx="444500" cy="393700"/>
          </a:xfrm>
          <a:prstGeom prst="rect">
            <a:avLst/>
          </a:prstGeom>
        </p:spPr>
      </p:pic>
      <p:pic>
        <p:nvPicPr>
          <p:cNvPr id="99" name="Picture 9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157413" y="3835400"/>
            <a:ext cx="444500" cy="393700"/>
          </a:xfrm>
          <a:prstGeom prst="rect">
            <a:avLst/>
          </a:prstGeom>
        </p:spPr>
      </p:pic>
      <p:pic>
        <p:nvPicPr>
          <p:cNvPr id="100" name="Picture 9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2022475" y="4883150"/>
            <a:ext cx="444500" cy="393700"/>
          </a:xfrm>
          <a:prstGeom prst="rect">
            <a:avLst/>
          </a:prstGeom>
        </p:spPr>
      </p:pic>
      <p:pic>
        <p:nvPicPr>
          <p:cNvPr id="101" name="Picture 10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4513263" y="4945063"/>
            <a:ext cx="444500" cy="393700"/>
          </a:xfrm>
          <a:prstGeom prst="rect">
            <a:avLst/>
          </a:prstGeom>
        </p:spPr>
      </p:pic>
      <p:pic>
        <p:nvPicPr>
          <p:cNvPr id="102" name="Picture 10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4500563" y="4117975"/>
            <a:ext cx="444500" cy="393700"/>
          </a:xfrm>
          <a:prstGeom prst="rect">
            <a:avLst/>
          </a:prstGeom>
        </p:spPr>
      </p:pic>
      <p:pic>
        <p:nvPicPr>
          <p:cNvPr id="103" name="Picture 10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4537075" y="2971800"/>
            <a:ext cx="444500" cy="393700"/>
          </a:xfrm>
          <a:prstGeom prst="rect">
            <a:avLst/>
          </a:prstGeom>
        </p:spPr>
      </p:pic>
      <p:pic>
        <p:nvPicPr>
          <p:cNvPr id="104" name="Picture 10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4"/>
              <a:stretch>
                <a:fillRect/>
              </a:stretch>
            </p:blipFill>
          </mc:Choice>
          <mc:Fallback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6683375" y="3527425"/>
            <a:ext cx="444500" cy="317500"/>
          </a:xfrm>
          <a:prstGeom prst="rect">
            <a:avLst/>
          </a:prstGeom>
        </p:spPr>
      </p:pic>
      <p:pic>
        <p:nvPicPr>
          <p:cNvPr id="105" name="Picture 10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6"/>
              <a:stretch>
                <a:fillRect/>
              </a:stretch>
            </p:blipFill>
          </mc:Choice>
          <mc:Fallback>
            <p:blipFill>
              <a:blip r:embed="rId27"/>
              <a:stretch>
                <a:fillRect/>
              </a:stretch>
            </p:blipFill>
          </mc:Fallback>
        </mc:AlternateContent>
        <p:spPr>
          <a:xfrm>
            <a:off x="6608763" y="4033838"/>
            <a:ext cx="444500" cy="317500"/>
          </a:xfrm>
          <a:prstGeom prst="rect">
            <a:avLst/>
          </a:prstGeom>
        </p:spPr>
      </p:pic>
      <p:pic>
        <p:nvPicPr>
          <p:cNvPr id="106" name="Picture 10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8"/>
              <a:stretch>
                <a:fillRect/>
              </a:stretch>
            </p:blipFill>
          </mc:Choice>
          <mc:Fallback>
            <p:blipFill>
              <a:blip r:embed="rId29"/>
              <a:stretch>
                <a:fillRect/>
              </a:stretch>
            </p:blipFill>
          </mc:Fallback>
        </mc:AlternateContent>
        <p:spPr>
          <a:xfrm>
            <a:off x="6534150" y="4476750"/>
            <a:ext cx="444500" cy="317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87520"/>
          </a:xfrm>
        </p:spPr>
        <p:txBody>
          <a:bodyPr/>
          <a:lstStyle/>
          <a:p>
            <a:r>
              <a:rPr lang="en-US" dirty="0" smtClean="0"/>
              <a:t>What happens when we arrange </a:t>
            </a:r>
            <a:r>
              <a:rPr lang="en-US" b="1" dirty="0" smtClean="0"/>
              <a:t>linear neurons</a:t>
            </a:r>
            <a:r>
              <a:rPr lang="en-US" dirty="0" smtClean="0"/>
              <a:t> in a multilayer network?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7" name="Picture 1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80582" y="3061498"/>
            <a:ext cx="279400" cy="190500"/>
          </a:xfrm>
          <a:prstGeom prst="rect">
            <a:avLst/>
          </a:prstGeom>
        </p:spPr>
      </p:pic>
      <p:pic>
        <p:nvPicPr>
          <p:cNvPr id="118" name="Picture 1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380582" y="4073819"/>
            <a:ext cx="266700" cy="190500"/>
          </a:xfrm>
          <a:prstGeom prst="rect">
            <a:avLst/>
          </a:prstGeom>
        </p:spPr>
      </p:pic>
      <p:pic>
        <p:nvPicPr>
          <p:cNvPr id="119" name="Picture 1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380582" y="5104792"/>
            <a:ext cx="279400" cy="190500"/>
          </a:xfrm>
          <a:prstGeom prst="rect">
            <a:avLst/>
          </a:prstGeom>
        </p:spPr>
      </p:pic>
      <p:cxnSp>
        <p:nvCxnSpPr>
          <p:cNvPr id="120" name="Straight Arrow Connector 119"/>
          <p:cNvCxnSpPr/>
          <p:nvPr/>
        </p:nvCxnSpPr>
        <p:spPr>
          <a:xfrm>
            <a:off x="1851189" y="3139602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1851189" y="3139602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1851189" y="3139602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V="1">
            <a:off x="1851189" y="3139602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1851189" y="4165098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1851189" y="4165098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1851189" y="5198454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1851189" y="4372784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1851189" y="3347288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4351828" y="4372784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4351828" y="4165098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4351828" y="3139602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6627682" y="4165098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" name="Picture 13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941595" y="3979414"/>
            <a:ext cx="850900" cy="381000"/>
          </a:xfrm>
          <a:prstGeom prst="rect">
            <a:avLst/>
          </a:prstGeom>
        </p:spPr>
      </p:pic>
      <p:pic>
        <p:nvPicPr>
          <p:cNvPr id="134" name="Picture 13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149940" y="2743998"/>
            <a:ext cx="444500" cy="317500"/>
          </a:xfrm>
          <a:prstGeom prst="rect">
            <a:avLst/>
          </a:prstGeom>
        </p:spPr>
      </p:pic>
      <p:pic>
        <p:nvPicPr>
          <p:cNvPr id="135" name="Picture 13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149940" y="4010319"/>
            <a:ext cx="444500" cy="317500"/>
          </a:xfrm>
          <a:prstGeom prst="rect">
            <a:avLst/>
          </a:prstGeom>
        </p:spPr>
      </p:pic>
      <p:pic>
        <p:nvPicPr>
          <p:cNvPr id="136" name="Picture 13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5373508" y="4447434"/>
            <a:ext cx="444500" cy="317500"/>
          </a:xfrm>
          <a:prstGeom prst="rect">
            <a:avLst/>
          </a:prstGeom>
        </p:spPr>
      </p:pic>
      <p:pic>
        <p:nvPicPr>
          <p:cNvPr id="137" name="Picture 13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5373508" y="3979414"/>
            <a:ext cx="444500" cy="317500"/>
          </a:xfrm>
          <a:prstGeom prst="rect">
            <a:avLst/>
          </a:prstGeom>
        </p:spPr>
      </p:pic>
      <p:pic>
        <p:nvPicPr>
          <p:cNvPr id="138" name="Picture 13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373508" y="3291710"/>
            <a:ext cx="444500" cy="317500"/>
          </a:xfrm>
          <a:prstGeom prst="rect">
            <a:avLst/>
          </a:prstGeom>
        </p:spPr>
      </p:pic>
      <p:grpSp>
        <p:nvGrpSpPr>
          <p:cNvPr id="139" name="Group 69"/>
          <p:cNvGrpSpPr/>
          <p:nvPr/>
        </p:nvGrpSpPr>
        <p:grpSpPr>
          <a:xfrm>
            <a:off x="3764404" y="2863036"/>
            <a:ext cx="587424" cy="587424"/>
            <a:chOff x="1814244" y="1478440"/>
            <a:chExt cx="587424" cy="587424"/>
          </a:xfrm>
        </p:grpSpPr>
        <p:sp>
          <p:nvSpPr>
            <p:cNvPr id="140" name="Oval 139"/>
            <p:cNvSpPr/>
            <p:nvPr/>
          </p:nvSpPr>
          <p:spPr>
            <a:xfrm>
              <a:off x="1814244" y="1478440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Connector 140"/>
            <p:cNvCxnSpPr/>
            <p:nvPr/>
          </p:nvCxnSpPr>
          <p:spPr>
            <a:xfrm rot="5400000" flipH="1" flipV="1">
              <a:off x="1936903" y="1601099"/>
              <a:ext cx="342106" cy="3421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72"/>
          <p:cNvGrpSpPr/>
          <p:nvPr/>
        </p:nvGrpSpPr>
        <p:grpSpPr>
          <a:xfrm>
            <a:off x="3764404" y="3860010"/>
            <a:ext cx="587424" cy="587424"/>
            <a:chOff x="1814244" y="1478440"/>
            <a:chExt cx="587424" cy="587424"/>
          </a:xfrm>
        </p:grpSpPr>
        <p:sp>
          <p:nvSpPr>
            <p:cNvPr id="143" name="Oval 142"/>
            <p:cNvSpPr/>
            <p:nvPr/>
          </p:nvSpPr>
          <p:spPr>
            <a:xfrm>
              <a:off x="1814244" y="1478440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/>
          </p:nvCxnSpPr>
          <p:spPr>
            <a:xfrm rot="5400000" flipH="1" flipV="1">
              <a:off x="1936903" y="1601099"/>
              <a:ext cx="342106" cy="3421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75"/>
          <p:cNvGrpSpPr/>
          <p:nvPr/>
        </p:nvGrpSpPr>
        <p:grpSpPr>
          <a:xfrm>
            <a:off x="3764404" y="4904742"/>
            <a:ext cx="587424" cy="587424"/>
            <a:chOff x="1814244" y="1478440"/>
            <a:chExt cx="587424" cy="587424"/>
          </a:xfrm>
        </p:grpSpPr>
        <p:sp>
          <p:nvSpPr>
            <p:cNvPr id="146" name="Oval 145"/>
            <p:cNvSpPr/>
            <p:nvPr/>
          </p:nvSpPr>
          <p:spPr>
            <a:xfrm>
              <a:off x="1814244" y="1478440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1936903" y="1601099"/>
              <a:ext cx="342106" cy="3421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78"/>
          <p:cNvGrpSpPr/>
          <p:nvPr/>
        </p:nvGrpSpPr>
        <p:grpSpPr>
          <a:xfrm>
            <a:off x="6040258" y="3860010"/>
            <a:ext cx="587424" cy="587424"/>
            <a:chOff x="1814244" y="1478440"/>
            <a:chExt cx="587424" cy="587424"/>
          </a:xfrm>
        </p:grpSpPr>
        <p:sp>
          <p:nvSpPr>
            <p:cNvPr id="149" name="Oval 148"/>
            <p:cNvSpPr/>
            <p:nvPr/>
          </p:nvSpPr>
          <p:spPr>
            <a:xfrm>
              <a:off x="1814244" y="1478440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 rot="5400000" flipH="1" flipV="1">
              <a:off x="1936903" y="1601099"/>
              <a:ext cx="342106" cy="3421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75"/>
          <p:cNvGrpSpPr/>
          <p:nvPr/>
        </p:nvGrpSpPr>
        <p:grpSpPr>
          <a:xfrm>
            <a:off x="3764404" y="5938278"/>
            <a:ext cx="587424" cy="587424"/>
            <a:chOff x="1814244" y="1478440"/>
            <a:chExt cx="587424" cy="587424"/>
          </a:xfrm>
        </p:grpSpPr>
        <p:sp>
          <p:nvSpPr>
            <p:cNvPr id="152" name="Oval 151"/>
            <p:cNvSpPr/>
            <p:nvPr/>
          </p:nvSpPr>
          <p:spPr>
            <a:xfrm>
              <a:off x="1814244" y="1478440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" name="Straight Connector 152"/>
            <p:cNvCxnSpPr/>
            <p:nvPr/>
          </p:nvCxnSpPr>
          <p:spPr>
            <a:xfrm rot="5400000" flipH="1" flipV="1">
              <a:off x="1936903" y="1601099"/>
              <a:ext cx="342106" cy="3421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4" name="Straight Arrow Connector 153"/>
          <p:cNvCxnSpPr/>
          <p:nvPr/>
        </p:nvCxnSpPr>
        <p:spPr>
          <a:xfrm flipV="1">
            <a:off x="4351828" y="4361408"/>
            <a:ext cx="1774456" cy="1870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rot="16200000" flipH="1">
            <a:off x="1408458" y="3582332"/>
            <a:ext cx="2884702" cy="1999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rot="16200000" flipH="1">
            <a:off x="1776336" y="4243921"/>
            <a:ext cx="2062921" cy="1913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1851188" y="5198454"/>
            <a:ext cx="1913216" cy="1033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8" name="Picture 15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3149940" y="5174666"/>
            <a:ext cx="444500" cy="317500"/>
          </a:xfrm>
          <a:prstGeom prst="rect">
            <a:avLst/>
          </a:prstGeom>
        </p:spPr>
      </p:pic>
      <p:pic>
        <p:nvPicPr>
          <p:cNvPr id="159" name="Picture 15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3073740" y="6208202"/>
            <a:ext cx="520700" cy="317500"/>
          </a:xfrm>
          <a:prstGeom prst="rect">
            <a:avLst/>
          </a:prstGeom>
        </p:spPr>
      </p:pic>
      <p:pic>
        <p:nvPicPr>
          <p:cNvPr id="160" name="Picture 15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4"/>
              <a:stretch>
                <a:fillRect/>
              </a:stretch>
            </p:blipFill>
          </mc:Choice>
          <mc:Fallback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5373508" y="5174666"/>
            <a:ext cx="520700" cy="317500"/>
          </a:xfrm>
          <a:prstGeom prst="rect">
            <a:avLst/>
          </a:prstGeom>
        </p:spPr>
      </p:pic>
      <p:sp>
        <p:nvSpPr>
          <p:cNvPr id="161" name="Slide Number Placeholder 1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 Neural Networks</a:t>
            </a:r>
            <a:endParaRPr lang="en-US" dirty="0"/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1109" y="3101210"/>
            <a:ext cx="279400" cy="1905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91109" y="4113531"/>
            <a:ext cx="2667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91109" y="5144504"/>
            <a:ext cx="279400" cy="190500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661716" y="3179314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61716" y="3179314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61716" y="3179314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61715" y="3179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1716" y="4204810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61716" y="4204810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61716" y="5238166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61716" y="4412496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61716" y="3387000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162355" y="4412496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162355" y="4204810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162355" y="3179314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438209" y="4204810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960467" y="2783710"/>
            <a:ext cx="444500" cy="317500"/>
          </a:xfrm>
          <a:prstGeom prst="rect">
            <a:avLst/>
          </a:prstGeom>
        </p:spPr>
      </p:pic>
      <p:pic>
        <p:nvPicPr>
          <p:cNvPr id="56" name="Picture 5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1960467" y="4050031"/>
            <a:ext cx="444500" cy="317500"/>
          </a:xfrm>
          <a:prstGeom prst="rect">
            <a:avLst/>
          </a:prstGeom>
        </p:spPr>
      </p:pic>
      <p:pic>
        <p:nvPicPr>
          <p:cNvPr id="58" name="Picture 5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4184035" y="4487146"/>
            <a:ext cx="444500" cy="317500"/>
          </a:xfrm>
          <a:prstGeom prst="rect">
            <a:avLst/>
          </a:prstGeom>
        </p:spPr>
      </p:pic>
      <p:pic>
        <p:nvPicPr>
          <p:cNvPr id="59" name="Picture 5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4184035" y="4019126"/>
            <a:ext cx="444500" cy="317500"/>
          </a:xfrm>
          <a:prstGeom prst="rect">
            <a:avLst/>
          </a:prstGeom>
        </p:spPr>
      </p:pic>
      <p:pic>
        <p:nvPicPr>
          <p:cNvPr id="60" name="Picture 5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4184035" y="3331422"/>
            <a:ext cx="444500" cy="317500"/>
          </a:xfrm>
          <a:prstGeom prst="rect">
            <a:avLst/>
          </a:prstGeom>
        </p:spPr>
      </p:pic>
      <p:grpSp>
        <p:nvGrpSpPr>
          <p:cNvPr id="7" name="Group 69"/>
          <p:cNvGrpSpPr/>
          <p:nvPr/>
        </p:nvGrpSpPr>
        <p:grpSpPr>
          <a:xfrm>
            <a:off x="2574931" y="2902748"/>
            <a:ext cx="587424" cy="587424"/>
            <a:chOff x="1814244" y="1478440"/>
            <a:chExt cx="587424" cy="587424"/>
          </a:xfrm>
        </p:grpSpPr>
        <p:sp>
          <p:nvSpPr>
            <p:cNvPr id="71" name="Oval 70"/>
            <p:cNvSpPr/>
            <p:nvPr/>
          </p:nvSpPr>
          <p:spPr>
            <a:xfrm>
              <a:off x="1814244" y="1478440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rot="5400000" flipH="1" flipV="1">
              <a:off x="1936903" y="1601099"/>
              <a:ext cx="342106" cy="3421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2"/>
          <p:cNvGrpSpPr/>
          <p:nvPr/>
        </p:nvGrpSpPr>
        <p:grpSpPr>
          <a:xfrm>
            <a:off x="2574931" y="3899722"/>
            <a:ext cx="587424" cy="587424"/>
            <a:chOff x="1814244" y="1478440"/>
            <a:chExt cx="587424" cy="587424"/>
          </a:xfrm>
        </p:grpSpPr>
        <p:sp>
          <p:nvSpPr>
            <p:cNvPr id="74" name="Oval 73"/>
            <p:cNvSpPr/>
            <p:nvPr/>
          </p:nvSpPr>
          <p:spPr>
            <a:xfrm>
              <a:off x="1814244" y="1478440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 rot="5400000" flipH="1" flipV="1">
              <a:off x="1936903" y="1601099"/>
              <a:ext cx="342106" cy="3421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5"/>
          <p:cNvGrpSpPr/>
          <p:nvPr/>
        </p:nvGrpSpPr>
        <p:grpSpPr>
          <a:xfrm>
            <a:off x="2574931" y="4944454"/>
            <a:ext cx="587424" cy="587424"/>
            <a:chOff x="1814244" y="1478440"/>
            <a:chExt cx="587424" cy="587424"/>
          </a:xfrm>
        </p:grpSpPr>
        <p:sp>
          <p:nvSpPr>
            <p:cNvPr id="77" name="Oval 76"/>
            <p:cNvSpPr/>
            <p:nvPr/>
          </p:nvSpPr>
          <p:spPr>
            <a:xfrm>
              <a:off x="1814244" y="1478440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5400000" flipH="1" flipV="1">
              <a:off x="1936903" y="1601099"/>
              <a:ext cx="342106" cy="3421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78"/>
          <p:cNvGrpSpPr/>
          <p:nvPr/>
        </p:nvGrpSpPr>
        <p:grpSpPr>
          <a:xfrm>
            <a:off x="4850785" y="3899722"/>
            <a:ext cx="587424" cy="587424"/>
            <a:chOff x="1814244" y="1478440"/>
            <a:chExt cx="587424" cy="587424"/>
          </a:xfrm>
        </p:grpSpPr>
        <p:sp>
          <p:nvSpPr>
            <p:cNvPr id="80" name="Oval 79"/>
            <p:cNvSpPr/>
            <p:nvPr/>
          </p:nvSpPr>
          <p:spPr>
            <a:xfrm>
              <a:off x="1814244" y="1478440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5400000" flipH="1" flipV="1">
              <a:off x="1936903" y="1601099"/>
              <a:ext cx="342106" cy="3421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75"/>
          <p:cNvGrpSpPr/>
          <p:nvPr/>
        </p:nvGrpSpPr>
        <p:grpSpPr>
          <a:xfrm>
            <a:off x="2574931" y="5977990"/>
            <a:ext cx="587424" cy="587424"/>
            <a:chOff x="1814244" y="1478440"/>
            <a:chExt cx="587424" cy="587424"/>
          </a:xfrm>
        </p:grpSpPr>
        <p:sp>
          <p:nvSpPr>
            <p:cNvPr id="67" name="Oval 66"/>
            <p:cNvSpPr/>
            <p:nvPr/>
          </p:nvSpPr>
          <p:spPr>
            <a:xfrm>
              <a:off x="1814244" y="1478440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rot="5400000" flipH="1" flipV="1">
              <a:off x="1936903" y="1601099"/>
              <a:ext cx="342106" cy="3421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Arrow Connector 75"/>
          <p:cNvCxnSpPr/>
          <p:nvPr/>
        </p:nvCxnSpPr>
        <p:spPr>
          <a:xfrm flipV="1">
            <a:off x="3162355" y="4401120"/>
            <a:ext cx="1774456" cy="1870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16200000" flipH="1">
            <a:off x="218985" y="3622044"/>
            <a:ext cx="2884702" cy="1999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6200000" flipH="1">
            <a:off x="586863" y="4283633"/>
            <a:ext cx="2062921" cy="1913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661715" y="5238166"/>
            <a:ext cx="1913216" cy="1033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5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1960467" y="5214378"/>
            <a:ext cx="444500" cy="317500"/>
          </a:xfrm>
          <a:prstGeom prst="rect">
            <a:avLst/>
          </a:prstGeom>
        </p:spPr>
      </p:pic>
      <p:pic>
        <p:nvPicPr>
          <p:cNvPr id="87" name="Picture 8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1"/>
              <a:stretch>
                <a:fillRect/>
              </a:stretch>
            </p:blipFill>
          </mc:Choice>
          <mc:Fallback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1884267" y="6247914"/>
            <a:ext cx="520700" cy="317500"/>
          </a:xfrm>
          <a:prstGeom prst="rect">
            <a:avLst/>
          </a:prstGeom>
        </p:spPr>
      </p:pic>
      <p:pic>
        <p:nvPicPr>
          <p:cNvPr id="88" name="Picture 8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3"/>
              <a:stretch>
                <a:fillRect/>
              </a:stretch>
            </p:blipFill>
          </mc:Choice>
          <mc:Fallback>
            <p:blipFill>
              <a:blip r:embed="rId24"/>
              <a:stretch>
                <a:fillRect/>
              </a:stretch>
            </p:blipFill>
          </mc:Fallback>
        </mc:AlternateContent>
        <p:spPr>
          <a:xfrm>
            <a:off x="4184035" y="5214378"/>
            <a:ext cx="520700" cy="317500"/>
          </a:xfrm>
          <a:prstGeom prst="rect">
            <a:avLst/>
          </a:prstGeom>
        </p:spPr>
      </p:pic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875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Nothing special happens.</a:t>
            </a:r>
          </a:p>
          <a:p>
            <a:pPr lvl="1"/>
            <a:r>
              <a:rPr lang="en-US" dirty="0" smtClean="0"/>
              <a:t>The product of two linear transformations is itself a linear transformation.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5" name="Picture 9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5"/>
              <a:stretch>
                <a:fillRect/>
              </a:stretch>
            </p:blipFill>
          </mc:Choice>
          <mc:Fallback>
            <p:blipFill>
              <a:blip r:embed="rId26"/>
              <a:stretch>
                <a:fillRect/>
              </a:stretch>
            </p:blipFill>
          </mc:Fallback>
        </mc:AlternateContent>
        <p:spPr>
          <a:xfrm>
            <a:off x="4733925" y="2416175"/>
            <a:ext cx="4241800" cy="889000"/>
          </a:xfrm>
          <a:prstGeom prst="rect">
            <a:avLst/>
          </a:prstGeom>
        </p:spPr>
      </p:pic>
      <p:pic>
        <p:nvPicPr>
          <p:cNvPr id="96" name="Picture 9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7"/>
              <a:stretch>
                <a:fillRect/>
              </a:stretch>
            </p:blipFill>
          </mc:Choice>
          <mc:Fallback>
            <p:blipFill>
              <a:blip r:embed="rId28"/>
              <a:stretch>
                <a:fillRect/>
              </a:stretch>
            </p:blipFill>
          </mc:Fallback>
        </mc:AlternateContent>
        <p:spPr>
          <a:xfrm>
            <a:off x="5437188" y="4130675"/>
            <a:ext cx="3378200" cy="889000"/>
          </a:xfrm>
          <a:prstGeom prst="rect">
            <a:avLst/>
          </a:prstGeom>
        </p:spPr>
      </p:pic>
      <p:pic>
        <p:nvPicPr>
          <p:cNvPr id="97" name="Picture 9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9"/>
              <a:srcRect l="-3273" t="-10286" r="-3273" b="-10286"/>
              <a:stretch>
                <a:fillRect/>
              </a:stretch>
            </p:blipFill>
          </mc:Choice>
          <mc:Fallback>
            <p:blipFill>
              <a:blip r:embed="rId30"/>
              <a:srcRect l="-3273" t="-10286" r="-3273" b="-10286"/>
              <a:stretch>
                <a:fillRect/>
              </a:stretch>
            </p:blipFill>
          </mc:Fallback>
        </mc:AlternateContent>
        <p:spPr>
          <a:xfrm>
            <a:off x="5329873" y="5258435"/>
            <a:ext cx="2976879" cy="10718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79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want to introduce non-</a:t>
            </a:r>
            <a:r>
              <a:rPr lang="en-US" dirty="0" err="1" smtClean="0"/>
              <a:t>linearities</a:t>
            </a:r>
            <a:r>
              <a:rPr lang="en-US" dirty="0" smtClean="0"/>
              <a:t> to the network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Non-</a:t>
            </a:r>
            <a:r>
              <a:rPr lang="en-US" dirty="0" err="1" smtClean="0"/>
              <a:t>linearities</a:t>
            </a:r>
            <a:r>
              <a:rPr lang="en-US" dirty="0" smtClean="0"/>
              <a:t> allow a network to </a:t>
            </a:r>
            <a:r>
              <a:rPr lang="en-US" dirty="0" smtClean="0"/>
              <a:t>identify complex regions in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2D33-4280-084A-95CA-F611CFB15E6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80582" y="3061498"/>
            <a:ext cx="279400" cy="190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380582" y="4073819"/>
            <a:ext cx="266700" cy="190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380582" y="5104792"/>
            <a:ext cx="279400" cy="1905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51189" y="3139602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51189" y="3139602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51189" y="3139602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851189" y="3139602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51189" y="4165098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51189" y="4165098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51189" y="5198454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851189" y="4372784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851189" y="3347288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351828" y="4372784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51828" y="4165098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51828" y="3139602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627682" y="4165098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941595" y="3979414"/>
            <a:ext cx="850900" cy="3810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149940" y="2743998"/>
            <a:ext cx="444500" cy="3175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149940" y="4010319"/>
            <a:ext cx="444500" cy="3175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5373508" y="4447434"/>
            <a:ext cx="444500" cy="3175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5373508" y="3979414"/>
            <a:ext cx="444500" cy="3175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373508" y="3291710"/>
            <a:ext cx="444500" cy="317500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 flipV="1">
            <a:off x="4351828" y="4361408"/>
            <a:ext cx="1774456" cy="1870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1408458" y="3582332"/>
            <a:ext cx="2884702" cy="1999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>
            <a:off x="1776336" y="4243921"/>
            <a:ext cx="2062921" cy="1913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851188" y="5198454"/>
            <a:ext cx="1913216" cy="1033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3149940" y="5174666"/>
            <a:ext cx="444500" cy="317500"/>
          </a:xfrm>
          <a:prstGeom prst="rect">
            <a:avLst/>
          </a:prstGeom>
        </p:spPr>
      </p:pic>
      <p:pic>
        <p:nvPicPr>
          <p:cNvPr id="47" name="Picture 4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3073740" y="6208202"/>
            <a:ext cx="520700" cy="317500"/>
          </a:xfrm>
          <a:prstGeom prst="rect">
            <a:avLst/>
          </a:prstGeom>
        </p:spPr>
      </p:pic>
      <p:pic>
        <p:nvPicPr>
          <p:cNvPr id="48" name="Picture 4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4"/>
              <a:stretch>
                <a:fillRect/>
              </a:stretch>
            </p:blipFill>
          </mc:Choice>
          <mc:Fallback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5373508" y="5174666"/>
            <a:ext cx="520700" cy="31750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764404" y="2845889"/>
            <a:ext cx="587424" cy="587424"/>
            <a:chOff x="5401994" y="3071949"/>
            <a:chExt cx="587424" cy="587424"/>
          </a:xfrm>
        </p:grpSpPr>
        <p:sp>
          <p:nvSpPr>
            <p:cNvPr id="50" name="Oval 49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Curved Connector 50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764404" y="3860010"/>
            <a:ext cx="587424" cy="587424"/>
            <a:chOff x="5401994" y="3071949"/>
            <a:chExt cx="587424" cy="587424"/>
          </a:xfrm>
        </p:grpSpPr>
        <p:sp>
          <p:nvSpPr>
            <p:cNvPr id="53" name="Oval 52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Curved Connector 53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764404" y="4906330"/>
            <a:ext cx="587424" cy="587424"/>
            <a:chOff x="5401994" y="3071949"/>
            <a:chExt cx="587424" cy="587424"/>
          </a:xfrm>
        </p:grpSpPr>
        <p:sp>
          <p:nvSpPr>
            <p:cNvPr id="56" name="Oval 55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Curved Connector 56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764405" y="5938277"/>
            <a:ext cx="587424" cy="587424"/>
            <a:chOff x="5401994" y="3071949"/>
            <a:chExt cx="587424" cy="587424"/>
          </a:xfrm>
        </p:grpSpPr>
        <p:sp>
          <p:nvSpPr>
            <p:cNvPr id="59" name="Oval 58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Curved Connector 59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6040258" y="3875357"/>
            <a:ext cx="587424" cy="587424"/>
            <a:chOff x="5401994" y="3071949"/>
            <a:chExt cx="587424" cy="587424"/>
          </a:xfrm>
        </p:grpSpPr>
        <p:sp>
          <p:nvSpPr>
            <p:cNvPr id="62" name="Oval 61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Curved Connector 62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2178</Words>
  <Application>Microsoft Macintosh PowerPoint</Application>
  <PresentationFormat>On-screen Show (4:3)</PresentationFormat>
  <Paragraphs>254</Paragraphs>
  <Slides>50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Lecture 14 – Neural Networks</vt:lpstr>
      <vt:lpstr>Last Time</vt:lpstr>
      <vt:lpstr>Today</vt:lpstr>
      <vt:lpstr>Recall: The Neuron Metaphor</vt:lpstr>
      <vt:lpstr>Types of Neurons</vt:lpstr>
      <vt:lpstr>Multilayer Networks</vt:lpstr>
      <vt:lpstr>Linear Regression Neural Networks</vt:lpstr>
      <vt:lpstr>Linear Regression Neural Networks</vt:lpstr>
      <vt:lpstr>Neural Networks</vt:lpstr>
      <vt:lpstr>Linear Separability</vt:lpstr>
      <vt:lpstr>Feed-Forward Networks</vt:lpstr>
      <vt:lpstr>Feed-Forward Networks</vt:lpstr>
      <vt:lpstr>Feed-Forward Networks</vt:lpstr>
      <vt:lpstr>Feed-Forward Networks</vt:lpstr>
      <vt:lpstr>Feed-Forward Networks</vt:lpstr>
      <vt:lpstr>Feed-Forward Networks</vt:lpstr>
      <vt:lpstr>Error Backpropagation</vt:lpstr>
      <vt:lpstr>Error Backpropagation</vt:lpstr>
      <vt:lpstr>Error Backpropagation</vt:lpstr>
      <vt:lpstr>Error Backpropagation</vt:lpstr>
      <vt:lpstr>Error Backpropagation</vt:lpstr>
      <vt:lpstr>Error Backpropagation</vt:lpstr>
      <vt:lpstr>Error Backpropagation</vt:lpstr>
      <vt:lpstr>Error Backpropagation</vt:lpstr>
      <vt:lpstr>Error Backpropagation</vt:lpstr>
      <vt:lpstr>Error Backpropagation</vt:lpstr>
      <vt:lpstr>Error Backpropagation</vt:lpstr>
      <vt:lpstr>Error Backpropagation</vt:lpstr>
      <vt:lpstr>Error Backpropagation</vt:lpstr>
      <vt:lpstr>Error Backpropagation</vt:lpstr>
      <vt:lpstr>Error Backpropagation</vt:lpstr>
      <vt:lpstr>Error Backpropagation</vt:lpstr>
      <vt:lpstr>Error Backpropagation</vt:lpstr>
      <vt:lpstr>Error Backpropagation</vt:lpstr>
      <vt:lpstr>Error Back-propagation</vt:lpstr>
      <vt:lpstr>Problems with Neural Networks</vt:lpstr>
      <vt:lpstr>Interpretation of Hidden Layers</vt:lpstr>
      <vt:lpstr>Overfitting in Neural Networks</vt:lpstr>
      <vt:lpstr>Bayesian Neural Networks</vt:lpstr>
      <vt:lpstr>Handwriting Recognition</vt:lpstr>
      <vt:lpstr>Convolutional Network</vt:lpstr>
      <vt:lpstr>Other Neural Networks</vt:lpstr>
      <vt:lpstr>Multiple Outputs</vt:lpstr>
      <vt:lpstr>Skip Layer Network</vt:lpstr>
      <vt:lpstr>Recurrent Neural Networks</vt:lpstr>
      <vt:lpstr>Recurrent Neural Networks</vt:lpstr>
      <vt:lpstr>Time Delayed Recurrent Neural Networks (TDRNN)</vt:lpstr>
      <vt:lpstr>Maximum Margin</vt:lpstr>
      <vt:lpstr>Max Margin</vt:lpstr>
      <vt:lpstr>Next Time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14 – Neural Networks</dc:title>
  <dc:creator>Andrew Rosenberg</dc:creator>
  <cp:lastModifiedBy>Andrew Rosenberg</cp:lastModifiedBy>
  <cp:revision>8</cp:revision>
  <cp:lastPrinted>2010-03-18T17:14:41Z</cp:lastPrinted>
  <dcterms:created xsi:type="dcterms:W3CDTF">2010-03-18T13:13:05Z</dcterms:created>
  <dcterms:modified xsi:type="dcterms:W3CDTF">2010-03-18T17:14:51Z</dcterms:modified>
</cp:coreProperties>
</file>