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55"/>
  </p:notesMasterIdLst>
  <p:sldIdLst>
    <p:sldId id="302" r:id="rId2"/>
    <p:sldId id="376" r:id="rId3"/>
    <p:sldId id="377" r:id="rId4"/>
    <p:sldId id="379" r:id="rId5"/>
    <p:sldId id="380" r:id="rId6"/>
    <p:sldId id="267" r:id="rId7"/>
    <p:sldId id="335" r:id="rId8"/>
    <p:sldId id="336" r:id="rId9"/>
    <p:sldId id="338" r:id="rId10"/>
    <p:sldId id="339" r:id="rId11"/>
    <p:sldId id="340" r:id="rId12"/>
    <p:sldId id="341" r:id="rId13"/>
    <p:sldId id="342" r:id="rId14"/>
    <p:sldId id="374" r:id="rId15"/>
    <p:sldId id="337" r:id="rId16"/>
    <p:sldId id="343" r:id="rId17"/>
    <p:sldId id="264" r:id="rId18"/>
    <p:sldId id="345" r:id="rId19"/>
    <p:sldId id="346" r:id="rId20"/>
    <p:sldId id="312" r:id="rId21"/>
    <p:sldId id="313" r:id="rId22"/>
    <p:sldId id="314" r:id="rId23"/>
    <p:sldId id="344" r:id="rId24"/>
    <p:sldId id="268" r:id="rId25"/>
    <p:sldId id="348" r:id="rId26"/>
    <p:sldId id="349" r:id="rId27"/>
    <p:sldId id="296" r:id="rId28"/>
    <p:sldId id="298" r:id="rId29"/>
    <p:sldId id="347" r:id="rId30"/>
    <p:sldId id="300" r:id="rId31"/>
    <p:sldId id="317" r:id="rId32"/>
    <p:sldId id="352" r:id="rId33"/>
    <p:sldId id="353" r:id="rId34"/>
    <p:sldId id="354" r:id="rId35"/>
    <p:sldId id="355" r:id="rId36"/>
    <p:sldId id="360" r:id="rId37"/>
    <p:sldId id="356" r:id="rId38"/>
    <p:sldId id="358" r:id="rId39"/>
    <p:sldId id="357" r:id="rId40"/>
    <p:sldId id="375" r:id="rId41"/>
    <p:sldId id="362" r:id="rId42"/>
    <p:sldId id="364" r:id="rId43"/>
    <p:sldId id="366" r:id="rId44"/>
    <p:sldId id="367" r:id="rId45"/>
    <p:sldId id="368" r:id="rId46"/>
    <p:sldId id="270" r:id="rId47"/>
    <p:sldId id="275" r:id="rId48"/>
    <p:sldId id="373" r:id="rId49"/>
    <p:sldId id="369" r:id="rId50"/>
    <p:sldId id="370" r:id="rId51"/>
    <p:sldId id="371" r:id="rId52"/>
    <p:sldId id="372" r:id="rId53"/>
    <p:sldId id="334" r:id="rId5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3A54E1-FFFB-0654-BA51-38DA83BAA6AF}" name="WANG Zihao" initials="ZW" userId="S::zwanggc@connect.ust.hk::1718031b-73eb-4fe1-88f5-0164d04dc6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16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qiu SONG" userId="7663364d-1002-410d-9c05-5263f526c5cf" providerId="ADAL" clId="{B2CD84BA-4B1C-4820-841A-072629F9BF16}"/>
    <pc:docChg chg="modSld">
      <pc:chgData name="Yangqiu SONG" userId="7663364d-1002-410d-9c05-5263f526c5cf" providerId="ADAL" clId="{B2CD84BA-4B1C-4820-841A-072629F9BF16}" dt="2023-10-24T11:08:57.148" v="9" actId="21"/>
      <pc:docMkLst>
        <pc:docMk/>
      </pc:docMkLst>
      <pc:sldChg chg="modSp mod">
        <pc:chgData name="Yangqiu SONG" userId="7663364d-1002-410d-9c05-5263f526c5cf" providerId="ADAL" clId="{B2CD84BA-4B1C-4820-841A-072629F9BF16}" dt="2023-10-24T11:08:57.148" v="9" actId="21"/>
        <pc:sldMkLst>
          <pc:docMk/>
          <pc:sldMk cId="1715218237" sldId="302"/>
        </pc:sldMkLst>
        <pc:spChg chg="mod">
          <ac:chgData name="Yangqiu SONG" userId="7663364d-1002-410d-9c05-5263f526c5cf" providerId="ADAL" clId="{B2CD84BA-4B1C-4820-841A-072629F9BF16}" dt="2023-10-24T11:08:57.148" v="9" actId="21"/>
          <ac:spMkLst>
            <pc:docMk/>
            <pc:sldMk cId="1715218237" sldId="302"/>
            <ac:spMk id="5" creationId="{00000000-0000-0000-0000-000000000000}"/>
          </ac:spMkLst>
        </pc:spChg>
      </pc:sldChg>
    </pc:docChg>
  </pc:docChgLst>
  <pc:docChgLst>
    <pc:chgData name="Yangqiu SONG" userId="7663364d-1002-410d-9c05-5263f526c5cf" providerId="ADAL" clId="{92AA5E42-79AD-47D4-A672-61D62B53E274}"/>
    <pc:docChg chg="undo custSel addSld delSld modSld sldOrd">
      <pc:chgData name="Yangqiu SONG" userId="7663364d-1002-410d-9c05-5263f526c5cf" providerId="ADAL" clId="{92AA5E42-79AD-47D4-A672-61D62B53E274}" dt="2023-10-19T10:03:56.386" v="888"/>
      <pc:docMkLst>
        <pc:docMk/>
      </pc:docMkLst>
      <pc:sldChg chg="modSp mod modAnim">
        <pc:chgData name="Yangqiu SONG" userId="7663364d-1002-410d-9c05-5263f526c5cf" providerId="ADAL" clId="{92AA5E42-79AD-47D4-A672-61D62B53E274}" dt="2023-10-19T00:57:14.574" v="139"/>
        <pc:sldMkLst>
          <pc:docMk/>
          <pc:sldMk cId="1057477344" sldId="264"/>
        </pc:sldMkLst>
        <pc:spChg chg="mod">
          <ac:chgData name="Yangqiu SONG" userId="7663364d-1002-410d-9c05-5263f526c5cf" providerId="ADAL" clId="{92AA5E42-79AD-47D4-A672-61D62B53E274}" dt="2023-10-19T00:56:42.717" v="135" actId="14100"/>
          <ac:spMkLst>
            <pc:docMk/>
            <pc:sldMk cId="1057477344" sldId="264"/>
            <ac:spMk id="3" creationId="{59648548-42A6-063A-AD6D-01797281AC2B}"/>
          </ac:spMkLst>
        </pc:spChg>
      </pc:sldChg>
      <pc:sldChg chg="modSp mod">
        <pc:chgData name="Yangqiu SONG" userId="7663364d-1002-410d-9c05-5263f526c5cf" providerId="ADAL" clId="{92AA5E42-79AD-47D4-A672-61D62B53E274}" dt="2023-10-19T00:44:31.715" v="48" actId="20577"/>
        <pc:sldMkLst>
          <pc:docMk/>
          <pc:sldMk cId="632397659" sldId="267"/>
        </pc:sldMkLst>
        <pc:spChg chg="mod">
          <ac:chgData name="Yangqiu SONG" userId="7663364d-1002-410d-9c05-5263f526c5cf" providerId="ADAL" clId="{92AA5E42-79AD-47D4-A672-61D62B53E274}" dt="2023-10-19T00:44:31.715" v="48" actId="20577"/>
          <ac:spMkLst>
            <pc:docMk/>
            <pc:sldMk cId="632397659" sldId="267"/>
            <ac:spMk id="3" creationId="{6EF73423-87CD-3112-7743-EC87BCEC4B7D}"/>
          </ac:spMkLst>
        </pc:spChg>
      </pc:sldChg>
      <pc:sldChg chg="modSp mod">
        <pc:chgData name="Yangqiu SONG" userId="7663364d-1002-410d-9c05-5263f526c5cf" providerId="ADAL" clId="{92AA5E42-79AD-47D4-A672-61D62B53E274}" dt="2023-10-19T01:10:20.273" v="157" actId="1076"/>
        <pc:sldMkLst>
          <pc:docMk/>
          <pc:sldMk cId="3084804116" sldId="268"/>
        </pc:sldMkLst>
        <pc:spChg chg="mod">
          <ac:chgData name="Yangqiu SONG" userId="7663364d-1002-410d-9c05-5263f526c5cf" providerId="ADAL" clId="{92AA5E42-79AD-47D4-A672-61D62B53E274}" dt="2023-10-19T01:10:17.328" v="156" actId="1076"/>
          <ac:spMkLst>
            <pc:docMk/>
            <pc:sldMk cId="3084804116" sldId="268"/>
            <ac:spMk id="2" creationId="{362DBBCC-1F0A-1DC7-4C5A-2EF2F8EF8B58}"/>
          </ac:spMkLst>
        </pc:spChg>
        <pc:spChg chg="mod">
          <ac:chgData name="Yangqiu SONG" userId="7663364d-1002-410d-9c05-5263f526c5cf" providerId="ADAL" clId="{92AA5E42-79AD-47D4-A672-61D62B53E274}" dt="2023-10-19T01:10:20.273" v="157" actId="1076"/>
          <ac:spMkLst>
            <pc:docMk/>
            <pc:sldMk cId="3084804116" sldId="268"/>
            <ac:spMk id="55" creationId="{3E91CC77-D0DC-75B1-A451-697C365A04A4}"/>
          </ac:spMkLst>
        </pc:spChg>
      </pc:sldChg>
      <pc:sldChg chg="delSp modSp mod">
        <pc:chgData name="Yangqiu SONG" userId="7663364d-1002-410d-9c05-5263f526c5cf" providerId="ADAL" clId="{92AA5E42-79AD-47D4-A672-61D62B53E274}" dt="2023-10-19T04:03:37.590" v="619" actId="1076"/>
        <pc:sldMkLst>
          <pc:docMk/>
          <pc:sldMk cId="2578359564" sldId="270"/>
        </pc:sldMkLst>
        <pc:spChg chg="mod">
          <ac:chgData name="Yangqiu SONG" userId="7663364d-1002-410d-9c05-5263f526c5cf" providerId="ADAL" clId="{92AA5E42-79AD-47D4-A672-61D62B53E274}" dt="2023-10-19T03:59:30.058" v="573" actId="1076"/>
          <ac:spMkLst>
            <pc:docMk/>
            <pc:sldMk cId="2578359564" sldId="270"/>
            <ac:spMk id="2" creationId="{EC1FAC4E-6A89-B183-C75D-2892111113C8}"/>
          </ac:spMkLst>
        </pc:spChg>
        <pc:spChg chg="mod">
          <ac:chgData name="Yangqiu SONG" userId="7663364d-1002-410d-9c05-5263f526c5cf" providerId="ADAL" clId="{92AA5E42-79AD-47D4-A672-61D62B53E274}" dt="2023-10-19T04:03:37.590" v="619" actId="1076"/>
          <ac:spMkLst>
            <pc:docMk/>
            <pc:sldMk cId="2578359564" sldId="270"/>
            <ac:spMk id="3" creationId="{4392C476-60F8-BB43-A517-7E4668AA8B85}"/>
          </ac:spMkLst>
        </pc:spChg>
        <pc:spChg chg="mod">
          <ac:chgData name="Yangqiu SONG" userId="7663364d-1002-410d-9c05-5263f526c5cf" providerId="ADAL" clId="{92AA5E42-79AD-47D4-A672-61D62B53E274}" dt="2023-10-19T03:59:39.777" v="574" actId="1076"/>
          <ac:spMkLst>
            <pc:docMk/>
            <pc:sldMk cId="2578359564" sldId="270"/>
            <ac:spMk id="13" creationId="{5CA5B6A4-9F72-EE1B-FCBC-C338D71ED2EF}"/>
          </ac:spMkLst>
        </pc:spChg>
        <pc:picChg chg="del">
          <ac:chgData name="Yangqiu SONG" userId="7663364d-1002-410d-9c05-5263f526c5cf" providerId="ADAL" clId="{92AA5E42-79AD-47D4-A672-61D62B53E274}" dt="2023-10-19T03:59:25.923" v="572" actId="21"/>
          <ac:picMkLst>
            <pc:docMk/>
            <pc:sldMk cId="2578359564" sldId="270"/>
            <ac:picMk id="197" creationId="{39DB1EDF-6209-8698-E367-CF1A05D33322}"/>
          </ac:picMkLst>
        </pc:picChg>
      </pc:sldChg>
      <pc:sldChg chg="delSp modSp del mod">
        <pc:chgData name="Yangqiu SONG" userId="7663364d-1002-410d-9c05-5263f526c5cf" providerId="ADAL" clId="{92AA5E42-79AD-47D4-A672-61D62B53E274}" dt="2023-10-19T04:02:23.460" v="597" actId="47"/>
        <pc:sldMkLst>
          <pc:docMk/>
          <pc:sldMk cId="3527790865" sldId="274"/>
        </pc:sldMkLst>
        <pc:spChg chg="mod">
          <ac:chgData name="Yangqiu SONG" userId="7663364d-1002-410d-9c05-5263f526c5cf" providerId="ADAL" clId="{92AA5E42-79AD-47D4-A672-61D62B53E274}" dt="2023-10-19T04:01:00.843" v="581" actId="255"/>
          <ac:spMkLst>
            <pc:docMk/>
            <pc:sldMk cId="3527790865" sldId="274"/>
            <ac:spMk id="3" creationId="{2F6D418A-A0A2-C5D0-9F2D-A68704CB7A80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4" creationId="{94B2D1B8-20DD-AD64-6F80-661EC9FFA90E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" creationId="{D07F5B49-B5ED-81E5-B9C5-0FAD990FC808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6" creationId="{F5D7499C-B259-0C6B-E4E9-1B874A36B5D9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7" creationId="{D325859D-FB96-93DE-9830-C8CEFD246335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8" creationId="{6B09897F-D5A6-A6E5-0C9C-79A037069BFE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9" creationId="{D3803E0E-A25B-8E1E-2607-691EC3988291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0" creationId="{C5911A53-B413-E296-D7BD-884C5C412736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1" creationId="{56F86C97-EFCC-1A20-79BC-8874A92A69AC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2" creationId="{F5EAB8D4-58FE-2E67-7A4B-3010F5BC2A4C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3" creationId="{2FD77142-5942-B216-52E3-A09E46DC3D54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4" creationId="{90636429-7F9E-5292-AAD2-38473C9E97AB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5" creationId="{1DCF6A22-A336-24A9-8050-B4539079E8B2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6" creationId="{4F6204C5-9FC3-E9FF-FDAE-22EC531F5D38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7" creationId="{E7C552FC-0CDA-4F13-F442-68F239FB0421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8" creationId="{B3AF0623-8A1E-3C29-9CDD-C841974DD49E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" creationId="{35EE160D-1F01-1376-FF8E-8A2AAAAD4CDF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" creationId="{CF444A22-CC47-6A0A-8902-63600B7CAD40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2" creationId="{8253BF15-54F8-A567-F67F-0830AC83586C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3" creationId="{95B268C9-0CD1-668C-CA67-36F112D105C6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4" creationId="{457071B7-0E38-88CA-B007-4268507A9ABF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5" creationId="{E517AC21-8AD0-519B-48AB-7579C448429D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6" creationId="{11199963-8519-60AA-77D0-CD2CDC219A18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7" creationId="{4C0F92BD-9B65-AC8E-5444-D9CBD846A481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48" creationId="{4A2F1F33-EEC2-901B-212B-EBCBB764436C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49" creationId="{B5A5C1B1-870B-4B2D-A6C5-3EDB95248EAE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0" creationId="{AD52F0B8-0AC4-F1E2-B9B1-667A16DF5DE4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1" creationId="{B72B926F-69AF-699B-339F-02FFBD5185DC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2" creationId="{7C8721B9-2AE9-B9E2-20DA-DE459A363806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3" creationId="{6951F49F-7D00-9F27-7F42-3A240CB0187F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4" creationId="{89123CE5-0212-6DB1-0F50-512C4D78E2F3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5" creationId="{F4AA1FA0-8838-175D-CDF5-0BEC222AD56D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6" creationId="{CEE3D03B-0450-3389-FED8-1F6D59B5EA97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7" creationId="{C02B96EB-7EEE-3C33-969C-6E0E1A5EDBC0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58" creationId="{6257843D-961F-0B50-7ACD-773AF9B70AE9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62" creationId="{4144A806-A30B-0E6A-671E-4F065DB00489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93" creationId="{95C50F85-0EEE-4CB4-7C0A-A989740958E4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94" creationId="{7ED40083-D4B6-E8AE-16D9-AED3D5438CD2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95" creationId="{E8A7D3C1-B4B3-6A4D-94C6-09CAA4DCAEF1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96" creationId="{36DD7A58-87B5-D016-C982-8405F66E0B2F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97" creationId="{66B4228A-6206-2957-7405-F823B98F617D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98" creationId="{65439047-F5E0-EE14-6AB8-E3C1476CAF4D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199" creationId="{813727AD-1ABE-983F-A449-9AE10A61B666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0" creationId="{DBB7636C-D9E4-FB83-52C2-CE38FB2841E5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1" creationId="{2730DFCC-50BB-578B-3024-24934E6588D5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2" creationId="{3C5A1E76-227C-D02F-8CCB-C1C4DC26D08A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3" creationId="{74E8057A-0EBF-91F1-4BA5-D70ABF9FF9BE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4" creationId="{D5F906C1-1B44-2B6D-DA13-F2B7AFDEEAB5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5" creationId="{2B03BF7E-B00F-02F4-D336-1895E06304DD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6" creationId="{2B879646-8D1E-9E1C-3320-D3232CF6F115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7" creationId="{4B856786-7514-E316-3BC9-1CD584C3488A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8" creationId="{BFA1F0A7-FC4F-3151-8411-D163CB5675CA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09" creationId="{897C8D0D-F3ED-CE89-A363-184CEF8B44B1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0" creationId="{FAE602BF-D760-CE63-01DD-014A6DCCF3F8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1" creationId="{B0840091-F13C-7E91-B6C6-4AD849935A47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2" creationId="{273646DB-194C-4DC5-ED4F-A73813226107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3" creationId="{584A9752-939E-6160-7C8C-80B60A202459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4" creationId="{E1385A56-36EC-A513-2CA8-4147AC1FAF55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5" creationId="{88B30DFE-CDF6-08D8-21F8-CFAEEE4C5954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6" creationId="{A3E8A06D-7E6C-8710-916E-DB35AE64D69B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7" creationId="{64B7D90A-A437-B188-51FA-E38604901D7D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18" creationId="{3677E66F-5D68-9248-B75B-6127FD6DEF5A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28" creationId="{4ADB6CBF-4BDE-0772-C7BB-58A09AEF9173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29" creationId="{4EDA2B96-0CC9-2981-E8F7-62A9ABAC076F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30" creationId="{4322DD81-F15E-D135-879D-3A18135018CC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31" creationId="{0ECE42AB-87C0-3E97-AEE1-33625612D390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32" creationId="{AFFC84AC-AFD1-5E11-FD47-60A87149E695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33" creationId="{F7226D51-87BB-6D98-9C37-C3164F1238CD}"/>
          </ac:spMkLst>
        </pc:spChg>
        <pc:spChg chg="del">
          <ac:chgData name="Yangqiu SONG" userId="7663364d-1002-410d-9c05-5263f526c5cf" providerId="ADAL" clId="{92AA5E42-79AD-47D4-A672-61D62B53E274}" dt="2023-10-19T04:01:41.954" v="588" actId="21"/>
          <ac:spMkLst>
            <pc:docMk/>
            <pc:sldMk cId="3527790865" sldId="274"/>
            <ac:spMk id="234" creationId="{A3B0683D-7F21-5CB3-E661-5DE3DA013C43}"/>
          </ac:spMkLst>
        </pc:sp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19" creationId="{D7647FE8-D2EB-BA7C-1661-6A587E1BD40A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59" creationId="{5DC083F7-C49D-98D7-11D4-3A6FB038ADA2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60" creationId="{92363BC2-B413-98AF-BC97-2BE8B92367A5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61" creationId="{18878C9C-B29F-7FF1-4E86-52B37202053B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63" creationId="{F4311947-8557-29E0-1789-DEE5C1BED533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192" creationId="{A2D44D17-06C7-48C7-E22A-B16445B35140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219" creationId="{2C34E6DC-295C-53DB-B9C1-6276E4015DE9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220" creationId="{CD6512CC-3C76-F57D-C9F0-2CCE7E422875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221" creationId="{DDBECB56-D660-DE0D-D1AC-CA1695792B86}"/>
          </ac:cxnSpMkLst>
        </pc:cxnChg>
        <pc:cxnChg chg="del mod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222" creationId="{32B54852-AD71-79DA-928B-ADE826639029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223" creationId="{DC7CFBAB-FFC1-7D6F-E868-A1C0D4C1C89C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224" creationId="{8C33384D-3AB6-CB1F-3750-11EA7951BFAF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225" creationId="{C3A86D14-A15A-3CF5-E1D5-BF9572909AE6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226" creationId="{B460E2CE-4E59-070A-4A8E-3C4C0CBE5B09}"/>
          </ac:cxnSpMkLst>
        </pc:cxnChg>
        <pc:cxnChg chg="del">
          <ac:chgData name="Yangqiu SONG" userId="7663364d-1002-410d-9c05-5263f526c5cf" providerId="ADAL" clId="{92AA5E42-79AD-47D4-A672-61D62B53E274}" dt="2023-10-19T04:01:41.954" v="588" actId="21"/>
          <ac:cxnSpMkLst>
            <pc:docMk/>
            <pc:sldMk cId="3527790865" sldId="274"/>
            <ac:cxnSpMk id="227" creationId="{5D64DDA0-0A3D-46EE-78F1-FBBBC50FBC35}"/>
          </ac:cxnSpMkLst>
        </pc:cxnChg>
      </pc:sldChg>
      <pc:sldChg chg="addSp delSp modSp mod">
        <pc:chgData name="Yangqiu SONG" userId="7663364d-1002-410d-9c05-5263f526c5cf" providerId="ADAL" clId="{92AA5E42-79AD-47D4-A672-61D62B53E274}" dt="2023-10-19T04:03:33.145" v="617" actId="1076"/>
        <pc:sldMkLst>
          <pc:docMk/>
          <pc:sldMk cId="577590477" sldId="275"/>
        </pc:sldMkLst>
        <pc:spChg chg="mod">
          <ac:chgData name="Yangqiu SONG" userId="7663364d-1002-410d-9c05-5263f526c5cf" providerId="ADAL" clId="{92AA5E42-79AD-47D4-A672-61D62B53E274}" dt="2023-10-19T04:02:42.486" v="600" actId="1076"/>
          <ac:spMkLst>
            <pc:docMk/>
            <pc:sldMk cId="577590477" sldId="275"/>
            <ac:spMk id="2" creationId="{EC1FAC4E-6A89-B183-C75D-2892111113C8}"/>
          </ac:spMkLst>
        </pc:spChg>
        <pc:spChg chg="del mod">
          <ac:chgData name="Yangqiu SONG" userId="7663364d-1002-410d-9c05-5263f526c5cf" providerId="ADAL" clId="{92AA5E42-79AD-47D4-A672-61D62B53E274}" dt="2023-10-19T04:01:20.918" v="582" actId="21"/>
          <ac:spMkLst>
            <pc:docMk/>
            <pc:sldMk cId="577590477" sldId="275"/>
            <ac:spMk id="3" creationId="{2F6D418A-A0A2-C5D0-9F2D-A68704CB7A80}"/>
          </ac:spMkLst>
        </pc:spChg>
        <pc:spChg chg="mod">
          <ac:chgData name="Yangqiu SONG" userId="7663364d-1002-410d-9c05-5263f526c5cf" providerId="ADAL" clId="{92AA5E42-79AD-47D4-A672-61D62B53E274}" dt="2023-10-19T04:03:33.145" v="617" actId="1076"/>
          <ac:spMkLst>
            <pc:docMk/>
            <pc:sldMk cId="577590477" sldId="275"/>
            <ac:spMk id="4" creationId="{E34BCB96-A6B3-D4CE-CECA-FEF15F7E780B}"/>
          </ac:spMkLst>
        </pc:spChg>
        <pc:spChg chg="add del mod">
          <ac:chgData name="Yangqiu SONG" userId="7663364d-1002-410d-9c05-5263f526c5cf" providerId="ADAL" clId="{92AA5E42-79AD-47D4-A672-61D62B53E274}" dt="2023-10-19T04:01:25.736" v="583" actId="21"/>
          <ac:spMkLst>
            <pc:docMk/>
            <pc:sldMk cId="577590477" sldId="275"/>
            <ac:spMk id="6" creationId="{CAD133BC-6EA9-621D-52C4-AC06FF68AD38}"/>
          </ac:spMkLst>
        </pc:spChg>
        <pc:spChg chg="add mod">
          <ac:chgData name="Yangqiu SONG" userId="7663364d-1002-410d-9c05-5263f526c5cf" providerId="ADAL" clId="{92AA5E42-79AD-47D4-A672-61D62B53E274}" dt="2023-10-19T04:01:43.400" v="589"/>
          <ac:spMkLst>
            <pc:docMk/>
            <pc:sldMk cId="577590477" sldId="275"/>
            <ac:spMk id="8" creationId="{5AFAD27E-313D-59EB-516D-26C0A9CE0F2F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9" creationId="{D4ADCCC4-8A3E-5F2F-91BB-F085F7BD3CA4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0" creationId="{12112BF1-8E19-D99F-96FD-82A16DBDB837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1" creationId="{2D0388B1-3904-95A6-B1AC-DB753FEDA7F0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2" creationId="{3BE572AC-7EAF-3BE0-57FE-275D86A36FED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3" creationId="{0CE91C74-4AFB-DDE9-1FBB-6572E9A66957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4" creationId="{1001B277-7815-A829-7425-5CA97EC9E63C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5" creationId="{E0787643-C08C-0E3A-CA95-A4AD3CCAC872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6" creationId="{E3D5BB06-505E-6E2A-F22F-24A8C6270F47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7" creationId="{EACE017E-AD44-E540-8A10-B3A6EB081995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8" creationId="{3BE664A0-3BEE-11B4-CC2B-40315EE6128C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19" creationId="{48D9F8C8-A9AF-86C5-1847-899D440347A8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20" creationId="{B1B73485-FB27-D3E5-92F0-4CE686250B62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21" creationId="{E3835C0F-001F-F427-7A82-CE201B3409CD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22" creationId="{F52F98DE-0900-F6FA-09C7-7AB6B57B3E40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23" creationId="{E7D0D710-B413-0F33-3FC2-20F311F5D7C5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25" creationId="{900DE442-57ED-02C5-7B87-4E0D642DC5AB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26" creationId="{8EF3942D-10F7-8574-E13D-B330E92818AF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27" creationId="{53F88444-01CA-E41E-7032-F1908A39E8B0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28" creationId="{C9E8AFFA-3B60-85BF-3F5A-91945503AA81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29" creationId="{48002E7A-E730-ADB5-6C66-B77CD62351CC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30" creationId="{A9A9E456-8971-3424-F320-00D66BEF0C96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31" creationId="{51D273B2-3EB2-BF56-1F2E-D7ACC61B2279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32" creationId="{8F8F42A0-7941-41E8-8999-85F3D810144C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33" creationId="{64D89BB9-8B08-EFDF-C77E-FCE289B70890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34" creationId="{7AF705F8-691F-D9D0-E5D2-366EF6E2A712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35" creationId="{AC68E5C1-4469-E72B-6CB0-AFE89BEB1DB3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36" creationId="{0B4C4D93-EBE7-595C-4C4C-9E56FBBDAF4D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37" creationId="{A772E9F8-3891-1B80-AD3B-6019170EA824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38" creationId="{3C0EC87A-E496-4E5A-5F93-8A1D23E795EC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44" creationId="{DB63383C-06D5-65B7-5D4D-0152A0E1AF5F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45" creationId="{186C1A76-2D94-99F5-1599-D41228920B67}"/>
          </ac:spMkLst>
        </pc:spChg>
        <pc:spChg chg="mod">
          <ac:chgData name="Yangqiu SONG" userId="7663364d-1002-410d-9c05-5263f526c5cf" providerId="ADAL" clId="{92AA5E42-79AD-47D4-A672-61D62B53E274}" dt="2023-10-19T04:01:33.489" v="586" actId="164"/>
          <ac:spMkLst>
            <pc:docMk/>
            <pc:sldMk cId="577590477" sldId="275"/>
            <ac:spMk id="46" creationId="{12C322DA-82CD-8212-406D-99B6D84E5339}"/>
          </ac:spMkLst>
        </pc:spChg>
        <pc:spChg chg="mod">
          <ac:chgData name="Yangqiu SONG" userId="7663364d-1002-410d-9c05-5263f526c5cf" providerId="ADAL" clId="{92AA5E42-79AD-47D4-A672-61D62B53E274}" dt="2023-10-19T04:03:23.422" v="615" actId="255"/>
          <ac:spMkLst>
            <pc:docMk/>
            <pc:sldMk cId="577590477" sldId="275"/>
            <ac:spMk id="47" creationId="{001D2CA6-FA2F-DADB-8332-68CB8D82512A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48" creationId="{C44CFE09-7E81-5DEC-0235-2D0CC699EAEF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49" creationId="{A03C3174-7F49-D729-5A31-CB05F8681FC5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0" creationId="{21F2B133-8BEA-1440-1E5B-2896AC997034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1" creationId="{58E3C650-D6EA-9C43-E411-021B41ABFFB6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2" creationId="{1D628C16-40EB-6C15-7C30-48535D1A97D6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3" creationId="{5DB72966-1EF2-8362-C9A3-CBDBE8EA5C3A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4" creationId="{6050DB50-1846-9185-F98F-79DD7390FB5C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5" creationId="{0562C52D-C05E-C894-B902-AA9704944E01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6" creationId="{78F544F1-DAA9-CE1E-E82B-306400BC7CA7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7" creationId="{1A721C69-282B-37F8-008A-0E5A8EB225DB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8" creationId="{28E0CE90-EC68-6B4F-E962-69CE11FF04AD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59" creationId="{19AFBFA3-5D2D-03B2-6A18-6F3A3717C30E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60" creationId="{D92C9D75-8402-6842-C1F6-E1690E836A27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61" creationId="{6BBE9F31-2857-E5F2-115D-6867DC783D38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62" creationId="{2D0846D0-F8F1-C503-80A0-2720311E591B}"/>
          </ac:spMkLst>
        </pc:spChg>
        <pc:spChg chg="add mod">
          <ac:chgData name="Yangqiu SONG" userId="7663364d-1002-410d-9c05-5263f526c5cf" providerId="ADAL" clId="{92AA5E42-79AD-47D4-A672-61D62B53E274}" dt="2023-10-19T04:01:49.800" v="590" actId="164"/>
          <ac:spMkLst>
            <pc:docMk/>
            <pc:sldMk cId="577590477" sldId="275"/>
            <ac:spMk id="63" creationId="{6DD164D2-B09A-43F5-78E6-535C9DFB8EF3}"/>
          </ac:spMkLst>
        </pc:spChg>
        <pc:spChg chg="add mod">
          <ac:chgData name="Yangqiu SONG" userId="7663364d-1002-410d-9c05-5263f526c5cf" providerId="ADAL" clId="{92AA5E42-79AD-47D4-A672-61D62B53E274}" dt="2023-10-19T04:03:27.497" v="616" actId="255"/>
          <ac:spMkLst>
            <pc:docMk/>
            <pc:sldMk cId="577590477" sldId="275"/>
            <ac:spMk id="195" creationId="{D9391782-0413-0B15-74A4-7A84AC6CA338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198" creationId="{7D9A9983-D4D7-1EC8-16DF-226C734BB507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0" creationId="{B00106EA-259A-35A5-086F-8556F0C57A13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1" creationId="{DB285011-EED8-C432-01D5-024A3DAF881C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2" creationId="{E7677A99-FFB1-CB3D-9263-707719170B05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3" creationId="{1AF8A886-B73B-676F-0568-2EE86E145ECD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4" creationId="{588362CB-FB0F-7583-BE06-2E53B2CC222A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5" creationId="{A05A5B5F-ECA5-6993-54A3-0E9A9EEAEE2F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6" creationId="{90995135-6795-8020-7AD8-D7D73D676D6A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7" creationId="{61DD32DE-B821-5EAA-9061-BD1CEAF269EB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8" creationId="{5D9B6E87-9B9B-34A4-3BD5-243A1576AF2F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09" creationId="{8FF56093-B309-35FF-36B6-0F65DF49D9D4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0" creationId="{56040369-C56E-D19E-4EF5-774A00F1A705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1" creationId="{25D8B350-35DA-6001-D453-4E5D8BDF8316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2" creationId="{EC65A1FE-9EBB-9AAE-659D-424CBAC70A95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3" creationId="{8FCE9E85-842A-1DFF-C623-6F4BC91232F9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4" creationId="{B6BA0307-4007-777B-058A-7DDA2890D983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5" creationId="{79933895-EFC6-929F-8CAE-4AF30174B338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6" creationId="{0D3EC6ED-89D6-D0E9-FC17-B15021BBB6E0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7" creationId="{C47B56A6-8F28-47E6-B0B5-E7BA3FC2B2A7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8" creationId="{CB35F6A7-E4FD-3224-909A-7E2903240B62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19" creationId="{ECE07F93-F131-D0CF-A1D3-1A6BE0A05EE9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20" creationId="{8B4ADBAF-A545-F6DF-B2EA-00DCD494A181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21" creationId="{E65D0FD9-1412-B137-B64D-CB27AF449CDE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22" creationId="{216B0730-FE41-DA99-20C5-BC0A679998A2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23" creationId="{9741932F-F44D-5480-22FF-447DE96E3733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33" creationId="{61047806-85B8-DD27-F9EC-357F71CCAC6B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34" creationId="{66351A1D-4B5D-5346-3E5E-0F5543D04ED7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35" creationId="{7311EE03-0C71-5937-C715-96C31DF792D4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36" creationId="{9A5AB95B-F5BF-4E01-6A1A-BDB788C547F7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37" creationId="{B06A784E-1656-020A-4681-F6E9282AF1B8}"/>
          </ac:spMkLst>
        </pc:spChg>
        <pc:spChg chg="add mod">
          <ac:chgData name="Yangqiu SONG" userId="7663364d-1002-410d-9c05-5263f526c5cf" providerId="ADAL" clId="{92AA5E42-79AD-47D4-A672-61D62B53E274}" dt="2023-10-19T04:02:01.166" v="592" actId="164"/>
          <ac:spMkLst>
            <pc:docMk/>
            <pc:sldMk cId="577590477" sldId="275"/>
            <ac:spMk id="238" creationId="{B208F2A2-A9C9-C6CA-C8A6-80B1076E65FF}"/>
          </ac:spMkLst>
        </pc:spChg>
        <pc:spChg chg="add mod">
          <ac:chgData name="Yangqiu SONG" userId="7663364d-1002-410d-9c05-5263f526c5cf" providerId="ADAL" clId="{92AA5E42-79AD-47D4-A672-61D62B53E274}" dt="2023-10-19T04:03:18.614" v="614" actId="255"/>
          <ac:spMkLst>
            <pc:docMk/>
            <pc:sldMk cId="577590477" sldId="275"/>
            <ac:spMk id="239" creationId="{C2DDF0EC-4E7F-2240-0241-E4CB325CDFEF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42" creationId="{B7E27637-BCEB-1EB0-3C14-FA6E21C152BA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43" creationId="{27FEBBE4-46A3-4F70-1093-F098DB0B001D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44" creationId="{5A550A3F-9C10-F498-BD62-0268BD66FDEA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45" creationId="{8E4D815B-B45F-1B07-3070-09B4A0DECDC4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46" creationId="{D9162786-9F06-075C-9D1F-A8240EDA8114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47" creationId="{9C801411-5535-0530-B560-1C1F247C821C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48" creationId="{DAC1E499-7435-68ED-5014-83C203CB08A9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49" creationId="{BB4B096A-5B55-9AE5-B476-3AD89C78CE28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0" creationId="{E439AD20-1347-0D47-1324-C6E5C2794EB3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1" creationId="{2AB14C4A-4A04-A462-2A9F-EB683A2A8D3C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2" creationId="{DDEC7284-25A2-E540-FE5F-0912E235AD02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3" creationId="{AA36BA57-223F-6F20-114B-DE83633ECDC6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4" creationId="{28651CF3-A7DB-46C6-BF6E-BBD64F131301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5" creationId="{078A4E6C-9E34-69A4-1579-FD62C119E50F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6" creationId="{6D663FD5-2438-399D-0F8C-A4409FD2CD68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7" creationId="{01044852-680A-4603-AEC3-8820582442A3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8" creationId="{F794879D-7A45-E342-6418-BD9E51848FAF}"/>
          </ac:spMkLst>
        </pc:spChg>
        <pc:spChg chg="add mod">
          <ac:chgData name="Yangqiu SONG" userId="7663364d-1002-410d-9c05-5263f526c5cf" providerId="ADAL" clId="{92AA5E42-79AD-47D4-A672-61D62B53E274}" dt="2023-10-19T04:02:47.223" v="602" actId="164"/>
          <ac:spMkLst>
            <pc:docMk/>
            <pc:sldMk cId="577590477" sldId="275"/>
            <ac:spMk id="259" creationId="{AD2E0E3D-58E7-B1A1-E97B-BCFB68FB1CA1}"/>
          </ac:spMkLst>
        </pc:spChg>
        <pc:spChg chg="add mod">
          <ac:chgData name="Yangqiu SONG" userId="7663364d-1002-410d-9c05-5263f526c5cf" providerId="ADAL" clId="{92AA5E42-79AD-47D4-A672-61D62B53E274}" dt="2023-10-19T04:03:15.076" v="613" actId="403"/>
          <ac:spMkLst>
            <pc:docMk/>
            <pc:sldMk cId="577590477" sldId="275"/>
            <ac:spMk id="260" creationId="{976E710B-2CE4-05D9-ED4D-941552D4F654}"/>
          </ac:spMkLst>
        </pc:spChg>
        <pc:grpChg chg="add mod">
          <ac:chgData name="Yangqiu SONG" userId="7663364d-1002-410d-9c05-5263f526c5cf" providerId="ADAL" clId="{92AA5E42-79AD-47D4-A672-61D62B53E274}" dt="2023-10-19T04:03:02.789" v="607" actId="1076"/>
          <ac:grpSpMkLst>
            <pc:docMk/>
            <pc:sldMk cId="577590477" sldId="275"/>
            <ac:grpSpMk id="7" creationId="{9D09910C-19E3-E093-53F1-D37286FFDACD}"/>
          </ac:grpSpMkLst>
        </pc:grpChg>
        <pc:grpChg chg="add mod">
          <ac:chgData name="Yangqiu SONG" userId="7663364d-1002-410d-9c05-5263f526c5cf" providerId="ADAL" clId="{92AA5E42-79AD-47D4-A672-61D62B53E274}" dt="2023-10-19T04:03:02.789" v="607" actId="1076"/>
          <ac:grpSpMkLst>
            <pc:docMk/>
            <pc:sldMk cId="577590477" sldId="275"/>
            <ac:grpSpMk id="240" creationId="{41D1EE6E-F186-AF5F-D53E-FCF619B07322}"/>
          </ac:grpSpMkLst>
        </pc:grpChg>
        <pc:grpChg chg="add mod">
          <ac:chgData name="Yangqiu SONG" userId="7663364d-1002-410d-9c05-5263f526c5cf" providerId="ADAL" clId="{92AA5E42-79AD-47D4-A672-61D62B53E274}" dt="2023-10-19T04:03:02.789" v="607" actId="1076"/>
          <ac:grpSpMkLst>
            <pc:docMk/>
            <pc:sldMk cId="577590477" sldId="275"/>
            <ac:grpSpMk id="241" creationId="{4107493A-4992-C593-6D79-9F9E74838651}"/>
          </ac:grpSpMkLst>
        </pc:grpChg>
        <pc:grpChg chg="add mod">
          <ac:chgData name="Yangqiu SONG" userId="7663364d-1002-410d-9c05-5263f526c5cf" providerId="ADAL" clId="{92AA5E42-79AD-47D4-A672-61D62B53E274}" dt="2023-10-19T04:03:10.858" v="609" actId="1076"/>
          <ac:grpSpMkLst>
            <pc:docMk/>
            <pc:sldMk cId="577590477" sldId="275"/>
            <ac:grpSpMk id="261" creationId="{0E7D9ACC-FEFA-43A8-F10B-DA9629883CF6}"/>
          </ac:grpSpMkLst>
        </pc:grpChg>
        <pc:cxnChg chg="add mod">
          <ac:chgData name="Yangqiu SONG" userId="7663364d-1002-410d-9c05-5263f526c5cf" providerId="ADAL" clId="{92AA5E42-79AD-47D4-A672-61D62B53E274}" dt="2023-10-19T04:01:49.800" v="590" actId="164"/>
          <ac:cxnSpMkLst>
            <pc:docMk/>
            <pc:sldMk cId="577590477" sldId="275"/>
            <ac:cxnSpMk id="24" creationId="{7354E30E-1ACA-8B7C-A264-943D36C7BA56}"/>
          </ac:cxnSpMkLst>
        </pc:cxnChg>
        <pc:cxnChg chg="mod">
          <ac:chgData name="Yangqiu SONG" userId="7663364d-1002-410d-9c05-5263f526c5cf" providerId="ADAL" clId="{92AA5E42-79AD-47D4-A672-61D62B53E274}" dt="2023-10-19T04:01:33.489" v="586" actId="164"/>
          <ac:cxnSpMkLst>
            <pc:docMk/>
            <pc:sldMk cId="577590477" sldId="275"/>
            <ac:cxnSpMk id="39" creationId="{047C0417-D13D-31B8-5691-0AFDB40DC5F7}"/>
          </ac:cxnSpMkLst>
        </pc:cxnChg>
        <pc:cxnChg chg="mod">
          <ac:chgData name="Yangqiu SONG" userId="7663364d-1002-410d-9c05-5263f526c5cf" providerId="ADAL" clId="{92AA5E42-79AD-47D4-A672-61D62B53E274}" dt="2023-10-19T04:01:33.489" v="586" actId="164"/>
          <ac:cxnSpMkLst>
            <pc:docMk/>
            <pc:sldMk cId="577590477" sldId="275"/>
            <ac:cxnSpMk id="40" creationId="{5BFB5403-C434-32F9-76B1-C12388F205AF}"/>
          </ac:cxnSpMkLst>
        </pc:cxnChg>
        <pc:cxnChg chg="mod">
          <ac:chgData name="Yangqiu SONG" userId="7663364d-1002-410d-9c05-5263f526c5cf" providerId="ADAL" clId="{92AA5E42-79AD-47D4-A672-61D62B53E274}" dt="2023-10-19T04:01:33.489" v="586" actId="164"/>
          <ac:cxnSpMkLst>
            <pc:docMk/>
            <pc:sldMk cId="577590477" sldId="275"/>
            <ac:cxnSpMk id="41" creationId="{B61FDD34-3CD1-03FE-C3F8-D8DB9DC9FE6A}"/>
          </ac:cxnSpMkLst>
        </pc:cxnChg>
        <pc:cxnChg chg="mod">
          <ac:chgData name="Yangqiu SONG" userId="7663364d-1002-410d-9c05-5263f526c5cf" providerId="ADAL" clId="{92AA5E42-79AD-47D4-A672-61D62B53E274}" dt="2023-10-19T04:01:33.489" v="586" actId="164"/>
          <ac:cxnSpMkLst>
            <pc:docMk/>
            <pc:sldMk cId="577590477" sldId="275"/>
            <ac:cxnSpMk id="42" creationId="{91EE7485-31DF-F5D4-311A-962338F59C68}"/>
          </ac:cxnSpMkLst>
        </pc:cxnChg>
        <pc:cxnChg chg="mod">
          <ac:chgData name="Yangqiu SONG" userId="7663364d-1002-410d-9c05-5263f526c5cf" providerId="ADAL" clId="{92AA5E42-79AD-47D4-A672-61D62B53E274}" dt="2023-10-19T04:01:33.489" v="586" actId="164"/>
          <ac:cxnSpMkLst>
            <pc:docMk/>
            <pc:sldMk cId="577590477" sldId="275"/>
            <ac:cxnSpMk id="43" creationId="{2F1D6021-4038-CB29-7662-28DAD8C79DE8}"/>
          </ac:cxnSpMkLst>
        </pc:cxnChg>
        <pc:cxnChg chg="add mod">
          <ac:chgData name="Yangqiu SONG" userId="7663364d-1002-410d-9c05-5263f526c5cf" providerId="ADAL" clId="{92AA5E42-79AD-47D4-A672-61D62B53E274}" dt="2023-10-19T04:01:49.800" v="590" actId="164"/>
          <ac:cxnSpMkLst>
            <pc:docMk/>
            <pc:sldMk cId="577590477" sldId="275"/>
            <ac:cxnSpMk id="192" creationId="{A77BA575-A9CA-75C8-E6B2-1F032499158B}"/>
          </ac:cxnSpMkLst>
        </pc:cxnChg>
        <pc:cxnChg chg="add mod">
          <ac:chgData name="Yangqiu SONG" userId="7663364d-1002-410d-9c05-5263f526c5cf" providerId="ADAL" clId="{92AA5E42-79AD-47D4-A672-61D62B53E274}" dt="2023-10-19T04:01:49.800" v="590" actId="164"/>
          <ac:cxnSpMkLst>
            <pc:docMk/>
            <pc:sldMk cId="577590477" sldId="275"/>
            <ac:cxnSpMk id="193" creationId="{C24E4880-E666-4655-301A-F4C2AB398BA7}"/>
          </ac:cxnSpMkLst>
        </pc:cxnChg>
        <pc:cxnChg chg="add mod">
          <ac:chgData name="Yangqiu SONG" userId="7663364d-1002-410d-9c05-5263f526c5cf" providerId="ADAL" clId="{92AA5E42-79AD-47D4-A672-61D62B53E274}" dt="2023-10-19T04:01:49.800" v="590" actId="164"/>
          <ac:cxnSpMkLst>
            <pc:docMk/>
            <pc:sldMk cId="577590477" sldId="275"/>
            <ac:cxnSpMk id="194" creationId="{ED87C608-7496-F11E-5135-370C8F99A037}"/>
          </ac:cxnSpMkLst>
        </pc:cxnChg>
        <pc:cxnChg chg="add mod">
          <ac:chgData name="Yangqiu SONG" userId="7663364d-1002-410d-9c05-5263f526c5cf" providerId="ADAL" clId="{92AA5E42-79AD-47D4-A672-61D62B53E274}" dt="2023-10-19T04:01:49.800" v="590" actId="164"/>
          <ac:cxnSpMkLst>
            <pc:docMk/>
            <pc:sldMk cId="577590477" sldId="275"/>
            <ac:cxnSpMk id="196" creationId="{B53C1507-D7DA-EB98-ECED-B9F09D83740C}"/>
          </ac:cxnSpMkLst>
        </pc:cxnChg>
        <pc:cxnChg chg="add mod">
          <ac:chgData name="Yangqiu SONG" userId="7663364d-1002-410d-9c05-5263f526c5cf" providerId="ADAL" clId="{92AA5E42-79AD-47D4-A672-61D62B53E274}" dt="2023-10-19T04:01:49.800" v="590" actId="164"/>
          <ac:cxnSpMkLst>
            <pc:docMk/>
            <pc:sldMk cId="577590477" sldId="275"/>
            <ac:cxnSpMk id="197" creationId="{D99C98CC-3E95-358E-D2FA-0C5F414B8012}"/>
          </ac:cxnSpMkLst>
        </pc:cxnChg>
        <pc:cxnChg chg="add mod">
          <ac:chgData name="Yangqiu SONG" userId="7663364d-1002-410d-9c05-5263f526c5cf" providerId="ADAL" clId="{92AA5E42-79AD-47D4-A672-61D62B53E274}" dt="2023-10-19T04:02:01.166" v="592" actId="164"/>
          <ac:cxnSpMkLst>
            <pc:docMk/>
            <pc:sldMk cId="577590477" sldId="275"/>
            <ac:cxnSpMk id="224" creationId="{08A0B650-9731-199B-2E4D-3016FFB9FF69}"/>
          </ac:cxnSpMkLst>
        </pc:cxnChg>
        <pc:cxnChg chg="add mod">
          <ac:chgData name="Yangqiu SONG" userId="7663364d-1002-410d-9c05-5263f526c5cf" providerId="ADAL" clId="{92AA5E42-79AD-47D4-A672-61D62B53E274}" dt="2023-10-19T04:02:01.166" v="592" actId="164"/>
          <ac:cxnSpMkLst>
            <pc:docMk/>
            <pc:sldMk cId="577590477" sldId="275"/>
            <ac:cxnSpMk id="225" creationId="{73F15429-DDE3-FD08-81B1-081BE714A582}"/>
          </ac:cxnSpMkLst>
        </pc:cxnChg>
        <pc:cxnChg chg="add mod">
          <ac:chgData name="Yangqiu SONG" userId="7663364d-1002-410d-9c05-5263f526c5cf" providerId="ADAL" clId="{92AA5E42-79AD-47D4-A672-61D62B53E274}" dt="2023-10-19T04:02:01.166" v="592" actId="164"/>
          <ac:cxnSpMkLst>
            <pc:docMk/>
            <pc:sldMk cId="577590477" sldId="275"/>
            <ac:cxnSpMk id="226" creationId="{DE3DE6B0-4940-B499-7205-30B4B92C4CD8}"/>
          </ac:cxnSpMkLst>
        </pc:cxnChg>
        <pc:cxnChg chg="add mod">
          <ac:chgData name="Yangqiu SONG" userId="7663364d-1002-410d-9c05-5263f526c5cf" providerId="ADAL" clId="{92AA5E42-79AD-47D4-A672-61D62B53E274}" dt="2023-10-19T04:02:01.166" v="592" actId="164"/>
          <ac:cxnSpMkLst>
            <pc:docMk/>
            <pc:sldMk cId="577590477" sldId="275"/>
            <ac:cxnSpMk id="227" creationId="{F760AE7B-C50E-FE3F-B4E0-6EDB32B06970}"/>
          </ac:cxnSpMkLst>
        </pc:cxnChg>
        <pc:cxnChg chg="add mod">
          <ac:chgData name="Yangqiu SONG" userId="7663364d-1002-410d-9c05-5263f526c5cf" providerId="ADAL" clId="{92AA5E42-79AD-47D4-A672-61D62B53E274}" dt="2023-10-19T04:02:01.166" v="592" actId="164"/>
          <ac:cxnSpMkLst>
            <pc:docMk/>
            <pc:sldMk cId="577590477" sldId="275"/>
            <ac:cxnSpMk id="228" creationId="{37676F28-0C0E-5715-EF7D-C19E41844F0C}"/>
          </ac:cxnSpMkLst>
        </pc:cxnChg>
        <pc:cxnChg chg="add mod">
          <ac:chgData name="Yangqiu SONG" userId="7663364d-1002-410d-9c05-5263f526c5cf" providerId="ADAL" clId="{92AA5E42-79AD-47D4-A672-61D62B53E274}" dt="2023-10-19T04:02:01.166" v="592" actId="164"/>
          <ac:cxnSpMkLst>
            <pc:docMk/>
            <pc:sldMk cId="577590477" sldId="275"/>
            <ac:cxnSpMk id="229" creationId="{2A8A6A6B-4346-FE89-8303-F5B7A741F93D}"/>
          </ac:cxnSpMkLst>
        </pc:cxnChg>
        <pc:cxnChg chg="add mod">
          <ac:chgData name="Yangqiu SONG" userId="7663364d-1002-410d-9c05-5263f526c5cf" providerId="ADAL" clId="{92AA5E42-79AD-47D4-A672-61D62B53E274}" dt="2023-10-19T04:02:01.166" v="592" actId="164"/>
          <ac:cxnSpMkLst>
            <pc:docMk/>
            <pc:sldMk cId="577590477" sldId="275"/>
            <ac:cxnSpMk id="230" creationId="{6AF145C8-9E3D-96A6-1B3F-673CA482F9F9}"/>
          </ac:cxnSpMkLst>
        </pc:cxnChg>
        <pc:cxnChg chg="add mod">
          <ac:chgData name="Yangqiu SONG" userId="7663364d-1002-410d-9c05-5263f526c5cf" providerId="ADAL" clId="{92AA5E42-79AD-47D4-A672-61D62B53E274}" dt="2023-10-19T04:02:01.166" v="592" actId="164"/>
          <ac:cxnSpMkLst>
            <pc:docMk/>
            <pc:sldMk cId="577590477" sldId="275"/>
            <ac:cxnSpMk id="231" creationId="{5C591204-30F6-D1E6-64A0-195DB2EE2591}"/>
          </ac:cxnSpMkLst>
        </pc:cxnChg>
        <pc:cxnChg chg="add mod">
          <ac:chgData name="Yangqiu SONG" userId="7663364d-1002-410d-9c05-5263f526c5cf" providerId="ADAL" clId="{92AA5E42-79AD-47D4-A672-61D62B53E274}" dt="2023-10-19T04:02:01.166" v="592" actId="164"/>
          <ac:cxnSpMkLst>
            <pc:docMk/>
            <pc:sldMk cId="577590477" sldId="275"/>
            <ac:cxnSpMk id="232" creationId="{C8F540DA-5C8B-A58B-B842-D9FDA8B5227A}"/>
          </ac:cxnSpMkLst>
        </pc:cxnChg>
      </pc:sldChg>
      <pc:sldChg chg="del">
        <pc:chgData name="Yangqiu SONG" userId="7663364d-1002-410d-9c05-5263f526c5cf" providerId="ADAL" clId="{92AA5E42-79AD-47D4-A672-61D62B53E274}" dt="2023-10-19T04:03:40.366" v="620" actId="2696"/>
        <pc:sldMkLst>
          <pc:docMk/>
          <pc:sldMk cId="1212328637" sldId="276"/>
        </pc:sldMkLst>
      </pc:sldChg>
      <pc:sldChg chg="del">
        <pc:chgData name="Yangqiu SONG" userId="7663364d-1002-410d-9c05-5263f526c5cf" providerId="ADAL" clId="{92AA5E42-79AD-47D4-A672-61D62B53E274}" dt="2023-10-19T00:44:20.531" v="45" actId="47"/>
        <pc:sldMkLst>
          <pc:docMk/>
          <pc:sldMk cId="3529979127" sldId="291"/>
        </pc:sldMkLst>
      </pc:sldChg>
      <pc:sldChg chg="addSp modSp mod">
        <pc:chgData name="Yangqiu SONG" userId="7663364d-1002-410d-9c05-5263f526c5cf" providerId="ADAL" clId="{92AA5E42-79AD-47D4-A672-61D62B53E274}" dt="2023-10-19T01:24:04.560" v="207" actId="1076"/>
        <pc:sldMkLst>
          <pc:docMk/>
          <pc:sldMk cId="1190541094" sldId="296"/>
        </pc:sldMkLst>
        <pc:spChg chg="mod">
          <ac:chgData name="Yangqiu SONG" userId="7663364d-1002-410d-9c05-5263f526c5cf" providerId="ADAL" clId="{92AA5E42-79AD-47D4-A672-61D62B53E274}" dt="2023-10-19T01:12:53.156" v="173" actId="1076"/>
          <ac:spMkLst>
            <pc:docMk/>
            <pc:sldMk cId="1190541094" sldId="296"/>
            <ac:spMk id="2" creationId="{0396E3DB-878C-AC35-6E1A-2C70440B686E}"/>
          </ac:spMkLst>
        </pc:spChg>
        <pc:spChg chg="mod">
          <ac:chgData name="Yangqiu SONG" userId="7663364d-1002-410d-9c05-5263f526c5cf" providerId="ADAL" clId="{92AA5E42-79AD-47D4-A672-61D62B53E274}" dt="2023-10-19T01:24:00.129" v="205" actId="1076"/>
          <ac:spMkLst>
            <pc:docMk/>
            <pc:sldMk cId="1190541094" sldId="296"/>
            <ac:spMk id="3" creationId="{C42990F7-9933-E4B8-BCEA-DA6A454AF909}"/>
          </ac:spMkLst>
        </pc:spChg>
        <pc:picChg chg="add mod">
          <ac:chgData name="Yangqiu SONG" userId="7663364d-1002-410d-9c05-5263f526c5cf" providerId="ADAL" clId="{92AA5E42-79AD-47D4-A672-61D62B53E274}" dt="2023-10-19T01:24:04.560" v="207" actId="1076"/>
          <ac:picMkLst>
            <pc:docMk/>
            <pc:sldMk cId="1190541094" sldId="296"/>
            <ac:picMk id="5" creationId="{3EF2F8C9-6EE3-6ABE-857A-3BFB22702C4F}"/>
          </ac:picMkLst>
        </pc:picChg>
      </pc:sldChg>
      <pc:sldChg chg="modSp mod">
        <pc:chgData name="Yangqiu SONG" userId="7663364d-1002-410d-9c05-5263f526c5cf" providerId="ADAL" clId="{92AA5E42-79AD-47D4-A672-61D62B53E274}" dt="2023-10-19T01:30:46.439" v="226" actId="14100"/>
        <pc:sldMkLst>
          <pc:docMk/>
          <pc:sldMk cId="1604130751" sldId="298"/>
        </pc:sldMkLst>
        <pc:spChg chg="mod">
          <ac:chgData name="Yangqiu SONG" userId="7663364d-1002-410d-9c05-5263f526c5cf" providerId="ADAL" clId="{92AA5E42-79AD-47D4-A672-61D62B53E274}" dt="2023-10-19T01:13:06.659" v="175" actId="1076"/>
          <ac:spMkLst>
            <pc:docMk/>
            <pc:sldMk cId="1604130751" sldId="298"/>
            <ac:spMk id="2" creationId="{0396E3DB-878C-AC35-6E1A-2C70440B686E}"/>
          </ac:spMkLst>
        </pc:spChg>
        <pc:spChg chg="mod">
          <ac:chgData name="Yangqiu SONG" userId="7663364d-1002-410d-9c05-5263f526c5cf" providerId="ADAL" clId="{92AA5E42-79AD-47D4-A672-61D62B53E274}" dt="2023-10-19T01:30:46.439" v="226" actId="14100"/>
          <ac:spMkLst>
            <pc:docMk/>
            <pc:sldMk cId="1604130751" sldId="298"/>
            <ac:spMk id="3" creationId="{C42990F7-9933-E4B8-BCEA-DA6A454AF909}"/>
          </ac:spMkLst>
        </pc:spChg>
      </pc:sldChg>
      <pc:sldChg chg="modSp mod modAnim">
        <pc:chgData name="Yangqiu SONG" userId="7663364d-1002-410d-9c05-5263f526c5cf" providerId="ADAL" clId="{92AA5E42-79AD-47D4-A672-61D62B53E274}" dt="2023-10-19T01:35:30.468" v="297" actId="20577"/>
        <pc:sldMkLst>
          <pc:docMk/>
          <pc:sldMk cId="570247441" sldId="300"/>
        </pc:sldMkLst>
        <pc:spChg chg="mod">
          <ac:chgData name="Yangqiu SONG" userId="7663364d-1002-410d-9c05-5263f526c5cf" providerId="ADAL" clId="{92AA5E42-79AD-47D4-A672-61D62B53E274}" dt="2023-10-19T01:32:18.504" v="280" actId="20577"/>
          <ac:spMkLst>
            <pc:docMk/>
            <pc:sldMk cId="570247441" sldId="300"/>
            <ac:spMk id="2" creationId="{C495BFCB-3C58-20DA-952A-720CDA8F2446}"/>
          </ac:spMkLst>
        </pc:spChg>
        <pc:spChg chg="mod">
          <ac:chgData name="Yangqiu SONG" userId="7663364d-1002-410d-9c05-5263f526c5cf" providerId="ADAL" clId="{92AA5E42-79AD-47D4-A672-61D62B53E274}" dt="2023-10-19T01:35:30.468" v="297" actId="20577"/>
          <ac:spMkLst>
            <pc:docMk/>
            <pc:sldMk cId="570247441" sldId="300"/>
            <ac:spMk id="3" creationId="{8C01D836-60C5-B82A-CC69-38A7E1364F1C}"/>
          </ac:spMkLst>
        </pc:spChg>
      </pc:sldChg>
      <pc:sldChg chg="modSp add mod">
        <pc:chgData name="Yangqiu SONG" userId="7663364d-1002-410d-9c05-5263f526c5cf" providerId="ADAL" clId="{92AA5E42-79AD-47D4-A672-61D62B53E274}" dt="2023-10-19T00:44:27.198" v="47" actId="20577"/>
        <pc:sldMkLst>
          <pc:docMk/>
          <pc:sldMk cId="1715218237" sldId="302"/>
        </pc:sldMkLst>
        <pc:spChg chg="mod">
          <ac:chgData name="Yangqiu SONG" userId="7663364d-1002-410d-9c05-5263f526c5cf" providerId="ADAL" clId="{92AA5E42-79AD-47D4-A672-61D62B53E274}" dt="2023-10-19T00:44:27.198" v="47" actId="20577"/>
          <ac:spMkLst>
            <pc:docMk/>
            <pc:sldMk cId="1715218237" sldId="302"/>
            <ac:spMk id="5" creationId="{00000000-0000-0000-0000-000000000000}"/>
          </ac:spMkLst>
        </pc:spChg>
        <pc:spChg chg="mod">
          <ac:chgData name="Yangqiu SONG" userId="7663364d-1002-410d-9c05-5263f526c5cf" providerId="ADAL" clId="{92AA5E42-79AD-47D4-A672-61D62B53E274}" dt="2023-10-19T00:29:34.909" v="37" actId="20577"/>
          <ac:spMkLst>
            <pc:docMk/>
            <pc:sldMk cId="1715218237" sldId="302"/>
            <ac:spMk id="6" creationId="{00000000-0000-0000-0000-000000000000}"/>
          </ac:spMkLst>
        </pc:spChg>
      </pc:sldChg>
      <pc:sldChg chg="modSp mod">
        <pc:chgData name="Yangqiu SONG" userId="7663364d-1002-410d-9c05-5263f526c5cf" providerId="ADAL" clId="{92AA5E42-79AD-47D4-A672-61D62B53E274}" dt="2023-10-19T10:03:56.386" v="888"/>
        <pc:sldMkLst>
          <pc:docMk/>
          <pc:sldMk cId="3160426825" sldId="317"/>
        </pc:sldMkLst>
        <pc:spChg chg="mod">
          <ac:chgData name="Yangqiu SONG" userId="7663364d-1002-410d-9c05-5263f526c5cf" providerId="ADAL" clId="{92AA5E42-79AD-47D4-A672-61D62B53E274}" dt="2023-10-19T01:36:04.247" v="298" actId="1076"/>
          <ac:spMkLst>
            <pc:docMk/>
            <pc:sldMk cId="3160426825" sldId="317"/>
            <ac:spMk id="2" creationId="{42CF0816-D55C-750C-66B6-465056E35DFE}"/>
          </ac:spMkLst>
        </pc:spChg>
        <pc:graphicFrameChg chg="mod">
          <ac:chgData name="Yangqiu SONG" userId="7663364d-1002-410d-9c05-5263f526c5cf" providerId="ADAL" clId="{92AA5E42-79AD-47D4-A672-61D62B53E274}" dt="2023-10-19T10:03:56.386" v="888"/>
          <ac:graphicFrameMkLst>
            <pc:docMk/>
            <pc:sldMk cId="3160426825" sldId="317"/>
            <ac:graphicFrameMk id="32" creationId="{232132B8-EA5A-9A18-79B0-A28C126DD2B0}"/>
          </ac:graphicFrameMkLst>
        </pc:graphicFrameChg>
      </pc:sldChg>
      <pc:sldChg chg="modSp mod">
        <pc:chgData name="Yangqiu SONG" userId="7663364d-1002-410d-9c05-5263f526c5cf" providerId="ADAL" clId="{92AA5E42-79AD-47D4-A672-61D62B53E274}" dt="2023-10-19T00:53:25" v="78" actId="20577"/>
        <pc:sldMkLst>
          <pc:docMk/>
          <pc:sldMk cId="3492262229" sldId="336"/>
        </pc:sldMkLst>
        <pc:spChg chg="mod">
          <ac:chgData name="Yangqiu SONG" userId="7663364d-1002-410d-9c05-5263f526c5cf" providerId="ADAL" clId="{92AA5E42-79AD-47D4-A672-61D62B53E274}" dt="2023-10-19T00:53:25" v="78" actId="20577"/>
          <ac:spMkLst>
            <pc:docMk/>
            <pc:sldMk cId="3492262229" sldId="336"/>
            <ac:spMk id="2" creationId="{F99B5F58-5567-FD03-E970-2A1026E34893}"/>
          </ac:spMkLst>
        </pc:spChg>
      </pc:sldChg>
      <pc:sldChg chg="delSp modSp mod modAnim">
        <pc:chgData name="Yangqiu SONG" userId="7663364d-1002-410d-9c05-5263f526c5cf" providerId="ADAL" clId="{92AA5E42-79AD-47D4-A672-61D62B53E274}" dt="2023-10-19T00:57:18.568" v="140"/>
        <pc:sldMkLst>
          <pc:docMk/>
          <pc:sldMk cId="1911790546" sldId="337"/>
        </pc:sldMkLst>
        <pc:spChg chg="mod">
          <ac:chgData name="Yangqiu SONG" userId="7663364d-1002-410d-9c05-5263f526c5cf" providerId="ADAL" clId="{92AA5E42-79AD-47D4-A672-61D62B53E274}" dt="2023-10-19T00:56:18.241" v="125" actId="1076"/>
          <ac:spMkLst>
            <pc:docMk/>
            <pc:sldMk cId="1911790546" sldId="337"/>
            <ac:spMk id="2" creationId="{9588FF49-F4ED-77A5-AD67-AAD92A2F3AAC}"/>
          </ac:spMkLst>
        </pc:spChg>
        <pc:spChg chg="mod">
          <ac:chgData name="Yangqiu SONG" userId="7663364d-1002-410d-9c05-5263f526c5cf" providerId="ADAL" clId="{92AA5E42-79AD-47D4-A672-61D62B53E274}" dt="2023-10-19T00:56:05.057" v="124" actId="14100"/>
          <ac:spMkLst>
            <pc:docMk/>
            <pc:sldMk cId="1911790546" sldId="337"/>
            <ac:spMk id="3" creationId="{9F1327A9-07D8-B776-BE3B-860B279DF2DC}"/>
          </ac:spMkLst>
        </pc:spChg>
        <pc:spChg chg="del mod">
          <ac:chgData name="Yangqiu SONG" userId="7663364d-1002-410d-9c05-5263f526c5cf" providerId="ADAL" clId="{92AA5E42-79AD-47D4-A672-61D62B53E274}" dt="2023-10-19T00:55:54.425" v="121" actId="478"/>
          <ac:spMkLst>
            <pc:docMk/>
            <pc:sldMk cId="1911790546" sldId="337"/>
            <ac:spMk id="6" creationId="{834D7D64-FD98-BEAD-9D33-D0B04D39780F}"/>
          </ac:spMkLst>
        </pc:spChg>
        <pc:spChg chg="del">
          <ac:chgData name="Yangqiu SONG" userId="7663364d-1002-410d-9c05-5263f526c5cf" providerId="ADAL" clId="{92AA5E42-79AD-47D4-A672-61D62B53E274}" dt="2023-10-19T00:44:48.694" v="49" actId="478"/>
          <ac:spMkLst>
            <pc:docMk/>
            <pc:sldMk cId="1911790546" sldId="337"/>
            <ac:spMk id="7" creationId="{BBFE89D3-F6CB-8258-C7F4-EF75E05F3B47}"/>
          </ac:spMkLst>
        </pc:spChg>
      </pc:sldChg>
      <pc:sldChg chg="modSp mod">
        <pc:chgData name="Yangqiu SONG" userId="7663364d-1002-410d-9c05-5263f526c5cf" providerId="ADAL" clId="{92AA5E42-79AD-47D4-A672-61D62B53E274}" dt="2023-10-19T00:53:28.127" v="80" actId="20577"/>
        <pc:sldMkLst>
          <pc:docMk/>
          <pc:sldMk cId="2355897439" sldId="338"/>
        </pc:sldMkLst>
        <pc:spChg chg="mod">
          <ac:chgData name="Yangqiu SONG" userId="7663364d-1002-410d-9c05-5263f526c5cf" providerId="ADAL" clId="{92AA5E42-79AD-47D4-A672-61D62B53E274}" dt="2023-10-19T00:53:28.127" v="80" actId="20577"/>
          <ac:spMkLst>
            <pc:docMk/>
            <pc:sldMk cId="2355897439" sldId="338"/>
            <ac:spMk id="2" creationId="{F99B5F58-5567-FD03-E970-2A1026E34893}"/>
          </ac:spMkLst>
        </pc:spChg>
      </pc:sldChg>
      <pc:sldChg chg="modSp mod">
        <pc:chgData name="Yangqiu SONG" userId="7663364d-1002-410d-9c05-5263f526c5cf" providerId="ADAL" clId="{92AA5E42-79AD-47D4-A672-61D62B53E274}" dt="2023-10-19T01:34:45.342" v="295" actId="20577"/>
        <pc:sldMkLst>
          <pc:docMk/>
          <pc:sldMk cId="2230953695" sldId="339"/>
        </pc:sldMkLst>
        <pc:spChg chg="mod">
          <ac:chgData name="Yangqiu SONG" userId="7663364d-1002-410d-9c05-5263f526c5cf" providerId="ADAL" clId="{92AA5E42-79AD-47D4-A672-61D62B53E274}" dt="2023-10-19T00:53:32.177" v="82" actId="20577"/>
          <ac:spMkLst>
            <pc:docMk/>
            <pc:sldMk cId="2230953695" sldId="339"/>
            <ac:spMk id="2" creationId="{F99B5F58-5567-FD03-E970-2A1026E34893}"/>
          </ac:spMkLst>
        </pc:spChg>
        <pc:spChg chg="mod">
          <ac:chgData name="Yangqiu SONG" userId="7663364d-1002-410d-9c05-5263f526c5cf" providerId="ADAL" clId="{92AA5E42-79AD-47D4-A672-61D62B53E274}" dt="2023-10-19T01:34:45.342" v="295" actId="20577"/>
          <ac:spMkLst>
            <pc:docMk/>
            <pc:sldMk cId="2230953695" sldId="339"/>
            <ac:spMk id="20" creationId="{53A03F84-838A-0DA2-B774-A9A5D86D824F}"/>
          </ac:spMkLst>
        </pc:spChg>
      </pc:sldChg>
      <pc:sldChg chg="modSp mod">
        <pc:chgData name="Yangqiu SONG" userId="7663364d-1002-410d-9c05-5263f526c5cf" providerId="ADAL" clId="{92AA5E42-79AD-47D4-A672-61D62B53E274}" dt="2023-10-19T00:53:35.903" v="84" actId="20577"/>
        <pc:sldMkLst>
          <pc:docMk/>
          <pc:sldMk cId="1778805473" sldId="340"/>
        </pc:sldMkLst>
        <pc:spChg chg="mod">
          <ac:chgData name="Yangqiu SONG" userId="7663364d-1002-410d-9c05-5263f526c5cf" providerId="ADAL" clId="{92AA5E42-79AD-47D4-A672-61D62B53E274}" dt="2023-10-19T00:53:35.903" v="84" actId="20577"/>
          <ac:spMkLst>
            <pc:docMk/>
            <pc:sldMk cId="1778805473" sldId="340"/>
            <ac:spMk id="2" creationId="{F99B5F58-5567-FD03-E970-2A1026E34893}"/>
          </ac:spMkLst>
        </pc:spChg>
      </pc:sldChg>
      <pc:sldChg chg="modSp mod">
        <pc:chgData name="Yangqiu SONG" userId="7663364d-1002-410d-9c05-5263f526c5cf" providerId="ADAL" clId="{92AA5E42-79AD-47D4-A672-61D62B53E274}" dt="2023-10-19T00:55:01.277" v="103" actId="20577"/>
        <pc:sldMkLst>
          <pc:docMk/>
          <pc:sldMk cId="297273423" sldId="341"/>
        </pc:sldMkLst>
        <pc:spChg chg="mod">
          <ac:chgData name="Yangqiu SONG" userId="7663364d-1002-410d-9c05-5263f526c5cf" providerId="ADAL" clId="{92AA5E42-79AD-47D4-A672-61D62B53E274}" dt="2023-10-19T00:55:01.277" v="103" actId="20577"/>
          <ac:spMkLst>
            <pc:docMk/>
            <pc:sldMk cId="297273423" sldId="341"/>
            <ac:spMk id="2" creationId="{F99B5F58-5567-FD03-E970-2A1026E34893}"/>
          </ac:spMkLst>
        </pc:spChg>
      </pc:sldChg>
      <pc:sldChg chg="modSp mod">
        <pc:chgData name="Yangqiu SONG" userId="7663364d-1002-410d-9c05-5263f526c5cf" providerId="ADAL" clId="{92AA5E42-79AD-47D4-A672-61D62B53E274}" dt="2023-10-19T00:55:04.430" v="105" actId="20577"/>
        <pc:sldMkLst>
          <pc:docMk/>
          <pc:sldMk cId="663686677" sldId="342"/>
        </pc:sldMkLst>
        <pc:spChg chg="mod">
          <ac:chgData name="Yangqiu SONG" userId="7663364d-1002-410d-9c05-5263f526c5cf" providerId="ADAL" clId="{92AA5E42-79AD-47D4-A672-61D62B53E274}" dt="2023-10-19T00:55:04.430" v="105" actId="20577"/>
          <ac:spMkLst>
            <pc:docMk/>
            <pc:sldMk cId="663686677" sldId="342"/>
            <ac:spMk id="2" creationId="{F99B5F58-5567-FD03-E970-2A1026E34893}"/>
          </ac:spMkLst>
        </pc:spChg>
      </pc:sldChg>
      <pc:sldChg chg="modSp modAnim">
        <pc:chgData name="Yangqiu SONG" userId="7663364d-1002-410d-9c05-5263f526c5cf" providerId="ADAL" clId="{92AA5E42-79AD-47D4-A672-61D62B53E274}" dt="2023-10-19T01:07:22.865" v="153" actId="207"/>
        <pc:sldMkLst>
          <pc:docMk/>
          <pc:sldMk cId="4067587496" sldId="345"/>
        </pc:sldMkLst>
        <pc:spChg chg="mod">
          <ac:chgData name="Yangqiu SONG" userId="7663364d-1002-410d-9c05-5263f526c5cf" providerId="ADAL" clId="{92AA5E42-79AD-47D4-A672-61D62B53E274}" dt="2023-10-19T01:07:22.865" v="153" actId="207"/>
          <ac:spMkLst>
            <pc:docMk/>
            <pc:sldMk cId="4067587496" sldId="345"/>
            <ac:spMk id="2" creationId="{57CA0CAC-1D69-1F1D-B15D-69069556649D}"/>
          </ac:spMkLst>
        </pc:spChg>
      </pc:sldChg>
      <pc:sldChg chg="modSp mod modAnim">
        <pc:chgData name="Yangqiu SONG" userId="7663364d-1002-410d-9c05-5263f526c5cf" providerId="ADAL" clId="{92AA5E42-79AD-47D4-A672-61D62B53E274}" dt="2023-10-19T01:07:33.062" v="155"/>
        <pc:sldMkLst>
          <pc:docMk/>
          <pc:sldMk cId="3836911166" sldId="346"/>
        </pc:sldMkLst>
        <pc:spChg chg="mod">
          <ac:chgData name="Yangqiu SONG" userId="7663364d-1002-410d-9c05-5263f526c5cf" providerId="ADAL" clId="{92AA5E42-79AD-47D4-A672-61D62B53E274}" dt="2023-10-19T01:07:13.782" v="147" actId="207"/>
          <ac:spMkLst>
            <pc:docMk/>
            <pc:sldMk cId="3836911166" sldId="346"/>
            <ac:spMk id="2" creationId="{4ABACBCF-0436-99AD-C88C-86CAD7EB8A3A}"/>
          </ac:spMkLst>
        </pc:spChg>
        <pc:spChg chg="mod">
          <ac:chgData name="Yangqiu SONG" userId="7663364d-1002-410d-9c05-5263f526c5cf" providerId="ADAL" clId="{92AA5E42-79AD-47D4-A672-61D62B53E274}" dt="2023-10-19T01:07:31.292" v="154" actId="1076"/>
          <ac:spMkLst>
            <pc:docMk/>
            <pc:sldMk cId="3836911166" sldId="346"/>
            <ac:spMk id="3" creationId="{0C139721-ABAF-E7FB-2A7C-FE41B4300788}"/>
          </ac:spMkLst>
        </pc:spChg>
      </pc:sldChg>
      <pc:sldChg chg="modSp mod">
        <pc:chgData name="Yangqiu SONG" userId="7663364d-1002-410d-9c05-5263f526c5cf" providerId="ADAL" clId="{92AA5E42-79AD-47D4-A672-61D62B53E274}" dt="2023-10-19T01:32:12.244" v="279" actId="1076"/>
        <pc:sldMkLst>
          <pc:docMk/>
          <pc:sldMk cId="997942396" sldId="347"/>
        </pc:sldMkLst>
        <pc:spChg chg="mod">
          <ac:chgData name="Yangqiu SONG" userId="7663364d-1002-410d-9c05-5263f526c5cf" providerId="ADAL" clId="{92AA5E42-79AD-47D4-A672-61D62B53E274}" dt="2023-10-19T01:32:01.439" v="277" actId="20577"/>
          <ac:spMkLst>
            <pc:docMk/>
            <pc:sldMk cId="997942396" sldId="347"/>
            <ac:spMk id="2" creationId="{03D5EECE-0574-0296-19F3-AD6115D529E2}"/>
          </ac:spMkLst>
        </pc:spChg>
        <pc:spChg chg="mod">
          <ac:chgData name="Yangqiu SONG" userId="7663364d-1002-410d-9c05-5263f526c5cf" providerId="ADAL" clId="{92AA5E42-79AD-47D4-A672-61D62B53E274}" dt="2023-10-19T01:32:12.244" v="279" actId="1076"/>
          <ac:spMkLst>
            <pc:docMk/>
            <pc:sldMk cId="997942396" sldId="347"/>
            <ac:spMk id="3" creationId="{26EDBAA2-3920-AB28-75B5-0A91688088C8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6" creationId="{ADC46D76-A7DD-1D62-5E49-A992281B92B9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7" creationId="{9BB9EA75-65B5-B825-D85F-A03C98DE7B0D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9" creationId="{EF6F94DB-F43B-42C5-870F-7081D363207F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10" creationId="{624F0972-1EDC-C013-7CED-72962DA1EB4E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12" creationId="{31474977-579A-5377-9509-3F9F8A43077B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13" creationId="{E6070288-855B-6E06-A6EC-AD3B27F48B7D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18" creationId="{82B03500-BDA9-5BCA-E675-BDB77503A56D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24" creationId="{75ECFF4A-4C77-B003-4AF8-6523460D2573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27" creationId="{23B50561-BB9D-707F-5779-306F61F0F3C1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29" creationId="{00EA4564-CE2F-4EAF-6B9B-E08BF456A4B1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32" creationId="{A76D646C-B917-14CF-2A10-FE8F1CD6781D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36" creationId="{E5DEA506-D75F-15F0-BE70-D6B8D5B48EB1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37" creationId="{74A9D5B0-0BF0-DBF4-25B3-FD142EDD89EC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38" creationId="{6C4338E5-8F8A-7BC0-7775-159268F0D0E9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41" creationId="{CD7C58DC-B689-A522-0F91-10BF648CC101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42" creationId="{22537AFE-6F5C-D268-5A46-3C41C8677C24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43" creationId="{9B60D378-69F8-461C-6ECF-4A7306ED1664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46" creationId="{D5E580A1-3807-2C3A-D7AC-55C5E0EF6FF6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48" creationId="{8DB04696-EB08-C4D8-4724-7B349B3114FC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51" creationId="{62576800-37E3-6138-5F07-D00A3ECD5C7B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52" creationId="{DCA75163-F015-4EDA-275D-955AF5696561}"/>
          </ac:spMkLst>
        </pc:spChg>
        <pc:spChg chg="mod">
          <ac:chgData name="Yangqiu SONG" userId="7663364d-1002-410d-9c05-5263f526c5cf" providerId="ADAL" clId="{92AA5E42-79AD-47D4-A672-61D62B53E274}" dt="2023-10-19T01:32:08.280" v="278" actId="1076"/>
          <ac:spMkLst>
            <pc:docMk/>
            <pc:sldMk cId="997942396" sldId="347"/>
            <ac:spMk id="65" creationId="{37384F85-C619-E041-340F-B7D5AC3DCB8F}"/>
          </ac:spMkLst>
        </pc:sp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15" creationId="{33809291-135C-B0B3-E49B-97A344A3AE7C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16" creationId="{96D6D650-8E5D-D83B-4A21-51B4873FBB1E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20" creationId="{374A0C5E-F846-ACFB-5F44-32CC971C32B4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23" creationId="{D5F4852A-6697-1746-3112-607B878C3F4A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26" creationId="{E56BEFFB-8291-9A5E-851E-1A9C3DB5FA32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28" creationId="{F7FA898D-EA4E-E696-DBF6-E217E91497EF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39" creationId="{06E94A80-F9AA-B46D-8EA5-B1FDCDE5528A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50" creationId="{C30D39CF-5A63-1169-451D-83823F7C9345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56" creationId="{03CA0F34-4CF9-AB1C-589E-1B8FB23D1529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59" creationId="{57D09714-DAE2-E452-E347-8E11E9FD100F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66" creationId="{3D05E5C2-B724-1651-3436-6095773745C2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67" creationId="{54EBA857-3BA6-D797-F9E9-4FDBD1BBC6B8}"/>
          </ac:cxnSpMkLst>
        </pc:cxnChg>
        <pc:cxnChg chg="mod">
          <ac:chgData name="Yangqiu SONG" userId="7663364d-1002-410d-9c05-5263f526c5cf" providerId="ADAL" clId="{92AA5E42-79AD-47D4-A672-61D62B53E274}" dt="2023-10-19T01:32:08.280" v="278" actId="1076"/>
          <ac:cxnSpMkLst>
            <pc:docMk/>
            <pc:sldMk cId="997942396" sldId="347"/>
            <ac:cxnSpMk id="83" creationId="{08318C14-1748-78C3-E16C-AEB228911ADF}"/>
          </ac:cxnSpMkLst>
        </pc:cxnChg>
      </pc:sldChg>
      <pc:sldChg chg="modSp mod">
        <pc:chgData name="Yangqiu SONG" userId="7663364d-1002-410d-9c05-5263f526c5cf" providerId="ADAL" clId="{92AA5E42-79AD-47D4-A672-61D62B53E274}" dt="2023-10-19T01:11:08.906" v="171" actId="13822"/>
        <pc:sldMkLst>
          <pc:docMk/>
          <pc:sldMk cId="3472330237" sldId="348"/>
        </pc:sldMkLst>
        <pc:spChg chg="mod">
          <ac:chgData name="Yangqiu SONG" userId="7663364d-1002-410d-9c05-5263f526c5cf" providerId="ADAL" clId="{92AA5E42-79AD-47D4-A672-61D62B53E274}" dt="2023-10-19T01:10:33.570" v="158" actId="1076"/>
          <ac:spMkLst>
            <pc:docMk/>
            <pc:sldMk cId="3472330237" sldId="348"/>
            <ac:spMk id="2" creationId="{E97135C3-5B09-48A6-8C19-69D249C05474}"/>
          </ac:spMkLst>
        </pc:spChg>
        <pc:spChg chg="mod">
          <ac:chgData name="Yangqiu SONG" userId="7663364d-1002-410d-9c05-5263f526c5cf" providerId="ADAL" clId="{92AA5E42-79AD-47D4-A672-61D62B53E274}" dt="2023-10-19T01:10:36.066" v="159" actId="1076"/>
          <ac:spMkLst>
            <pc:docMk/>
            <pc:sldMk cId="3472330237" sldId="348"/>
            <ac:spMk id="3" creationId="{6FD056B2-9FCC-70DE-75F6-0C35317191B1}"/>
          </ac:spMkLst>
        </pc:spChg>
        <pc:spChg chg="mod">
          <ac:chgData name="Yangqiu SONG" userId="7663364d-1002-410d-9c05-5263f526c5cf" providerId="ADAL" clId="{92AA5E42-79AD-47D4-A672-61D62B53E274}" dt="2023-10-19T01:11:08.906" v="171" actId="13822"/>
          <ac:spMkLst>
            <pc:docMk/>
            <pc:sldMk cId="3472330237" sldId="348"/>
            <ac:spMk id="6" creationId="{6925976F-75BD-F801-6F13-368AB2B1A243}"/>
          </ac:spMkLst>
        </pc:spChg>
      </pc:sldChg>
      <pc:sldChg chg="modSp mod">
        <pc:chgData name="Yangqiu SONG" userId="7663364d-1002-410d-9c05-5263f526c5cf" providerId="ADAL" clId="{92AA5E42-79AD-47D4-A672-61D62B53E274}" dt="2023-10-19T01:34:02.651" v="282" actId="1076"/>
        <pc:sldMkLst>
          <pc:docMk/>
          <pc:sldMk cId="1161899663" sldId="349"/>
        </pc:sldMkLst>
        <pc:spChg chg="mod">
          <ac:chgData name="Yangqiu SONG" userId="7663364d-1002-410d-9c05-5263f526c5cf" providerId="ADAL" clId="{92AA5E42-79AD-47D4-A672-61D62B53E274}" dt="2023-10-19T01:12:59.031" v="174" actId="1076"/>
          <ac:spMkLst>
            <pc:docMk/>
            <pc:sldMk cId="1161899663" sldId="349"/>
            <ac:spMk id="2" creationId="{B948D159-72A1-64A5-7509-C8DB4E88BE51}"/>
          </ac:spMkLst>
        </pc:spChg>
        <pc:spChg chg="mod">
          <ac:chgData name="Yangqiu SONG" userId="7663364d-1002-410d-9c05-5263f526c5cf" providerId="ADAL" clId="{92AA5E42-79AD-47D4-A672-61D62B53E274}" dt="2023-10-19T01:34:02.651" v="282" actId="1076"/>
          <ac:spMkLst>
            <pc:docMk/>
            <pc:sldMk cId="1161899663" sldId="349"/>
            <ac:spMk id="3" creationId="{70F5B6B2-1044-1A27-A0DB-BA0BCE59C4E3}"/>
          </ac:spMkLst>
        </pc:spChg>
        <pc:spChg chg="mod">
          <ac:chgData name="Yangqiu SONG" userId="7663364d-1002-410d-9c05-5263f526c5cf" providerId="ADAL" clId="{92AA5E42-79AD-47D4-A672-61D62B53E274}" dt="2023-10-19T01:34:02.651" v="282" actId="1076"/>
          <ac:spMkLst>
            <pc:docMk/>
            <pc:sldMk cId="1161899663" sldId="349"/>
            <ac:spMk id="52" creationId="{0ACC0D43-7C28-2B17-484E-83D2EA825091}"/>
          </ac:spMkLst>
        </pc:spChg>
        <pc:spChg chg="mod">
          <ac:chgData name="Yangqiu SONG" userId="7663364d-1002-410d-9c05-5263f526c5cf" providerId="ADAL" clId="{92AA5E42-79AD-47D4-A672-61D62B53E274}" dt="2023-10-19T01:34:02.651" v="282" actId="1076"/>
          <ac:spMkLst>
            <pc:docMk/>
            <pc:sldMk cId="1161899663" sldId="349"/>
            <ac:spMk id="55" creationId="{AF377C3A-97A6-4C5E-57F8-553FE564FDC6}"/>
          </ac:spMkLst>
        </pc:spChg>
        <pc:spChg chg="mod">
          <ac:chgData name="Yangqiu SONG" userId="7663364d-1002-410d-9c05-5263f526c5cf" providerId="ADAL" clId="{92AA5E42-79AD-47D4-A672-61D62B53E274}" dt="2023-10-19T01:34:02.651" v="282" actId="1076"/>
          <ac:spMkLst>
            <pc:docMk/>
            <pc:sldMk cId="1161899663" sldId="349"/>
            <ac:spMk id="56" creationId="{507870DE-B9D5-766E-A6DB-590C471E0ADE}"/>
          </ac:spMkLst>
        </pc:spChg>
        <pc:spChg chg="mod">
          <ac:chgData name="Yangqiu SONG" userId="7663364d-1002-410d-9c05-5263f526c5cf" providerId="ADAL" clId="{92AA5E42-79AD-47D4-A672-61D62B53E274}" dt="2023-10-19T01:34:02.651" v="282" actId="1076"/>
          <ac:spMkLst>
            <pc:docMk/>
            <pc:sldMk cId="1161899663" sldId="349"/>
            <ac:spMk id="57" creationId="{06F05C21-50D2-7061-F51F-8886F973008E}"/>
          </ac:spMkLst>
        </pc:spChg>
        <pc:spChg chg="mod">
          <ac:chgData name="Yangqiu SONG" userId="7663364d-1002-410d-9c05-5263f526c5cf" providerId="ADAL" clId="{92AA5E42-79AD-47D4-A672-61D62B53E274}" dt="2023-10-19T01:34:02.651" v="282" actId="1076"/>
          <ac:spMkLst>
            <pc:docMk/>
            <pc:sldMk cId="1161899663" sldId="349"/>
            <ac:spMk id="58" creationId="{8CF589FA-9A2E-6CBA-DB95-7BD9FD06B61C}"/>
          </ac:spMkLst>
        </pc:spChg>
        <pc:spChg chg="mod">
          <ac:chgData name="Yangqiu SONG" userId="7663364d-1002-410d-9c05-5263f526c5cf" providerId="ADAL" clId="{92AA5E42-79AD-47D4-A672-61D62B53E274}" dt="2023-10-19T01:34:02.651" v="282" actId="1076"/>
          <ac:spMkLst>
            <pc:docMk/>
            <pc:sldMk cId="1161899663" sldId="349"/>
            <ac:spMk id="59" creationId="{610C3E4D-75B2-0E24-B865-5067D0C37F8E}"/>
          </ac:spMkLst>
        </pc:spChg>
        <pc:spChg chg="mod">
          <ac:chgData name="Yangqiu SONG" userId="7663364d-1002-410d-9c05-5263f526c5cf" providerId="ADAL" clId="{92AA5E42-79AD-47D4-A672-61D62B53E274}" dt="2023-10-19T01:34:02.651" v="282" actId="1076"/>
          <ac:spMkLst>
            <pc:docMk/>
            <pc:sldMk cId="1161899663" sldId="349"/>
            <ac:spMk id="60" creationId="{7A482D3E-913D-DF1C-C219-7AB9964E59D5}"/>
          </ac:spMkLst>
        </pc:spChg>
        <pc:cxnChg chg="mod">
          <ac:chgData name="Yangqiu SONG" userId="7663364d-1002-410d-9c05-5263f526c5cf" providerId="ADAL" clId="{92AA5E42-79AD-47D4-A672-61D62B53E274}" dt="2023-10-19T01:34:02.651" v="282" actId="1076"/>
          <ac:cxnSpMkLst>
            <pc:docMk/>
            <pc:sldMk cId="1161899663" sldId="349"/>
            <ac:cxnSpMk id="16" creationId="{03CBA72B-4BC2-E509-013D-C401A3E27513}"/>
          </ac:cxnSpMkLst>
        </pc:cxnChg>
      </pc:sldChg>
      <pc:sldChg chg="addSp modSp mod">
        <pc:chgData name="Yangqiu SONG" userId="7663364d-1002-410d-9c05-5263f526c5cf" providerId="ADAL" clId="{92AA5E42-79AD-47D4-A672-61D62B53E274}" dt="2023-10-19T01:54:27.601" v="554" actId="14100"/>
        <pc:sldMkLst>
          <pc:docMk/>
          <pc:sldMk cId="4154585292" sldId="352"/>
        </pc:sldMkLst>
        <pc:spChg chg="mod">
          <ac:chgData name="Yangqiu SONG" userId="7663364d-1002-410d-9c05-5263f526c5cf" providerId="ADAL" clId="{92AA5E42-79AD-47D4-A672-61D62B53E274}" dt="2023-10-19T01:36:13.168" v="299" actId="1076"/>
          <ac:spMkLst>
            <pc:docMk/>
            <pc:sldMk cId="4154585292" sldId="352"/>
            <ac:spMk id="2" creationId="{F99B5F58-5567-FD03-E970-2A1026E34893}"/>
          </ac:spMkLst>
        </pc:spChg>
        <pc:spChg chg="mod">
          <ac:chgData name="Yangqiu SONG" userId="7663364d-1002-410d-9c05-5263f526c5cf" providerId="ADAL" clId="{92AA5E42-79AD-47D4-A672-61D62B53E274}" dt="2023-10-19T01:46:43.590" v="366"/>
          <ac:spMkLst>
            <pc:docMk/>
            <pc:sldMk cId="4154585292" sldId="352"/>
            <ac:spMk id="7" creationId="{AF2EEA28-A52E-EC19-8533-641360291260}"/>
          </ac:spMkLst>
        </pc:spChg>
        <pc:spChg chg="mod">
          <ac:chgData name="Yangqiu SONG" userId="7663364d-1002-410d-9c05-5263f526c5cf" providerId="ADAL" clId="{92AA5E42-79AD-47D4-A672-61D62B53E274}" dt="2023-10-19T01:46:45.914" v="368"/>
          <ac:spMkLst>
            <pc:docMk/>
            <pc:sldMk cId="4154585292" sldId="352"/>
            <ac:spMk id="16" creationId="{30E0F29E-9713-44DA-8766-E4E16287B2A9}"/>
          </ac:spMkLst>
        </pc:spChg>
        <pc:spChg chg="add mod">
          <ac:chgData name="Yangqiu SONG" userId="7663364d-1002-410d-9c05-5263f526c5cf" providerId="ADAL" clId="{92AA5E42-79AD-47D4-A672-61D62B53E274}" dt="2023-10-19T01:54:27.601" v="554" actId="14100"/>
          <ac:spMkLst>
            <pc:docMk/>
            <pc:sldMk cId="4154585292" sldId="352"/>
            <ac:spMk id="33" creationId="{E0FD17AC-45FF-ACB1-4DB1-AC6B29A77245}"/>
          </ac:spMkLst>
        </pc:spChg>
        <pc:spChg chg="mod">
          <ac:chgData name="Yangqiu SONG" userId="7663364d-1002-410d-9c05-5263f526c5cf" providerId="ADAL" clId="{92AA5E42-79AD-47D4-A672-61D62B53E274}" dt="2023-10-19T01:46:53.047" v="373"/>
          <ac:spMkLst>
            <pc:docMk/>
            <pc:sldMk cId="4154585292" sldId="352"/>
            <ac:spMk id="51" creationId="{967CCE16-A5EB-8670-5DBE-FDE6B7BA2887}"/>
          </ac:spMkLst>
        </pc:spChg>
        <pc:cxnChg chg="mod">
          <ac:chgData name="Yangqiu SONG" userId="7663364d-1002-410d-9c05-5263f526c5cf" providerId="ADAL" clId="{92AA5E42-79AD-47D4-A672-61D62B53E274}" dt="2023-10-19T01:46:45.914" v="368"/>
          <ac:cxnSpMkLst>
            <pc:docMk/>
            <pc:sldMk cId="4154585292" sldId="352"/>
            <ac:cxnSpMk id="41" creationId="{7099B6CB-052A-C6DD-5C98-DCCAF0EB3FB2}"/>
          </ac:cxnSpMkLst>
        </pc:cxnChg>
        <pc:cxnChg chg="mod">
          <ac:chgData name="Yangqiu SONG" userId="7663364d-1002-410d-9c05-5263f526c5cf" providerId="ADAL" clId="{92AA5E42-79AD-47D4-A672-61D62B53E274}" dt="2023-10-19T01:46:53.047" v="373"/>
          <ac:cxnSpMkLst>
            <pc:docMk/>
            <pc:sldMk cId="4154585292" sldId="352"/>
            <ac:cxnSpMk id="61" creationId="{12FA51B3-916C-8E2B-EE28-F83E3F2C8F44}"/>
          </ac:cxnSpMkLst>
        </pc:cxnChg>
      </pc:sldChg>
      <pc:sldChg chg="modSp mod">
        <pc:chgData name="Yangqiu SONG" userId="7663364d-1002-410d-9c05-5263f526c5cf" providerId="ADAL" clId="{92AA5E42-79AD-47D4-A672-61D62B53E274}" dt="2023-10-19T01:47:10.753" v="383"/>
        <pc:sldMkLst>
          <pc:docMk/>
          <pc:sldMk cId="2124240763" sldId="353"/>
        </pc:sldMkLst>
        <pc:spChg chg="mod">
          <ac:chgData name="Yangqiu SONG" userId="7663364d-1002-410d-9c05-5263f526c5cf" providerId="ADAL" clId="{92AA5E42-79AD-47D4-A672-61D62B53E274}" dt="2023-10-19T01:36:24.287" v="300" actId="1076"/>
          <ac:spMkLst>
            <pc:docMk/>
            <pc:sldMk cId="2124240763" sldId="353"/>
            <ac:spMk id="2" creationId="{F99B5F58-5567-FD03-E970-2A1026E34893}"/>
          </ac:spMkLst>
        </pc:spChg>
        <pc:spChg chg="mod">
          <ac:chgData name="Yangqiu SONG" userId="7663364d-1002-410d-9c05-5263f526c5cf" providerId="ADAL" clId="{92AA5E42-79AD-47D4-A672-61D62B53E274}" dt="2023-10-19T01:47:07.448" v="381"/>
          <ac:spMkLst>
            <pc:docMk/>
            <pc:sldMk cId="2124240763" sldId="353"/>
            <ac:spMk id="8" creationId="{6C0C91E8-42CD-7F9F-6229-D6B7CF1128FA}"/>
          </ac:spMkLst>
        </pc:spChg>
        <pc:spChg chg="mod">
          <ac:chgData name="Yangqiu SONG" userId="7663364d-1002-410d-9c05-5263f526c5cf" providerId="ADAL" clId="{92AA5E42-79AD-47D4-A672-61D62B53E274}" dt="2023-10-19T01:47:10.753" v="383"/>
          <ac:spMkLst>
            <pc:docMk/>
            <pc:sldMk cId="2124240763" sldId="353"/>
            <ac:spMk id="32" creationId="{A84B906C-812F-5496-2CAB-6EEA05913766}"/>
          </ac:spMkLst>
        </pc:spChg>
        <pc:spChg chg="mod">
          <ac:chgData name="Yangqiu SONG" userId="7663364d-1002-410d-9c05-5263f526c5cf" providerId="ADAL" clId="{92AA5E42-79AD-47D4-A672-61D62B53E274}" dt="2023-10-19T01:47:03.807" v="379"/>
          <ac:spMkLst>
            <pc:docMk/>
            <pc:sldMk cId="2124240763" sldId="353"/>
            <ac:spMk id="112" creationId="{B98F43D9-94D2-9E7D-F21B-FAB3C390135A}"/>
          </ac:spMkLst>
        </pc:spChg>
        <pc:cxnChg chg="mod">
          <ac:chgData name="Yangqiu SONG" userId="7663364d-1002-410d-9c05-5263f526c5cf" providerId="ADAL" clId="{92AA5E42-79AD-47D4-A672-61D62B53E274}" dt="2023-10-19T01:47:10.753" v="383"/>
          <ac:cxnSpMkLst>
            <pc:docMk/>
            <pc:sldMk cId="2124240763" sldId="353"/>
            <ac:cxnSpMk id="33" creationId="{BF7453DA-02A0-AFB5-5FE8-31DE225C6114}"/>
          </ac:cxnSpMkLst>
        </pc:cxnChg>
        <pc:cxnChg chg="mod">
          <ac:chgData name="Yangqiu SONG" userId="7663364d-1002-410d-9c05-5263f526c5cf" providerId="ADAL" clId="{92AA5E42-79AD-47D4-A672-61D62B53E274}" dt="2023-10-19T01:47:07.448" v="381"/>
          <ac:cxnSpMkLst>
            <pc:docMk/>
            <pc:sldMk cId="2124240763" sldId="353"/>
            <ac:cxnSpMk id="91" creationId="{702CE2CA-3AA2-FE11-5732-6EF025AB4445}"/>
          </ac:cxnSpMkLst>
        </pc:cxnChg>
      </pc:sldChg>
      <pc:sldChg chg="modSp mod">
        <pc:chgData name="Yangqiu SONG" userId="7663364d-1002-410d-9c05-5263f526c5cf" providerId="ADAL" clId="{92AA5E42-79AD-47D4-A672-61D62B53E274}" dt="2023-10-19T01:47:35.195" v="397"/>
        <pc:sldMkLst>
          <pc:docMk/>
          <pc:sldMk cId="404915988" sldId="354"/>
        </pc:sldMkLst>
        <pc:spChg chg="mod">
          <ac:chgData name="Yangqiu SONG" userId="7663364d-1002-410d-9c05-5263f526c5cf" providerId="ADAL" clId="{92AA5E42-79AD-47D4-A672-61D62B53E274}" dt="2023-10-19T01:36:31.591" v="301" actId="1076"/>
          <ac:spMkLst>
            <pc:docMk/>
            <pc:sldMk cId="404915988" sldId="354"/>
            <ac:spMk id="2" creationId="{F99B5F58-5567-FD03-E970-2A1026E34893}"/>
          </ac:spMkLst>
        </pc:spChg>
        <pc:spChg chg="mod">
          <ac:chgData name="Yangqiu SONG" userId="7663364d-1002-410d-9c05-5263f526c5cf" providerId="ADAL" clId="{92AA5E42-79AD-47D4-A672-61D62B53E274}" dt="2023-10-19T01:47:30.519" v="393"/>
          <ac:spMkLst>
            <pc:docMk/>
            <pc:sldMk cId="404915988" sldId="354"/>
            <ac:spMk id="7" creationId="{1250F428-89D9-0738-F978-E3551561484E}"/>
          </ac:spMkLst>
        </pc:spChg>
        <pc:spChg chg="mod">
          <ac:chgData name="Yangqiu SONG" userId="7663364d-1002-410d-9c05-5263f526c5cf" providerId="ADAL" clId="{92AA5E42-79AD-47D4-A672-61D62B53E274}" dt="2023-10-19T01:47:32.484" v="395"/>
          <ac:spMkLst>
            <pc:docMk/>
            <pc:sldMk cId="404915988" sldId="354"/>
            <ac:spMk id="39" creationId="{FBF872CF-E8D0-734F-FFDA-76DA6A89324B}"/>
          </ac:spMkLst>
        </pc:spChg>
        <pc:spChg chg="mod">
          <ac:chgData name="Yangqiu SONG" userId="7663364d-1002-410d-9c05-5263f526c5cf" providerId="ADAL" clId="{92AA5E42-79AD-47D4-A672-61D62B53E274}" dt="2023-10-19T01:47:27.079" v="391"/>
          <ac:spMkLst>
            <pc:docMk/>
            <pc:sldMk cId="404915988" sldId="354"/>
            <ac:spMk id="79" creationId="{9553EB96-8B97-0243-B79E-AF87F2704AD5}"/>
          </ac:spMkLst>
        </pc:spChg>
        <pc:spChg chg="mod">
          <ac:chgData name="Yangqiu SONG" userId="7663364d-1002-410d-9c05-5263f526c5cf" providerId="ADAL" clId="{92AA5E42-79AD-47D4-A672-61D62B53E274}" dt="2023-10-19T01:47:35.195" v="397"/>
          <ac:spMkLst>
            <pc:docMk/>
            <pc:sldMk cId="404915988" sldId="354"/>
            <ac:spMk id="89" creationId="{5934C178-1BC4-C256-8691-792A5AFEDFE9}"/>
          </ac:spMkLst>
        </pc:spChg>
        <pc:cxnChg chg="mod">
          <ac:chgData name="Yangqiu SONG" userId="7663364d-1002-410d-9c05-5263f526c5cf" providerId="ADAL" clId="{92AA5E42-79AD-47D4-A672-61D62B53E274}" dt="2023-10-19T01:47:30.519" v="393"/>
          <ac:cxnSpMkLst>
            <pc:docMk/>
            <pc:sldMk cId="404915988" sldId="354"/>
            <ac:cxnSpMk id="19" creationId="{9357E73D-E047-4134-2671-957D27F4F4F7}"/>
          </ac:cxnSpMkLst>
        </pc:cxnChg>
        <pc:cxnChg chg="mod">
          <ac:chgData name="Yangqiu SONG" userId="7663364d-1002-410d-9c05-5263f526c5cf" providerId="ADAL" clId="{92AA5E42-79AD-47D4-A672-61D62B53E274}" dt="2023-10-19T01:47:32.484" v="395"/>
          <ac:cxnSpMkLst>
            <pc:docMk/>
            <pc:sldMk cId="404915988" sldId="354"/>
            <ac:cxnSpMk id="44" creationId="{50F2FB6A-A7AB-DCCC-080A-4C1F6EB4259D}"/>
          </ac:cxnSpMkLst>
        </pc:cxnChg>
        <pc:cxnChg chg="mod">
          <ac:chgData name="Yangqiu SONG" userId="7663364d-1002-410d-9c05-5263f526c5cf" providerId="ADAL" clId="{92AA5E42-79AD-47D4-A672-61D62B53E274}" dt="2023-10-19T01:47:35.195" v="397"/>
          <ac:cxnSpMkLst>
            <pc:docMk/>
            <pc:sldMk cId="404915988" sldId="354"/>
            <ac:cxnSpMk id="91" creationId="{1B21A05E-8224-39D0-DDD8-4684EEA6ED93}"/>
          </ac:cxnSpMkLst>
        </pc:cxnChg>
      </pc:sldChg>
      <pc:sldChg chg="modSp mod">
        <pc:chgData name="Yangqiu SONG" userId="7663364d-1002-410d-9c05-5263f526c5cf" providerId="ADAL" clId="{92AA5E42-79AD-47D4-A672-61D62B53E274}" dt="2023-10-19T01:55:19.541" v="557" actId="1076"/>
        <pc:sldMkLst>
          <pc:docMk/>
          <pc:sldMk cId="824441910" sldId="355"/>
        </pc:sldMkLst>
        <pc:spChg chg="mod">
          <ac:chgData name="Yangqiu SONG" userId="7663364d-1002-410d-9c05-5263f526c5cf" providerId="ADAL" clId="{92AA5E42-79AD-47D4-A672-61D62B53E274}" dt="2023-10-19T01:36:38.612" v="302" actId="1076"/>
          <ac:spMkLst>
            <pc:docMk/>
            <pc:sldMk cId="824441910" sldId="355"/>
            <ac:spMk id="2" creationId="{F99B5F58-5567-FD03-E970-2A1026E34893}"/>
          </ac:spMkLst>
        </pc:spChg>
        <pc:spChg chg="mod">
          <ac:chgData name="Yangqiu SONG" userId="7663364d-1002-410d-9c05-5263f526c5cf" providerId="ADAL" clId="{92AA5E42-79AD-47D4-A672-61D62B53E274}" dt="2023-10-19T01:55:14.299" v="556" actId="1076"/>
          <ac:spMkLst>
            <pc:docMk/>
            <pc:sldMk cId="824441910" sldId="355"/>
            <ac:spMk id="18" creationId="{B5BBF21D-1C22-09D7-77EE-0AD59A14E706}"/>
          </ac:spMkLst>
        </pc:spChg>
        <pc:spChg chg="mod">
          <ac:chgData name="Yangqiu SONG" userId="7663364d-1002-410d-9c05-5263f526c5cf" providerId="ADAL" clId="{92AA5E42-79AD-47D4-A672-61D62B53E274}" dt="2023-10-19T01:55:11.054" v="555" actId="1076"/>
          <ac:spMkLst>
            <pc:docMk/>
            <pc:sldMk cId="824441910" sldId="355"/>
            <ac:spMk id="19" creationId="{729FC622-7075-819A-6C82-2E3F89589AD6}"/>
          </ac:spMkLst>
        </pc:spChg>
        <pc:spChg chg="mod">
          <ac:chgData name="Yangqiu SONG" userId="7663364d-1002-410d-9c05-5263f526c5cf" providerId="ADAL" clId="{92AA5E42-79AD-47D4-A672-61D62B53E274}" dt="2023-10-19T01:55:19.541" v="557" actId="1076"/>
          <ac:spMkLst>
            <pc:docMk/>
            <pc:sldMk cId="824441910" sldId="355"/>
            <ac:spMk id="33" creationId="{A5E5FD2F-AE61-D55C-36F9-10B139A0274F}"/>
          </ac:spMkLst>
        </pc:spChg>
        <pc:spChg chg="mod">
          <ac:chgData name="Yangqiu SONG" userId="7663364d-1002-410d-9c05-5263f526c5cf" providerId="ADAL" clId="{92AA5E42-79AD-47D4-A672-61D62B53E274}" dt="2023-10-19T01:52:21.314" v="527" actId="1076"/>
          <ac:spMkLst>
            <pc:docMk/>
            <pc:sldMk cId="824441910" sldId="355"/>
            <ac:spMk id="51" creationId="{3A093DC5-216E-498B-8985-2869DC8477F2}"/>
          </ac:spMkLst>
        </pc:spChg>
        <pc:spChg chg="mod">
          <ac:chgData name="Yangqiu SONG" userId="7663364d-1002-410d-9c05-5263f526c5cf" providerId="ADAL" clId="{92AA5E42-79AD-47D4-A672-61D62B53E274}" dt="2023-10-19T01:52:36.881" v="533" actId="1076"/>
          <ac:spMkLst>
            <pc:docMk/>
            <pc:sldMk cId="824441910" sldId="355"/>
            <ac:spMk id="55" creationId="{FD1C3027-2ADC-21C7-93B9-A89B522F0610}"/>
          </ac:spMkLst>
        </pc:spChg>
        <pc:spChg chg="mod">
          <ac:chgData name="Yangqiu SONG" userId="7663364d-1002-410d-9c05-5263f526c5cf" providerId="ADAL" clId="{92AA5E42-79AD-47D4-A672-61D62B53E274}" dt="2023-10-19T01:48:11.781" v="423"/>
          <ac:spMkLst>
            <pc:docMk/>
            <pc:sldMk cId="824441910" sldId="355"/>
            <ac:spMk id="71" creationId="{0CDC474C-2105-D9D8-B6D5-A38049AF0431}"/>
          </ac:spMkLst>
        </pc:spChg>
        <pc:spChg chg="mod">
          <ac:chgData name="Yangqiu SONG" userId="7663364d-1002-410d-9c05-5263f526c5cf" providerId="ADAL" clId="{92AA5E42-79AD-47D4-A672-61D62B53E274}" dt="2023-10-19T01:47:48.758" v="409"/>
          <ac:spMkLst>
            <pc:docMk/>
            <pc:sldMk cId="824441910" sldId="355"/>
            <ac:spMk id="111" creationId="{B5999763-6740-7CE0-CD97-4E204362EB47}"/>
          </ac:spMkLst>
        </pc:spChg>
        <pc:cxnChg chg="mod">
          <ac:chgData name="Yangqiu SONG" userId="7663364d-1002-410d-9c05-5263f526c5cf" providerId="ADAL" clId="{92AA5E42-79AD-47D4-A672-61D62B53E274}" dt="2023-10-19T01:55:14.299" v="556" actId="1076"/>
          <ac:cxnSpMkLst>
            <pc:docMk/>
            <pc:sldMk cId="824441910" sldId="355"/>
            <ac:cxnSpMk id="20" creationId="{7E4516BE-4919-D12B-1142-71FD671B6ACE}"/>
          </ac:cxnSpMkLst>
        </pc:cxnChg>
        <pc:cxnChg chg="mod">
          <ac:chgData name="Yangqiu SONG" userId="7663364d-1002-410d-9c05-5263f526c5cf" providerId="ADAL" clId="{92AA5E42-79AD-47D4-A672-61D62B53E274}" dt="2023-10-19T01:55:19.541" v="557" actId="1076"/>
          <ac:cxnSpMkLst>
            <pc:docMk/>
            <pc:sldMk cId="824441910" sldId="355"/>
            <ac:cxnSpMk id="37" creationId="{F305E5E2-FD6D-13EE-B8C5-8220C9799CCC}"/>
          </ac:cxnSpMkLst>
        </pc:cxnChg>
        <pc:cxnChg chg="mod">
          <ac:chgData name="Yangqiu SONG" userId="7663364d-1002-410d-9c05-5263f526c5cf" providerId="ADAL" clId="{92AA5E42-79AD-47D4-A672-61D62B53E274}" dt="2023-10-19T01:55:11.054" v="555" actId="1076"/>
          <ac:cxnSpMkLst>
            <pc:docMk/>
            <pc:sldMk cId="824441910" sldId="355"/>
            <ac:cxnSpMk id="40" creationId="{71F34767-B2F0-BEBD-1389-6608BF744FDB}"/>
          </ac:cxnSpMkLst>
        </pc:cxnChg>
        <pc:cxnChg chg="mod">
          <ac:chgData name="Yangqiu SONG" userId="7663364d-1002-410d-9c05-5263f526c5cf" providerId="ADAL" clId="{92AA5E42-79AD-47D4-A672-61D62B53E274}" dt="2023-10-19T01:48:10.298" v="419" actId="20577"/>
          <ac:cxnSpMkLst>
            <pc:docMk/>
            <pc:sldMk cId="824441910" sldId="355"/>
            <ac:cxnSpMk id="72" creationId="{5DEEAEC9-895D-3A4C-3AC0-32AFFE63855C}"/>
          </ac:cxnSpMkLst>
        </pc:cxnChg>
      </pc:sldChg>
      <pc:sldChg chg="modSp modAnim">
        <pc:chgData name="Yangqiu SONG" userId="7663364d-1002-410d-9c05-5263f526c5cf" providerId="ADAL" clId="{92AA5E42-79AD-47D4-A672-61D62B53E274}" dt="2023-10-19T02:01:46.545" v="564" actId="20577"/>
        <pc:sldMkLst>
          <pc:docMk/>
          <pc:sldMk cId="3754107893" sldId="356"/>
        </pc:sldMkLst>
        <pc:spChg chg="mod">
          <ac:chgData name="Yangqiu SONG" userId="7663364d-1002-410d-9c05-5263f526c5cf" providerId="ADAL" clId="{92AA5E42-79AD-47D4-A672-61D62B53E274}" dt="2023-10-19T02:01:46.545" v="564" actId="20577"/>
          <ac:spMkLst>
            <pc:docMk/>
            <pc:sldMk cId="3754107893" sldId="356"/>
            <ac:spMk id="7" creationId="{AF416652-9D2C-E6BF-7825-E870E09CCF1B}"/>
          </ac:spMkLst>
        </pc:spChg>
      </pc:sldChg>
      <pc:sldChg chg="modSp mod">
        <pc:chgData name="Yangqiu SONG" userId="7663364d-1002-410d-9c05-5263f526c5cf" providerId="ADAL" clId="{92AA5E42-79AD-47D4-A672-61D62B53E274}" dt="2023-10-19T04:07:37.491" v="641" actId="1076"/>
        <pc:sldMkLst>
          <pc:docMk/>
          <pc:sldMk cId="2298209438" sldId="357"/>
        </pc:sldMkLst>
        <pc:spChg chg="mod">
          <ac:chgData name="Yangqiu SONG" userId="7663364d-1002-410d-9c05-5263f526c5cf" providerId="ADAL" clId="{92AA5E42-79AD-47D4-A672-61D62B53E274}" dt="2023-10-19T04:07:37.491" v="641" actId="1076"/>
          <ac:spMkLst>
            <pc:docMk/>
            <pc:sldMk cId="2298209438" sldId="357"/>
            <ac:spMk id="2" creationId="{AEFB76C1-0B96-5C4C-C0B0-AD40089AD3F1}"/>
          </ac:spMkLst>
        </pc:spChg>
      </pc:sldChg>
      <pc:sldChg chg="modSp mod">
        <pc:chgData name="Yangqiu SONG" userId="7663364d-1002-410d-9c05-5263f526c5cf" providerId="ADAL" clId="{92AA5E42-79AD-47D4-A672-61D62B53E274}" dt="2023-10-19T10:00:40.610" v="857"/>
        <pc:sldMkLst>
          <pc:docMk/>
          <pc:sldMk cId="4240077569" sldId="358"/>
        </pc:sldMkLst>
        <pc:spChg chg="mod">
          <ac:chgData name="Yangqiu SONG" userId="7663364d-1002-410d-9c05-5263f526c5cf" providerId="ADAL" clId="{92AA5E42-79AD-47D4-A672-61D62B53E274}" dt="2023-10-19T04:07:41.899" v="642" actId="1076"/>
          <ac:spMkLst>
            <pc:docMk/>
            <pc:sldMk cId="4240077569" sldId="358"/>
            <ac:spMk id="2" creationId="{6C80EB67-3E75-7EFB-C490-72A4595E0A76}"/>
          </ac:spMkLst>
        </pc:spChg>
        <pc:graphicFrameChg chg="mod modGraphic">
          <ac:chgData name="Yangqiu SONG" userId="7663364d-1002-410d-9c05-5263f526c5cf" providerId="ADAL" clId="{92AA5E42-79AD-47D4-A672-61D62B53E274}" dt="2023-10-19T10:00:40.610" v="857"/>
          <ac:graphicFrameMkLst>
            <pc:docMk/>
            <pc:sldMk cId="4240077569" sldId="358"/>
            <ac:graphicFrameMk id="5" creationId="{C1A788D1-132D-ABD7-DC47-2337C95F919C}"/>
          </ac:graphicFrameMkLst>
        </pc:graphicFrameChg>
      </pc:sldChg>
      <pc:sldChg chg="modSp mod">
        <pc:chgData name="Yangqiu SONG" userId="7663364d-1002-410d-9c05-5263f526c5cf" providerId="ADAL" clId="{92AA5E42-79AD-47D4-A672-61D62B53E274}" dt="2023-10-19T10:03:43.866" v="886"/>
        <pc:sldMkLst>
          <pc:docMk/>
          <pc:sldMk cId="2332970900" sldId="360"/>
        </pc:sldMkLst>
        <pc:spChg chg="mod">
          <ac:chgData name="Yangqiu SONG" userId="7663364d-1002-410d-9c05-5263f526c5cf" providerId="ADAL" clId="{92AA5E42-79AD-47D4-A672-61D62B53E274}" dt="2023-10-19T01:36:55.276" v="304" actId="1076"/>
          <ac:spMkLst>
            <pc:docMk/>
            <pc:sldMk cId="2332970900" sldId="360"/>
            <ac:spMk id="2" creationId="{F99B5F58-5567-FD03-E970-2A1026E34893}"/>
          </ac:spMkLst>
        </pc:spChg>
        <pc:spChg chg="mod">
          <ac:chgData name="Yangqiu SONG" userId="7663364d-1002-410d-9c05-5263f526c5cf" providerId="ADAL" clId="{92AA5E42-79AD-47D4-A672-61D62B53E274}" dt="2023-10-19T10:03:39.650" v="885" actId="114"/>
          <ac:spMkLst>
            <pc:docMk/>
            <pc:sldMk cId="2332970900" sldId="360"/>
            <ac:spMk id="16" creationId="{D78C1CE2-8E8E-4B91-4F26-CB140151AC32}"/>
          </ac:spMkLst>
        </pc:spChg>
        <pc:spChg chg="mod">
          <ac:chgData name="Yangqiu SONG" userId="7663364d-1002-410d-9c05-5263f526c5cf" providerId="ADAL" clId="{92AA5E42-79AD-47D4-A672-61D62B53E274}" dt="2023-10-19T01:48:28.940" v="438"/>
          <ac:spMkLst>
            <pc:docMk/>
            <pc:sldMk cId="2332970900" sldId="360"/>
            <ac:spMk id="47" creationId="{5A25FC2A-4497-23A7-6E14-C5974BB1DC2A}"/>
          </ac:spMkLst>
        </pc:spChg>
        <pc:spChg chg="mod">
          <ac:chgData name="Yangqiu SONG" userId="7663364d-1002-410d-9c05-5263f526c5cf" providerId="ADAL" clId="{92AA5E42-79AD-47D4-A672-61D62B53E274}" dt="2023-10-19T10:03:43.866" v="886"/>
          <ac:spMkLst>
            <pc:docMk/>
            <pc:sldMk cId="2332970900" sldId="360"/>
            <ac:spMk id="62" creationId="{C1449C17-9C4E-2EC8-64E8-3947ED0122D2}"/>
          </ac:spMkLst>
        </pc:spChg>
        <pc:spChg chg="mod">
          <ac:chgData name="Yangqiu SONG" userId="7663364d-1002-410d-9c05-5263f526c5cf" providerId="ADAL" clId="{92AA5E42-79AD-47D4-A672-61D62B53E274}" dt="2023-10-19T01:48:30.654" v="441"/>
          <ac:spMkLst>
            <pc:docMk/>
            <pc:sldMk cId="2332970900" sldId="360"/>
            <ac:spMk id="67" creationId="{813448DB-24A8-F62A-5D32-953F941FD435}"/>
          </ac:spMkLst>
        </pc:spChg>
        <pc:spChg chg="mod">
          <ac:chgData name="Yangqiu SONG" userId="7663364d-1002-410d-9c05-5263f526c5cf" providerId="ADAL" clId="{92AA5E42-79AD-47D4-A672-61D62B53E274}" dt="2023-10-19T01:48:26.552" v="435"/>
          <ac:spMkLst>
            <pc:docMk/>
            <pc:sldMk cId="2332970900" sldId="360"/>
            <ac:spMk id="73" creationId="{3A6F0F12-3EC3-552A-6273-7CB1CDEFACE2}"/>
          </ac:spMkLst>
        </pc:spChg>
        <pc:cxnChg chg="mod">
          <ac:chgData name="Yangqiu SONG" userId="7663364d-1002-410d-9c05-5263f526c5cf" providerId="ADAL" clId="{92AA5E42-79AD-47D4-A672-61D62B53E274}" dt="2023-10-19T10:03:38.397" v="884" actId="20577"/>
          <ac:cxnSpMkLst>
            <pc:docMk/>
            <pc:sldMk cId="2332970900" sldId="360"/>
            <ac:cxnSpMk id="39" creationId="{F39A6E1C-4BC0-CD3E-9BE9-653342734190}"/>
          </ac:cxnSpMkLst>
        </pc:cxnChg>
        <pc:cxnChg chg="mod">
          <ac:chgData name="Yangqiu SONG" userId="7663364d-1002-410d-9c05-5263f526c5cf" providerId="ADAL" clId="{92AA5E42-79AD-47D4-A672-61D62B53E274}" dt="2023-10-19T01:48:28.940" v="438"/>
          <ac:cxnSpMkLst>
            <pc:docMk/>
            <pc:sldMk cId="2332970900" sldId="360"/>
            <ac:cxnSpMk id="48" creationId="{7848D950-1513-7756-3BD1-515ED6B71CC1}"/>
          </ac:cxnSpMkLst>
        </pc:cxnChg>
        <pc:cxnChg chg="mod">
          <ac:chgData name="Yangqiu SONG" userId="7663364d-1002-410d-9c05-5263f526c5cf" providerId="ADAL" clId="{92AA5E42-79AD-47D4-A672-61D62B53E274}" dt="2023-10-19T10:03:43.866" v="886"/>
          <ac:cxnSpMkLst>
            <pc:docMk/>
            <pc:sldMk cId="2332970900" sldId="360"/>
            <ac:cxnSpMk id="65" creationId="{08ABE3B8-2C5A-9C2A-94E7-89A4A5C6D069}"/>
          </ac:cxnSpMkLst>
        </pc:cxnChg>
        <pc:cxnChg chg="mod">
          <ac:chgData name="Yangqiu SONG" userId="7663364d-1002-410d-9c05-5263f526c5cf" providerId="ADAL" clId="{92AA5E42-79AD-47D4-A672-61D62B53E274}" dt="2023-10-19T01:48:30.654" v="441"/>
          <ac:cxnSpMkLst>
            <pc:docMk/>
            <pc:sldMk cId="2332970900" sldId="360"/>
            <ac:cxnSpMk id="68" creationId="{A75207D7-FDDB-A3E3-774E-922B36095C78}"/>
          </ac:cxnSpMkLst>
        </pc:cxnChg>
      </pc:sldChg>
      <pc:sldChg chg="modSp mod">
        <pc:chgData name="Yangqiu SONG" userId="7663364d-1002-410d-9c05-5263f526c5cf" providerId="ADAL" clId="{92AA5E42-79AD-47D4-A672-61D62B53E274}" dt="2023-10-19T10:02:08.249" v="874" actId="1076"/>
        <pc:sldMkLst>
          <pc:docMk/>
          <pc:sldMk cId="2333496103" sldId="362"/>
        </pc:sldMkLst>
        <pc:spChg chg="mod">
          <ac:chgData name="Yangqiu SONG" userId="7663364d-1002-410d-9c05-5263f526c5cf" providerId="ADAL" clId="{92AA5E42-79AD-47D4-A672-61D62B53E274}" dt="2023-10-19T04:07:33.638" v="640" actId="1076"/>
          <ac:spMkLst>
            <pc:docMk/>
            <pc:sldMk cId="2333496103" sldId="362"/>
            <ac:spMk id="2" creationId="{AEFB76C1-0B96-5C4C-C0B0-AD40089AD3F1}"/>
          </ac:spMkLst>
        </pc:spChg>
        <pc:spChg chg="mod">
          <ac:chgData name="Yangqiu SONG" userId="7663364d-1002-410d-9c05-5263f526c5cf" providerId="ADAL" clId="{92AA5E42-79AD-47D4-A672-61D62B53E274}" dt="2023-10-19T10:02:08.249" v="874" actId="1076"/>
          <ac:spMkLst>
            <pc:docMk/>
            <pc:sldMk cId="2333496103" sldId="362"/>
            <ac:spMk id="3" creationId="{2887F316-1612-FF9A-0070-53648CAB711A}"/>
          </ac:spMkLst>
        </pc:spChg>
        <pc:spChg chg="mod">
          <ac:chgData name="Yangqiu SONG" userId="7663364d-1002-410d-9c05-5263f526c5cf" providerId="ADAL" clId="{92AA5E42-79AD-47D4-A672-61D62B53E274}" dt="2023-10-19T10:01:48.184" v="870" actId="1076"/>
          <ac:spMkLst>
            <pc:docMk/>
            <pc:sldMk cId="2333496103" sldId="362"/>
            <ac:spMk id="5" creationId="{730E4ED4-D6FF-BB1F-A2E7-BC6CE5A3819A}"/>
          </ac:spMkLst>
        </pc:spChg>
        <pc:spChg chg="mod">
          <ac:chgData name="Yangqiu SONG" userId="7663364d-1002-410d-9c05-5263f526c5cf" providerId="ADAL" clId="{92AA5E42-79AD-47D4-A672-61D62B53E274}" dt="2023-10-19T10:01:48.184" v="870" actId="1076"/>
          <ac:spMkLst>
            <pc:docMk/>
            <pc:sldMk cId="2333496103" sldId="362"/>
            <ac:spMk id="10" creationId="{3E432D07-38A4-7AFF-5D25-D510E412B202}"/>
          </ac:spMkLst>
        </pc:spChg>
        <pc:spChg chg="mod">
          <ac:chgData name="Yangqiu SONG" userId="7663364d-1002-410d-9c05-5263f526c5cf" providerId="ADAL" clId="{92AA5E42-79AD-47D4-A672-61D62B53E274}" dt="2023-10-19T10:01:48.184" v="870" actId="1076"/>
          <ac:spMkLst>
            <pc:docMk/>
            <pc:sldMk cId="2333496103" sldId="362"/>
            <ac:spMk id="11" creationId="{31E9D316-C376-DAB1-89E8-670B1A6623C9}"/>
          </ac:spMkLst>
        </pc:spChg>
        <pc:spChg chg="mod">
          <ac:chgData name="Yangqiu SONG" userId="7663364d-1002-410d-9c05-5263f526c5cf" providerId="ADAL" clId="{92AA5E42-79AD-47D4-A672-61D62B53E274}" dt="2023-10-19T10:01:48.184" v="870" actId="1076"/>
          <ac:spMkLst>
            <pc:docMk/>
            <pc:sldMk cId="2333496103" sldId="362"/>
            <ac:spMk id="13" creationId="{7B8FC2C1-6CF8-DB5C-C5A4-956679F8938D}"/>
          </ac:spMkLst>
        </pc:spChg>
        <pc:graphicFrameChg chg="mod modGraphic">
          <ac:chgData name="Yangqiu SONG" userId="7663364d-1002-410d-9c05-5263f526c5cf" providerId="ADAL" clId="{92AA5E42-79AD-47D4-A672-61D62B53E274}" dt="2023-10-19T10:01:59.840" v="873" actId="14100"/>
          <ac:graphicFrameMkLst>
            <pc:docMk/>
            <pc:sldMk cId="2333496103" sldId="362"/>
            <ac:graphicFrameMk id="8" creationId="{F28C89BC-0AC7-C516-0250-9657C23315E3}"/>
          </ac:graphicFrameMkLst>
        </pc:graphicFrameChg>
        <pc:cxnChg chg="mod">
          <ac:chgData name="Yangqiu SONG" userId="7663364d-1002-410d-9c05-5263f526c5cf" providerId="ADAL" clId="{92AA5E42-79AD-47D4-A672-61D62B53E274}" dt="2023-10-19T10:01:48.184" v="870" actId="1076"/>
          <ac:cxnSpMkLst>
            <pc:docMk/>
            <pc:sldMk cId="2333496103" sldId="362"/>
            <ac:cxnSpMk id="7" creationId="{B024EA44-217B-1B81-4C17-C85183734F85}"/>
          </ac:cxnSpMkLst>
        </pc:cxnChg>
      </pc:sldChg>
      <pc:sldChg chg="modSp mod">
        <pc:chgData name="Yangqiu SONG" userId="7663364d-1002-410d-9c05-5263f526c5cf" providerId="ADAL" clId="{92AA5E42-79AD-47D4-A672-61D62B53E274}" dt="2023-10-19T10:02:18.562" v="875" actId="1076"/>
        <pc:sldMkLst>
          <pc:docMk/>
          <pc:sldMk cId="2284445330" sldId="364"/>
        </pc:sldMkLst>
        <pc:spChg chg="mod">
          <ac:chgData name="Yangqiu SONG" userId="7663364d-1002-410d-9c05-5263f526c5cf" providerId="ADAL" clId="{92AA5E42-79AD-47D4-A672-61D62B53E274}" dt="2023-10-19T04:07:26.567" v="639" actId="1076"/>
          <ac:spMkLst>
            <pc:docMk/>
            <pc:sldMk cId="2284445330" sldId="364"/>
            <ac:spMk id="2" creationId="{AEFB76C1-0B96-5C4C-C0B0-AD40089AD3F1}"/>
          </ac:spMkLst>
        </pc:spChg>
        <pc:spChg chg="mod">
          <ac:chgData name="Yangqiu SONG" userId="7663364d-1002-410d-9c05-5263f526c5cf" providerId="ADAL" clId="{92AA5E42-79AD-47D4-A672-61D62B53E274}" dt="2023-10-19T10:01:02.098" v="861" actId="1076"/>
          <ac:spMkLst>
            <pc:docMk/>
            <pc:sldMk cId="2284445330" sldId="364"/>
            <ac:spMk id="3" creationId="{2887F316-1612-FF9A-0070-53648CAB711A}"/>
          </ac:spMkLst>
        </pc:spChg>
        <pc:spChg chg="mod">
          <ac:chgData name="Yangqiu SONG" userId="7663364d-1002-410d-9c05-5263f526c5cf" providerId="ADAL" clId="{92AA5E42-79AD-47D4-A672-61D62B53E274}" dt="2023-10-19T10:01:06.263" v="862" actId="1076"/>
          <ac:spMkLst>
            <pc:docMk/>
            <pc:sldMk cId="2284445330" sldId="364"/>
            <ac:spMk id="5" creationId="{730E4ED4-D6FF-BB1F-A2E7-BC6CE5A3819A}"/>
          </ac:spMkLst>
        </pc:spChg>
        <pc:spChg chg="mod">
          <ac:chgData name="Yangqiu SONG" userId="7663364d-1002-410d-9c05-5263f526c5cf" providerId="ADAL" clId="{92AA5E42-79AD-47D4-A672-61D62B53E274}" dt="2023-10-19T10:01:06.263" v="862" actId="1076"/>
          <ac:spMkLst>
            <pc:docMk/>
            <pc:sldMk cId="2284445330" sldId="364"/>
            <ac:spMk id="9" creationId="{A9BFF1EC-0066-8C17-10B7-03B69A29EA17}"/>
          </ac:spMkLst>
        </pc:spChg>
        <pc:spChg chg="mod">
          <ac:chgData name="Yangqiu SONG" userId="7663364d-1002-410d-9c05-5263f526c5cf" providerId="ADAL" clId="{92AA5E42-79AD-47D4-A672-61D62B53E274}" dt="2023-10-19T10:01:06.263" v="862" actId="1076"/>
          <ac:spMkLst>
            <pc:docMk/>
            <pc:sldMk cId="2284445330" sldId="364"/>
            <ac:spMk id="14" creationId="{7256D635-1DF6-5526-8B18-8B885B72DC65}"/>
          </ac:spMkLst>
        </pc:spChg>
        <pc:spChg chg="mod">
          <ac:chgData name="Yangqiu SONG" userId="7663364d-1002-410d-9c05-5263f526c5cf" providerId="ADAL" clId="{92AA5E42-79AD-47D4-A672-61D62B53E274}" dt="2023-10-19T10:01:06.263" v="862" actId="1076"/>
          <ac:spMkLst>
            <pc:docMk/>
            <pc:sldMk cId="2284445330" sldId="364"/>
            <ac:spMk id="15" creationId="{6D91D2E7-D910-9582-4B0B-24B317F5301C}"/>
          </ac:spMkLst>
        </pc:spChg>
        <pc:spChg chg="mod">
          <ac:chgData name="Yangqiu SONG" userId="7663364d-1002-410d-9c05-5263f526c5cf" providerId="ADAL" clId="{92AA5E42-79AD-47D4-A672-61D62B53E274}" dt="2023-10-19T10:01:06.263" v="862" actId="1076"/>
          <ac:spMkLst>
            <pc:docMk/>
            <pc:sldMk cId="2284445330" sldId="364"/>
            <ac:spMk id="16" creationId="{68825920-6732-9CF3-B129-1F60ED88E64C}"/>
          </ac:spMkLst>
        </pc:spChg>
        <pc:spChg chg="mod">
          <ac:chgData name="Yangqiu SONG" userId="7663364d-1002-410d-9c05-5263f526c5cf" providerId="ADAL" clId="{92AA5E42-79AD-47D4-A672-61D62B53E274}" dt="2023-10-19T10:01:06.263" v="862" actId="1076"/>
          <ac:spMkLst>
            <pc:docMk/>
            <pc:sldMk cId="2284445330" sldId="364"/>
            <ac:spMk id="17" creationId="{257A84BD-DB55-EED0-7998-E56C62B3D42E}"/>
          </ac:spMkLst>
        </pc:spChg>
        <pc:graphicFrameChg chg="mod modGraphic">
          <ac:chgData name="Yangqiu SONG" userId="7663364d-1002-410d-9c05-5263f526c5cf" providerId="ADAL" clId="{92AA5E42-79AD-47D4-A672-61D62B53E274}" dt="2023-10-19T10:02:18.562" v="875" actId="1076"/>
          <ac:graphicFrameMkLst>
            <pc:docMk/>
            <pc:sldMk cId="2284445330" sldId="364"/>
            <ac:graphicFrameMk id="8" creationId="{F28C89BC-0AC7-C516-0250-9657C23315E3}"/>
          </ac:graphicFrameMkLst>
        </pc:graphicFrameChg>
      </pc:sldChg>
      <pc:sldChg chg="modSp mod">
        <pc:chgData name="Yangqiu SONG" userId="7663364d-1002-410d-9c05-5263f526c5cf" providerId="ADAL" clId="{92AA5E42-79AD-47D4-A672-61D62B53E274}" dt="2023-10-19T10:02:25.586" v="876" actId="1076"/>
        <pc:sldMkLst>
          <pc:docMk/>
          <pc:sldMk cId="1937539111" sldId="366"/>
        </pc:sldMkLst>
        <pc:spChg chg="mod">
          <ac:chgData name="Yangqiu SONG" userId="7663364d-1002-410d-9c05-5263f526c5cf" providerId="ADAL" clId="{92AA5E42-79AD-47D4-A672-61D62B53E274}" dt="2023-10-19T04:07:19.913" v="638" actId="1076"/>
          <ac:spMkLst>
            <pc:docMk/>
            <pc:sldMk cId="1937539111" sldId="366"/>
            <ac:spMk id="2" creationId="{AEFB76C1-0B96-5C4C-C0B0-AD40089AD3F1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3" creationId="{2887F316-1612-FF9A-0070-53648CAB711A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5" creationId="{730E4ED4-D6FF-BB1F-A2E7-BC6CE5A3819A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10" creationId="{3E432D07-38A4-7AFF-5D25-D510E412B202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14" creationId="{7C095EC0-871D-D6B1-94F4-4CC7A5E7AB0F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15" creationId="{C5B18903-39D8-9FFA-1C95-0D45B490E430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16" creationId="{7A24C5FA-4BF8-D578-9473-9F47D1F8EC21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19" creationId="{92C0BD08-1F78-9E0D-56B1-B2875C2351A6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20" creationId="{D0E30DF5-1294-9C3B-A614-77C06F78BF58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21" creationId="{4F1571A9-F1F8-9EAF-A9FB-48E3E5312832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27" creationId="{2E06D2EC-96A7-40E0-6790-80DC458E2513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28" creationId="{0C0378F7-2D00-734C-6168-74EE045C09A0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29" creationId="{C91ABE38-E379-C3A6-5F68-44657E608A6C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30" creationId="{4F0CC20B-C2C4-41B6-F5C6-D5306CA78E7F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31" creationId="{49707E00-3697-9263-E895-94532B2C2263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32" creationId="{F34BD769-C82C-97E7-1385-7268F429E2D7}"/>
          </ac:spMkLst>
        </pc:spChg>
        <pc:spChg chg="mod">
          <ac:chgData name="Yangqiu SONG" userId="7663364d-1002-410d-9c05-5263f526c5cf" providerId="ADAL" clId="{92AA5E42-79AD-47D4-A672-61D62B53E274}" dt="2023-10-19T10:01:22.997" v="864" actId="1076"/>
          <ac:spMkLst>
            <pc:docMk/>
            <pc:sldMk cId="1937539111" sldId="366"/>
            <ac:spMk id="33" creationId="{3BE78014-958C-170E-F829-956BC4D35795}"/>
          </ac:spMkLst>
        </pc:spChg>
        <pc:graphicFrameChg chg="mod modGraphic">
          <ac:chgData name="Yangqiu SONG" userId="7663364d-1002-410d-9c05-5263f526c5cf" providerId="ADAL" clId="{92AA5E42-79AD-47D4-A672-61D62B53E274}" dt="2023-10-19T10:02:25.586" v="876" actId="1076"/>
          <ac:graphicFrameMkLst>
            <pc:docMk/>
            <pc:sldMk cId="1937539111" sldId="366"/>
            <ac:graphicFrameMk id="8" creationId="{F28C89BC-0AC7-C516-0250-9657C23315E3}"/>
          </ac:graphicFrameMkLst>
        </pc:graphicFrameChg>
        <pc:cxnChg chg="mod">
          <ac:chgData name="Yangqiu SONG" userId="7663364d-1002-410d-9c05-5263f526c5cf" providerId="ADAL" clId="{92AA5E42-79AD-47D4-A672-61D62B53E274}" dt="2023-10-19T10:01:22.997" v="864" actId="1076"/>
          <ac:cxnSpMkLst>
            <pc:docMk/>
            <pc:sldMk cId="1937539111" sldId="366"/>
            <ac:cxnSpMk id="17" creationId="{6B8B017D-579A-6232-D10B-E04906C7C039}"/>
          </ac:cxnSpMkLst>
        </pc:cxnChg>
        <pc:cxnChg chg="mod">
          <ac:chgData name="Yangqiu SONG" userId="7663364d-1002-410d-9c05-5263f526c5cf" providerId="ADAL" clId="{92AA5E42-79AD-47D4-A672-61D62B53E274}" dt="2023-10-19T10:01:22.997" v="864" actId="1076"/>
          <ac:cxnSpMkLst>
            <pc:docMk/>
            <pc:sldMk cId="1937539111" sldId="366"/>
            <ac:cxnSpMk id="22" creationId="{E87B392C-37DF-8869-E5AB-9622035B5ED1}"/>
          </ac:cxnSpMkLst>
        </pc:cxnChg>
        <pc:cxnChg chg="mod">
          <ac:chgData name="Yangqiu SONG" userId="7663364d-1002-410d-9c05-5263f526c5cf" providerId="ADAL" clId="{92AA5E42-79AD-47D4-A672-61D62B53E274}" dt="2023-10-19T10:01:22.997" v="864" actId="1076"/>
          <ac:cxnSpMkLst>
            <pc:docMk/>
            <pc:sldMk cId="1937539111" sldId="366"/>
            <ac:cxnSpMk id="25" creationId="{A3ADDB77-44B2-F575-E0DD-AE41BDAADB24}"/>
          </ac:cxnSpMkLst>
        </pc:cxnChg>
      </pc:sldChg>
      <pc:sldChg chg="modSp mod">
        <pc:chgData name="Yangqiu SONG" userId="7663364d-1002-410d-9c05-5263f526c5cf" providerId="ADAL" clId="{92AA5E42-79AD-47D4-A672-61D62B53E274}" dt="2023-10-19T10:02:46.120" v="881" actId="14100"/>
        <pc:sldMkLst>
          <pc:docMk/>
          <pc:sldMk cId="3812726301" sldId="367"/>
        </pc:sldMkLst>
        <pc:spChg chg="mod">
          <ac:chgData name="Yangqiu SONG" userId="7663364d-1002-410d-9c05-5263f526c5cf" providerId="ADAL" clId="{92AA5E42-79AD-47D4-A672-61D62B53E274}" dt="2023-10-19T04:07:12.433" v="637" actId="1076"/>
          <ac:spMkLst>
            <pc:docMk/>
            <pc:sldMk cId="3812726301" sldId="367"/>
            <ac:spMk id="2" creationId="{AEFB76C1-0B96-5C4C-C0B0-AD40089AD3F1}"/>
          </ac:spMkLst>
        </pc:spChg>
        <pc:spChg chg="mod">
          <ac:chgData name="Yangqiu SONG" userId="7663364d-1002-410d-9c05-5263f526c5cf" providerId="ADAL" clId="{92AA5E42-79AD-47D4-A672-61D62B53E274}" dt="2023-10-19T10:02:38.882" v="878" actId="14100"/>
          <ac:spMkLst>
            <pc:docMk/>
            <pc:sldMk cId="3812726301" sldId="367"/>
            <ac:spMk id="3" creationId="{2887F316-1612-FF9A-0070-53648CAB711A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5" creationId="{730E4ED4-D6FF-BB1F-A2E7-BC6CE5A3819A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10" creationId="{3E432D07-38A4-7AFF-5D25-D510E412B202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11" creationId="{95936040-8164-DBE4-1C54-FEE0162A4FC0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13" creationId="{11C1D85E-C0DA-F280-D31E-7A4741F8630A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18" creationId="{CBC5DA6A-1E5E-15BD-D0DE-E07D0CB0F1BE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20" creationId="{D0E30DF5-1294-9C3B-A614-77C06F78BF58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23" creationId="{3386241D-1385-E3C8-5342-261400E46DD0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29" creationId="{C91ABE38-E379-C3A6-5F68-44657E608A6C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31" creationId="{49707E00-3697-9263-E895-94532B2C2263}"/>
          </ac:spMkLst>
        </pc:spChg>
        <pc:spChg chg="mod">
          <ac:chgData name="Yangqiu SONG" userId="7663364d-1002-410d-9c05-5263f526c5cf" providerId="ADAL" clId="{92AA5E42-79AD-47D4-A672-61D62B53E274}" dt="2023-10-19T10:02:34.927" v="877" actId="1076"/>
          <ac:spMkLst>
            <pc:docMk/>
            <pc:sldMk cId="3812726301" sldId="367"/>
            <ac:spMk id="32" creationId="{F34BD769-C82C-97E7-1385-7268F429E2D7}"/>
          </ac:spMkLst>
        </pc:spChg>
        <pc:graphicFrameChg chg="mod modGraphic">
          <ac:chgData name="Yangqiu SONG" userId="7663364d-1002-410d-9c05-5263f526c5cf" providerId="ADAL" clId="{92AA5E42-79AD-47D4-A672-61D62B53E274}" dt="2023-10-19T10:02:46.120" v="881" actId="14100"/>
          <ac:graphicFrameMkLst>
            <pc:docMk/>
            <pc:sldMk cId="3812726301" sldId="367"/>
            <ac:graphicFrameMk id="8" creationId="{F28C89BC-0AC7-C516-0250-9657C23315E3}"/>
          </ac:graphicFrameMkLst>
        </pc:graphicFrameChg>
        <pc:cxnChg chg="mod">
          <ac:chgData name="Yangqiu SONG" userId="7663364d-1002-410d-9c05-5263f526c5cf" providerId="ADAL" clId="{92AA5E42-79AD-47D4-A672-61D62B53E274}" dt="2023-10-19T10:02:34.927" v="877" actId="1076"/>
          <ac:cxnSpMkLst>
            <pc:docMk/>
            <pc:sldMk cId="3812726301" sldId="367"/>
            <ac:cxnSpMk id="22" creationId="{E87B392C-37DF-8869-E5AB-9622035B5ED1}"/>
          </ac:cxnSpMkLst>
        </pc:cxnChg>
        <pc:cxnChg chg="mod">
          <ac:chgData name="Yangqiu SONG" userId="7663364d-1002-410d-9c05-5263f526c5cf" providerId="ADAL" clId="{92AA5E42-79AD-47D4-A672-61D62B53E274}" dt="2023-10-19T10:02:34.927" v="877" actId="1076"/>
          <ac:cxnSpMkLst>
            <pc:docMk/>
            <pc:sldMk cId="3812726301" sldId="367"/>
            <ac:cxnSpMk id="25" creationId="{A3ADDB77-44B2-F575-E0DD-AE41BDAADB24}"/>
          </ac:cxnSpMkLst>
        </pc:cxnChg>
      </pc:sldChg>
      <pc:sldChg chg="modSp mod">
        <pc:chgData name="Yangqiu SONG" userId="7663364d-1002-410d-9c05-5263f526c5cf" providerId="ADAL" clId="{92AA5E42-79AD-47D4-A672-61D62B53E274}" dt="2023-10-19T04:07:07.468" v="636" actId="1076"/>
        <pc:sldMkLst>
          <pc:docMk/>
          <pc:sldMk cId="2958410881" sldId="368"/>
        </pc:sldMkLst>
        <pc:spChg chg="mod">
          <ac:chgData name="Yangqiu SONG" userId="7663364d-1002-410d-9c05-5263f526c5cf" providerId="ADAL" clId="{92AA5E42-79AD-47D4-A672-61D62B53E274}" dt="2023-10-19T04:07:02.707" v="634" actId="1076"/>
          <ac:spMkLst>
            <pc:docMk/>
            <pc:sldMk cId="2958410881" sldId="368"/>
            <ac:spMk id="2" creationId="{AEFB76C1-0B96-5C4C-C0B0-AD40089AD3F1}"/>
          </ac:spMkLst>
        </pc:spChg>
        <pc:spChg chg="mod">
          <ac:chgData name="Yangqiu SONG" userId="7663364d-1002-410d-9c05-5263f526c5cf" providerId="ADAL" clId="{92AA5E42-79AD-47D4-A672-61D62B53E274}" dt="2023-10-19T04:07:05.345" v="635" actId="1076"/>
          <ac:spMkLst>
            <pc:docMk/>
            <pc:sldMk cId="2958410881" sldId="368"/>
            <ac:spMk id="11" creationId="{25E05377-F6BF-B6E7-51CD-0648CF9AC6EA}"/>
          </ac:spMkLst>
        </pc:spChg>
        <pc:picChg chg="mod">
          <ac:chgData name="Yangqiu SONG" userId="7663364d-1002-410d-9c05-5263f526c5cf" providerId="ADAL" clId="{92AA5E42-79AD-47D4-A672-61D62B53E274}" dt="2023-10-19T04:07:07.468" v="636" actId="1076"/>
          <ac:picMkLst>
            <pc:docMk/>
            <pc:sldMk cId="2958410881" sldId="368"/>
            <ac:picMk id="1026" creationId="{A13D00FE-435E-DF79-2026-61C08FFFA5BB}"/>
          </ac:picMkLst>
        </pc:picChg>
      </pc:sldChg>
      <pc:sldChg chg="modSp mod modAnim">
        <pc:chgData name="Yangqiu SONG" userId="7663364d-1002-410d-9c05-5263f526c5cf" providerId="ADAL" clId="{92AA5E42-79AD-47D4-A672-61D62B53E274}" dt="2023-10-19T04:13:26.816" v="656" actId="3626"/>
        <pc:sldMkLst>
          <pc:docMk/>
          <pc:sldMk cId="3469601746" sldId="369"/>
        </pc:sldMkLst>
        <pc:spChg chg="mod">
          <ac:chgData name="Yangqiu SONG" userId="7663364d-1002-410d-9c05-5263f526c5cf" providerId="ADAL" clId="{92AA5E42-79AD-47D4-A672-61D62B53E274}" dt="2023-10-19T04:06:51.552" v="632" actId="1076"/>
          <ac:spMkLst>
            <pc:docMk/>
            <pc:sldMk cId="3469601746" sldId="369"/>
            <ac:spMk id="2" creationId="{C32A3310-FDD6-D94A-7A72-47389448AF77}"/>
          </ac:spMkLst>
        </pc:spChg>
        <pc:spChg chg="mod">
          <ac:chgData name="Yangqiu SONG" userId="7663364d-1002-410d-9c05-5263f526c5cf" providerId="ADAL" clId="{92AA5E42-79AD-47D4-A672-61D62B53E274}" dt="2023-10-19T04:13:26.816" v="656" actId="3626"/>
          <ac:spMkLst>
            <pc:docMk/>
            <pc:sldMk cId="3469601746" sldId="369"/>
            <ac:spMk id="3" creationId="{D1391485-BE81-5872-A5EE-8E4A92C07D3B}"/>
          </ac:spMkLst>
        </pc:spChg>
      </pc:sldChg>
      <pc:sldChg chg="modSp mod modAnim">
        <pc:chgData name="Yangqiu SONG" userId="7663364d-1002-410d-9c05-5263f526c5cf" providerId="ADAL" clId="{92AA5E42-79AD-47D4-A672-61D62B53E274}" dt="2023-10-19T04:13:49.545" v="657"/>
        <pc:sldMkLst>
          <pc:docMk/>
          <pc:sldMk cId="31985100" sldId="370"/>
        </pc:sldMkLst>
        <pc:spChg chg="mod">
          <ac:chgData name="Yangqiu SONG" userId="7663364d-1002-410d-9c05-5263f526c5cf" providerId="ADAL" clId="{92AA5E42-79AD-47D4-A672-61D62B53E274}" dt="2023-10-19T04:08:13.058" v="643" actId="1076"/>
          <ac:spMkLst>
            <pc:docMk/>
            <pc:sldMk cId="31985100" sldId="370"/>
            <ac:spMk id="2" creationId="{99FEE8D4-56E6-BD41-B242-3D8A680DC942}"/>
          </ac:spMkLst>
        </pc:spChg>
      </pc:sldChg>
      <pc:sldChg chg="modSp mod modAnim">
        <pc:chgData name="Yangqiu SONG" userId="7663364d-1002-410d-9c05-5263f526c5cf" providerId="ADAL" clId="{92AA5E42-79AD-47D4-A672-61D62B53E274}" dt="2023-10-19T04:15:33.332" v="663"/>
        <pc:sldMkLst>
          <pc:docMk/>
          <pc:sldMk cId="3414406717" sldId="371"/>
        </pc:sldMkLst>
        <pc:spChg chg="mod">
          <ac:chgData name="Yangqiu SONG" userId="7663364d-1002-410d-9c05-5263f526c5cf" providerId="ADAL" clId="{92AA5E42-79AD-47D4-A672-61D62B53E274}" dt="2023-10-19T04:08:16.302" v="644" actId="1076"/>
          <ac:spMkLst>
            <pc:docMk/>
            <pc:sldMk cId="3414406717" sldId="371"/>
            <ac:spMk id="2" creationId="{99FEE8D4-56E6-BD41-B242-3D8A680DC942}"/>
          </ac:spMkLst>
        </pc:spChg>
        <pc:spChg chg="mod">
          <ac:chgData name="Yangqiu SONG" userId="7663364d-1002-410d-9c05-5263f526c5cf" providerId="ADAL" clId="{92AA5E42-79AD-47D4-A672-61D62B53E274}" dt="2023-10-19T04:15:17.557" v="660" actId="20577"/>
          <ac:spMkLst>
            <pc:docMk/>
            <pc:sldMk cId="3414406717" sldId="371"/>
            <ac:spMk id="3" creationId="{AA197EE8-C1B8-FB91-46B3-C1274E8DBCD8}"/>
          </ac:spMkLst>
        </pc:spChg>
      </pc:sldChg>
      <pc:sldChg chg="modSp mod">
        <pc:chgData name="Yangqiu SONG" userId="7663364d-1002-410d-9c05-5263f526c5cf" providerId="ADAL" clId="{92AA5E42-79AD-47D4-A672-61D62B53E274}" dt="2023-10-19T10:03:06.369" v="883" actId="1076"/>
        <pc:sldMkLst>
          <pc:docMk/>
          <pc:sldMk cId="881271446" sldId="372"/>
        </pc:sldMkLst>
        <pc:spChg chg="mod">
          <ac:chgData name="Yangqiu SONG" userId="7663364d-1002-410d-9c05-5263f526c5cf" providerId="ADAL" clId="{92AA5E42-79AD-47D4-A672-61D62B53E274}" dt="2023-10-19T04:08:26.221" v="645" actId="1076"/>
          <ac:spMkLst>
            <pc:docMk/>
            <pc:sldMk cId="881271446" sldId="372"/>
            <ac:spMk id="2" creationId="{99FEE8D4-56E6-BD41-B242-3D8A680DC942}"/>
          </ac:spMkLst>
        </pc:spChg>
        <pc:spChg chg="mod">
          <ac:chgData name="Yangqiu SONG" userId="7663364d-1002-410d-9c05-5263f526c5cf" providerId="ADAL" clId="{92AA5E42-79AD-47D4-A672-61D62B53E274}" dt="2023-10-19T04:28:25.461" v="685" actId="14100"/>
          <ac:spMkLst>
            <pc:docMk/>
            <pc:sldMk cId="881271446" sldId="372"/>
            <ac:spMk id="3" creationId="{AA197EE8-C1B8-FB91-46B3-C1274E8DBCD8}"/>
          </ac:spMkLst>
        </pc:spChg>
        <pc:graphicFrameChg chg="mod modGraphic">
          <ac:chgData name="Yangqiu SONG" userId="7663364d-1002-410d-9c05-5263f526c5cf" providerId="ADAL" clId="{92AA5E42-79AD-47D4-A672-61D62B53E274}" dt="2023-10-19T10:03:06.369" v="883" actId="1076"/>
          <ac:graphicFrameMkLst>
            <pc:docMk/>
            <pc:sldMk cId="881271446" sldId="372"/>
            <ac:graphicFrameMk id="5" creationId="{D8A2093C-85B0-489E-6FFC-259D7EF85E0A}"/>
          </ac:graphicFrameMkLst>
        </pc:graphicFrameChg>
      </pc:sldChg>
      <pc:sldChg chg="addSp modSp mod">
        <pc:chgData name="Yangqiu SONG" userId="7663364d-1002-410d-9c05-5263f526c5cf" providerId="ADAL" clId="{92AA5E42-79AD-47D4-A672-61D62B53E274}" dt="2023-10-19T04:06:56.664" v="633" actId="1076"/>
        <pc:sldMkLst>
          <pc:docMk/>
          <pc:sldMk cId="381117664" sldId="373"/>
        </pc:sldMkLst>
        <pc:spChg chg="mod">
          <ac:chgData name="Yangqiu SONG" userId="7663364d-1002-410d-9c05-5263f526c5cf" providerId="ADAL" clId="{92AA5E42-79AD-47D4-A672-61D62B53E274}" dt="2023-10-19T04:06:56.664" v="633" actId="1076"/>
          <ac:spMkLst>
            <pc:docMk/>
            <pc:sldMk cId="381117664" sldId="373"/>
            <ac:spMk id="2" creationId="{AEFB76C1-0B96-5C4C-C0B0-AD40089AD3F1}"/>
          </ac:spMkLst>
        </pc:spChg>
        <pc:spChg chg="add mod">
          <ac:chgData name="Yangqiu SONG" userId="7663364d-1002-410d-9c05-5263f526c5cf" providerId="ADAL" clId="{92AA5E42-79AD-47D4-A672-61D62B53E274}" dt="2023-10-19T04:06:39.102" v="631" actId="1076"/>
          <ac:spMkLst>
            <pc:docMk/>
            <pc:sldMk cId="381117664" sldId="373"/>
            <ac:spMk id="5" creationId="{64521BED-C070-F7B8-A636-E45DAE303F76}"/>
          </ac:spMkLst>
        </pc:spChg>
        <pc:spChg chg="mod">
          <ac:chgData name="Yangqiu SONG" userId="7663364d-1002-410d-9c05-5263f526c5cf" providerId="ADAL" clId="{92AA5E42-79AD-47D4-A672-61D62B53E274}" dt="2023-10-19T04:05:32.958" v="627" actId="1076"/>
          <ac:spMkLst>
            <pc:docMk/>
            <pc:sldMk cId="381117664" sldId="373"/>
            <ac:spMk id="12" creationId="{65D8BF40-AA22-C8AC-A986-2517C536ED50}"/>
          </ac:spMkLst>
        </pc:spChg>
        <pc:graphicFrameChg chg="mod modGraphic">
          <ac:chgData name="Yangqiu SONG" userId="7663364d-1002-410d-9c05-5263f526c5cf" providerId="ADAL" clId="{92AA5E42-79AD-47D4-A672-61D62B53E274}" dt="2023-10-19T04:06:33.756" v="628" actId="1076"/>
          <ac:graphicFrameMkLst>
            <pc:docMk/>
            <pc:sldMk cId="381117664" sldId="373"/>
            <ac:graphicFrameMk id="8" creationId="{F28C89BC-0AC7-C516-0250-9657C23315E3}"/>
          </ac:graphicFrameMkLst>
        </pc:graphicFrameChg>
      </pc:sldChg>
      <pc:sldChg chg="addSp delSp modSp new mod modClrScheme chgLayout">
        <pc:chgData name="Yangqiu SONG" userId="7663364d-1002-410d-9c05-5263f526c5cf" providerId="ADAL" clId="{92AA5E42-79AD-47D4-A672-61D62B53E274}" dt="2023-10-19T00:55:50.110" v="120"/>
        <pc:sldMkLst>
          <pc:docMk/>
          <pc:sldMk cId="999497129" sldId="374"/>
        </pc:sldMkLst>
        <pc:spChg chg="del mod ord">
          <ac:chgData name="Yangqiu SONG" userId="7663364d-1002-410d-9c05-5263f526c5cf" providerId="ADAL" clId="{92AA5E42-79AD-47D4-A672-61D62B53E274}" dt="2023-10-19T00:55:15.298" v="106" actId="700"/>
          <ac:spMkLst>
            <pc:docMk/>
            <pc:sldMk cId="999497129" sldId="374"/>
            <ac:spMk id="2" creationId="{9887F765-842F-996B-13AA-38799703BA19}"/>
          </ac:spMkLst>
        </pc:spChg>
        <pc:spChg chg="del mod ord">
          <ac:chgData name="Yangqiu SONG" userId="7663364d-1002-410d-9c05-5263f526c5cf" providerId="ADAL" clId="{92AA5E42-79AD-47D4-A672-61D62B53E274}" dt="2023-10-19T00:55:15.298" v="106" actId="700"/>
          <ac:spMkLst>
            <pc:docMk/>
            <pc:sldMk cId="999497129" sldId="374"/>
            <ac:spMk id="3" creationId="{486D3E8B-DB9D-ACB2-4945-B6533A3E737D}"/>
          </ac:spMkLst>
        </pc:spChg>
        <pc:spChg chg="del">
          <ac:chgData name="Yangqiu SONG" userId="7663364d-1002-410d-9c05-5263f526c5cf" providerId="ADAL" clId="{92AA5E42-79AD-47D4-A672-61D62B53E274}" dt="2023-10-19T00:55:15.298" v="106" actId="700"/>
          <ac:spMkLst>
            <pc:docMk/>
            <pc:sldMk cId="999497129" sldId="374"/>
            <ac:spMk id="4" creationId="{9622B728-0A4F-52BA-B2B6-4EDCBCF0748F}"/>
          </ac:spMkLst>
        </pc:spChg>
        <pc:spChg chg="mod ord">
          <ac:chgData name="Yangqiu SONG" userId="7663364d-1002-410d-9c05-5263f526c5cf" providerId="ADAL" clId="{92AA5E42-79AD-47D4-A672-61D62B53E274}" dt="2023-10-19T00:55:15.298" v="106" actId="700"/>
          <ac:spMkLst>
            <pc:docMk/>
            <pc:sldMk cId="999497129" sldId="374"/>
            <ac:spMk id="5" creationId="{2AFC3A36-54B8-0491-6ADE-E5225E6FBC8B}"/>
          </ac:spMkLst>
        </pc:spChg>
        <pc:spChg chg="add mod ord">
          <ac:chgData name="Yangqiu SONG" userId="7663364d-1002-410d-9c05-5263f526c5cf" providerId="ADAL" clId="{92AA5E42-79AD-47D4-A672-61D62B53E274}" dt="2023-10-19T00:55:50.110" v="120"/>
          <ac:spMkLst>
            <pc:docMk/>
            <pc:sldMk cId="999497129" sldId="374"/>
            <ac:spMk id="6" creationId="{9F4447DA-1EAD-820E-FF55-46905C104FEF}"/>
          </ac:spMkLst>
        </pc:spChg>
        <pc:spChg chg="add mod ord">
          <ac:chgData name="Yangqiu SONG" userId="7663364d-1002-410d-9c05-5263f526c5cf" providerId="ADAL" clId="{92AA5E42-79AD-47D4-A672-61D62B53E274}" dt="2023-10-19T00:55:33.285" v="119" actId="403"/>
          <ac:spMkLst>
            <pc:docMk/>
            <pc:sldMk cId="999497129" sldId="374"/>
            <ac:spMk id="7" creationId="{2C2093CF-6BDD-2706-9309-41F7FA3699CF}"/>
          </ac:spMkLst>
        </pc:spChg>
      </pc:sldChg>
      <pc:sldChg chg="addSp delSp modSp new mod ord">
        <pc:chgData name="Yangqiu SONG" userId="7663364d-1002-410d-9c05-5263f526c5cf" providerId="ADAL" clId="{92AA5E42-79AD-47D4-A672-61D62B53E274}" dt="2023-10-19T04:42:19.603" v="741" actId="1076"/>
        <pc:sldMkLst>
          <pc:docMk/>
          <pc:sldMk cId="3033541988" sldId="375"/>
        </pc:sldMkLst>
        <pc:spChg chg="del">
          <ac:chgData name="Yangqiu SONG" userId="7663364d-1002-410d-9c05-5263f526c5cf" providerId="ADAL" clId="{92AA5E42-79AD-47D4-A672-61D62B53E274}" dt="2023-10-19T04:36:08.460" v="690" actId="21"/>
          <ac:spMkLst>
            <pc:docMk/>
            <pc:sldMk cId="3033541988" sldId="375"/>
            <ac:spMk id="2" creationId="{C648F9B9-6F6A-8F77-BE9E-8E4C16592122}"/>
          </ac:spMkLst>
        </pc:spChg>
        <pc:spChg chg="del">
          <ac:chgData name="Yangqiu SONG" userId="7663364d-1002-410d-9c05-5263f526c5cf" providerId="ADAL" clId="{92AA5E42-79AD-47D4-A672-61D62B53E274}" dt="2023-10-19T04:37:27.242" v="712" actId="21"/>
          <ac:spMkLst>
            <pc:docMk/>
            <pc:sldMk cId="3033541988" sldId="375"/>
            <ac:spMk id="3" creationId="{49897B02-5A1F-F4A5-61F9-B47EBB906407}"/>
          </ac:spMkLst>
        </pc:spChg>
        <pc:spChg chg="add mod">
          <ac:chgData name="Yangqiu SONG" userId="7663364d-1002-410d-9c05-5263f526c5cf" providerId="ADAL" clId="{92AA5E42-79AD-47D4-A672-61D62B53E274}" dt="2023-10-19T04:37:58.726" v="714" actId="20577"/>
          <ac:spMkLst>
            <pc:docMk/>
            <pc:sldMk cId="3033541988" sldId="375"/>
            <ac:spMk id="5" creationId="{A7ECEF00-CE0C-5026-616B-4C08F8527548}"/>
          </ac:spMkLst>
        </pc:spChg>
        <pc:spChg chg="add mod">
          <ac:chgData name="Yangqiu SONG" userId="7663364d-1002-410d-9c05-5263f526c5cf" providerId="ADAL" clId="{92AA5E42-79AD-47D4-A672-61D62B53E274}" dt="2023-10-19T04:37:17.492" v="707" actId="1076"/>
          <ac:spMkLst>
            <pc:docMk/>
            <pc:sldMk cId="3033541988" sldId="375"/>
            <ac:spMk id="14" creationId="{CF78D14D-6F54-2D4B-DDEC-E9EFDE0B1FF1}"/>
          </ac:spMkLst>
        </pc:spChg>
        <pc:spChg chg="add mod">
          <ac:chgData name="Yangqiu SONG" userId="7663364d-1002-410d-9c05-5263f526c5cf" providerId="ADAL" clId="{92AA5E42-79AD-47D4-A672-61D62B53E274}" dt="2023-10-19T04:37:29.936" v="713" actId="14100"/>
          <ac:spMkLst>
            <pc:docMk/>
            <pc:sldMk cId="3033541988" sldId="375"/>
            <ac:spMk id="16" creationId="{C0077B88-666C-91E2-DA66-2ECB399127D6}"/>
          </ac:spMkLst>
        </pc:spChg>
        <pc:spChg chg="add mod">
          <ac:chgData name="Yangqiu SONG" userId="7663364d-1002-410d-9c05-5263f526c5cf" providerId="ADAL" clId="{92AA5E42-79AD-47D4-A672-61D62B53E274}" dt="2023-10-19T04:42:19.603" v="741" actId="1076"/>
          <ac:spMkLst>
            <pc:docMk/>
            <pc:sldMk cId="3033541988" sldId="375"/>
            <ac:spMk id="17" creationId="{D5AC0E65-7AB8-6E29-B9A4-74FF63F578DF}"/>
          </ac:spMkLst>
        </pc:spChg>
        <pc:picChg chg="add mod">
          <ac:chgData name="Yangqiu SONG" userId="7663364d-1002-410d-9c05-5263f526c5cf" providerId="ADAL" clId="{92AA5E42-79AD-47D4-A672-61D62B53E274}" dt="2023-10-19T04:36:25.673" v="695" actId="14100"/>
          <ac:picMkLst>
            <pc:docMk/>
            <pc:sldMk cId="3033541988" sldId="375"/>
            <ac:picMk id="7" creationId="{81FCD5FC-FB92-DEEC-5109-630FBF6F5218}"/>
          </ac:picMkLst>
        </pc:picChg>
        <pc:picChg chg="add del">
          <ac:chgData name="Yangqiu SONG" userId="7663364d-1002-410d-9c05-5263f526c5cf" providerId="ADAL" clId="{92AA5E42-79AD-47D4-A672-61D62B53E274}" dt="2023-10-19T04:37:05.116" v="700" actId="478"/>
          <ac:picMkLst>
            <pc:docMk/>
            <pc:sldMk cId="3033541988" sldId="375"/>
            <ac:picMk id="9" creationId="{B4C03DFB-3C00-F772-66D5-976ABA80ED92}"/>
          </ac:picMkLst>
        </pc:picChg>
        <pc:picChg chg="add del mod">
          <ac:chgData name="Yangqiu SONG" userId="7663364d-1002-410d-9c05-5263f526c5cf" providerId="ADAL" clId="{92AA5E42-79AD-47D4-A672-61D62B53E274}" dt="2023-10-19T04:37:03.877" v="699" actId="21"/>
          <ac:picMkLst>
            <pc:docMk/>
            <pc:sldMk cId="3033541988" sldId="375"/>
            <ac:picMk id="11" creationId="{6C3E6E57-BEC4-32E4-6547-6DD8CA06C8EB}"/>
          </ac:picMkLst>
        </pc:picChg>
        <pc:picChg chg="add mod">
          <ac:chgData name="Yangqiu SONG" userId="7663364d-1002-410d-9c05-5263f526c5cf" providerId="ADAL" clId="{92AA5E42-79AD-47D4-A672-61D62B53E274}" dt="2023-10-19T04:37:22.495" v="710" actId="1076"/>
          <ac:picMkLst>
            <pc:docMk/>
            <pc:sldMk cId="3033541988" sldId="375"/>
            <ac:picMk id="12" creationId="{ADED4E7D-AFB2-3DFD-3948-E28026CC9D6F}"/>
          </ac:picMkLst>
        </pc:picChg>
      </pc:sldChg>
      <pc:sldChg chg="addSp delSp modSp new mod">
        <pc:chgData name="Yangqiu SONG" userId="7663364d-1002-410d-9c05-5263f526c5cf" providerId="ADAL" clId="{92AA5E42-79AD-47D4-A672-61D62B53E274}" dt="2023-10-19T05:13:25.835" v="852"/>
        <pc:sldMkLst>
          <pc:docMk/>
          <pc:sldMk cId="2305995952" sldId="376"/>
        </pc:sldMkLst>
        <pc:spChg chg="mod">
          <ac:chgData name="Yangqiu SONG" userId="7663364d-1002-410d-9c05-5263f526c5cf" providerId="ADAL" clId="{92AA5E42-79AD-47D4-A672-61D62B53E274}" dt="2023-10-19T05:03:35.983" v="791" actId="1076"/>
          <ac:spMkLst>
            <pc:docMk/>
            <pc:sldMk cId="2305995952" sldId="376"/>
            <ac:spMk id="2" creationId="{C2806F58-892D-BBDB-27F4-C0C38996B7ED}"/>
          </ac:spMkLst>
        </pc:spChg>
        <pc:spChg chg="del">
          <ac:chgData name="Yangqiu SONG" userId="7663364d-1002-410d-9c05-5263f526c5cf" providerId="ADAL" clId="{92AA5E42-79AD-47D4-A672-61D62B53E274}" dt="2023-10-19T05:03:30.087" v="787" actId="22"/>
          <ac:spMkLst>
            <pc:docMk/>
            <pc:sldMk cId="2305995952" sldId="376"/>
            <ac:spMk id="3" creationId="{EA2AE105-8E9D-99F7-92DE-8AFE8E5E33FE}"/>
          </ac:spMkLst>
        </pc:spChg>
        <pc:spChg chg="add mod">
          <ac:chgData name="Yangqiu SONG" userId="7663364d-1002-410d-9c05-5263f526c5cf" providerId="ADAL" clId="{92AA5E42-79AD-47D4-A672-61D62B53E274}" dt="2023-10-19T05:13:25.835" v="852"/>
          <ac:spMkLst>
            <pc:docMk/>
            <pc:sldMk cId="2305995952" sldId="376"/>
            <ac:spMk id="3" creationId="{F2618538-41D7-3687-4DAB-0AEDFC6E950A}"/>
          </ac:spMkLst>
        </pc:spChg>
        <pc:spChg chg="add del mod">
          <ac:chgData name="Yangqiu SONG" userId="7663364d-1002-410d-9c05-5263f526c5cf" providerId="ADAL" clId="{92AA5E42-79AD-47D4-A672-61D62B53E274}" dt="2023-10-19T05:13:25.663" v="851" actId="478"/>
          <ac:spMkLst>
            <pc:docMk/>
            <pc:sldMk cId="2305995952" sldId="376"/>
            <ac:spMk id="6" creationId="{1BB58084-F17E-5D4B-B906-A690D8F21A61}"/>
          </ac:spMkLst>
        </pc:spChg>
        <pc:picChg chg="add mod ord">
          <ac:chgData name="Yangqiu SONG" userId="7663364d-1002-410d-9c05-5263f526c5cf" providerId="ADAL" clId="{92AA5E42-79AD-47D4-A672-61D62B53E274}" dt="2023-10-19T05:09:30.120" v="822" actId="1076"/>
          <ac:picMkLst>
            <pc:docMk/>
            <pc:sldMk cId="2305995952" sldId="376"/>
            <ac:picMk id="8" creationId="{1B1835FB-7C19-1570-8712-AE9BD1266AC6}"/>
          </ac:picMkLst>
        </pc:picChg>
      </pc:sldChg>
      <pc:sldChg chg="addSp delSp modSp new mod">
        <pc:chgData name="Yangqiu SONG" userId="7663364d-1002-410d-9c05-5263f526c5cf" providerId="ADAL" clId="{92AA5E42-79AD-47D4-A672-61D62B53E274}" dt="2023-10-19T05:13:23.087" v="850"/>
        <pc:sldMkLst>
          <pc:docMk/>
          <pc:sldMk cId="3185545186" sldId="377"/>
        </pc:sldMkLst>
        <pc:spChg chg="add mod">
          <ac:chgData name="Yangqiu SONG" userId="7663364d-1002-410d-9c05-5263f526c5cf" providerId="ADAL" clId="{92AA5E42-79AD-47D4-A672-61D62B53E274}" dt="2023-10-19T05:13:23.087" v="850"/>
          <ac:spMkLst>
            <pc:docMk/>
            <pc:sldMk cId="3185545186" sldId="377"/>
            <ac:spMk id="2" creationId="{0047BDC3-A97C-F22A-45CD-9CACB32D2975}"/>
          </ac:spMkLst>
        </pc:spChg>
        <pc:spChg chg="del">
          <ac:chgData name="Yangqiu SONG" userId="7663364d-1002-410d-9c05-5263f526c5cf" providerId="ADAL" clId="{92AA5E42-79AD-47D4-A672-61D62B53E274}" dt="2023-10-19T05:04:12.736" v="795" actId="478"/>
          <ac:spMkLst>
            <pc:docMk/>
            <pc:sldMk cId="3185545186" sldId="377"/>
            <ac:spMk id="2" creationId="{74AD118F-7819-A2AD-B016-5E411DA20306}"/>
          </ac:spMkLst>
        </pc:spChg>
        <pc:spChg chg="del">
          <ac:chgData name="Yangqiu SONG" userId="7663364d-1002-410d-9c05-5263f526c5cf" providerId="ADAL" clId="{92AA5E42-79AD-47D4-A672-61D62B53E274}" dt="2023-10-19T05:04:07.596" v="794" actId="22"/>
          <ac:spMkLst>
            <pc:docMk/>
            <pc:sldMk cId="3185545186" sldId="377"/>
            <ac:spMk id="3" creationId="{32EB8A91-C647-FA9A-DB45-7E3762087728}"/>
          </ac:spMkLst>
        </pc:spChg>
        <pc:spChg chg="add mod">
          <ac:chgData name="Yangqiu SONG" userId="7663364d-1002-410d-9c05-5263f526c5cf" providerId="ADAL" clId="{92AA5E42-79AD-47D4-A672-61D62B53E274}" dt="2023-10-19T05:04:12.972" v="796"/>
          <ac:spMkLst>
            <pc:docMk/>
            <pc:sldMk cId="3185545186" sldId="377"/>
            <ac:spMk id="7" creationId="{BF2A8C26-4132-7770-854A-211D91F94E61}"/>
          </ac:spMkLst>
        </pc:spChg>
        <pc:spChg chg="add del mod">
          <ac:chgData name="Yangqiu SONG" userId="7663364d-1002-410d-9c05-5263f526c5cf" providerId="ADAL" clId="{92AA5E42-79AD-47D4-A672-61D62B53E274}" dt="2023-10-19T05:13:22.896" v="849" actId="478"/>
          <ac:spMkLst>
            <pc:docMk/>
            <pc:sldMk cId="3185545186" sldId="377"/>
            <ac:spMk id="8" creationId="{0EA01DC6-9701-36D7-FD3F-34DADAABB7E0}"/>
          </ac:spMkLst>
        </pc:spChg>
        <pc:picChg chg="add mod ord">
          <ac:chgData name="Yangqiu SONG" userId="7663364d-1002-410d-9c05-5263f526c5cf" providerId="ADAL" clId="{92AA5E42-79AD-47D4-A672-61D62B53E274}" dt="2023-10-19T05:04:18.435" v="801" actId="14100"/>
          <ac:picMkLst>
            <pc:docMk/>
            <pc:sldMk cId="3185545186" sldId="377"/>
            <ac:picMk id="6" creationId="{124AE607-057C-D56A-3E45-A640EA9A4460}"/>
          </ac:picMkLst>
        </pc:picChg>
      </pc:sldChg>
      <pc:sldChg chg="modSp new del mod">
        <pc:chgData name="Yangqiu SONG" userId="7663364d-1002-410d-9c05-5263f526c5cf" providerId="ADAL" clId="{92AA5E42-79AD-47D4-A672-61D62B53E274}" dt="2023-10-19T05:05:27.375" v="806" actId="680"/>
        <pc:sldMkLst>
          <pc:docMk/>
          <pc:sldMk cId="847694092" sldId="378"/>
        </pc:sldMkLst>
        <pc:spChg chg="mod">
          <ac:chgData name="Yangqiu SONG" userId="7663364d-1002-410d-9c05-5263f526c5cf" providerId="ADAL" clId="{92AA5E42-79AD-47D4-A672-61D62B53E274}" dt="2023-10-19T05:05:26.891" v="805"/>
          <ac:spMkLst>
            <pc:docMk/>
            <pc:sldMk cId="847694092" sldId="378"/>
            <ac:spMk id="2" creationId="{ECDA119B-8D19-980E-812B-CC6B4F163ABA}"/>
          </ac:spMkLst>
        </pc:spChg>
      </pc:sldChg>
      <pc:sldChg chg="new del">
        <pc:chgData name="Yangqiu SONG" userId="7663364d-1002-410d-9c05-5263f526c5cf" providerId="ADAL" clId="{92AA5E42-79AD-47D4-A672-61D62B53E274}" dt="2023-10-19T05:06:17.495" v="821" actId="2696"/>
        <pc:sldMkLst>
          <pc:docMk/>
          <pc:sldMk cId="3775901530" sldId="378"/>
        </pc:sldMkLst>
      </pc:sldChg>
      <pc:sldChg chg="addSp delSp modSp add mod">
        <pc:chgData name="Yangqiu SONG" userId="7663364d-1002-410d-9c05-5263f526c5cf" providerId="ADAL" clId="{92AA5E42-79AD-47D4-A672-61D62B53E274}" dt="2023-10-19T05:13:19.339" v="848"/>
        <pc:sldMkLst>
          <pc:docMk/>
          <pc:sldMk cId="494825370" sldId="379"/>
        </pc:sldMkLst>
        <pc:spChg chg="add mod">
          <ac:chgData name="Yangqiu SONG" userId="7663364d-1002-410d-9c05-5263f526c5cf" providerId="ADAL" clId="{92AA5E42-79AD-47D4-A672-61D62B53E274}" dt="2023-10-19T05:13:19.339" v="848"/>
          <ac:spMkLst>
            <pc:docMk/>
            <pc:sldMk cId="494825370" sldId="379"/>
            <ac:spMk id="2" creationId="{BEA921E2-937E-582D-8D41-2C17F0B7C735}"/>
          </ac:spMkLst>
        </pc:spChg>
        <pc:spChg chg="add del mod">
          <ac:chgData name="Yangqiu SONG" userId="7663364d-1002-410d-9c05-5263f526c5cf" providerId="ADAL" clId="{92AA5E42-79AD-47D4-A672-61D62B53E274}" dt="2023-10-19T05:05:40.497" v="813"/>
          <ac:spMkLst>
            <pc:docMk/>
            <pc:sldMk cId="494825370" sldId="379"/>
            <ac:spMk id="3" creationId="{010CE0B3-6CAA-0FA5-7951-FD8833E9D419}"/>
          </ac:spMkLst>
        </pc:spChg>
        <pc:spChg chg="del mod">
          <ac:chgData name="Yangqiu SONG" userId="7663364d-1002-410d-9c05-5263f526c5cf" providerId="ADAL" clId="{92AA5E42-79AD-47D4-A672-61D62B53E274}" dt="2023-10-19T05:13:19.174" v="847" actId="478"/>
          <ac:spMkLst>
            <pc:docMk/>
            <pc:sldMk cId="494825370" sldId="379"/>
            <ac:spMk id="8" creationId="{0EA01DC6-9701-36D7-FD3F-34DADAABB7E0}"/>
          </ac:spMkLst>
        </pc:spChg>
        <pc:picChg chg="del">
          <ac:chgData name="Yangqiu SONG" userId="7663364d-1002-410d-9c05-5263f526c5cf" providerId="ADAL" clId="{92AA5E42-79AD-47D4-A672-61D62B53E274}" dt="2023-10-19T05:05:38.416" v="809" actId="478"/>
          <ac:picMkLst>
            <pc:docMk/>
            <pc:sldMk cId="494825370" sldId="379"/>
            <ac:picMk id="6" creationId="{124AE607-057C-D56A-3E45-A640EA9A4460}"/>
          </ac:picMkLst>
        </pc:picChg>
        <pc:picChg chg="add del mod">
          <ac:chgData name="Yangqiu SONG" userId="7663364d-1002-410d-9c05-5263f526c5cf" providerId="ADAL" clId="{92AA5E42-79AD-47D4-A672-61D62B53E274}" dt="2023-10-19T05:05:39.947" v="812" actId="21"/>
          <ac:picMkLst>
            <pc:docMk/>
            <pc:sldMk cId="494825370" sldId="379"/>
            <ac:picMk id="9" creationId="{CF01EE72-6C96-59D6-CEF3-6E3C4643A214}"/>
          </ac:picMkLst>
        </pc:picChg>
        <pc:picChg chg="add mod">
          <ac:chgData name="Yangqiu SONG" userId="7663364d-1002-410d-9c05-5263f526c5cf" providerId="ADAL" clId="{92AA5E42-79AD-47D4-A672-61D62B53E274}" dt="2023-10-19T05:05:42.287" v="814" actId="1076"/>
          <ac:picMkLst>
            <pc:docMk/>
            <pc:sldMk cId="494825370" sldId="379"/>
            <ac:picMk id="10" creationId="{D3519C4A-868D-E027-062A-B6B5F8E17249}"/>
          </ac:picMkLst>
        </pc:picChg>
      </pc:sldChg>
      <pc:sldChg chg="addSp delSp modSp add mod">
        <pc:chgData name="Yangqiu SONG" userId="7663364d-1002-410d-9c05-5263f526c5cf" providerId="ADAL" clId="{92AA5E42-79AD-47D4-A672-61D62B53E274}" dt="2023-10-19T05:13:14.461" v="846" actId="1076"/>
        <pc:sldMkLst>
          <pc:docMk/>
          <pc:sldMk cId="1613259801" sldId="380"/>
        </pc:sldMkLst>
        <pc:spChg chg="add del mod">
          <ac:chgData name="Yangqiu SONG" userId="7663364d-1002-410d-9c05-5263f526c5cf" providerId="ADAL" clId="{92AA5E42-79AD-47D4-A672-61D62B53E274}" dt="2023-10-19T05:06:14.035" v="819" actId="22"/>
          <ac:spMkLst>
            <pc:docMk/>
            <pc:sldMk cId="1613259801" sldId="380"/>
            <ac:spMk id="3" creationId="{44BBB73B-0D47-D89D-30D9-D8BA6DBDC710}"/>
          </ac:spMkLst>
        </pc:spChg>
        <pc:spChg chg="mod">
          <ac:chgData name="Yangqiu SONG" userId="7663364d-1002-410d-9c05-5263f526c5cf" providerId="ADAL" clId="{92AA5E42-79AD-47D4-A672-61D62B53E274}" dt="2023-10-19T05:13:14.461" v="846" actId="1076"/>
          <ac:spMkLst>
            <pc:docMk/>
            <pc:sldMk cId="1613259801" sldId="380"/>
            <ac:spMk id="8" creationId="{0EA01DC6-9701-36D7-FD3F-34DADAABB7E0}"/>
          </ac:spMkLst>
        </pc:spChg>
        <pc:picChg chg="add del">
          <ac:chgData name="Yangqiu SONG" userId="7663364d-1002-410d-9c05-5263f526c5cf" providerId="ADAL" clId="{92AA5E42-79AD-47D4-A672-61D62B53E274}" dt="2023-10-19T05:06:13.464" v="818" actId="22"/>
          <ac:picMkLst>
            <pc:docMk/>
            <pc:sldMk cId="1613259801" sldId="380"/>
            <ac:picMk id="6" creationId="{7685BC8E-091B-64B5-F7EF-7FACD7853CDE}"/>
          </ac:picMkLst>
        </pc:picChg>
        <pc:picChg chg="del">
          <ac:chgData name="Yangqiu SONG" userId="7663364d-1002-410d-9c05-5263f526c5cf" providerId="ADAL" clId="{92AA5E42-79AD-47D4-A672-61D62B53E274}" dt="2023-10-19T05:06:12.018" v="816" actId="478"/>
          <ac:picMkLst>
            <pc:docMk/>
            <pc:sldMk cId="1613259801" sldId="380"/>
            <ac:picMk id="10" creationId="{D3519C4A-868D-E027-062A-B6B5F8E17249}"/>
          </ac:picMkLst>
        </pc:picChg>
        <pc:picChg chg="add mod ord">
          <ac:chgData name="Yangqiu SONG" userId="7663364d-1002-410d-9c05-5263f526c5cf" providerId="ADAL" clId="{92AA5E42-79AD-47D4-A672-61D62B53E274}" dt="2023-10-19T05:06:15.680" v="820" actId="1076"/>
          <ac:picMkLst>
            <pc:docMk/>
            <pc:sldMk cId="1613259801" sldId="380"/>
            <ac:picMk id="11" creationId="{2151743D-EB67-17B9-A0EC-E0D143D6A5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F3C74-9F41-4112-894F-4956876D8BF8}" type="datetimeFigureOut">
              <a:rPr lang="LID4096" smtClean="0"/>
              <a:t>10/24/2023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4EFA-8363-4259-9DD4-903BE9DE48F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870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4EFA-8363-4259-9DD4-903BE9DE48F9}" type="slidenum">
              <a:rPr lang="LID4096" smtClean="0"/>
              <a:t>47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824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CA64-CD7E-45DE-B674-8EF40D9E1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1B006-EB98-3823-ACB0-B731BA74F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7624-137E-944F-2411-38208EB6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2946-EBFF-4AA0-903E-08A5AE2435A8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235F-92A6-1BCD-EA84-B2468E04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0699-88A6-8DE4-9A73-AA0F58C9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2229-D6D6-E010-7E79-9FF4949D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A77F9-9FB3-9B99-8C8A-E11B1DCF9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95C40-D4B8-4647-A132-266D31AC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14A6-3B3D-4107-96AE-AC828869ECCA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26B5-599D-56A8-7C4D-75464DB1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9D640-2E09-3DCE-A9E6-D1842939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5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F8A4A-86AC-C79F-988D-C55943EE4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8D61B-7F49-7D17-841D-E593A394C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7F3B-0608-9B16-92FD-2BC9C0F2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26D2-1F49-48BE-8BE2-8AE73213FB7D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22A6E-9E0F-1A1E-BCE3-58890DA5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54ABA-7A27-0A25-068F-DC08AFBB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C3B3-6904-5C94-2511-D152BF7D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B0A4A-A814-66E5-6E28-0E45BDEE3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4E805-E759-6045-7A2C-2C17A03B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2AD0-6085-47E1-B421-5F437615E982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C703-9D7B-9346-BD24-26F0FE61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0A35-139A-32B0-2D4A-06E92EB9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6CDD-C33A-2B20-B164-9BFEE4E6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FD990-D7C3-C193-C71F-5758A0CA6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53A40-A930-CFD7-65E0-30BB51EE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A172-C5E5-419F-952C-57A700F865B3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49FD6-BB68-09F3-1FC1-AF3E086A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13FB8-6001-8A31-00B5-265EABCD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EC73-FA31-B9BB-1B65-EF739583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B9D7-8479-93F7-4E75-ADF0AE870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818EA-3D4B-2311-1875-1536C3E92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9F764-1B03-EB3F-A4EE-6D49B05F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393-7D34-428A-87A2-1843C0F52DD3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76503-382D-21FA-996C-523C3CFA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A5172-FDE2-4D2E-B69A-60493216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AED4-998B-CF83-4A5B-DA2228A0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D3E4-24A2-0585-2244-5785783FB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6F5D9-3F38-4DD8-5A3C-A2A3E03FC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F100B-9DFE-758C-CC9A-27A0B6944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488AC-1767-4B5B-0F47-92868F8C0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D1914-EF8F-4ECE-4BF8-945AF343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463-E13C-4742-A52B-BF42FCE81F01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82176-DC99-5F35-C51D-62BF94F0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2B182-BAA0-63AA-21CF-6E031525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729D-F191-0933-BDBB-C07C8756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EB798-C733-B107-2E8D-27B8403D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4DC6-B4B0-476A-9D83-F4779149AF51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2CBC6-D7EA-A51E-3624-CDECD130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C306C-05FC-9459-BD9C-4689D298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A3A2D-A011-6B4C-CB65-77DB1A4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9881-2ED1-41CD-94B9-96F7A53167E5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14049-FF57-7F10-F7EF-48C19013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E8C8D-5C64-48FC-35A0-45ACAB1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2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FD50-337F-B757-7185-81D3429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E301-6A2D-D8F1-D601-5B6EF26FE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C8001-A428-47FE-746D-D3FE9150B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A1164-2D33-73B8-2858-5FCF2C1A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1CD6-2B6B-4459-93D2-385FA51747FA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3CAB9-25B9-9ABE-42E2-B6B7DF0C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7227B-2132-F341-1C30-98128D99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4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F602-A1FF-1D03-C046-CDC5331D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5EFE0-4B96-224A-568A-F8C78C7F5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33FB2-BED9-5FA3-061E-EB410A76E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D585-FDF9-8106-FD1A-CE584C60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9B2E-E097-4FF7-A224-0AF417FF8A05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C0C33-F66A-DE9E-C03C-A358A6C7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39F1A-E799-1B1F-4685-4C71DA70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7FC02-9D57-BF37-F0C3-AEB9890C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F2C64-4415-C144-939C-E3B5A1DD4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22A2C-1181-BB83-03E0-4AEA5C893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EA7E-66AF-4E30-9F99-2EC318E43AE1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17DFA-48F3-5251-544D-BC2E37A43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AD50-3402-DDBC-3F6A-FC3F6501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310.png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17" Type="http://schemas.openxmlformats.org/officeDocument/2006/relationships/image" Target="../media/image23.png"/><Relationship Id="rId2" Type="http://schemas.openxmlformats.org/officeDocument/2006/relationships/image" Target="../media/image21.png"/><Relationship Id="rId16" Type="http://schemas.openxmlformats.org/officeDocument/2006/relationships/image" Target="../media/image2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210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image" Target="../media/image410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310.png"/><Relationship Id="rId3" Type="http://schemas.openxmlformats.org/officeDocument/2006/relationships/image" Target="../media/image21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7.png"/><Relationship Id="rId2" Type="http://schemas.openxmlformats.org/officeDocument/2006/relationships/image" Target="../media/image25.png"/><Relationship Id="rId16" Type="http://schemas.openxmlformats.org/officeDocument/2006/relationships/image" Target="../media/image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28.png"/><Relationship Id="rId4" Type="http://schemas.openxmlformats.org/officeDocument/2006/relationships/image" Target="../media/image410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18" Type="http://schemas.openxmlformats.org/officeDocument/2006/relationships/image" Target="../media/image6.png"/><Relationship Id="rId3" Type="http://schemas.openxmlformats.org/officeDocument/2006/relationships/image" Target="../media/image210.png"/><Relationship Id="rId21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32.png"/><Relationship Id="rId2" Type="http://schemas.openxmlformats.org/officeDocument/2006/relationships/image" Target="../media/image30.png"/><Relationship Id="rId16" Type="http://schemas.openxmlformats.org/officeDocument/2006/relationships/image" Target="../media/image1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10.png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7.png"/><Relationship Id="rId4" Type="http://schemas.openxmlformats.org/officeDocument/2006/relationships/image" Target="../media/image310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18" Type="http://schemas.openxmlformats.org/officeDocument/2006/relationships/image" Target="../media/image6.png"/><Relationship Id="rId3" Type="http://schemas.openxmlformats.org/officeDocument/2006/relationships/image" Target="../media/image410.png"/><Relationship Id="rId21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26.png"/><Relationship Id="rId17" Type="http://schemas.openxmlformats.org/officeDocument/2006/relationships/image" Target="../media/image5.png"/><Relationship Id="rId2" Type="http://schemas.openxmlformats.org/officeDocument/2006/relationships/image" Target="../media/image33.png"/><Relationship Id="rId16" Type="http://schemas.openxmlformats.org/officeDocument/2006/relationships/image" Target="../media/image31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10.png"/><Relationship Id="rId10" Type="http://schemas.openxmlformats.org/officeDocument/2006/relationships/image" Target="../media/image13.png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8.png"/><Relationship Id="rId2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3.146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8.png"/><Relationship Id="rId5" Type="http://schemas.openxmlformats.org/officeDocument/2006/relationships/image" Target="../media/image24.png"/><Relationship Id="rId10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3.146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630.png"/><Relationship Id="rId21" Type="http://schemas.openxmlformats.org/officeDocument/2006/relationships/image" Target="../media/image72.png"/><Relationship Id="rId7" Type="http://schemas.openxmlformats.org/officeDocument/2006/relationships/image" Target="../media/image67.png"/><Relationship Id="rId12" Type="http://schemas.openxmlformats.org/officeDocument/2006/relationships/image" Target="../media/image11.png"/><Relationship Id="rId17" Type="http://schemas.openxmlformats.org/officeDocument/2006/relationships/image" Target="../media/image19.png"/><Relationship Id="rId25" Type="http://schemas.openxmlformats.org/officeDocument/2006/relationships/image" Target="../media/image76.png"/><Relationship Id="rId2" Type="http://schemas.openxmlformats.org/officeDocument/2006/relationships/image" Target="../media/image16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0.png"/><Relationship Id="rId11" Type="http://schemas.openxmlformats.org/officeDocument/2006/relationships/image" Target="../media/image17.png"/><Relationship Id="rId24" Type="http://schemas.openxmlformats.org/officeDocument/2006/relationships/image" Target="../media/image75.png"/><Relationship Id="rId5" Type="http://schemas.openxmlformats.org/officeDocument/2006/relationships/image" Target="../media/image650.png"/><Relationship Id="rId15" Type="http://schemas.openxmlformats.org/officeDocument/2006/relationships/image" Target="../media/image31.png"/><Relationship Id="rId23" Type="http://schemas.openxmlformats.org/officeDocument/2006/relationships/image" Target="../media/image74.png"/><Relationship Id="rId10" Type="http://schemas.openxmlformats.org/officeDocument/2006/relationships/image" Target="../media/image68.png"/><Relationship Id="rId19" Type="http://schemas.openxmlformats.org/officeDocument/2006/relationships/image" Target="../media/image70.png"/><Relationship Id="rId4" Type="http://schemas.openxmlformats.org/officeDocument/2006/relationships/image" Target="../media/image640.png"/><Relationship Id="rId9" Type="http://schemas.openxmlformats.org/officeDocument/2006/relationships/image" Target="../media/image8.png"/><Relationship Id="rId14" Type="http://schemas.openxmlformats.org/officeDocument/2006/relationships/image" Target="../media/image48.png"/><Relationship Id="rId22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18" Type="http://schemas.openxmlformats.org/officeDocument/2006/relationships/image" Target="../media/image88.png"/><Relationship Id="rId26" Type="http://schemas.openxmlformats.org/officeDocument/2006/relationships/image" Target="../media/image940.png"/><Relationship Id="rId3" Type="http://schemas.openxmlformats.org/officeDocument/2006/relationships/image" Target="../media/image77.png"/><Relationship Id="rId21" Type="http://schemas.openxmlformats.org/officeDocument/2006/relationships/image" Target="../media/image90.png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17" Type="http://schemas.openxmlformats.org/officeDocument/2006/relationships/image" Target="../media/image87.png"/><Relationship Id="rId25" Type="http://schemas.openxmlformats.org/officeDocument/2006/relationships/image" Target="../media/image94.png"/><Relationship Id="rId2" Type="http://schemas.openxmlformats.org/officeDocument/2006/relationships/image" Target="../media/image760.png"/><Relationship Id="rId16" Type="http://schemas.openxmlformats.org/officeDocument/2006/relationships/image" Target="../media/image8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24" Type="http://schemas.openxmlformats.org/officeDocument/2006/relationships/image" Target="../media/image93.png"/><Relationship Id="rId5" Type="http://schemas.openxmlformats.org/officeDocument/2006/relationships/image" Target="../media/image79.png"/><Relationship Id="rId15" Type="http://schemas.openxmlformats.org/officeDocument/2006/relationships/image" Target="../media/image11.png"/><Relationship Id="rId23" Type="http://schemas.openxmlformats.org/officeDocument/2006/relationships/image" Target="../media/image92.png"/><Relationship Id="rId28" Type="http://schemas.openxmlformats.org/officeDocument/2006/relationships/image" Target="../media/image96.png"/><Relationship Id="rId10" Type="http://schemas.openxmlformats.org/officeDocument/2006/relationships/image" Target="../media/image31.png"/><Relationship Id="rId19" Type="http://schemas.openxmlformats.org/officeDocument/2006/relationships/image" Target="../media/image89.png"/><Relationship Id="rId4" Type="http://schemas.openxmlformats.org/officeDocument/2006/relationships/image" Target="../media/image7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91.png"/><Relationship Id="rId27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2.png"/><Relationship Id="rId18" Type="http://schemas.openxmlformats.org/officeDocument/2006/relationships/image" Target="../media/image77.png"/><Relationship Id="rId26" Type="http://schemas.openxmlformats.org/officeDocument/2006/relationships/image" Target="../media/image111.png"/><Relationship Id="rId3" Type="http://schemas.openxmlformats.org/officeDocument/2006/relationships/image" Target="../media/image98.png"/><Relationship Id="rId21" Type="http://schemas.openxmlformats.org/officeDocument/2006/relationships/image" Target="../media/image106.png"/><Relationship Id="rId7" Type="http://schemas.openxmlformats.org/officeDocument/2006/relationships/image" Target="../media/image82.png"/><Relationship Id="rId12" Type="http://schemas.openxmlformats.org/officeDocument/2006/relationships/image" Target="../media/image20.png"/><Relationship Id="rId17" Type="http://schemas.openxmlformats.org/officeDocument/2006/relationships/image" Target="../media/image104.png"/><Relationship Id="rId25" Type="http://schemas.openxmlformats.org/officeDocument/2006/relationships/image" Target="../media/image110.png"/><Relationship Id="rId2" Type="http://schemas.openxmlformats.org/officeDocument/2006/relationships/image" Target="../media/image97.png"/><Relationship Id="rId16" Type="http://schemas.openxmlformats.org/officeDocument/2006/relationships/image" Target="../media/image6.png"/><Relationship Id="rId20" Type="http://schemas.openxmlformats.org/officeDocument/2006/relationships/image" Target="../media/image105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28.png"/><Relationship Id="rId24" Type="http://schemas.openxmlformats.org/officeDocument/2006/relationships/image" Target="../media/image109.png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10" Type="http://schemas.openxmlformats.org/officeDocument/2006/relationships/image" Target="../media/image95.png"/><Relationship Id="rId19" Type="http://schemas.openxmlformats.org/officeDocument/2006/relationships/image" Target="../media/image13.png"/><Relationship Id="rId4" Type="http://schemas.openxmlformats.org/officeDocument/2006/relationships/image" Target="../media/image99.png"/><Relationship Id="rId9" Type="http://schemas.openxmlformats.org/officeDocument/2006/relationships/image" Target="../media/image101.png"/><Relationship Id="rId14" Type="http://schemas.openxmlformats.org/officeDocument/2006/relationships/image" Target="../media/image103.png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4.png"/><Relationship Id="rId18" Type="http://schemas.openxmlformats.org/officeDocument/2006/relationships/image" Target="../media/image119.png"/><Relationship Id="rId26" Type="http://schemas.openxmlformats.org/officeDocument/2006/relationships/image" Target="../media/image123.png"/><Relationship Id="rId3" Type="http://schemas.openxmlformats.org/officeDocument/2006/relationships/image" Target="../media/image83.png"/><Relationship Id="rId21" Type="http://schemas.openxmlformats.org/officeDocument/2006/relationships/image" Target="../media/image120.png"/><Relationship Id="rId7" Type="http://schemas.openxmlformats.org/officeDocument/2006/relationships/image" Target="../media/image116.png"/><Relationship Id="rId12" Type="http://schemas.openxmlformats.org/officeDocument/2006/relationships/image" Target="../media/image15.png"/><Relationship Id="rId17" Type="http://schemas.openxmlformats.org/officeDocument/2006/relationships/image" Target="../media/image118.png"/><Relationship Id="rId25" Type="http://schemas.openxmlformats.org/officeDocument/2006/relationships/image" Target="../media/image108.png"/><Relationship Id="rId2" Type="http://schemas.openxmlformats.org/officeDocument/2006/relationships/image" Target="../media/image115.png"/><Relationship Id="rId16" Type="http://schemas.openxmlformats.org/officeDocument/2006/relationships/image" Target="../media/image117.png"/><Relationship Id="rId20" Type="http://schemas.openxmlformats.org/officeDocument/2006/relationships/image" Target="../media/image10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11" Type="http://schemas.openxmlformats.org/officeDocument/2006/relationships/image" Target="../media/image31.png"/><Relationship Id="rId24" Type="http://schemas.openxmlformats.org/officeDocument/2006/relationships/image" Target="../media/image122.png"/><Relationship Id="rId32" Type="http://schemas.openxmlformats.org/officeDocument/2006/relationships/image" Target="../media/image128.png"/><Relationship Id="rId5" Type="http://schemas.openxmlformats.org/officeDocument/2006/relationships/image" Target="../media/image410.png"/><Relationship Id="rId15" Type="http://schemas.openxmlformats.org/officeDocument/2006/relationships/image" Target="../media/image88.png"/><Relationship Id="rId23" Type="http://schemas.openxmlformats.org/officeDocument/2006/relationships/image" Target="../media/image121.png"/><Relationship Id="rId28" Type="http://schemas.openxmlformats.org/officeDocument/2006/relationships/image" Target="../media/image124.png"/><Relationship Id="rId10" Type="http://schemas.openxmlformats.org/officeDocument/2006/relationships/image" Target="../media/image13.png"/><Relationship Id="rId19" Type="http://schemas.openxmlformats.org/officeDocument/2006/relationships/image" Target="../media/image7.png"/><Relationship Id="rId31" Type="http://schemas.openxmlformats.org/officeDocument/2006/relationships/image" Target="../media/image127.png"/><Relationship Id="rId4" Type="http://schemas.openxmlformats.org/officeDocument/2006/relationships/image" Target="../media/image310.png"/><Relationship Id="rId9" Type="http://schemas.openxmlformats.org/officeDocument/2006/relationships/image" Target="../media/image11.png"/><Relationship Id="rId14" Type="http://schemas.openxmlformats.org/officeDocument/2006/relationships/image" Target="../media/image34.png"/><Relationship Id="rId22" Type="http://schemas.openxmlformats.org/officeDocument/2006/relationships/image" Target="../media/image105.png"/><Relationship Id="rId27" Type="http://schemas.openxmlformats.org/officeDocument/2006/relationships/image" Target="../media/image1230.png"/><Relationship Id="rId30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31.png"/><Relationship Id="rId18" Type="http://schemas.openxmlformats.org/officeDocument/2006/relationships/image" Target="../media/image6.png"/><Relationship Id="rId26" Type="http://schemas.openxmlformats.org/officeDocument/2006/relationships/image" Target="../media/image136.png"/><Relationship Id="rId3" Type="http://schemas.openxmlformats.org/officeDocument/2006/relationships/image" Target="../media/image129.png"/><Relationship Id="rId21" Type="http://schemas.openxmlformats.org/officeDocument/2006/relationships/image" Target="../media/image132.png"/><Relationship Id="rId7" Type="http://schemas.openxmlformats.org/officeDocument/2006/relationships/image" Target="../media/image17.png"/><Relationship Id="rId12" Type="http://schemas.openxmlformats.org/officeDocument/2006/relationships/image" Target="../media/image130.png"/><Relationship Id="rId17" Type="http://schemas.openxmlformats.org/officeDocument/2006/relationships/image" Target="../media/image5.png"/><Relationship Id="rId25" Type="http://schemas.openxmlformats.org/officeDocument/2006/relationships/image" Target="../media/image135.png"/><Relationship Id="rId2" Type="http://schemas.openxmlformats.org/officeDocument/2006/relationships/image" Target="../media/image33.png"/><Relationship Id="rId16" Type="http://schemas.openxmlformats.org/officeDocument/2006/relationships/image" Target="../media/image77.png"/><Relationship Id="rId20" Type="http://schemas.openxmlformats.org/officeDocument/2006/relationships/image" Target="../media/image26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11" Type="http://schemas.openxmlformats.org/officeDocument/2006/relationships/image" Target="../media/image20.png"/><Relationship Id="rId24" Type="http://schemas.openxmlformats.org/officeDocument/2006/relationships/image" Target="../media/image134.png"/><Relationship Id="rId32" Type="http://schemas.openxmlformats.org/officeDocument/2006/relationships/image" Target="../media/image142.png"/><Relationship Id="rId5" Type="http://schemas.openxmlformats.org/officeDocument/2006/relationships/image" Target="../media/image100.png"/><Relationship Id="rId15" Type="http://schemas.openxmlformats.org/officeDocument/2006/relationships/image" Target="../media/image98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10" Type="http://schemas.openxmlformats.org/officeDocument/2006/relationships/image" Target="../media/image28.png"/><Relationship Id="rId19" Type="http://schemas.openxmlformats.org/officeDocument/2006/relationships/image" Target="../media/image102.png"/><Relationship Id="rId31" Type="http://schemas.openxmlformats.org/officeDocument/2006/relationships/image" Target="../media/image141.png"/><Relationship Id="rId4" Type="http://schemas.openxmlformats.org/officeDocument/2006/relationships/image" Target="../media/image104.png"/><Relationship Id="rId9" Type="http://schemas.openxmlformats.org/officeDocument/2006/relationships/image" Target="../media/image95.png"/><Relationship Id="rId14" Type="http://schemas.openxmlformats.org/officeDocument/2006/relationships/image" Target="../media/image48.png"/><Relationship Id="rId22" Type="http://schemas.openxmlformats.org/officeDocument/2006/relationships/image" Target="../media/image13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3.1461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40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540.png"/><Relationship Id="rId7" Type="http://schemas.openxmlformats.org/officeDocument/2006/relationships/image" Target="../media/image169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4.png"/><Relationship Id="rId5" Type="http://schemas.openxmlformats.org/officeDocument/2006/relationships/image" Target="../media/image167.png"/><Relationship Id="rId10" Type="http://schemas.openxmlformats.org/officeDocument/2006/relationships/image" Target="../media/image173.png"/><Relationship Id="rId4" Type="http://schemas.openxmlformats.org/officeDocument/2006/relationships/image" Target="../media/image166.png"/><Relationship Id="rId9" Type="http://schemas.openxmlformats.org/officeDocument/2006/relationships/image" Target="../media/image1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0.png"/><Relationship Id="rId2" Type="http://schemas.openxmlformats.org/officeDocument/2006/relationships/image" Target="../media/image16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0.png"/><Relationship Id="rId4" Type="http://schemas.openxmlformats.org/officeDocument/2006/relationships/image" Target="../media/image17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730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1740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2303.14617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www.nature.com/articles/s41597-023-01960-3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7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0.png"/><Relationship Id="rId11" Type="http://schemas.openxmlformats.org/officeDocument/2006/relationships/image" Target="../media/image9.png"/><Relationship Id="rId5" Type="http://schemas.openxmlformats.org/officeDocument/2006/relationships/image" Target="../media/image310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9.png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dirty="0"/>
              <a:t>Querying </a:t>
            </a:r>
            <a:r>
              <a:rPr lang="en-US"/>
              <a:t>the Knowledge </a:t>
            </a:r>
            <a:r>
              <a:rPr lang="en-US" altLang="zh-CN" dirty="0"/>
              <a:t>Graphs</a:t>
            </a:r>
            <a:r>
              <a:rPr lang="en-US" dirty="0"/>
              <a:t> 1</a:t>
            </a:r>
            <a:endParaRPr lang="en-US" altLang="zh-CN" dirty="0"/>
          </a:p>
          <a:p>
            <a:r>
              <a:rPr lang="en-US" dirty="0"/>
              <a:t>Instructor: Yangqiu Song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5566360"/>
            <a:ext cx="667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Slides credits</a:t>
            </a:r>
            <a:r>
              <a:rPr lang="en-US" sz="1600" b="1"/>
              <a:t>: Zihao Wang</a:t>
            </a:r>
            <a:endParaRPr lang="en-US" altLang="en-US" sz="1600" b="1" dirty="0"/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zh-CN" sz="5400" dirty="0"/>
              <a:t>COMP5222 Advanced Machine Learning with Graphs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1EAFA-590D-A9F5-111F-C655E9C6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C35F-2ACC-4BEF-BC77-005CC0FDBB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1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Logical query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996060552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What are</a:t>
                          </a:r>
                          <a:r>
                            <a:rPr lang="en-US" baseline="0"/>
                            <a:t> the </a:t>
                          </a:r>
                          <a:r>
                            <a:rPr lang="en-US"/>
                            <a:t>treatments for syndrome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”?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4072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996060552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85311" r="-127200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85311" r="-210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40728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10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6909757" y="2319094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6909758" y="3390765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6909757" y="4462436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6909757" y="5534107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8494142" y="2319094"/>
            <a:ext cx="360000" cy="36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8494143" y="3390765"/>
            <a:ext cx="360000" cy="36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8494142" y="44624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8494142" y="5534107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0078526" y="2322236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0078527" y="3393907"/>
            <a:ext cx="360000" cy="360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0078526" y="4465578"/>
            <a:ext cx="360000" cy="3600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0078526" y="5537249"/>
            <a:ext cx="360000" cy="360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8197658" y="182562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6497120" y="1825625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9665890" y="1825625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7269757" y="2499094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7269757" y="3570765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7269757" y="2499094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7269758" y="2499094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7269758" y="3570765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7269758" y="3570765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7269757" y="4642436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8854142" y="2502236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8854142" y="2499094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8854143" y="3570765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8854142" y="3573907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8854142" y="2499094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/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/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/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D9CDD7-30E4-2A46-A60F-700979EE58F5}"/>
                  </a:ext>
                </a:extLst>
              </p:cNvPr>
              <p:cNvSpPr txBox="1"/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D9CDD7-30E4-2A46-A60F-700979EE5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751644-4658-9CA4-1380-ACFDD59B81F1}"/>
                  </a:ext>
                </a:extLst>
              </p:cNvPr>
              <p:cNvSpPr txBox="1"/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751644-4658-9CA4-1380-ACFDD59B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93E178-26F6-86F5-508E-AD31CF72C43D}"/>
                  </a:ext>
                </a:extLst>
              </p:cNvPr>
              <p:cNvSpPr txBox="1"/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93E178-26F6-86F5-508E-AD31CF72C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37F6F5-A052-97E2-151C-858D85F0A543}"/>
                  </a:ext>
                </a:extLst>
              </p:cNvPr>
              <p:cNvSpPr txBox="1"/>
              <p:nvPr/>
            </p:nvSpPr>
            <p:spPr>
              <a:xfrm>
                <a:off x="10046769" y="3353949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37F6F5-A052-97E2-151C-858D85F0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3353949"/>
                <a:ext cx="4328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3F7AC-7874-A0BF-F092-9F07D61565C9}"/>
                  </a:ext>
                </a:extLst>
              </p:cNvPr>
              <p:cNvSpPr txBox="1"/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3F7AC-7874-A0BF-F092-9F07D6156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3A03F84-838A-0DA2-B774-A9A5D86D824F}"/>
              </a:ext>
            </a:extLst>
          </p:cNvPr>
          <p:cNvSpPr txBox="1"/>
          <p:nvPr/>
        </p:nvSpPr>
        <p:spPr>
          <a:xfrm>
            <a:off x="868745" y="4068058"/>
            <a:ext cx="3268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query graph representation for</a:t>
            </a:r>
          </a:p>
          <a:p>
            <a:r>
              <a:rPr lang="en-US" dirty="0"/>
              <a:t>multi-</a:t>
            </a:r>
            <a:r>
              <a:rPr lang="en-US" altLang="zh-CN" dirty="0"/>
              <a:t>hop</a:t>
            </a:r>
            <a:r>
              <a:rPr lang="en-US" dirty="0"/>
              <a:t> query / path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9813164-0308-1B39-9A45-49524ADDA2E7}"/>
                  </a:ext>
                </a:extLst>
              </p:cNvPr>
              <p:cNvSpPr/>
              <p:nvPr/>
            </p:nvSpPr>
            <p:spPr>
              <a:xfrm>
                <a:off x="3077688" y="4974399"/>
                <a:ext cx="914400" cy="9144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9813164-0308-1B39-9A45-49524ADDA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688" y="4974399"/>
                <a:ext cx="914400" cy="9144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0AD8AE-F2B0-F801-0620-1DC36BBF6E81}"/>
                  </a:ext>
                </a:extLst>
              </p:cNvPr>
              <p:cNvSpPr/>
              <p:nvPr/>
            </p:nvSpPr>
            <p:spPr>
              <a:xfrm>
                <a:off x="5181600" y="4979707"/>
                <a:ext cx="914400" cy="914400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0AD8AE-F2B0-F801-0620-1DC36BBF6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979707"/>
                <a:ext cx="914400" cy="91440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C675959-7F50-7CED-9C89-E943C51BDA9E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3992088" y="5431599"/>
            <a:ext cx="1189512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20723B-919B-A2DC-84BF-60315CA6B96F}"/>
                  </a:ext>
                </a:extLst>
              </p:cNvPr>
              <p:cNvSpPr txBox="1"/>
              <p:nvPr/>
            </p:nvSpPr>
            <p:spPr>
              <a:xfrm>
                <a:off x="4472255" y="506226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20723B-919B-A2DC-84BF-60315CA6B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255" y="5062267"/>
                <a:ext cx="42851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AA5F66-634E-F8B0-17CB-15D9C182286B}"/>
                  </a:ext>
                </a:extLst>
              </p:cNvPr>
              <p:cNvSpPr/>
              <p:nvPr/>
            </p:nvSpPr>
            <p:spPr>
              <a:xfrm>
                <a:off x="973777" y="4979707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AA5F66-634E-F8B0-17CB-15D9C1822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77" y="4979707"/>
                <a:ext cx="914400" cy="91440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8E349B-D0E7-DA15-9E07-A281527D1141}"/>
              </a:ext>
            </a:extLst>
          </p:cNvPr>
          <p:cNvCxnSpPr>
            <a:cxnSpLocks/>
            <a:stCxn id="59" idx="6"/>
            <a:endCxn id="51" idx="2"/>
          </p:cNvCxnSpPr>
          <p:nvPr/>
        </p:nvCxnSpPr>
        <p:spPr>
          <a:xfrm flipV="1">
            <a:off x="1888177" y="5431599"/>
            <a:ext cx="1189511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2116A9B-9651-365C-6AE9-863CB538D026}"/>
                  </a:ext>
                </a:extLst>
              </p:cNvPr>
              <p:cNvSpPr txBox="1"/>
              <p:nvPr/>
            </p:nvSpPr>
            <p:spPr>
              <a:xfrm>
                <a:off x="2265731" y="506226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2116A9B-9651-365C-6AE9-863CB538D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31" y="5062267"/>
                <a:ext cx="4231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6D103C36-1195-B3DD-3D5B-B764F0D22441}"/>
              </a:ext>
            </a:extLst>
          </p:cNvPr>
          <p:cNvSpPr txBox="1"/>
          <p:nvPr/>
        </p:nvSpPr>
        <p:spPr>
          <a:xfrm>
            <a:off x="7011863" y="5951401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913999E-CC5D-27F9-E99C-89085BB770D6}"/>
              </a:ext>
            </a:extLst>
          </p:cNvPr>
          <p:cNvSpPr txBox="1"/>
          <p:nvPr/>
        </p:nvSpPr>
        <p:spPr>
          <a:xfrm>
            <a:off x="975932" y="6075144"/>
            <a:ext cx="581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Nodes in a query graph: entities and variables</a:t>
            </a:r>
          </a:p>
          <a:p>
            <a:r>
              <a:rPr lang="en-US"/>
              <a:t>Edges in a query graph: the logical predicate (with negation)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EA172F-B514-846A-FC07-AD5188BBFFDB}"/>
              </a:ext>
            </a:extLst>
          </p:cNvPr>
          <p:cNvSpPr txBox="1"/>
          <p:nvPr/>
        </p:nvSpPr>
        <p:spPr>
          <a:xfrm>
            <a:off x="9912612" y="3976542"/>
            <a:ext cx="141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Missing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50E5AD5-3CF4-B7C6-7D5E-E881EA7F491B}"/>
                  </a:ext>
                </a:extLst>
              </p:cNvPr>
              <p:cNvSpPr txBox="1"/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50E5AD5-3CF4-B7C6-7D5E-E881EA7F4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95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Logical query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301900276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What is the common syndrome</a:t>
                          </a:r>
                          <a:r>
                            <a:rPr lang="en-US" baseline="0"/>
                            <a:t> of diseases </a:t>
                          </a:r>
                          <a:r>
                            <a:rPr lang="en-US"/>
                            <a:t>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” and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”?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35907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301900276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85311" r="-127200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85311" r="-210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5907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11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6909757" y="2319094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6909758" y="3390765"/>
            <a:ext cx="360000" cy="36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6909757" y="4462436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6909757" y="5534107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8494142" y="231909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8494143" y="3390765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8494142" y="44624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8494142" y="553410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0078526" y="2322236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0078527" y="3393907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0078526" y="4465578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0078526" y="5537249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8197658" y="182562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6497120" y="1825625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9665890" y="1825625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7269757" y="2499094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7269757" y="3570765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7269757" y="2499094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7269758" y="2499094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7269758" y="3570765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7269758" y="3570765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7269757" y="4642436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8854142" y="2502236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8854142" y="2499094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8854143" y="3570765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8854142" y="3573907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8854142" y="2499094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/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/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/>
              <p:nvPr/>
            </p:nvSpPr>
            <p:spPr>
              <a:xfrm>
                <a:off x="10046769" y="336982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3369824"/>
                <a:ext cx="4328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/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/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/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EA249F5-EAD4-813B-6BD4-5EFFDC24F0E2}"/>
              </a:ext>
            </a:extLst>
          </p:cNvPr>
          <p:cNvSpPr txBox="1"/>
          <p:nvPr/>
        </p:nvSpPr>
        <p:spPr>
          <a:xfrm>
            <a:off x="838200" y="4067807"/>
            <a:ext cx="3268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query graph representation for</a:t>
            </a:r>
          </a:p>
          <a:p>
            <a:r>
              <a:rPr lang="en-US"/>
              <a:t>multi-constraint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70523C6-D76D-15C9-7FFE-DC246D391A49}"/>
                  </a:ext>
                </a:extLst>
              </p:cNvPr>
              <p:cNvSpPr/>
              <p:nvPr/>
            </p:nvSpPr>
            <p:spPr>
              <a:xfrm>
                <a:off x="3077688" y="4974399"/>
                <a:ext cx="914400" cy="9144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70523C6-D76D-15C9-7FFE-DC246D391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688" y="4974399"/>
                <a:ext cx="914400" cy="9144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B7E4FEE-37CF-32C9-7F0A-7F8C76A79A81}"/>
                  </a:ext>
                </a:extLst>
              </p:cNvPr>
              <p:cNvSpPr/>
              <p:nvPr/>
            </p:nvSpPr>
            <p:spPr>
              <a:xfrm>
                <a:off x="973777" y="4979707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B7E4FEE-37CF-32C9-7F0A-7F8C76A79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77" y="4979707"/>
                <a:ext cx="914400" cy="9144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96F294-E6A0-1779-6733-AB6E68CA8140}"/>
              </a:ext>
            </a:extLst>
          </p:cNvPr>
          <p:cNvCxnSpPr>
            <a:cxnSpLocks/>
            <a:stCxn id="5" idx="2"/>
            <a:endCxn id="9" idx="6"/>
          </p:cNvCxnSpPr>
          <p:nvPr/>
        </p:nvCxnSpPr>
        <p:spPr>
          <a:xfrm flipH="1">
            <a:off x="1888177" y="5431599"/>
            <a:ext cx="1189511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52D3F-A0F9-5615-1665-BB240B7FBFEF}"/>
                  </a:ext>
                </a:extLst>
              </p:cNvPr>
              <p:cNvSpPr txBox="1"/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52D3F-A0F9-5615-1665-BB240B7FB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0FBA16-015D-8066-5C09-5EB6367FABE5}"/>
                  </a:ext>
                </a:extLst>
              </p:cNvPr>
              <p:cNvSpPr txBox="1"/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0FBA16-015D-8066-5C09-5EB6367FA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DEFFA5-64CF-55D9-3FD8-96E13982395C}"/>
                  </a:ext>
                </a:extLst>
              </p:cNvPr>
              <p:cNvSpPr txBox="1"/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DEFFA5-64CF-55D9-3FD8-96E139823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AEA14D-5B63-87DA-B9AC-9868FD530F13}"/>
                  </a:ext>
                </a:extLst>
              </p:cNvPr>
              <p:cNvSpPr txBox="1"/>
              <p:nvPr/>
            </p:nvSpPr>
            <p:spPr>
              <a:xfrm>
                <a:off x="2362476" y="5064921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AEA14D-5B63-87DA-B9AC-9868FD530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76" y="5064921"/>
                <a:ext cx="42319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19FFDE-7795-3FC7-25CA-456D67EFFF26}"/>
                  </a:ext>
                </a:extLst>
              </p:cNvPr>
              <p:cNvSpPr/>
              <p:nvPr/>
            </p:nvSpPr>
            <p:spPr>
              <a:xfrm>
                <a:off x="5160669" y="496859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19FFDE-7795-3FC7-25CA-456D67EFF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669" y="4968590"/>
                <a:ext cx="914400" cy="914400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41D7DA-7911-6CCB-6A1C-EF906B3ACB92}"/>
              </a:ext>
            </a:extLst>
          </p:cNvPr>
          <p:cNvCxnSpPr>
            <a:cxnSpLocks/>
            <a:stCxn id="5" idx="6"/>
            <a:endCxn id="36" idx="2"/>
          </p:cNvCxnSpPr>
          <p:nvPr/>
        </p:nvCxnSpPr>
        <p:spPr>
          <a:xfrm flipV="1">
            <a:off x="3992088" y="5425790"/>
            <a:ext cx="1168581" cy="5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6D2374-302E-CABA-EF90-4A8DA67E92B1}"/>
                  </a:ext>
                </a:extLst>
              </p:cNvPr>
              <p:cNvSpPr txBox="1"/>
              <p:nvPr/>
            </p:nvSpPr>
            <p:spPr>
              <a:xfrm>
                <a:off x="4284107" y="5064921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6D2374-302E-CABA-EF90-4A8DA67E9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07" y="5064921"/>
                <a:ext cx="42319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5E3A8223-6B3F-E6AC-8225-579A2839B4B9}"/>
              </a:ext>
            </a:extLst>
          </p:cNvPr>
          <p:cNvSpPr txBox="1"/>
          <p:nvPr/>
        </p:nvSpPr>
        <p:spPr>
          <a:xfrm>
            <a:off x="7011863" y="5951401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88AE76-A59A-D249-E664-62D2A12AB1CE}"/>
              </a:ext>
            </a:extLst>
          </p:cNvPr>
          <p:cNvSpPr txBox="1"/>
          <p:nvPr/>
        </p:nvSpPr>
        <p:spPr>
          <a:xfrm>
            <a:off x="975932" y="6075144"/>
            <a:ext cx="581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Nodes in a query graph: entities and variables</a:t>
            </a:r>
          </a:p>
          <a:p>
            <a:r>
              <a:rPr lang="en-US"/>
              <a:t>Edges in a query graph: the logical predicate (with negation)</a:t>
            </a:r>
          </a:p>
        </p:txBody>
      </p:sp>
    </p:spTree>
    <p:extLst>
      <p:ext uri="{BB962C8B-B14F-4D97-AF65-F5344CB8AC3E}">
        <p14:creationId xmlns:p14="http://schemas.microsoft.com/office/powerpoint/2010/main" val="177880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Logical query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158989703"/>
                  </p:ext>
                </p:extLst>
              </p:nvPr>
            </p:nvGraphicFramePr>
            <p:xfrm>
              <a:off x="838200" y="1825624"/>
              <a:ext cx="5181600" cy="159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/>
                            <a:t>What are the treatment for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/>
                            <a:t>” but NOT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/>
                            <a:t>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9060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158989703"/>
                  </p:ext>
                </p:extLst>
              </p:nvPr>
            </p:nvGraphicFramePr>
            <p:xfrm>
              <a:off x="838200" y="1825624"/>
              <a:ext cx="5181600" cy="159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76000" r="-1272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76000" r="-210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9060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12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6909757" y="2319094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6909758" y="3390765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6909757" y="4462436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6909757" y="5534107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8494142" y="231909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8494143" y="3390765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8494142" y="44624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8494142" y="553410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0078526" y="2322236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0078527" y="3393907"/>
            <a:ext cx="360000" cy="3600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0078526" y="4465578"/>
            <a:ext cx="360000" cy="3600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0078526" y="5537249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8197658" y="182562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6497120" y="1825625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9665890" y="1825625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7269757" y="2499094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7269757" y="3570765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7269757" y="2499094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7269758" y="2499094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7269758" y="3570765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7269758" y="3570765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7269757" y="4642436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8854142" y="2502236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8854142" y="2499094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8854143" y="3570765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8854142" y="3573907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8854142" y="2499094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/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/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/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/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/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7ADCBD4-A368-0F01-604E-8579EDAF772C}"/>
              </a:ext>
            </a:extLst>
          </p:cNvPr>
          <p:cNvSpPr txBox="1"/>
          <p:nvPr/>
        </p:nvSpPr>
        <p:spPr>
          <a:xfrm>
            <a:off x="838200" y="3918367"/>
            <a:ext cx="397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query graph representation for</a:t>
            </a:r>
          </a:p>
          <a:p>
            <a:r>
              <a:rPr lang="en-US"/>
              <a:t>multi-constraint + </a:t>
            </a:r>
            <a:r>
              <a:rPr lang="en-US" u="sng"/>
              <a:t>logical negation</a:t>
            </a:r>
            <a:r>
              <a:rPr lang="en-US"/>
              <a:t>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DEA706F-4504-03E9-01D0-195ADE0508E0}"/>
                  </a:ext>
                </a:extLst>
              </p:cNvPr>
              <p:cNvSpPr/>
              <p:nvPr/>
            </p:nvSpPr>
            <p:spPr>
              <a:xfrm>
                <a:off x="3069217" y="4977053"/>
                <a:ext cx="914400" cy="914400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DEA706F-4504-03E9-01D0-195ADE050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17" y="4977053"/>
                <a:ext cx="914400" cy="9144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E48CD5E-1F47-0D89-2755-5296A5F65759}"/>
                  </a:ext>
                </a:extLst>
              </p:cNvPr>
              <p:cNvSpPr/>
              <p:nvPr/>
            </p:nvSpPr>
            <p:spPr>
              <a:xfrm>
                <a:off x="973777" y="4977053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E48CD5E-1F47-0D89-2755-5296A5F65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77" y="4977053"/>
                <a:ext cx="914400" cy="9144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428A96-4968-5C1E-8996-75F7504C2B45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1888177" y="5434253"/>
            <a:ext cx="1181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D76BBE-BF66-CC1C-FF1F-C97757DE0D5B}"/>
                  </a:ext>
                </a:extLst>
              </p:cNvPr>
              <p:cNvSpPr txBox="1"/>
              <p:nvPr/>
            </p:nvSpPr>
            <p:spPr>
              <a:xfrm>
                <a:off x="2362476" y="5064921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D76BBE-BF66-CC1C-FF1F-C97757DE0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76" y="5064921"/>
                <a:ext cx="4285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639C99-E2CF-C85A-A992-DE8F324F548E}"/>
                  </a:ext>
                </a:extLst>
              </p:cNvPr>
              <p:cNvSpPr/>
              <p:nvPr/>
            </p:nvSpPr>
            <p:spPr>
              <a:xfrm>
                <a:off x="5160668" y="4977053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639C99-E2CF-C85A-A992-DE8F324F5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668" y="4977053"/>
                <a:ext cx="914400" cy="9144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3F6DED-1182-B874-8D6A-EB08FE96D5D6}"/>
              </a:ext>
            </a:extLst>
          </p:cNvPr>
          <p:cNvCxnSpPr>
            <a:cxnSpLocks/>
            <a:stCxn id="9" idx="2"/>
            <a:endCxn id="5" idx="6"/>
          </p:cNvCxnSpPr>
          <p:nvPr/>
        </p:nvCxnSpPr>
        <p:spPr>
          <a:xfrm flipH="1">
            <a:off x="3983617" y="5434253"/>
            <a:ext cx="1177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A20CC2-47CE-278C-486A-AD567650F548}"/>
                  </a:ext>
                </a:extLst>
              </p:cNvPr>
              <p:cNvSpPr txBox="1"/>
              <p:nvPr/>
            </p:nvSpPr>
            <p:spPr>
              <a:xfrm>
                <a:off x="4284107" y="5064921"/>
                <a:ext cx="601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A20CC2-47CE-278C-486A-AD567650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07" y="5064921"/>
                <a:ext cx="6016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C5A236-F83D-91DA-66FE-7CDF796E1E70}"/>
                  </a:ext>
                </a:extLst>
              </p:cNvPr>
              <p:cNvSpPr txBox="1"/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C5A236-F83D-91DA-66FE-7CDF796E1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2662EB-AC0D-0ABC-872F-76301BCBB228}"/>
                  </a:ext>
                </a:extLst>
              </p:cNvPr>
              <p:cNvSpPr txBox="1"/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2662EB-AC0D-0ABC-872F-76301BCBB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324417A9-7D19-F815-BA9D-A90D916DE5BB}"/>
              </a:ext>
            </a:extLst>
          </p:cNvPr>
          <p:cNvSpPr txBox="1"/>
          <p:nvPr/>
        </p:nvSpPr>
        <p:spPr>
          <a:xfrm>
            <a:off x="7011863" y="5951401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1EAAFC-CDEF-67E1-E11F-79FE3D18FFF3}"/>
                  </a:ext>
                </a:extLst>
              </p:cNvPr>
              <p:cNvSpPr txBox="1"/>
              <p:nvPr/>
            </p:nvSpPr>
            <p:spPr>
              <a:xfrm>
                <a:off x="10046769" y="336982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1EAAFC-CDEF-67E1-E11F-79FE3D18F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3369824"/>
                <a:ext cx="43287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4D867EAA-11DD-D0C0-178C-3F4897A3D3F9}"/>
              </a:ext>
            </a:extLst>
          </p:cNvPr>
          <p:cNvSpPr txBox="1"/>
          <p:nvPr/>
        </p:nvSpPr>
        <p:spPr>
          <a:xfrm>
            <a:off x="975932" y="6075144"/>
            <a:ext cx="581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Nodes in a query graph: entities and variables</a:t>
            </a:r>
          </a:p>
          <a:p>
            <a:r>
              <a:rPr lang="en-US"/>
              <a:t>Edges in a query graph: the logical predicate (with negation)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E1390F-2283-67D8-A0D7-27D586721373}"/>
                  </a:ext>
                </a:extLst>
              </p:cNvPr>
              <p:cNvSpPr txBox="1"/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E1390F-2283-67D8-A0D7-27D586721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Logical query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67767650"/>
                  </p:ext>
                </p:extLst>
              </p:nvPr>
            </p:nvGraphicFramePr>
            <p:xfrm>
              <a:off x="838200" y="1825624"/>
              <a:ext cx="5181600" cy="159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/>
                            <a:t>What are the syndromes for diseases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/>
                            <a:t>” or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/>
                            <a:t>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53033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67767650"/>
                  </p:ext>
                </p:extLst>
              </p:nvPr>
            </p:nvGraphicFramePr>
            <p:xfrm>
              <a:off x="838200" y="1825624"/>
              <a:ext cx="5181600" cy="159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76000" r="-1272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76000" r="-210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53033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13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6909757" y="2319094"/>
            <a:ext cx="360000" cy="36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6909758" y="3390765"/>
            <a:ext cx="360000" cy="36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6909757" y="4462436"/>
            <a:ext cx="360000" cy="36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6909757" y="5534107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8494142" y="231909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8494143" y="3390765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8494142" y="44624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8494142" y="5534107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0078526" y="2322236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0078527" y="3393907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0078526" y="4465578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0078526" y="5537249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8197658" y="182562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6497120" y="1825625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9665890" y="1825625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7269757" y="2499094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7269757" y="3570765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7269757" y="2499094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7269758" y="2499094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7269758" y="3570765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7269758" y="3570765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7269757" y="4642436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8854142" y="2502236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8854142" y="2499094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8854143" y="3570765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8854142" y="3573907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8854142" y="2499094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/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/>
              <p:nvPr/>
            </p:nvSpPr>
            <p:spPr>
              <a:xfrm>
                <a:off x="10046769" y="336982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3369824"/>
                <a:ext cx="4328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/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/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E01219-9385-23CC-C358-F3D8676AB980}"/>
              </a:ext>
            </a:extLst>
          </p:cNvPr>
          <p:cNvSpPr txBox="1"/>
          <p:nvPr/>
        </p:nvSpPr>
        <p:spPr>
          <a:xfrm>
            <a:off x="838200" y="3886637"/>
            <a:ext cx="3367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query graph representation for</a:t>
            </a:r>
          </a:p>
          <a:p>
            <a:r>
              <a:rPr lang="en-US"/>
              <a:t>multi-constraint </a:t>
            </a:r>
            <a:r>
              <a:rPr lang="en-US" u="sng"/>
              <a:t>disjunctive</a:t>
            </a:r>
            <a:r>
              <a:rPr lang="en-US"/>
              <a:t>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DB60E2-5C1E-3568-9AD9-66D5022A78BF}"/>
                  </a:ext>
                </a:extLst>
              </p:cNvPr>
              <p:cNvSpPr/>
              <p:nvPr/>
            </p:nvSpPr>
            <p:spPr>
              <a:xfrm>
                <a:off x="2865142" y="4870808"/>
                <a:ext cx="914400" cy="9144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DB60E2-5C1E-3568-9AD9-66D5022A7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42" y="4870808"/>
                <a:ext cx="914400" cy="9144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D82550-722D-F0DE-C672-236E356C933F}"/>
                  </a:ext>
                </a:extLst>
              </p:cNvPr>
              <p:cNvSpPr/>
              <p:nvPr/>
            </p:nvSpPr>
            <p:spPr>
              <a:xfrm>
                <a:off x="761231" y="4876116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D82550-722D-F0DE-C672-236E356C9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1" y="4876116"/>
                <a:ext cx="914400" cy="9144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1DC657-2EBE-3206-6580-37FDD3F24AA6}"/>
              </a:ext>
            </a:extLst>
          </p:cNvPr>
          <p:cNvCxnSpPr>
            <a:cxnSpLocks/>
            <a:stCxn id="5" idx="2"/>
            <a:endCxn id="6" idx="6"/>
          </p:cNvCxnSpPr>
          <p:nvPr/>
        </p:nvCxnSpPr>
        <p:spPr>
          <a:xfrm flipH="1">
            <a:off x="1675631" y="5328008"/>
            <a:ext cx="1189511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3320D0-A012-00B9-A91F-CBFB3B61627F}"/>
                  </a:ext>
                </a:extLst>
              </p:cNvPr>
              <p:cNvSpPr txBox="1"/>
              <p:nvPr/>
            </p:nvSpPr>
            <p:spPr>
              <a:xfrm>
                <a:off x="2149930" y="4961330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3320D0-A012-00B9-A91F-CBFB3B616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30" y="4961330"/>
                <a:ext cx="42319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354CDCE-8C1E-A87B-532D-0A9A6523A622}"/>
              </a:ext>
            </a:extLst>
          </p:cNvPr>
          <p:cNvSpPr txBox="1"/>
          <p:nvPr/>
        </p:nvSpPr>
        <p:spPr>
          <a:xfrm>
            <a:off x="787030" y="5920341"/>
            <a:ext cx="8647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Nodes in a query graph: entities and variables</a:t>
            </a:r>
          </a:p>
          <a:p>
            <a:r>
              <a:rPr lang="en-US"/>
              <a:t>Edges in a query graph: the logical predicate (with negation)</a:t>
            </a:r>
          </a:p>
          <a:p>
            <a:r>
              <a:rPr lang="en-US">
                <a:solidFill>
                  <a:srgbClr val="FF0000"/>
                </a:solidFill>
              </a:rPr>
              <a:t>Simple graph CANNOT represent the disjunction operation. Two components for two parts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83BC2E-6B8F-AAA1-5DE5-BFBF77D7B689}"/>
              </a:ext>
            </a:extLst>
          </p:cNvPr>
          <p:cNvSpPr txBox="1"/>
          <p:nvPr/>
        </p:nvSpPr>
        <p:spPr>
          <a:xfrm>
            <a:off x="7011863" y="5951401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4956B7-9A37-3B1F-8ACE-A3B0CF4857CD}"/>
                  </a:ext>
                </a:extLst>
              </p:cNvPr>
              <p:cNvSpPr txBox="1"/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4956B7-9A37-3B1F-8ACE-A3B0CF485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65C6FA-6CE7-2FD0-0E55-F127F599E8F8}"/>
                  </a:ext>
                </a:extLst>
              </p:cNvPr>
              <p:cNvSpPr txBox="1"/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65C6FA-6CE7-2FD0-0E55-F127F599E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B38702-65F8-4BEC-B7DB-AC4069A3E89D}"/>
                  </a:ext>
                </a:extLst>
              </p:cNvPr>
              <p:cNvSpPr txBox="1"/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B38702-65F8-4BEC-B7DB-AC4069A3E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92826D-D161-13E1-86CF-1E43F5C7C50D}"/>
                  </a:ext>
                </a:extLst>
              </p:cNvPr>
              <p:cNvSpPr txBox="1"/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92826D-D161-13E1-86CF-1E43F5C7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808F11-1F17-D2F2-6634-2497DF95A674}"/>
                  </a:ext>
                </a:extLst>
              </p:cNvPr>
              <p:cNvSpPr txBox="1"/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808F11-1F17-D2F2-6634-2497DF95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E710427-EAAC-0213-3554-F755F400D5D6}"/>
                  </a:ext>
                </a:extLst>
              </p:cNvPr>
              <p:cNvSpPr/>
              <p:nvPr/>
            </p:nvSpPr>
            <p:spPr>
              <a:xfrm>
                <a:off x="3410565" y="4870198"/>
                <a:ext cx="914400" cy="9144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E710427-EAAC-0213-3554-F755F400D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565" y="4870198"/>
                <a:ext cx="914400" cy="914400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9F9C43-AF45-0B99-8FC8-13CD566B1922}"/>
                  </a:ext>
                </a:extLst>
              </p:cNvPr>
              <p:cNvSpPr/>
              <p:nvPr/>
            </p:nvSpPr>
            <p:spPr>
              <a:xfrm>
                <a:off x="5387466" y="4864389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9F9C43-AF45-0B99-8FC8-13CD566B1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466" y="4864389"/>
                <a:ext cx="914400" cy="914400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198A610-F002-7A38-6559-3DDF39D7465A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 flipV="1">
            <a:off x="4324965" y="5321589"/>
            <a:ext cx="1062501" cy="5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81C333-BAC2-77A6-9F8A-052F5ACA2AC9}"/>
                  </a:ext>
                </a:extLst>
              </p:cNvPr>
              <p:cNvSpPr txBox="1"/>
              <p:nvPr/>
            </p:nvSpPr>
            <p:spPr>
              <a:xfrm>
                <a:off x="4616984" y="4960720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81C333-BAC2-77A6-9F8A-052F5ACA2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984" y="4960720"/>
                <a:ext cx="42319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68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4447DA-1EAD-820E-FF55-46905C10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Summary</a:t>
            </a:r>
            <a:endParaRPr lang="en-H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2093CF-6BDD-2706-9309-41F7FA369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US" sz="2400" dirty="0"/>
              <a:t>Questions for rigorous research:</a:t>
            </a:r>
          </a:p>
          <a:p>
            <a:pPr>
              <a:lnSpc>
                <a:spcPct val="220000"/>
              </a:lnSpc>
            </a:pPr>
            <a:r>
              <a:rPr lang="en-US" sz="2400" dirty="0"/>
              <a:t>How to define the semantics and syntax?</a:t>
            </a:r>
          </a:p>
          <a:p>
            <a:pPr>
              <a:lnSpc>
                <a:spcPct val="220000"/>
              </a:lnSpc>
            </a:pPr>
            <a:r>
              <a:rPr lang="en-US" sz="2400" dirty="0"/>
              <a:t>How to represent and answer a query?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US" sz="2400" dirty="0"/>
              <a:t>Challenge for knowledge graph in general:</a:t>
            </a:r>
          </a:p>
          <a:p>
            <a:pPr>
              <a:lnSpc>
                <a:spcPct val="220000"/>
              </a:lnSpc>
            </a:pPr>
            <a:r>
              <a:rPr lang="en-US" sz="2400" dirty="0"/>
              <a:t>The graph is incomplete, traversal will fail!</a:t>
            </a:r>
          </a:p>
          <a:p>
            <a:endParaRPr lang="en-HK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C3A36-54B8-0491-6ADE-E5225E6F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9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FF49-F4ED-77A5-AD67-AAD92A2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3" y="0"/>
            <a:ext cx="10515600" cy="1325563"/>
          </a:xfrm>
        </p:spPr>
        <p:txBody>
          <a:bodyPr/>
          <a:lstStyle/>
          <a:p>
            <a:r>
              <a:rPr lang="en-US" dirty="0"/>
              <a:t>Background: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327A9-07D8-B776-BE3B-860B279DF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933" y="1274505"/>
            <a:ext cx="8988119" cy="5316602"/>
          </a:xfrm>
        </p:spPr>
        <p:txBody>
          <a:bodyPr>
            <a:noAutofit/>
          </a:bodyPr>
          <a:lstStyle/>
          <a:p>
            <a:r>
              <a:rPr lang="en-US" sz="2400" dirty="0"/>
              <a:t>Semantics of queries</a:t>
            </a:r>
          </a:p>
          <a:p>
            <a:pPr lvl="1"/>
            <a:r>
              <a:rPr lang="en-US" dirty="0"/>
              <a:t>Highly interpretable with logical conditions,</a:t>
            </a:r>
          </a:p>
          <a:p>
            <a:pPr lvl="1"/>
            <a:r>
              <a:rPr lang="en-US" dirty="0"/>
              <a:t>Related to complex demands of knowledge.</a:t>
            </a:r>
          </a:p>
          <a:p>
            <a:r>
              <a:rPr lang="en-US" sz="2400" dirty="0"/>
              <a:t>Syntax of queries</a:t>
            </a:r>
          </a:p>
          <a:p>
            <a:pPr lvl="1"/>
            <a:r>
              <a:rPr lang="en-US" dirty="0"/>
              <a:t>variables and entities,</a:t>
            </a:r>
          </a:p>
          <a:p>
            <a:pPr lvl="1"/>
            <a:r>
              <a:rPr lang="en-US" dirty="0"/>
              <a:t>logical connectives:</a:t>
            </a:r>
          </a:p>
          <a:p>
            <a:pPr lvl="2"/>
            <a:r>
              <a:rPr lang="en-US" sz="2400" dirty="0"/>
              <a:t>Conjunction</a:t>
            </a:r>
          </a:p>
          <a:p>
            <a:pPr lvl="2"/>
            <a:r>
              <a:rPr lang="en-US" sz="2400" dirty="0"/>
              <a:t>Disjunction</a:t>
            </a:r>
          </a:p>
          <a:p>
            <a:pPr lvl="2"/>
            <a:r>
              <a:rPr lang="en-US" sz="2400" dirty="0"/>
              <a:t>Negation</a:t>
            </a:r>
          </a:p>
          <a:p>
            <a:r>
              <a:rPr lang="en-US" sz="2400" dirty="0"/>
              <a:t>Representation</a:t>
            </a:r>
          </a:p>
          <a:p>
            <a:pPr lvl="1"/>
            <a:r>
              <a:rPr lang="en-US" dirty="0"/>
              <a:t>A query graph</a:t>
            </a:r>
          </a:p>
          <a:p>
            <a:r>
              <a:rPr lang="en-US" sz="2400" dirty="0"/>
              <a:t>In the previous examples, the answers are identified by</a:t>
            </a:r>
          </a:p>
          <a:p>
            <a:pPr lvl="1"/>
            <a:r>
              <a:rPr lang="en-US" dirty="0"/>
              <a:t>Symbolic traversal on the knowledge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5865E-9711-8C05-D293-A6C355B3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C857-CE9A-8F88-6128-1254D64B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2. Problem definition and general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BC310-D199-9F63-2AC9-25B7EB17A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2.1 Notations and definitions</a:t>
            </a:r>
          </a:p>
          <a:p>
            <a:r>
              <a:rPr lang="en-US"/>
              <a:t>2.2 Two general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F3B42-29B5-B891-962D-0066EE9A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8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A30C-AFB3-55FD-43C5-75F64720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definition and general strategies</a:t>
            </a:r>
            <a:br>
              <a:rPr lang="en-US" dirty="0"/>
            </a:br>
            <a:r>
              <a:rPr lang="en-US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648548-42A6-063A-AD6D-01797281A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1973"/>
                <a:ext cx="10515600" cy="41949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Data</a:t>
                </a:r>
                <a:endParaRPr lang="en-US" sz="2800" dirty="0"/>
              </a:p>
              <a:p>
                <a:r>
                  <a:rPr lang="en-US" sz="2400" dirty="0"/>
                  <a:t>A knowledge graph, triple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For simplicity, the relations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400" dirty="0"/>
                  <a:t> and entities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400" dirty="0"/>
                  <a:t> are assumed to be known.</a:t>
                </a:r>
              </a:p>
              <a:p>
                <a:pPr lvl="1"/>
                <a:r>
                  <a:rPr lang="en-US" sz="2000" dirty="0"/>
                  <a:t>(This assumption can be undermined)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Open World Assumption (OWA)</a:t>
                </a:r>
              </a:p>
              <a:p>
                <a:r>
                  <a:rPr lang="en-US" sz="2400" dirty="0"/>
                  <a:t>An observed knowledge graph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i="1" dirty="0"/>
                  <a:t>,</a:t>
                </a:r>
              </a:p>
              <a:p>
                <a:r>
                  <a:rPr lang="en-US" sz="2400" dirty="0"/>
                  <a:t>An unobserved knowledge graph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648548-42A6-063A-AD6D-01797281A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1973"/>
                <a:ext cx="10515600" cy="4194989"/>
              </a:xfrm>
              <a:blipFill>
                <a:blip r:embed="rId2"/>
                <a:stretch>
                  <a:fillRect l="-928" t="-203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D08DA-C6EF-19C7-B56A-308DEF6C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0CAC-1D69-1F1D-B15D-69069556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 and general strategies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Query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C029-45FA-F0AA-A6A8-17F7D45F4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Syntax of Existential First Order (EFO) query family</a:t>
                </a:r>
              </a:p>
              <a:p>
                <a:pPr marL="0" indent="0">
                  <a:buNone/>
                </a:pPr>
                <a:r>
                  <a:rPr lang="en-US" dirty="0"/>
                  <a:t>(organized as Unions of Conjunctive Queries (UCQ))</a:t>
                </a:r>
              </a:p>
              <a:p>
                <a:r>
                  <a:rPr lang="en-US" dirty="0"/>
                  <a:t>An UCQ query is represented as the disjunction of conjunctive queries,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𝑈𝐶𝑄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Each conjunctive query is the conjunctive of atomic formulas,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⋀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 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atomic formula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binary relation in KG,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are the subjective/objective terms, respectively,</a:t>
                </a:r>
              </a:p>
              <a:p>
                <a:pPr lvl="1"/>
                <a:r>
                  <a:rPr lang="en-US" dirty="0"/>
                  <a:t>Each term is either an entity or variable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C029-45FA-F0AA-A6A8-17F7D45F4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19D79-8761-3129-6145-C992FF91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CBCF-0436-99AD-C88C-86CAD7EB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 and general strategies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Query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39721-ABAF-E7FB-2A7C-FE41B43007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43781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answer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US" dirty="0"/>
                  <a:t>, depends on the </a:t>
                </a:r>
                <a:r>
                  <a:rPr lang="en-US" u="sng" dirty="0"/>
                  <a:t>semantics of the substitution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Q: How to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A: Evaluate the expansion, reduce to the model checking problem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nary>
                            <m:naryPr>
                              <m:chr m:val="⋀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Then, it eventually depends on each atomic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Closed world evaluation (Answer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):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, which is traversal on observed KG.</a:t>
                </a:r>
              </a:p>
              <a:p>
                <a:r>
                  <a:rPr lang="en-US" dirty="0"/>
                  <a:t>Open world evaluation (Answer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):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is unobserved.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39721-ABAF-E7FB-2A7C-FE41B43007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43781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05286-5F67-64B9-477D-A0739D4E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6F58-892D-BBDB-27F4-C0C38996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Neural Graph Databases</a:t>
            </a:r>
            <a:endParaRPr lang="en-H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1835FB-7C19-1570-8712-AE9BD1266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691" y="1092828"/>
            <a:ext cx="5833285" cy="52635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B355-25B2-15C0-6420-3B061E5E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18538-41D7-3687-4DAB-0AEDFC6E950A}"/>
              </a:ext>
            </a:extLst>
          </p:cNvPr>
          <p:cNvSpPr txBox="1"/>
          <p:nvPr/>
        </p:nvSpPr>
        <p:spPr>
          <a:xfrm>
            <a:off x="0" y="6396335"/>
            <a:ext cx="11767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Figure credit: </a:t>
            </a:r>
            <a:r>
              <a:rPr lang="en-HK" sz="1200" dirty="0"/>
              <a:t>Neural Graph Reasoning: Complex Logical Query Answering Meets Graph Databases </a:t>
            </a:r>
            <a:r>
              <a:rPr lang="en-HK" sz="1200" dirty="0" err="1"/>
              <a:t>Hongyu</a:t>
            </a:r>
            <a:r>
              <a:rPr lang="en-HK" sz="1200" dirty="0"/>
              <a:t> Ren*, Mikhail Galkin*, Michael </a:t>
            </a:r>
            <a:r>
              <a:rPr lang="en-HK" sz="1200" dirty="0" err="1"/>
              <a:t>Cochez</a:t>
            </a:r>
            <a:r>
              <a:rPr lang="en-HK" sz="1200" dirty="0"/>
              <a:t>, </a:t>
            </a:r>
            <a:r>
              <a:rPr lang="en-HK" sz="1200" dirty="0" err="1"/>
              <a:t>Zhaocheng</a:t>
            </a:r>
            <a:r>
              <a:rPr lang="en-HK" sz="1200" dirty="0"/>
              <a:t> Zhu, Jure </a:t>
            </a:r>
            <a:r>
              <a:rPr lang="en-HK" sz="1200" dirty="0" err="1"/>
              <a:t>Leskovec</a:t>
            </a:r>
            <a:endParaRPr lang="en-HK" sz="1200" dirty="0"/>
          </a:p>
          <a:p>
            <a:r>
              <a:rPr lang="en-HK" sz="1200" dirty="0">
                <a:hlinkClick r:id="rId3"/>
              </a:rPr>
              <a:t>https://arxiv.org/abs/2303.14617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230599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9A4-231C-BFAC-FA22-1705077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Problem definition and general strategies</a:t>
            </a:r>
            <a:br>
              <a:rPr lang="en-US"/>
            </a:br>
            <a:r>
              <a:rPr lang="en-US"/>
              <a:t>The challenge of the open world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4349C6-309C-D9A4-9428-3494E9B0B299}"/>
              </a:ext>
            </a:extLst>
          </p:cNvPr>
          <p:cNvSpPr/>
          <p:nvPr/>
        </p:nvSpPr>
        <p:spPr>
          <a:xfrm>
            <a:off x="451262" y="2195035"/>
            <a:ext cx="10652167" cy="185532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AA49189-1C00-ACAD-D6AC-85643DF4DC72}"/>
              </a:ext>
            </a:extLst>
          </p:cNvPr>
          <p:cNvSpPr/>
          <p:nvPr/>
        </p:nvSpPr>
        <p:spPr>
          <a:xfrm>
            <a:off x="6538134" y="3411773"/>
            <a:ext cx="3455720" cy="1173666"/>
          </a:xfrm>
          <a:custGeom>
            <a:avLst/>
            <a:gdLst>
              <a:gd name="connsiteX0" fmla="*/ 311974 w 3455720"/>
              <a:gd name="connsiteY0" fmla="*/ 390406 h 1173666"/>
              <a:gd name="connsiteX1" fmla="*/ 449803 w 3455720"/>
              <a:gd name="connsiteY1" fmla="*/ 187650 h 1173666"/>
              <a:gd name="connsiteX2" fmla="*/ 1120309 w 3455720"/>
              <a:gd name="connsiteY2" fmla="*/ 141328 h 1173666"/>
              <a:gd name="connsiteX3" fmla="*/ 1796334 w 3455720"/>
              <a:gd name="connsiteY3" fmla="*/ 93241 h 1173666"/>
              <a:gd name="connsiteX4" fmla="*/ 2059753 w 3455720"/>
              <a:gd name="connsiteY4" fmla="*/ 5433 h 1173666"/>
              <a:gd name="connsiteX5" fmla="*/ 2386446 w 3455720"/>
              <a:gd name="connsiteY5" fmla="*/ 67404 h 1173666"/>
              <a:gd name="connsiteX6" fmla="*/ 2836810 w 3455720"/>
              <a:gd name="connsiteY6" fmla="*/ 18746 h 1173666"/>
              <a:gd name="connsiteX7" fmla="*/ 3065191 w 3455720"/>
              <a:gd name="connsiteY7" fmla="*/ 151489 h 1173666"/>
              <a:gd name="connsiteX8" fmla="*/ 3358287 w 3455720"/>
              <a:gd name="connsiteY8" fmla="*/ 280321 h 1173666"/>
              <a:gd name="connsiteX9" fmla="*/ 3345168 w 3455720"/>
              <a:gd name="connsiteY9" fmla="*/ 420020 h 1173666"/>
              <a:gd name="connsiteX10" fmla="*/ 3441001 w 3455720"/>
              <a:gd name="connsiteY10" fmla="*/ 633616 h 1173666"/>
              <a:gd name="connsiteX11" fmla="*/ 2992077 w 3455720"/>
              <a:gd name="connsiteY11" fmla="*/ 820588 h 1173666"/>
              <a:gd name="connsiteX12" fmla="*/ 2831370 w 3455720"/>
              <a:gd name="connsiteY12" fmla="*/ 980798 h 1173666"/>
              <a:gd name="connsiteX13" fmla="*/ 2284214 w 3455720"/>
              <a:gd name="connsiteY13" fmla="*/ 1000197 h 1173666"/>
              <a:gd name="connsiteX14" fmla="*/ 1893206 w 3455720"/>
              <a:gd name="connsiteY14" fmla="*/ 1171112 h 1173666"/>
              <a:gd name="connsiteX15" fmla="*/ 1318293 w 3455720"/>
              <a:gd name="connsiteY15" fmla="*/ 1066786 h 1173666"/>
              <a:gd name="connsiteX16" fmla="*/ 464282 w 3455720"/>
              <a:gd name="connsiteY16" fmla="*/ 963710 h 1173666"/>
              <a:gd name="connsiteX17" fmla="*/ 88792 w 3455720"/>
              <a:gd name="connsiteY17" fmla="*/ 849006 h 1173666"/>
              <a:gd name="connsiteX18" fmla="*/ 169026 w 3455720"/>
              <a:gd name="connsiteY18" fmla="*/ 694174 h 1173666"/>
              <a:gd name="connsiteX19" fmla="*/ -400 w 3455720"/>
              <a:gd name="connsiteY19" fmla="*/ 535322 h 1173666"/>
              <a:gd name="connsiteX20" fmla="*/ 309014 w 3455720"/>
              <a:gd name="connsiteY20" fmla="*/ 394128 h 1173666"/>
              <a:gd name="connsiteX21" fmla="*/ 311974 w 3455720"/>
              <a:gd name="connsiteY21" fmla="*/ 390406 h 1173666"/>
              <a:gd name="connsiteX0" fmla="*/ -948754 w 3455720"/>
              <a:gd name="connsiteY0" fmla="*/ -324354 h 1173666"/>
              <a:gd name="connsiteX1" fmla="*/ -981356 w 3455720"/>
              <a:gd name="connsiteY1" fmla="*/ -291752 h 1173666"/>
              <a:gd name="connsiteX2" fmla="*/ -1013958 w 3455720"/>
              <a:gd name="connsiteY2" fmla="*/ -324354 h 1173666"/>
              <a:gd name="connsiteX3" fmla="*/ -981356 w 3455720"/>
              <a:gd name="connsiteY3" fmla="*/ -356956 h 1173666"/>
              <a:gd name="connsiteX4" fmla="*/ -948754 w 3455720"/>
              <a:gd name="connsiteY4" fmla="*/ -324354 h 1173666"/>
              <a:gd name="connsiteX0" fmla="*/ -442925 w 3455720"/>
              <a:gd name="connsiteY0" fmla="*/ -165195 h 1173666"/>
              <a:gd name="connsiteX1" fmla="*/ -508129 w 3455720"/>
              <a:gd name="connsiteY1" fmla="*/ -99991 h 1173666"/>
              <a:gd name="connsiteX2" fmla="*/ -573333 w 3455720"/>
              <a:gd name="connsiteY2" fmla="*/ -165195 h 1173666"/>
              <a:gd name="connsiteX3" fmla="*/ -508129 w 3455720"/>
              <a:gd name="connsiteY3" fmla="*/ -230399 h 1173666"/>
              <a:gd name="connsiteX4" fmla="*/ -442925 w 3455720"/>
              <a:gd name="connsiteY4" fmla="*/ -165195 h 1173666"/>
              <a:gd name="connsiteX0" fmla="*/ 124705 w 3455720"/>
              <a:gd name="connsiteY0" fmla="*/ 14751 h 1173666"/>
              <a:gd name="connsiteX1" fmla="*/ 26899 w 3455720"/>
              <a:gd name="connsiteY1" fmla="*/ 112557 h 1173666"/>
              <a:gd name="connsiteX2" fmla="*/ -70907 w 3455720"/>
              <a:gd name="connsiteY2" fmla="*/ 14751 h 1173666"/>
              <a:gd name="connsiteX3" fmla="*/ 26899 w 3455720"/>
              <a:gd name="connsiteY3" fmla="*/ -83055 h 1173666"/>
              <a:gd name="connsiteX4" fmla="*/ 124705 w 3455720"/>
              <a:gd name="connsiteY4" fmla="*/ 14751 h 1173666"/>
              <a:gd name="connsiteX0" fmla="*/ 375409 w 3455720"/>
              <a:gd name="connsiteY0" fmla="*/ 711181 h 1173666"/>
              <a:gd name="connsiteX1" fmla="*/ 172786 w 3455720"/>
              <a:gd name="connsiteY1" fmla="*/ 689528 h 1173666"/>
              <a:gd name="connsiteX2" fmla="*/ 554195 w 3455720"/>
              <a:gd name="connsiteY2" fmla="*/ 948142 h 1173666"/>
              <a:gd name="connsiteX3" fmla="*/ 465562 w 3455720"/>
              <a:gd name="connsiteY3" fmla="*/ 958493 h 1173666"/>
              <a:gd name="connsiteX4" fmla="*/ 1318133 w 3455720"/>
              <a:gd name="connsiteY4" fmla="*/ 1062004 h 1173666"/>
              <a:gd name="connsiteX5" fmla="*/ 1264697 w 3455720"/>
              <a:gd name="connsiteY5" fmla="*/ 1014732 h 1173666"/>
              <a:gd name="connsiteX6" fmla="*/ 2305973 w 3455720"/>
              <a:gd name="connsiteY6" fmla="*/ 944121 h 1173666"/>
              <a:gd name="connsiteX7" fmla="*/ 2284614 w 3455720"/>
              <a:gd name="connsiteY7" fmla="*/ 995986 h 1173666"/>
              <a:gd name="connsiteX8" fmla="*/ 2730098 w 3455720"/>
              <a:gd name="connsiteY8" fmla="*/ 623618 h 1173666"/>
              <a:gd name="connsiteX9" fmla="*/ 2990157 w 3455720"/>
              <a:gd name="connsiteY9" fmla="*/ 817490 h 1173666"/>
              <a:gd name="connsiteX10" fmla="*/ 3343569 w 3455720"/>
              <a:gd name="connsiteY10" fmla="*/ 417140 h 1173666"/>
              <a:gd name="connsiteX11" fmla="*/ 3227738 w 3455720"/>
              <a:gd name="connsiteY11" fmla="*/ 489842 h 1173666"/>
              <a:gd name="connsiteX12" fmla="*/ 3065671 w 3455720"/>
              <a:gd name="connsiteY12" fmla="*/ 147414 h 1173666"/>
              <a:gd name="connsiteX13" fmla="*/ 3071751 w 3455720"/>
              <a:gd name="connsiteY13" fmla="*/ 181755 h 1173666"/>
              <a:gd name="connsiteX14" fmla="*/ 2326051 w 3455720"/>
              <a:gd name="connsiteY14" fmla="*/ 107368 h 1173666"/>
              <a:gd name="connsiteX15" fmla="*/ 2385406 w 3455720"/>
              <a:gd name="connsiteY15" fmla="*/ 63573 h 1173666"/>
              <a:gd name="connsiteX16" fmla="*/ 1771136 w 3455720"/>
              <a:gd name="connsiteY16" fmla="*/ 128233 h 1173666"/>
              <a:gd name="connsiteX17" fmla="*/ 1799854 w 3455720"/>
              <a:gd name="connsiteY17" fmla="*/ 90470 h 1173666"/>
              <a:gd name="connsiteX18" fmla="*/ 1119909 w 3455720"/>
              <a:gd name="connsiteY18" fmla="*/ 141057 h 1173666"/>
              <a:gd name="connsiteX19" fmla="*/ 1223900 w 3455720"/>
              <a:gd name="connsiteY19" fmla="*/ 177679 h 1173666"/>
              <a:gd name="connsiteX20" fmla="*/ 330133 w 3455720"/>
              <a:gd name="connsiteY20" fmla="*/ 428958 h 1173666"/>
              <a:gd name="connsiteX21" fmla="*/ 311974 w 3455720"/>
              <a:gd name="connsiteY21" fmla="*/ 390406 h 117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55720" h="1173666" fill="none" extrusionOk="0">
                <a:moveTo>
                  <a:pt x="311974" y="390406"/>
                </a:moveTo>
                <a:cubicBezTo>
                  <a:pt x="285417" y="325487"/>
                  <a:pt x="337056" y="241696"/>
                  <a:pt x="449803" y="187650"/>
                </a:cubicBezTo>
                <a:cubicBezTo>
                  <a:pt x="665040" y="50281"/>
                  <a:pt x="905548" y="96201"/>
                  <a:pt x="1120309" y="141328"/>
                </a:cubicBezTo>
                <a:cubicBezTo>
                  <a:pt x="1240098" y="63894"/>
                  <a:pt x="1575544" y="-22266"/>
                  <a:pt x="1796334" y="93241"/>
                </a:cubicBezTo>
                <a:cubicBezTo>
                  <a:pt x="1841209" y="56582"/>
                  <a:pt x="1942593" y="25559"/>
                  <a:pt x="2059753" y="5433"/>
                </a:cubicBezTo>
                <a:cubicBezTo>
                  <a:pt x="2175904" y="-2167"/>
                  <a:pt x="2293647" y="22996"/>
                  <a:pt x="2386446" y="67404"/>
                </a:cubicBezTo>
                <a:cubicBezTo>
                  <a:pt x="2501488" y="-31724"/>
                  <a:pt x="2663114" y="-11460"/>
                  <a:pt x="2836810" y="18746"/>
                </a:cubicBezTo>
                <a:cubicBezTo>
                  <a:pt x="2961910" y="46110"/>
                  <a:pt x="3048608" y="87999"/>
                  <a:pt x="3065191" y="151489"/>
                </a:cubicBezTo>
                <a:cubicBezTo>
                  <a:pt x="3209102" y="160977"/>
                  <a:pt x="3311964" y="211286"/>
                  <a:pt x="3358287" y="280321"/>
                </a:cubicBezTo>
                <a:cubicBezTo>
                  <a:pt x="3395546" y="315603"/>
                  <a:pt x="3382550" y="374758"/>
                  <a:pt x="3345168" y="420020"/>
                </a:cubicBezTo>
                <a:cubicBezTo>
                  <a:pt x="3445799" y="462914"/>
                  <a:pt x="3489539" y="556820"/>
                  <a:pt x="3441001" y="633616"/>
                </a:cubicBezTo>
                <a:cubicBezTo>
                  <a:pt x="3332188" y="746309"/>
                  <a:pt x="3253294" y="810667"/>
                  <a:pt x="2992077" y="820588"/>
                </a:cubicBezTo>
                <a:cubicBezTo>
                  <a:pt x="2993719" y="876612"/>
                  <a:pt x="2946620" y="936692"/>
                  <a:pt x="2831370" y="980798"/>
                </a:cubicBezTo>
                <a:cubicBezTo>
                  <a:pt x="2690952" y="1047733"/>
                  <a:pt x="2453317" y="1046443"/>
                  <a:pt x="2284214" y="1000197"/>
                </a:cubicBezTo>
                <a:cubicBezTo>
                  <a:pt x="2228918" y="1128906"/>
                  <a:pt x="2082716" y="1160272"/>
                  <a:pt x="1893206" y="1171112"/>
                </a:cubicBezTo>
                <a:cubicBezTo>
                  <a:pt x="1688292" y="1181446"/>
                  <a:pt x="1419271" y="1179322"/>
                  <a:pt x="1318293" y="1066786"/>
                </a:cubicBezTo>
                <a:cubicBezTo>
                  <a:pt x="969978" y="1117157"/>
                  <a:pt x="627332" y="1073702"/>
                  <a:pt x="464282" y="963710"/>
                </a:cubicBezTo>
                <a:cubicBezTo>
                  <a:pt x="293998" y="956658"/>
                  <a:pt x="142200" y="942796"/>
                  <a:pt x="88792" y="849006"/>
                </a:cubicBezTo>
                <a:cubicBezTo>
                  <a:pt x="62596" y="803345"/>
                  <a:pt x="87256" y="737275"/>
                  <a:pt x="169026" y="694174"/>
                </a:cubicBezTo>
                <a:cubicBezTo>
                  <a:pt x="52675" y="661635"/>
                  <a:pt x="-17571" y="600840"/>
                  <a:pt x="-400" y="535322"/>
                </a:cubicBezTo>
                <a:cubicBezTo>
                  <a:pt x="28598" y="463662"/>
                  <a:pt x="143991" y="400165"/>
                  <a:pt x="309014" y="394128"/>
                </a:cubicBezTo>
                <a:cubicBezTo>
                  <a:pt x="310032" y="392417"/>
                  <a:pt x="310861" y="391831"/>
                  <a:pt x="311974" y="390406"/>
                </a:cubicBezTo>
                <a:close/>
              </a:path>
              <a:path w="3455720" h="1173666" fill="none" extrusionOk="0">
                <a:moveTo>
                  <a:pt x="-948754" y="-324354"/>
                </a:moveTo>
                <a:cubicBezTo>
                  <a:pt x="-951145" y="-303925"/>
                  <a:pt x="-965223" y="-292405"/>
                  <a:pt x="-981356" y="-291752"/>
                </a:cubicBezTo>
                <a:cubicBezTo>
                  <a:pt x="-1003042" y="-291257"/>
                  <a:pt x="-1013168" y="-308960"/>
                  <a:pt x="-1013958" y="-324354"/>
                </a:cubicBezTo>
                <a:cubicBezTo>
                  <a:pt x="-1014415" y="-337308"/>
                  <a:pt x="-1003692" y="-353798"/>
                  <a:pt x="-981356" y="-356956"/>
                </a:cubicBezTo>
                <a:cubicBezTo>
                  <a:pt x="-967487" y="-356257"/>
                  <a:pt x="-952421" y="-344991"/>
                  <a:pt x="-948754" y="-324354"/>
                </a:cubicBezTo>
                <a:close/>
              </a:path>
              <a:path w="3455720" h="1173666" fill="none" extrusionOk="0">
                <a:moveTo>
                  <a:pt x="-442925" y="-165195"/>
                </a:moveTo>
                <a:cubicBezTo>
                  <a:pt x="-443799" y="-125033"/>
                  <a:pt x="-471221" y="-98592"/>
                  <a:pt x="-508129" y="-99991"/>
                </a:cubicBezTo>
                <a:cubicBezTo>
                  <a:pt x="-540334" y="-103572"/>
                  <a:pt x="-571917" y="-120768"/>
                  <a:pt x="-573333" y="-165195"/>
                </a:cubicBezTo>
                <a:cubicBezTo>
                  <a:pt x="-568340" y="-209072"/>
                  <a:pt x="-553797" y="-229724"/>
                  <a:pt x="-508129" y="-230399"/>
                </a:cubicBezTo>
                <a:cubicBezTo>
                  <a:pt x="-472130" y="-233128"/>
                  <a:pt x="-439196" y="-209179"/>
                  <a:pt x="-442925" y="-165195"/>
                </a:cubicBezTo>
                <a:close/>
              </a:path>
              <a:path w="3455720" h="1173666" fill="none" extrusionOk="0">
                <a:moveTo>
                  <a:pt x="124705" y="14751"/>
                </a:moveTo>
                <a:cubicBezTo>
                  <a:pt x="121088" y="68699"/>
                  <a:pt x="84111" y="118501"/>
                  <a:pt x="26899" y="112557"/>
                </a:cubicBezTo>
                <a:cubicBezTo>
                  <a:pt x="-30262" y="114817"/>
                  <a:pt x="-69510" y="66699"/>
                  <a:pt x="-70907" y="14751"/>
                </a:cubicBezTo>
                <a:cubicBezTo>
                  <a:pt x="-63970" y="-27483"/>
                  <a:pt x="-29599" y="-78395"/>
                  <a:pt x="26899" y="-83055"/>
                </a:cubicBezTo>
                <a:cubicBezTo>
                  <a:pt x="73704" y="-72758"/>
                  <a:pt x="130629" y="-36406"/>
                  <a:pt x="124705" y="14751"/>
                </a:cubicBezTo>
                <a:close/>
              </a:path>
              <a:path w="3455720" h="1173666" fill="none" extrusionOk="0">
                <a:moveTo>
                  <a:pt x="375409" y="711181"/>
                </a:moveTo>
                <a:cubicBezTo>
                  <a:pt x="312574" y="721243"/>
                  <a:pt x="239375" y="700730"/>
                  <a:pt x="172786" y="689528"/>
                </a:cubicBezTo>
                <a:moveTo>
                  <a:pt x="554195" y="948142"/>
                </a:moveTo>
                <a:cubicBezTo>
                  <a:pt x="527214" y="960918"/>
                  <a:pt x="491780" y="956431"/>
                  <a:pt x="465562" y="958493"/>
                </a:cubicBezTo>
                <a:moveTo>
                  <a:pt x="1318133" y="1062004"/>
                </a:moveTo>
                <a:cubicBezTo>
                  <a:pt x="1301749" y="1051391"/>
                  <a:pt x="1281827" y="1026838"/>
                  <a:pt x="1264697" y="1014732"/>
                </a:cubicBezTo>
                <a:moveTo>
                  <a:pt x="2305973" y="944121"/>
                </a:moveTo>
                <a:cubicBezTo>
                  <a:pt x="2302149" y="957306"/>
                  <a:pt x="2296521" y="984276"/>
                  <a:pt x="2284614" y="995986"/>
                </a:cubicBezTo>
                <a:moveTo>
                  <a:pt x="2730098" y="623618"/>
                </a:moveTo>
                <a:cubicBezTo>
                  <a:pt x="2879436" y="671579"/>
                  <a:pt x="2996013" y="732483"/>
                  <a:pt x="2990157" y="817490"/>
                </a:cubicBezTo>
                <a:moveTo>
                  <a:pt x="3343569" y="417140"/>
                </a:moveTo>
                <a:cubicBezTo>
                  <a:pt x="3326033" y="435223"/>
                  <a:pt x="3281784" y="465985"/>
                  <a:pt x="3227738" y="489842"/>
                </a:cubicBezTo>
                <a:moveTo>
                  <a:pt x="3065671" y="147414"/>
                </a:moveTo>
                <a:cubicBezTo>
                  <a:pt x="3072532" y="159835"/>
                  <a:pt x="3072930" y="171205"/>
                  <a:pt x="3071751" y="181755"/>
                </a:cubicBezTo>
                <a:moveTo>
                  <a:pt x="2326051" y="107368"/>
                </a:moveTo>
                <a:cubicBezTo>
                  <a:pt x="2343522" y="87205"/>
                  <a:pt x="2357353" y="74912"/>
                  <a:pt x="2385406" y="63573"/>
                </a:cubicBezTo>
                <a:moveTo>
                  <a:pt x="1771136" y="128233"/>
                </a:moveTo>
                <a:cubicBezTo>
                  <a:pt x="1778119" y="114810"/>
                  <a:pt x="1787491" y="102003"/>
                  <a:pt x="1799854" y="90470"/>
                </a:cubicBezTo>
                <a:moveTo>
                  <a:pt x="1119909" y="141057"/>
                </a:moveTo>
                <a:cubicBezTo>
                  <a:pt x="1158051" y="149259"/>
                  <a:pt x="1190841" y="161426"/>
                  <a:pt x="1223900" y="177679"/>
                </a:cubicBezTo>
                <a:moveTo>
                  <a:pt x="330133" y="428958"/>
                </a:moveTo>
                <a:cubicBezTo>
                  <a:pt x="321033" y="416054"/>
                  <a:pt x="318830" y="405119"/>
                  <a:pt x="311974" y="390406"/>
                </a:cubicBezTo>
              </a:path>
              <a:path w="3455720" h="1173666" stroke="0" extrusionOk="0">
                <a:moveTo>
                  <a:pt x="311974" y="390406"/>
                </a:moveTo>
                <a:cubicBezTo>
                  <a:pt x="276809" y="323761"/>
                  <a:pt x="348861" y="257255"/>
                  <a:pt x="449803" y="187650"/>
                </a:cubicBezTo>
                <a:cubicBezTo>
                  <a:pt x="637985" y="132264"/>
                  <a:pt x="953760" y="87576"/>
                  <a:pt x="1120309" y="141328"/>
                </a:cubicBezTo>
                <a:cubicBezTo>
                  <a:pt x="1211731" y="76501"/>
                  <a:pt x="1613337" y="-36393"/>
                  <a:pt x="1796334" y="93241"/>
                </a:cubicBezTo>
                <a:cubicBezTo>
                  <a:pt x="1870369" y="52963"/>
                  <a:pt x="1942438" y="9240"/>
                  <a:pt x="2059753" y="5433"/>
                </a:cubicBezTo>
                <a:cubicBezTo>
                  <a:pt x="2206285" y="4922"/>
                  <a:pt x="2297693" y="43624"/>
                  <a:pt x="2386446" y="67404"/>
                </a:cubicBezTo>
                <a:cubicBezTo>
                  <a:pt x="2496453" y="12036"/>
                  <a:pt x="2697556" y="-22660"/>
                  <a:pt x="2836810" y="18746"/>
                </a:cubicBezTo>
                <a:cubicBezTo>
                  <a:pt x="2962708" y="40459"/>
                  <a:pt x="3039010" y="86067"/>
                  <a:pt x="3065191" y="151489"/>
                </a:cubicBezTo>
                <a:cubicBezTo>
                  <a:pt x="3207566" y="165868"/>
                  <a:pt x="3311777" y="200145"/>
                  <a:pt x="3358287" y="280321"/>
                </a:cubicBezTo>
                <a:cubicBezTo>
                  <a:pt x="3396134" y="326428"/>
                  <a:pt x="3389098" y="371726"/>
                  <a:pt x="3345168" y="420020"/>
                </a:cubicBezTo>
                <a:cubicBezTo>
                  <a:pt x="3470349" y="473639"/>
                  <a:pt x="3491813" y="553284"/>
                  <a:pt x="3441001" y="633616"/>
                </a:cubicBezTo>
                <a:cubicBezTo>
                  <a:pt x="3405970" y="707843"/>
                  <a:pt x="3223880" y="835453"/>
                  <a:pt x="2992077" y="820588"/>
                </a:cubicBezTo>
                <a:cubicBezTo>
                  <a:pt x="2992710" y="884001"/>
                  <a:pt x="2925461" y="934688"/>
                  <a:pt x="2831370" y="980798"/>
                </a:cubicBezTo>
                <a:cubicBezTo>
                  <a:pt x="2696161" y="1032287"/>
                  <a:pt x="2460852" y="1082093"/>
                  <a:pt x="2284214" y="1000197"/>
                </a:cubicBezTo>
                <a:cubicBezTo>
                  <a:pt x="2211416" y="1096607"/>
                  <a:pt x="2067492" y="1110907"/>
                  <a:pt x="1893206" y="1171112"/>
                </a:cubicBezTo>
                <a:cubicBezTo>
                  <a:pt x="1679403" y="1195584"/>
                  <a:pt x="1471856" y="1134521"/>
                  <a:pt x="1318293" y="1066786"/>
                </a:cubicBezTo>
                <a:cubicBezTo>
                  <a:pt x="1009576" y="1162743"/>
                  <a:pt x="621259" y="1069420"/>
                  <a:pt x="464282" y="963710"/>
                </a:cubicBezTo>
                <a:cubicBezTo>
                  <a:pt x="298220" y="982217"/>
                  <a:pt x="123866" y="929041"/>
                  <a:pt x="88792" y="849006"/>
                </a:cubicBezTo>
                <a:cubicBezTo>
                  <a:pt x="63610" y="786982"/>
                  <a:pt x="89144" y="737459"/>
                  <a:pt x="169026" y="694174"/>
                </a:cubicBezTo>
                <a:cubicBezTo>
                  <a:pt x="41573" y="655036"/>
                  <a:pt x="-16479" y="580236"/>
                  <a:pt x="-400" y="535322"/>
                </a:cubicBezTo>
                <a:cubicBezTo>
                  <a:pt x="-16671" y="440062"/>
                  <a:pt x="148957" y="405703"/>
                  <a:pt x="309014" y="394128"/>
                </a:cubicBezTo>
                <a:cubicBezTo>
                  <a:pt x="310213" y="392523"/>
                  <a:pt x="310944" y="391616"/>
                  <a:pt x="311974" y="390406"/>
                </a:cubicBezTo>
                <a:close/>
              </a:path>
              <a:path w="3455720" h="1173666" stroke="0" extrusionOk="0">
                <a:moveTo>
                  <a:pt x="-948754" y="-324354"/>
                </a:moveTo>
                <a:cubicBezTo>
                  <a:pt x="-950312" y="-305457"/>
                  <a:pt x="-967180" y="-295409"/>
                  <a:pt x="-981356" y="-291752"/>
                </a:cubicBezTo>
                <a:cubicBezTo>
                  <a:pt x="-1002797" y="-290751"/>
                  <a:pt x="-1010044" y="-303945"/>
                  <a:pt x="-1013958" y="-324354"/>
                </a:cubicBezTo>
                <a:cubicBezTo>
                  <a:pt x="-1014559" y="-344960"/>
                  <a:pt x="-998879" y="-361243"/>
                  <a:pt x="-981356" y="-356956"/>
                </a:cubicBezTo>
                <a:cubicBezTo>
                  <a:pt x="-962039" y="-362076"/>
                  <a:pt x="-948076" y="-338814"/>
                  <a:pt x="-948754" y="-324354"/>
                </a:cubicBezTo>
                <a:close/>
              </a:path>
              <a:path w="3455720" h="1173666" stroke="0" extrusionOk="0">
                <a:moveTo>
                  <a:pt x="-442925" y="-165195"/>
                </a:moveTo>
                <a:cubicBezTo>
                  <a:pt x="-449152" y="-135380"/>
                  <a:pt x="-474150" y="-93337"/>
                  <a:pt x="-508129" y="-99991"/>
                </a:cubicBezTo>
                <a:cubicBezTo>
                  <a:pt x="-539731" y="-92554"/>
                  <a:pt x="-577397" y="-124243"/>
                  <a:pt x="-573333" y="-165195"/>
                </a:cubicBezTo>
                <a:cubicBezTo>
                  <a:pt x="-568709" y="-195199"/>
                  <a:pt x="-548032" y="-229452"/>
                  <a:pt x="-508129" y="-230399"/>
                </a:cubicBezTo>
                <a:cubicBezTo>
                  <a:pt x="-474359" y="-240619"/>
                  <a:pt x="-442920" y="-200444"/>
                  <a:pt x="-442925" y="-165195"/>
                </a:cubicBezTo>
                <a:close/>
              </a:path>
              <a:path w="3455720" h="1173666" stroke="0" extrusionOk="0">
                <a:moveTo>
                  <a:pt x="124705" y="14751"/>
                </a:moveTo>
                <a:cubicBezTo>
                  <a:pt x="117402" y="57676"/>
                  <a:pt x="69340" y="112877"/>
                  <a:pt x="26899" y="112557"/>
                </a:cubicBezTo>
                <a:cubicBezTo>
                  <a:pt x="-31353" y="112265"/>
                  <a:pt x="-67998" y="72200"/>
                  <a:pt x="-70907" y="14751"/>
                </a:cubicBezTo>
                <a:cubicBezTo>
                  <a:pt x="-67275" y="-42310"/>
                  <a:pt x="-41620" y="-87335"/>
                  <a:pt x="26899" y="-83055"/>
                </a:cubicBezTo>
                <a:cubicBezTo>
                  <a:pt x="75663" y="-79735"/>
                  <a:pt x="126266" y="-39055"/>
                  <a:pt x="124705" y="14751"/>
                </a:cubicBezTo>
                <a:close/>
              </a:path>
              <a:path w="3455720" h="1173666" fill="none" stroke="0" extrusionOk="0">
                <a:moveTo>
                  <a:pt x="375409" y="711181"/>
                </a:moveTo>
                <a:cubicBezTo>
                  <a:pt x="313813" y="726098"/>
                  <a:pt x="223111" y="716034"/>
                  <a:pt x="172786" y="689528"/>
                </a:cubicBezTo>
                <a:moveTo>
                  <a:pt x="554195" y="948142"/>
                </a:moveTo>
                <a:cubicBezTo>
                  <a:pt x="524175" y="952214"/>
                  <a:pt x="501281" y="963761"/>
                  <a:pt x="465562" y="958493"/>
                </a:cubicBezTo>
                <a:moveTo>
                  <a:pt x="1318133" y="1062004"/>
                </a:moveTo>
                <a:cubicBezTo>
                  <a:pt x="1297583" y="1043200"/>
                  <a:pt x="1279018" y="1034764"/>
                  <a:pt x="1264697" y="1014732"/>
                </a:cubicBezTo>
                <a:moveTo>
                  <a:pt x="2305973" y="944121"/>
                </a:moveTo>
                <a:cubicBezTo>
                  <a:pt x="2302718" y="962107"/>
                  <a:pt x="2295142" y="975705"/>
                  <a:pt x="2284614" y="995986"/>
                </a:cubicBezTo>
                <a:moveTo>
                  <a:pt x="2730098" y="623618"/>
                </a:moveTo>
                <a:cubicBezTo>
                  <a:pt x="2883674" y="648823"/>
                  <a:pt x="2988934" y="752887"/>
                  <a:pt x="2990157" y="817490"/>
                </a:cubicBezTo>
                <a:moveTo>
                  <a:pt x="3343569" y="417140"/>
                </a:moveTo>
                <a:cubicBezTo>
                  <a:pt x="3315097" y="441651"/>
                  <a:pt x="3278537" y="466033"/>
                  <a:pt x="3227738" y="489842"/>
                </a:cubicBezTo>
                <a:moveTo>
                  <a:pt x="3065671" y="147414"/>
                </a:moveTo>
                <a:cubicBezTo>
                  <a:pt x="3071537" y="158919"/>
                  <a:pt x="3073358" y="167901"/>
                  <a:pt x="3071751" y="181755"/>
                </a:cubicBezTo>
                <a:moveTo>
                  <a:pt x="2326051" y="107368"/>
                </a:moveTo>
                <a:cubicBezTo>
                  <a:pt x="2338006" y="91074"/>
                  <a:pt x="2361768" y="76124"/>
                  <a:pt x="2385406" y="63573"/>
                </a:cubicBezTo>
                <a:moveTo>
                  <a:pt x="1771136" y="128233"/>
                </a:moveTo>
                <a:cubicBezTo>
                  <a:pt x="1780874" y="114204"/>
                  <a:pt x="1788859" y="104235"/>
                  <a:pt x="1799854" y="90470"/>
                </a:cubicBezTo>
                <a:moveTo>
                  <a:pt x="1119909" y="141057"/>
                </a:moveTo>
                <a:cubicBezTo>
                  <a:pt x="1158693" y="144769"/>
                  <a:pt x="1194061" y="164847"/>
                  <a:pt x="1223900" y="177679"/>
                </a:cubicBezTo>
                <a:moveTo>
                  <a:pt x="330133" y="428958"/>
                </a:moveTo>
                <a:cubicBezTo>
                  <a:pt x="322176" y="415906"/>
                  <a:pt x="316788" y="405896"/>
                  <a:pt x="311974" y="390406"/>
                </a:cubicBezTo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869333660">
                  <a:prstGeom prst="cloudCallout">
                    <a:avLst>
                      <a:gd name="adj1" fmla="val -78398"/>
                      <a:gd name="adj2" fmla="val -776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How to break the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data incompleteness</a:t>
            </a:r>
            <a:endParaRPr lang="LID4096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C2FFB-05E2-0B14-D768-9F64CDA925D7}"/>
              </a:ext>
            </a:extLst>
          </p:cNvPr>
          <p:cNvSpPr/>
          <p:nvPr/>
        </p:nvSpPr>
        <p:spPr>
          <a:xfrm>
            <a:off x="2949463" y="4671966"/>
            <a:ext cx="1605993" cy="64239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Query</a:t>
            </a:r>
            <a:endParaRPr lang="LID4096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B4355080-C7D0-B536-E5B0-A3E2A78E4910}"/>
              </a:ext>
            </a:extLst>
          </p:cNvPr>
          <p:cNvCxnSpPr>
            <a:cxnSpLocks/>
            <a:stCxn id="6" idx="2"/>
            <a:endCxn id="10" idx="1"/>
          </p:cNvCxnSpPr>
          <p:nvPr/>
        </p:nvCxnSpPr>
        <p:spPr>
          <a:xfrm rot="16200000" flipH="1">
            <a:off x="3685336" y="5381483"/>
            <a:ext cx="1053469" cy="919220"/>
          </a:xfrm>
          <a:prstGeom prst="bentConnector2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5882A15-666B-FEBF-6B9F-DD0DD6462A0B}"/>
              </a:ext>
            </a:extLst>
          </p:cNvPr>
          <p:cNvSpPr/>
          <p:nvPr/>
        </p:nvSpPr>
        <p:spPr>
          <a:xfrm>
            <a:off x="715074" y="6046629"/>
            <a:ext cx="2118167" cy="64239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Observed KG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E4D3C8-CD52-15BB-3767-BC5526A8F354}"/>
              </a:ext>
            </a:extLst>
          </p:cNvPr>
          <p:cNvSpPr/>
          <p:nvPr/>
        </p:nvSpPr>
        <p:spPr>
          <a:xfrm>
            <a:off x="715074" y="2612723"/>
            <a:ext cx="2118167" cy="642393"/>
          </a:xfrm>
          <a:prstGeom prst="rect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Unobserved KG</a:t>
            </a:r>
            <a:endParaRPr lang="LID409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C3725F-7066-B938-92A1-3327BFBC04DE}"/>
              </a:ext>
            </a:extLst>
          </p:cNvPr>
          <p:cNvSpPr/>
          <p:nvPr/>
        </p:nvSpPr>
        <p:spPr>
          <a:xfrm>
            <a:off x="4671680" y="6046631"/>
            <a:ext cx="1954196" cy="642393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Graph Traversal</a:t>
            </a:r>
            <a:endParaRPr lang="LID4096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384B01-83D9-1753-3A18-77F569A992CB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833241" y="6367826"/>
            <a:ext cx="183843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C68F80-A579-D0A5-0FC6-63973A1B8505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6625876" y="6367826"/>
            <a:ext cx="2143248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553497-646F-6FBC-7D4A-38EB0722E8E4}"/>
                  </a:ext>
                </a:extLst>
              </p:cNvPr>
              <p:cNvSpPr/>
              <p:nvPr/>
            </p:nvSpPr>
            <p:spPr>
              <a:xfrm>
                <a:off x="8769124" y="6046629"/>
                <a:ext cx="2118167" cy="64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LID4096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553497-646F-6FBC-7D4A-38EB0722E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124" y="6046629"/>
                <a:ext cx="2118167" cy="642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F6092E7-196C-9FA9-FB56-CB4A70B324A6}"/>
                  </a:ext>
                </a:extLst>
              </p:cNvPr>
              <p:cNvSpPr/>
              <p:nvPr/>
            </p:nvSpPr>
            <p:spPr>
              <a:xfrm>
                <a:off x="8769124" y="2612722"/>
                <a:ext cx="2118167" cy="64239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LID4096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F6092E7-196C-9FA9-FB56-CB4A70B32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124" y="2612722"/>
                <a:ext cx="2118167" cy="642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80F3AF9-0BB5-A21E-4930-34D82C61E1C5}"/>
              </a:ext>
            </a:extLst>
          </p:cNvPr>
          <p:cNvSpPr/>
          <p:nvPr/>
        </p:nvSpPr>
        <p:spPr>
          <a:xfrm>
            <a:off x="9071327" y="307095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B8A64-2675-CCD7-B06D-1505EA88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89FE-4F11-FDBC-AE27-59705D06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Problem definition and general strategies</a:t>
            </a:r>
            <a:br>
              <a:rPr lang="en-US"/>
            </a:br>
            <a:r>
              <a:rPr lang="en-US"/>
              <a:t>Symbolic strategy:  completion and 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03F84B-06C3-F68D-B425-E59B48B6DF37}"/>
              </a:ext>
            </a:extLst>
          </p:cNvPr>
          <p:cNvSpPr/>
          <p:nvPr/>
        </p:nvSpPr>
        <p:spPr>
          <a:xfrm>
            <a:off x="451262" y="2195035"/>
            <a:ext cx="10652167" cy="185532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" name="Connector: Elbow 36">
            <a:extLst>
              <a:ext uri="{FF2B5EF4-FFF2-40B4-BE49-F238E27FC236}">
                <a16:creationId xmlns:a16="http://schemas.microsoft.com/office/drawing/2014/main" id="{6252868A-3CA5-5DE5-932D-6A774475E152}"/>
              </a:ext>
            </a:extLst>
          </p:cNvPr>
          <p:cNvCxnSpPr>
            <a:cxnSpLocks/>
            <a:stCxn id="20" idx="2"/>
            <a:endCxn id="8" idx="1"/>
          </p:cNvCxnSpPr>
          <p:nvPr/>
        </p:nvCxnSpPr>
        <p:spPr>
          <a:xfrm rot="16200000" flipH="1">
            <a:off x="3685336" y="5381483"/>
            <a:ext cx="1053469" cy="919220"/>
          </a:xfrm>
          <a:prstGeom prst="bentConnector2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DD9A9C-3D77-2493-7CB3-FED386F1513C}"/>
              </a:ext>
            </a:extLst>
          </p:cNvPr>
          <p:cNvSpPr/>
          <p:nvPr/>
        </p:nvSpPr>
        <p:spPr>
          <a:xfrm>
            <a:off x="715074" y="6046629"/>
            <a:ext cx="2118167" cy="64239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Observed KG</a:t>
            </a:r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B340E-29F6-9C4B-230F-8437484AF1DD}"/>
              </a:ext>
            </a:extLst>
          </p:cNvPr>
          <p:cNvSpPr/>
          <p:nvPr/>
        </p:nvSpPr>
        <p:spPr>
          <a:xfrm>
            <a:off x="715074" y="2612723"/>
            <a:ext cx="2118167" cy="642393"/>
          </a:xfrm>
          <a:prstGeom prst="rect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Unobserved KG</a:t>
            </a:r>
            <a:endParaRPr lang="LID4096"/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60672ECA-CA20-A130-1259-2F25CCD739D1}"/>
              </a:ext>
            </a:extLst>
          </p:cNvPr>
          <p:cNvSpPr/>
          <p:nvPr/>
        </p:nvSpPr>
        <p:spPr>
          <a:xfrm>
            <a:off x="4671680" y="6046631"/>
            <a:ext cx="1954196" cy="642393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Graph Traversal</a:t>
            </a:r>
            <a:endParaRPr lang="LID4096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426665-5FE9-7DF2-927A-0CBD5927B7B6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833241" y="6367826"/>
            <a:ext cx="183843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C20C77-6801-9C6A-AD22-93A91C8EC5C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6625876" y="6367826"/>
            <a:ext cx="2143248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6B6E1-FE33-521E-FC9D-18B651FFA37F}"/>
                  </a:ext>
                </a:extLst>
              </p:cNvPr>
              <p:cNvSpPr/>
              <p:nvPr/>
            </p:nvSpPr>
            <p:spPr>
              <a:xfrm>
                <a:off x="8769124" y="6046629"/>
                <a:ext cx="2118167" cy="64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LID4096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6B6E1-FE33-521E-FC9D-18B651FFA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124" y="6046629"/>
                <a:ext cx="2118167" cy="642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64227E-7889-6133-DB7A-14F8B2BF6E6C}"/>
                  </a:ext>
                </a:extLst>
              </p:cNvPr>
              <p:cNvSpPr/>
              <p:nvPr/>
            </p:nvSpPr>
            <p:spPr>
              <a:xfrm>
                <a:off x="8769124" y="2612722"/>
                <a:ext cx="2118167" cy="64239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LID4096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64227E-7889-6133-DB7A-14F8B2BF6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124" y="2612722"/>
                <a:ext cx="2118167" cy="642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21FE2D-187E-F647-AA7B-B8ED81A47BAE}"/>
              </a:ext>
            </a:extLst>
          </p:cNvPr>
          <p:cNvCxnSpPr>
            <a:cxnSpLocks/>
            <a:stCxn id="6" idx="0"/>
            <a:endCxn id="15" idx="2"/>
          </p:cNvCxnSpPr>
          <p:nvPr/>
        </p:nvCxnSpPr>
        <p:spPr>
          <a:xfrm flipH="1" flipV="1">
            <a:off x="1774157" y="5314359"/>
            <a:ext cx="1" cy="732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FCCC13-7880-0150-50E9-F4A37ABCDB94}"/>
              </a:ext>
            </a:extLst>
          </p:cNvPr>
          <p:cNvCxnSpPr>
            <a:cxnSpLocks/>
            <a:stCxn id="15" idx="0"/>
            <a:endCxn id="7" idx="2"/>
          </p:cNvCxnSpPr>
          <p:nvPr/>
        </p:nvCxnSpPr>
        <p:spPr>
          <a:xfrm flipV="1">
            <a:off x="1774157" y="3255116"/>
            <a:ext cx="1" cy="1416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id="{378A6781-B254-6B72-F7D8-8551FC350E58}"/>
              </a:ext>
            </a:extLst>
          </p:cNvPr>
          <p:cNvSpPr/>
          <p:nvPr/>
        </p:nvSpPr>
        <p:spPr>
          <a:xfrm>
            <a:off x="949461" y="4671966"/>
            <a:ext cx="1649392" cy="64239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KG Completion</a:t>
            </a:r>
            <a:endParaRPr lang="LID4096"/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4BA65F97-C501-1562-8C0F-59E2C82F8083}"/>
              </a:ext>
            </a:extLst>
          </p:cNvPr>
          <p:cNvSpPr/>
          <p:nvPr/>
        </p:nvSpPr>
        <p:spPr>
          <a:xfrm>
            <a:off x="4671680" y="2612723"/>
            <a:ext cx="1954195" cy="64239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Graph Traversal</a:t>
            </a:r>
            <a:endParaRPr lang="LID4096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038649-01B3-E03E-B71A-D0698B0A6509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2833241" y="2933920"/>
            <a:ext cx="18384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B6132F-B63C-7E5B-551B-262D1912957F}"/>
              </a:ext>
            </a:extLst>
          </p:cNvPr>
          <p:cNvCxnSpPr>
            <a:cxnSpLocks/>
            <a:stCxn id="16" idx="3"/>
            <a:endCxn id="12" idx="1"/>
          </p:cNvCxnSpPr>
          <p:nvPr/>
        </p:nvCxnSpPr>
        <p:spPr>
          <a:xfrm flipV="1">
            <a:off x="6625875" y="2933919"/>
            <a:ext cx="214324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Connector: Elbow 17">
            <a:extLst>
              <a:ext uri="{FF2B5EF4-FFF2-40B4-BE49-F238E27FC236}">
                <a16:creationId xmlns:a16="http://schemas.microsoft.com/office/drawing/2014/main" id="{54559173-5E29-A4A3-B1DC-F65A0F351513}"/>
              </a:ext>
            </a:extLst>
          </p:cNvPr>
          <p:cNvCxnSpPr>
            <a:cxnSpLocks/>
            <a:stCxn id="20" idx="0"/>
            <a:endCxn id="16" idx="1"/>
          </p:cNvCxnSpPr>
          <p:nvPr/>
        </p:nvCxnSpPr>
        <p:spPr>
          <a:xfrm rot="5400000" flipH="1" flipV="1">
            <a:off x="3343047" y="3343333"/>
            <a:ext cx="1738046" cy="919220"/>
          </a:xfrm>
          <a:prstGeom prst="bentConnector2">
            <a:avLst/>
          </a:prstGeom>
          <a:ln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BD0BF-9462-AB37-0B8F-7F36D007CE2D}"/>
              </a:ext>
            </a:extLst>
          </p:cNvPr>
          <p:cNvSpPr/>
          <p:nvPr/>
        </p:nvSpPr>
        <p:spPr>
          <a:xfrm>
            <a:off x="2949463" y="4671966"/>
            <a:ext cx="1605993" cy="64239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Query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B66EE-E65B-9BA1-31C0-F95B7A85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12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3DEB-A1DF-BB40-4405-D706F137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 and general strategies</a:t>
            </a:r>
            <a:br>
              <a:rPr lang="en-US"/>
            </a:br>
            <a:r>
              <a:rPr lang="en-US"/>
              <a:t>Neural strategy: end-to-end training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EAA44-422A-4C23-A61B-5F6057E1A879}"/>
              </a:ext>
            </a:extLst>
          </p:cNvPr>
          <p:cNvSpPr/>
          <p:nvPr/>
        </p:nvSpPr>
        <p:spPr>
          <a:xfrm>
            <a:off x="451262" y="2195035"/>
            <a:ext cx="10652167" cy="185532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" name="Connector: Elbow 36">
            <a:extLst>
              <a:ext uri="{FF2B5EF4-FFF2-40B4-BE49-F238E27FC236}">
                <a16:creationId xmlns:a16="http://schemas.microsoft.com/office/drawing/2014/main" id="{4D0BB1AE-155F-721B-390F-CCBF22E53125}"/>
              </a:ext>
            </a:extLst>
          </p:cNvPr>
          <p:cNvCxnSpPr>
            <a:cxnSpLocks/>
            <a:stCxn id="17" idx="2"/>
            <a:endCxn id="7" idx="1"/>
          </p:cNvCxnSpPr>
          <p:nvPr/>
        </p:nvCxnSpPr>
        <p:spPr>
          <a:xfrm rot="16200000" flipH="1">
            <a:off x="3685336" y="5381483"/>
            <a:ext cx="1053469" cy="919220"/>
          </a:xfrm>
          <a:prstGeom prst="bentConnector2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F1CE171-4929-72F5-99FF-F7423108064E}"/>
              </a:ext>
            </a:extLst>
          </p:cNvPr>
          <p:cNvSpPr/>
          <p:nvPr/>
        </p:nvSpPr>
        <p:spPr>
          <a:xfrm>
            <a:off x="715074" y="6046629"/>
            <a:ext cx="2118167" cy="64239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Observed KG</a:t>
            </a:r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059E6-D60E-F58A-E5B0-03CA588D464B}"/>
              </a:ext>
            </a:extLst>
          </p:cNvPr>
          <p:cNvSpPr/>
          <p:nvPr/>
        </p:nvSpPr>
        <p:spPr>
          <a:xfrm>
            <a:off x="715074" y="2612723"/>
            <a:ext cx="2118167" cy="642393"/>
          </a:xfrm>
          <a:prstGeom prst="rect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Unobserved KG</a:t>
            </a:r>
            <a:endParaRPr lang="LID4096"/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E91BC2F5-D4AC-1BB5-D7CD-CA3971585754}"/>
              </a:ext>
            </a:extLst>
          </p:cNvPr>
          <p:cNvSpPr/>
          <p:nvPr/>
        </p:nvSpPr>
        <p:spPr>
          <a:xfrm>
            <a:off x="4671680" y="6046631"/>
            <a:ext cx="1954196" cy="642393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Graph Traversal</a:t>
            </a:r>
            <a:endParaRPr lang="LID4096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043632-B749-D4ED-35AC-BF4994577509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2833241" y="6367826"/>
            <a:ext cx="183843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E8237D-1D8C-FDBA-1FDC-2F5F4D6F1B55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6625876" y="6367826"/>
            <a:ext cx="2143248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79DFB9-EC71-20B0-6EF2-D3F919302285}"/>
                  </a:ext>
                </a:extLst>
              </p:cNvPr>
              <p:cNvSpPr/>
              <p:nvPr/>
            </p:nvSpPr>
            <p:spPr>
              <a:xfrm>
                <a:off x="8769124" y="6046629"/>
                <a:ext cx="2118167" cy="64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LID4096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79DFB9-EC71-20B0-6EF2-D3F919302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124" y="6046629"/>
                <a:ext cx="2118167" cy="642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334715-6FBA-7B75-8C0C-11183F38002F}"/>
                  </a:ext>
                </a:extLst>
              </p:cNvPr>
              <p:cNvSpPr/>
              <p:nvPr/>
            </p:nvSpPr>
            <p:spPr>
              <a:xfrm>
                <a:off x="8769124" y="2612722"/>
                <a:ext cx="2118167" cy="64239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LID4096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334715-6FBA-7B75-8C0C-11183F380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124" y="2612722"/>
                <a:ext cx="2118167" cy="642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26CD8FFC-1CDD-4112-2F2D-80BEA2298CD7}"/>
              </a:ext>
            </a:extLst>
          </p:cNvPr>
          <p:cNvSpPr/>
          <p:nvPr/>
        </p:nvSpPr>
        <p:spPr>
          <a:xfrm>
            <a:off x="4710546" y="4671966"/>
            <a:ext cx="1954196" cy="6423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Neural Models</a:t>
            </a:r>
            <a:endParaRPr lang="LID4096"/>
          </a:p>
        </p:txBody>
      </p:sp>
      <p:cxnSp>
        <p:nvCxnSpPr>
          <p:cNvPr id="13" name="Connector: Elbow 46">
            <a:extLst>
              <a:ext uri="{FF2B5EF4-FFF2-40B4-BE49-F238E27FC236}">
                <a16:creationId xmlns:a16="http://schemas.microsoft.com/office/drawing/2014/main" id="{FCEE14A9-CE15-CC08-12E1-6305B24E8301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 flipV="1">
            <a:off x="4555456" y="4993162"/>
            <a:ext cx="155090" cy="1"/>
          </a:xfrm>
          <a:prstGeom prst="bentConnector3">
            <a:avLst>
              <a:gd name="adj1" fmla="val 50000"/>
            </a:avLst>
          </a:prstGeom>
          <a:ln>
            <a:prstDash val="soli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nector: Elbow 47">
            <a:extLst>
              <a:ext uri="{FF2B5EF4-FFF2-40B4-BE49-F238E27FC236}">
                <a16:creationId xmlns:a16="http://schemas.microsoft.com/office/drawing/2014/main" id="{106DB004-641A-B7B2-3A99-F75959E151ED}"/>
              </a:ext>
            </a:extLst>
          </p:cNvPr>
          <p:cNvCxnSpPr>
            <a:cxnSpLocks/>
            <a:stCxn id="5" idx="0"/>
            <a:endCxn id="12" idx="2"/>
          </p:cNvCxnSpPr>
          <p:nvPr/>
        </p:nvCxnSpPr>
        <p:spPr>
          <a:xfrm rot="5400000" flipH="1" flipV="1">
            <a:off x="3364765" y="3723750"/>
            <a:ext cx="732272" cy="3913486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Connector: Elbow 48">
            <a:extLst>
              <a:ext uri="{FF2B5EF4-FFF2-40B4-BE49-F238E27FC236}">
                <a16:creationId xmlns:a16="http://schemas.microsoft.com/office/drawing/2014/main" id="{D8BEAAF3-7B47-2190-2797-B62FB1ED7071}"/>
              </a:ext>
            </a:extLst>
          </p:cNvPr>
          <p:cNvCxnSpPr>
            <a:cxnSpLocks/>
            <a:stCxn id="10" idx="0"/>
            <a:endCxn id="12" idx="2"/>
          </p:cNvCxnSpPr>
          <p:nvPr/>
        </p:nvCxnSpPr>
        <p:spPr>
          <a:xfrm rot="16200000" flipV="1">
            <a:off x="7391790" y="3610211"/>
            <a:ext cx="732272" cy="4140564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nector: Elbow 49">
            <a:extLst>
              <a:ext uri="{FF2B5EF4-FFF2-40B4-BE49-F238E27FC236}">
                <a16:creationId xmlns:a16="http://schemas.microsoft.com/office/drawing/2014/main" id="{3A2E6753-1752-1563-2AA8-E7C16826F717}"/>
              </a:ext>
            </a:extLst>
          </p:cNvPr>
          <p:cNvCxnSpPr>
            <a:cxnSpLocks/>
            <a:stCxn id="12" idx="3"/>
            <a:endCxn id="11" idx="2"/>
          </p:cNvCxnSpPr>
          <p:nvPr/>
        </p:nvCxnSpPr>
        <p:spPr>
          <a:xfrm flipV="1">
            <a:off x="6664742" y="3255115"/>
            <a:ext cx="3163466" cy="1738047"/>
          </a:xfrm>
          <a:prstGeom prst="bentConnector2">
            <a:avLst/>
          </a:prstGeom>
          <a:ln>
            <a:prstDash val="soli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CF10CBE-4E84-C9A3-385C-D9133B2C39FE}"/>
              </a:ext>
            </a:extLst>
          </p:cNvPr>
          <p:cNvSpPr/>
          <p:nvPr/>
        </p:nvSpPr>
        <p:spPr>
          <a:xfrm>
            <a:off x="2949463" y="4671966"/>
            <a:ext cx="1605993" cy="64239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Query</a:t>
            </a:r>
            <a:endParaRPr lang="LID4096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AC1D39-5EF5-2252-BA51-1AD720E66563}"/>
              </a:ext>
            </a:extLst>
          </p:cNvPr>
          <p:cNvSpPr txBox="1"/>
          <p:nvPr/>
        </p:nvSpPr>
        <p:spPr>
          <a:xfrm>
            <a:off x="7622046" y="452290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Inference</a:t>
            </a:r>
            <a:endParaRPr lang="LID409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5DA7A8-08E0-F9D7-E004-AC0E367880AD}"/>
              </a:ext>
            </a:extLst>
          </p:cNvPr>
          <p:cNvSpPr txBox="1"/>
          <p:nvPr/>
        </p:nvSpPr>
        <p:spPr>
          <a:xfrm>
            <a:off x="7665946" y="5311160"/>
            <a:ext cx="90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Training</a:t>
            </a:r>
            <a:endParaRPr lang="LID4096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A51C745-EE6E-443D-1063-A04A0CB5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C857-CE9A-8F88-6128-1254D64B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Tree-Formed Queries (TFQ)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BC310-D199-9F63-2AC9-25B7EB17A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Reduction to computational graphs</a:t>
            </a:r>
          </a:p>
          <a:p>
            <a:r>
              <a:rPr lang="en-US"/>
              <a:t>The design space of neural models for TFQ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F3B42-29B5-B891-962D-0066EE9A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6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BBCC-1F0A-1DC7-4C5A-2EF2F8EF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Tree-Formed Queries (TFQ)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3E91CC77-D0DC-75B1-A451-697C365A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971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We can interpretate logical queries in natural language</a:t>
            </a:r>
          </a:p>
          <a:p>
            <a:r>
              <a:rPr lang="en-US" dirty="0"/>
              <a:t>How can we compute logical queries?</a:t>
            </a:r>
          </a:p>
          <a:p>
            <a:pPr lvl="1"/>
            <a:r>
              <a:rPr lang="en-US" dirty="0"/>
              <a:t>In general the symbolic methods are NP-complete.</a:t>
            </a:r>
          </a:p>
          <a:p>
            <a:r>
              <a:rPr lang="en-US" dirty="0"/>
              <a:t>What are simpler query families to handle?</a:t>
            </a:r>
          </a:p>
          <a:p>
            <a:pPr lvl="1"/>
            <a:r>
              <a:rPr lang="en-US" dirty="0"/>
              <a:t>Convert the query answering process as set operations.</a:t>
            </a:r>
          </a:p>
          <a:p>
            <a:pPr lvl="1"/>
            <a:r>
              <a:rPr lang="en-US" dirty="0"/>
              <a:t>Result in a computational tree.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B7AAE-6689-809D-38C1-9CE55DC8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37F5FBD-7C1B-9967-CB9F-D9E2EA81C993}"/>
                  </a:ext>
                </a:extLst>
              </p:cNvPr>
              <p:cNvSpPr/>
              <p:nvPr/>
            </p:nvSpPr>
            <p:spPr>
              <a:xfrm>
                <a:off x="3077688" y="4974399"/>
                <a:ext cx="914400" cy="9144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37F5FBD-7C1B-9967-CB9F-D9E2EA81C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688" y="4974399"/>
                <a:ext cx="914400" cy="9144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CA54FA4-A8A1-0EB0-FFB6-EBE68C84439A}"/>
                  </a:ext>
                </a:extLst>
              </p:cNvPr>
              <p:cNvSpPr/>
              <p:nvPr/>
            </p:nvSpPr>
            <p:spPr>
              <a:xfrm>
                <a:off x="5181600" y="4979707"/>
                <a:ext cx="914400" cy="914400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</m:oMath>
                  </m:oMathPara>
                </a14:m>
                <a:endParaRPr lang="en-US" i="1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CA54FA4-A8A1-0EB0-FFB6-EBE68C844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979707"/>
                <a:ext cx="914400" cy="9144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C35714B-26B0-9400-C5F3-AB14FEFFF6DD}"/>
              </a:ext>
            </a:extLst>
          </p:cNvPr>
          <p:cNvCxnSpPr>
            <a:cxnSpLocks/>
            <a:stCxn id="56" idx="6"/>
            <a:endCxn id="57" idx="2"/>
          </p:cNvCxnSpPr>
          <p:nvPr/>
        </p:nvCxnSpPr>
        <p:spPr>
          <a:xfrm>
            <a:off x="3992088" y="5431599"/>
            <a:ext cx="1189512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1F68BF-DA86-CD24-4B82-CDED7F1672A3}"/>
                  </a:ext>
                </a:extLst>
              </p:cNvPr>
              <p:cNvSpPr txBox="1"/>
              <p:nvPr/>
            </p:nvSpPr>
            <p:spPr>
              <a:xfrm>
                <a:off x="4472255" y="506226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1F68BF-DA86-CD24-4B82-CDED7F16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255" y="5062267"/>
                <a:ext cx="4285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506DDC6-7345-5002-3E7D-B31FD27738C8}"/>
                  </a:ext>
                </a:extLst>
              </p:cNvPr>
              <p:cNvSpPr/>
              <p:nvPr/>
            </p:nvSpPr>
            <p:spPr>
              <a:xfrm>
                <a:off x="973777" y="4979707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506DDC6-7345-5002-3E7D-B31FD2773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77" y="4979707"/>
                <a:ext cx="914400" cy="9144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CE1D8C-B3E6-908C-563B-0089CDACEFBD}"/>
              </a:ext>
            </a:extLst>
          </p:cNvPr>
          <p:cNvCxnSpPr>
            <a:cxnSpLocks/>
            <a:stCxn id="60" idx="6"/>
            <a:endCxn id="56" idx="2"/>
          </p:cNvCxnSpPr>
          <p:nvPr/>
        </p:nvCxnSpPr>
        <p:spPr>
          <a:xfrm flipV="1">
            <a:off x="1888177" y="5431599"/>
            <a:ext cx="1189511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856571-340B-F2A8-4982-D82F63F4B7FC}"/>
                  </a:ext>
                </a:extLst>
              </p:cNvPr>
              <p:cNvSpPr txBox="1"/>
              <p:nvPr/>
            </p:nvSpPr>
            <p:spPr>
              <a:xfrm>
                <a:off x="2265731" y="506226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856571-340B-F2A8-4982-D82F63F4B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31" y="5062267"/>
                <a:ext cx="4231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54A5DC3A-0AEF-C20A-6347-13A926B5BFAA}"/>
              </a:ext>
            </a:extLst>
          </p:cNvPr>
          <p:cNvSpPr txBox="1"/>
          <p:nvPr/>
        </p:nvSpPr>
        <p:spPr>
          <a:xfrm>
            <a:off x="2447956" y="6176963"/>
            <a:ext cx="217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simple query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582AEBA-A4DF-6055-160F-ACED36F723C3}"/>
                  </a:ext>
                </a:extLst>
              </p:cNvPr>
              <p:cNvSpPr/>
              <p:nvPr/>
            </p:nvSpPr>
            <p:spPr>
              <a:xfrm>
                <a:off x="8714542" y="3705537"/>
                <a:ext cx="914400" cy="9144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582AEBA-A4DF-6055-160F-ACED36F72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42" y="3705537"/>
                <a:ext cx="914400" cy="9144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6DCBBF3-91D5-5DF6-E694-45A1DE74A6A2}"/>
                  </a:ext>
                </a:extLst>
              </p:cNvPr>
              <p:cNvSpPr/>
              <p:nvPr/>
            </p:nvSpPr>
            <p:spPr>
              <a:xfrm>
                <a:off x="9944173" y="4517199"/>
                <a:ext cx="914400" cy="914400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</m:oMath>
                  </m:oMathPara>
                </a14:m>
                <a:endParaRPr lang="en-US" i="1"/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6DCBBF3-91D5-5DF6-E694-45A1DE74A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173" y="4517199"/>
                <a:ext cx="914400" cy="9144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9ECD0BF-1537-56A4-AB51-F2114DBB86D6}"/>
              </a:ext>
            </a:extLst>
          </p:cNvPr>
          <p:cNvCxnSpPr>
            <a:cxnSpLocks/>
            <a:stCxn id="64" idx="6"/>
            <a:endCxn id="65" idx="1"/>
          </p:cNvCxnSpPr>
          <p:nvPr/>
        </p:nvCxnSpPr>
        <p:spPr>
          <a:xfrm>
            <a:off x="9628942" y="4162737"/>
            <a:ext cx="449142" cy="48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1CDC7F1-67C4-75AB-73DB-5C4BA1B89487}"/>
                  </a:ext>
                </a:extLst>
              </p:cNvPr>
              <p:cNvSpPr txBox="1"/>
              <p:nvPr/>
            </p:nvSpPr>
            <p:spPr>
              <a:xfrm>
                <a:off x="9801191" y="394907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1CDC7F1-67C4-75AB-73DB-5C4BA1B89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191" y="3949078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5E8E0BE-F7A6-9AE4-53E8-87D77F7D6B27}"/>
                  </a:ext>
                </a:extLst>
              </p:cNvPr>
              <p:cNvSpPr/>
              <p:nvPr/>
            </p:nvSpPr>
            <p:spPr>
              <a:xfrm>
                <a:off x="7559151" y="4503587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5E8E0BE-F7A6-9AE4-53E8-87D77F7D6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151" y="4503587"/>
                <a:ext cx="914400" cy="9144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8CF1E6-3941-925E-F50B-67FCBFEAB827}"/>
              </a:ext>
            </a:extLst>
          </p:cNvPr>
          <p:cNvCxnSpPr>
            <a:cxnSpLocks/>
            <a:stCxn id="68" idx="7"/>
            <a:endCxn id="64" idx="2"/>
          </p:cNvCxnSpPr>
          <p:nvPr/>
        </p:nvCxnSpPr>
        <p:spPr>
          <a:xfrm flipV="1">
            <a:off x="8339640" y="4162737"/>
            <a:ext cx="374902" cy="47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C0C2CC-3418-A746-8838-AEB75832823D}"/>
                  </a:ext>
                </a:extLst>
              </p:cNvPr>
              <p:cNvSpPr txBox="1"/>
              <p:nvPr/>
            </p:nvSpPr>
            <p:spPr>
              <a:xfrm>
                <a:off x="8195556" y="395153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C0C2CC-3418-A746-8838-AEB75832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556" y="3951533"/>
                <a:ext cx="42319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0F47FF7-F89A-6DEF-1CFE-BAD6B91CCDFF}"/>
                  </a:ext>
                </a:extLst>
              </p:cNvPr>
              <p:cNvSpPr/>
              <p:nvPr/>
            </p:nvSpPr>
            <p:spPr>
              <a:xfrm>
                <a:off x="8788782" y="5180079"/>
                <a:ext cx="914400" cy="9144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0F47FF7-F89A-6DEF-1CFE-BAD6B91CC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782" y="5180079"/>
                <a:ext cx="914400" cy="9144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C034E7C-B907-0F70-D559-28E85993CF07}"/>
              </a:ext>
            </a:extLst>
          </p:cNvPr>
          <p:cNvCxnSpPr>
            <a:cxnSpLocks/>
            <a:stCxn id="68" idx="5"/>
            <a:endCxn id="79" idx="2"/>
          </p:cNvCxnSpPr>
          <p:nvPr/>
        </p:nvCxnSpPr>
        <p:spPr>
          <a:xfrm>
            <a:off x="8339640" y="5284076"/>
            <a:ext cx="449142" cy="35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3443E78-BEFE-7E60-72A8-0E43044F2D5A}"/>
              </a:ext>
            </a:extLst>
          </p:cNvPr>
          <p:cNvCxnSpPr>
            <a:cxnSpLocks/>
            <a:stCxn id="79" idx="6"/>
            <a:endCxn id="65" idx="3"/>
          </p:cNvCxnSpPr>
          <p:nvPr/>
        </p:nvCxnSpPr>
        <p:spPr>
          <a:xfrm flipV="1">
            <a:off x="9703182" y="5297688"/>
            <a:ext cx="374902" cy="33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953A806-1745-528C-00C5-7AABFB3BC325}"/>
                  </a:ext>
                </a:extLst>
              </p:cNvPr>
              <p:cNvSpPr txBox="1"/>
              <p:nvPr/>
            </p:nvSpPr>
            <p:spPr>
              <a:xfrm>
                <a:off x="9867589" y="5389384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953A806-1745-528C-00C5-7AABFB3BC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589" y="5389384"/>
                <a:ext cx="4285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CC2091-B45A-FC69-7F25-B4483A847C33}"/>
                  </a:ext>
                </a:extLst>
              </p:cNvPr>
              <p:cNvSpPr txBox="1"/>
              <p:nvPr/>
            </p:nvSpPr>
            <p:spPr>
              <a:xfrm>
                <a:off x="8261954" y="5391839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CC2091-B45A-FC69-7F25-B4483A847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954" y="5391839"/>
                <a:ext cx="42319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97E04155-0483-6F1A-3E69-676ECD2953FE}"/>
              </a:ext>
            </a:extLst>
          </p:cNvPr>
          <p:cNvSpPr txBox="1"/>
          <p:nvPr/>
        </p:nvSpPr>
        <p:spPr>
          <a:xfrm>
            <a:off x="8072102" y="6171684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complex query graph</a:t>
            </a:r>
          </a:p>
        </p:txBody>
      </p:sp>
    </p:spTree>
    <p:extLst>
      <p:ext uri="{BB962C8B-B14F-4D97-AF65-F5344CB8AC3E}">
        <p14:creationId xmlns:p14="http://schemas.microsoft.com/office/powerpoint/2010/main" val="3084804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35C3-5B09-48A6-8C19-69D249C0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Tree-Formed Queries (TFQ)</a:t>
            </a:r>
            <a:br>
              <a:rPr lang="en-US" dirty="0"/>
            </a:br>
            <a:r>
              <a:rPr lang="en-US" dirty="0"/>
              <a:t>We begin with a working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056B2-9FCC-70DE-75F6-0C3531719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36"/>
            <a:ext cx="10515600" cy="4351338"/>
          </a:xfrm>
        </p:spPr>
        <p:txBody>
          <a:bodyPr/>
          <a:lstStyle/>
          <a:p>
            <a:r>
              <a:rPr lang="en-US" u="sng" dirty="0"/>
              <a:t>Tree-form query family </a:t>
            </a:r>
            <a:r>
              <a:rPr lang="en-US" dirty="0"/>
              <a:t>contains the queries </a:t>
            </a:r>
            <a:br>
              <a:rPr lang="en-US" dirty="0"/>
            </a:br>
            <a:r>
              <a:rPr lang="en-US" dirty="0"/>
              <a:t>that </a:t>
            </a:r>
            <a:r>
              <a:rPr lang="en-US" u="sng" dirty="0"/>
              <a:t>can be converted into the computational tree</a:t>
            </a:r>
            <a:r>
              <a:rPr lang="en-US" dirty="0"/>
              <a:t>.</a:t>
            </a:r>
          </a:p>
          <a:p>
            <a:r>
              <a:rPr lang="en-US" dirty="0"/>
              <a:t>What is a computational tree? A working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8928F-708E-A079-F936-A15CE65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71">
                <a:extLst>
                  <a:ext uri="{FF2B5EF4-FFF2-40B4-BE49-F238E27FC236}">
                    <a16:creationId xmlns:a16="http://schemas.microsoft.com/office/drawing/2014/main" id="{6925976F-75BD-F801-6F13-368AB2B1A243}"/>
                  </a:ext>
                </a:extLst>
              </p:cNvPr>
              <p:cNvSpPr txBox="1"/>
              <p:nvPr/>
            </p:nvSpPr>
            <p:spPr>
              <a:xfrm>
                <a:off x="138105" y="2967255"/>
                <a:ext cx="11956824" cy="97052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1954213" algn="l"/>
                  </a:tabLst>
                </a:pPr>
                <a:r>
                  <a:rPr lang="en-US" altLang="zh-CN" sz="1900" b="1" dirty="0">
                    <a:cs typeface="Times New Roman" panose="02020603050405020304" pitchFamily="18" charset="0"/>
                  </a:rPr>
                  <a:t>Natural Language:</a:t>
                </a:r>
                <a:r>
                  <a:rPr lang="en-US" altLang="zh-CN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non-American directors whose movie won </a:t>
                </a:r>
                <a:r>
                  <a:rPr lang="zh-CN" alt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olden </a:t>
                </a:r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lob</a:t>
                </a:r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 or Oscar?</a:t>
                </a:r>
              </a:p>
              <a:p>
                <a:pPr>
                  <a:tabLst>
                    <a:tab pos="1954213" algn="l"/>
                  </a:tabLst>
                </a:pPr>
                <a:r>
                  <a:rPr lang="en-US" altLang="zh-CN" sz="1900" b="1" dirty="0">
                    <a:cs typeface="Times New Roman" panose="02020603050405020304" pitchFamily="18" charset="0"/>
                  </a:rPr>
                  <a:t>Logical Formula:</a:t>
                </a:r>
                <a:r>
                  <a:rPr lang="en-US" altLang="zh-CN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sub>
                    </m:sSub>
                    <m:r>
                      <a:rPr lang="en-US" altLang="zh-CN" sz="19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Won</m:t>
                    </m:r>
                    <m:d>
                      <m:d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GoldenGlobes</m:t>
                        </m:r>
                      </m:e>
                    </m:d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Won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Oscar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  <m:r>
                      <a:rPr lang="en-US" altLang="zh-CN" sz="19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d>
                      <m:d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America</m:t>
                        </m:r>
                      </m:e>
                    </m:d>
                    <m:r>
                      <a:rPr lang="en-US" altLang="zh-CN" sz="19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Direct</m:t>
                    </m:r>
                    <m: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sub>
                    </m:sSub>
                    <m: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19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954213" algn="l"/>
                  </a:tabLst>
                </a:pPr>
                <a:r>
                  <a:rPr lang="en-US" altLang="zh-CN" sz="1900" b="1" dirty="0">
                    <a:cs typeface="Times New Roman" panose="02020603050405020304" pitchFamily="18" charset="0"/>
                  </a:rPr>
                  <a:t>Set Operator Tree: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DirectorOf</m:t>
                    </m:r>
                    <m:r>
                      <a:rPr lang="en-US" altLang="zh-CN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9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altLang="zh-CN" sz="19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nerOf</m:t>
                    </m:r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900" i="0">
                            <a:latin typeface="Cambria Math" panose="02040503050406030204" pitchFamily="18" charset="0"/>
                          </a:rPr>
                          <m:t>GoldenGlobe</m:t>
                        </m:r>
                        <m:r>
                          <m:rPr>
                            <m:sty m:val="p"/>
                          </m:rPr>
                          <a:rPr lang="en-US" altLang="zh-CN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altLang="zh-CN" sz="19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sty m:val="p"/>
                      </m:rPr>
                      <a:rPr lang="en-US" altLang="zh-CN" sz="19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erOf</m:t>
                    </m:r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900" b="0" i="0" smtClean="0">
                            <a:latin typeface="Cambria Math" panose="02040503050406030204" pitchFamily="18" charset="0"/>
                          </a:rPr>
                          <m:t>Oscar</m:t>
                        </m:r>
                      </m:e>
                    </m:d>
                    <m:r>
                      <a:rPr lang="en-US" altLang="zh-CN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190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sSup>
                      <m:sSup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9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9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America</m:t>
                            </m:r>
                          </m:e>
                        </m:d>
                      </m:e>
                      <m:sup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zh-CN" alt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71">
                <a:extLst>
                  <a:ext uri="{FF2B5EF4-FFF2-40B4-BE49-F238E27FC236}">
                    <a16:creationId xmlns:a16="http://schemas.microsoft.com/office/drawing/2014/main" id="{6925976F-75BD-F801-6F13-368AB2B1A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5" y="2967255"/>
                <a:ext cx="11956824" cy="970522"/>
              </a:xfrm>
              <a:prstGeom prst="rect">
                <a:avLst/>
              </a:prstGeom>
              <a:blipFill>
                <a:blip r:embed="rId2"/>
                <a:stretch>
                  <a:fillRect l="-458" t="-3106" b="-993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>
            <a:extLst>
              <a:ext uri="{FF2B5EF4-FFF2-40B4-BE49-F238E27FC236}">
                <a16:creationId xmlns:a16="http://schemas.microsoft.com/office/drawing/2014/main" id="{35ED70B5-9355-F2F1-CB16-58039A76235C}"/>
              </a:ext>
            </a:extLst>
          </p:cNvPr>
          <p:cNvSpPr/>
          <p:nvPr/>
        </p:nvSpPr>
        <p:spPr>
          <a:xfrm>
            <a:off x="1872504" y="4487801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13">
            <a:extLst>
              <a:ext uri="{FF2B5EF4-FFF2-40B4-BE49-F238E27FC236}">
                <a16:creationId xmlns:a16="http://schemas.microsoft.com/office/drawing/2014/main" id="{098DCFB5-6B0D-2EDE-E23F-A30EC9776DFA}"/>
              </a:ext>
            </a:extLst>
          </p:cNvPr>
          <p:cNvSpPr/>
          <p:nvPr/>
        </p:nvSpPr>
        <p:spPr>
          <a:xfrm>
            <a:off x="1864521" y="5259884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18">
            <a:extLst>
              <a:ext uri="{FF2B5EF4-FFF2-40B4-BE49-F238E27FC236}">
                <a16:creationId xmlns:a16="http://schemas.microsoft.com/office/drawing/2014/main" id="{B909D615-F51E-0524-B16D-FB88CC935060}"/>
              </a:ext>
            </a:extLst>
          </p:cNvPr>
          <p:cNvSpPr/>
          <p:nvPr/>
        </p:nvSpPr>
        <p:spPr>
          <a:xfrm>
            <a:off x="1864521" y="6031967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19">
            <a:extLst>
              <a:ext uri="{FF2B5EF4-FFF2-40B4-BE49-F238E27FC236}">
                <a16:creationId xmlns:a16="http://schemas.microsoft.com/office/drawing/2014/main" id="{1A13A038-8B3A-E2AB-471D-912B706114FA}"/>
              </a:ext>
            </a:extLst>
          </p:cNvPr>
          <p:cNvSpPr txBox="1"/>
          <p:nvPr/>
        </p:nvSpPr>
        <p:spPr>
          <a:xfrm>
            <a:off x="839921" y="475382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latin typeface="Cambria Math" panose="02040503050406030204" pitchFamily="18" charset="0"/>
                <a:ea typeface="Cambria Math" panose="02040503050406030204" pitchFamily="18" charset="0"/>
              </a:rPr>
              <a:t>GoldenGlobes</a:t>
            </a:r>
            <a:endParaRPr kumimoji="1" lang="zh-CN" altLang="en-US">
              <a:latin typeface="Cambria Math" panose="020405030504060302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0B5CBEE8-E23C-2367-6B1A-646C96C79B5D}"/>
              </a:ext>
            </a:extLst>
          </p:cNvPr>
          <p:cNvSpPr txBox="1"/>
          <p:nvPr/>
        </p:nvSpPr>
        <p:spPr>
          <a:xfrm>
            <a:off x="848695" y="545271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mbria Math" panose="02040503050406030204" pitchFamily="18" charset="0"/>
                <a:ea typeface="Cambria Math" panose="02040503050406030204" pitchFamily="18" charset="0"/>
              </a:rPr>
              <a:t>Oscar</a:t>
            </a:r>
            <a:endParaRPr kumimoji="1" lang="zh-CN" altLang="en-US">
              <a:latin typeface="Cambria Math" panose="02040503050406030204" pitchFamily="18" charset="0"/>
            </a:endParaRPr>
          </a:p>
        </p:txBody>
      </p:sp>
      <p:sp>
        <p:nvSpPr>
          <p:cNvPr id="12" name="文本框 23">
            <a:extLst>
              <a:ext uri="{FF2B5EF4-FFF2-40B4-BE49-F238E27FC236}">
                <a16:creationId xmlns:a16="http://schemas.microsoft.com/office/drawing/2014/main" id="{1E469D1C-5A5E-611E-6BF5-3461CC9E1936}"/>
              </a:ext>
            </a:extLst>
          </p:cNvPr>
          <p:cNvSpPr txBox="1"/>
          <p:nvPr/>
        </p:nvSpPr>
        <p:spPr>
          <a:xfrm>
            <a:off x="841408" y="6045605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mbria Math" panose="02040503050406030204" pitchFamily="18" charset="0"/>
                <a:ea typeface="Cambria Math" panose="02040503050406030204" pitchFamily="18" charset="0"/>
              </a:rPr>
              <a:t>America</a:t>
            </a:r>
            <a:endParaRPr kumimoji="1" lang="zh-CN" altLang="en-US">
              <a:latin typeface="Cambria Math" panose="02040503050406030204" pitchFamily="18" charset="0"/>
            </a:endParaRPr>
          </a:p>
        </p:txBody>
      </p:sp>
      <p:sp>
        <p:nvSpPr>
          <p:cNvPr id="13" name="菱形 24">
            <a:extLst>
              <a:ext uri="{FF2B5EF4-FFF2-40B4-BE49-F238E27FC236}">
                <a16:creationId xmlns:a16="http://schemas.microsoft.com/office/drawing/2014/main" id="{C838E645-AE01-989E-BE92-131D4A2D2F4B}"/>
              </a:ext>
            </a:extLst>
          </p:cNvPr>
          <p:cNvSpPr/>
          <p:nvPr/>
        </p:nvSpPr>
        <p:spPr>
          <a:xfrm>
            <a:off x="3222542" y="4487801"/>
            <a:ext cx="360000" cy="360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sp>
        <p:nvSpPr>
          <p:cNvPr id="14" name="菱形 26">
            <a:extLst>
              <a:ext uri="{FF2B5EF4-FFF2-40B4-BE49-F238E27FC236}">
                <a16:creationId xmlns:a16="http://schemas.microsoft.com/office/drawing/2014/main" id="{2734D330-7F72-2126-7FCA-E088AAEB69A1}"/>
              </a:ext>
            </a:extLst>
          </p:cNvPr>
          <p:cNvSpPr/>
          <p:nvPr/>
        </p:nvSpPr>
        <p:spPr>
          <a:xfrm>
            <a:off x="3222542" y="5255218"/>
            <a:ext cx="360000" cy="360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sp>
        <p:nvSpPr>
          <p:cNvPr id="15" name="菱形 28">
            <a:extLst>
              <a:ext uri="{FF2B5EF4-FFF2-40B4-BE49-F238E27FC236}">
                <a16:creationId xmlns:a16="http://schemas.microsoft.com/office/drawing/2014/main" id="{54F108EF-11C2-CF59-12E7-AC0D24BE52A2}"/>
              </a:ext>
            </a:extLst>
          </p:cNvPr>
          <p:cNvSpPr/>
          <p:nvPr/>
        </p:nvSpPr>
        <p:spPr>
          <a:xfrm>
            <a:off x="3222542" y="6031967"/>
            <a:ext cx="360000" cy="360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cxnSp>
        <p:nvCxnSpPr>
          <p:cNvPr id="16" name="直线箭头连接符 31">
            <a:extLst>
              <a:ext uri="{FF2B5EF4-FFF2-40B4-BE49-F238E27FC236}">
                <a16:creationId xmlns:a16="http://schemas.microsoft.com/office/drawing/2014/main" id="{A79A9D21-4F4B-7946-FA74-61CAB1D9B0A8}"/>
              </a:ext>
            </a:extLst>
          </p:cNvPr>
          <p:cNvCxnSpPr>
            <a:stCxn id="7" idx="6"/>
          </p:cNvCxnSpPr>
          <p:nvPr/>
        </p:nvCxnSpPr>
        <p:spPr>
          <a:xfrm>
            <a:off x="2232504" y="4667801"/>
            <a:ext cx="990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箭头连接符 32">
            <a:extLst>
              <a:ext uri="{FF2B5EF4-FFF2-40B4-BE49-F238E27FC236}">
                <a16:creationId xmlns:a16="http://schemas.microsoft.com/office/drawing/2014/main" id="{B302C1FD-8AF7-AC2A-914F-EB0B32CA653D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2224521" y="5435218"/>
            <a:ext cx="998021" cy="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35">
            <a:extLst>
              <a:ext uri="{FF2B5EF4-FFF2-40B4-BE49-F238E27FC236}">
                <a16:creationId xmlns:a16="http://schemas.microsoft.com/office/drawing/2014/main" id="{B5A694CC-9405-A5F0-D483-BBED08765CAF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224521" y="6211967"/>
            <a:ext cx="998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39">
                <a:extLst>
                  <a:ext uri="{FF2B5EF4-FFF2-40B4-BE49-F238E27FC236}">
                    <a16:creationId xmlns:a16="http://schemas.microsoft.com/office/drawing/2014/main" id="{6B746BBB-C0D2-0090-0239-3859D4BF607A}"/>
                  </a:ext>
                </a:extLst>
              </p:cNvPr>
              <p:cNvSpPr/>
              <p:nvPr/>
            </p:nvSpPr>
            <p:spPr>
              <a:xfrm>
                <a:off x="4572580" y="4843968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∪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9" name="矩形 39">
                <a:extLst>
                  <a:ext uri="{FF2B5EF4-FFF2-40B4-BE49-F238E27FC236}">
                    <a16:creationId xmlns:a16="http://schemas.microsoft.com/office/drawing/2014/main" id="{6B746BBB-C0D2-0090-0239-3859D4BF6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80" y="4843968"/>
                <a:ext cx="360000" cy="36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42">
                <a:extLst>
                  <a:ext uri="{FF2B5EF4-FFF2-40B4-BE49-F238E27FC236}">
                    <a16:creationId xmlns:a16="http://schemas.microsoft.com/office/drawing/2014/main" id="{33F23C1E-9025-31DA-33B4-1AAEC1E0E47F}"/>
                  </a:ext>
                </a:extLst>
              </p:cNvPr>
              <p:cNvSpPr/>
              <p:nvPr/>
            </p:nvSpPr>
            <p:spPr>
              <a:xfrm>
                <a:off x="4580563" y="6031967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0" name="矩形 42">
                <a:extLst>
                  <a:ext uri="{FF2B5EF4-FFF2-40B4-BE49-F238E27FC236}">
                    <a16:creationId xmlns:a16="http://schemas.microsoft.com/office/drawing/2014/main" id="{33F23C1E-9025-31DA-33B4-1AAEC1E0E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63" y="6031967"/>
                <a:ext cx="360000" cy="36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箭头连接符 43">
            <a:extLst>
              <a:ext uri="{FF2B5EF4-FFF2-40B4-BE49-F238E27FC236}">
                <a16:creationId xmlns:a16="http://schemas.microsoft.com/office/drawing/2014/main" id="{A8E10FF7-A21C-9A55-2DB6-EA157CC0E55E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582542" y="4667801"/>
            <a:ext cx="990038" cy="35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46">
            <a:extLst>
              <a:ext uri="{FF2B5EF4-FFF2-40B4-BE49-F238E27FC236}">
                <a16:creationId xmlns:a16="http://schemas.microsoft.com/office/drawing/2014/main" id="{F6DD7FB4-EA77-BCF4-D43B-0C482832CE9C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 flipV="1">
            <a:off x="3582542" y="5023968"/>
            <a:ext cx="990038" cy="41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菱形 51">
            <a:extLst>
              <a:ext uri="{FF2B5EF4-FFF2-40B4-BE49-F238E27FC236}">
                <a16:creationId xmlns:a16="http://schemas.microsoft.com/office/drawing/2014/main" id="{002CE6FF-B15F-71B5-9B08-97CF052CE4C2}"/>
              </a:ext>
            </a:extLst>
          </p:cNvPr>
          <p:cNvSpPr/>
          <p:nvPr/>
        </p:nvSpPr>
        <p:spPr>
          <a:xfrm>
            <a:off x="5936517" y="4852467"/>
            <a:ext cx="360000" cy="3600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cxnSp>
        <p:nvCxnSpPr>
          <p:cNvPr id="24" name="直线箭头连接符 53">
            <a:extLst>
              <a:ext uri="{FF2B5EF4-FFF2-40B4-BE49-F238E27FC236}">
                <a16:creationId xmlns:a16="http://schemas.microsoft.com/office/drawing/2014/main" id="{FB2A4CC4-9BA3-426A-90DD-057591C07037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>
            <a:off x="4932580" y="5023968"/>
            <a:ext cx="1003937" cy="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56">
            <a:extLst>
              <a:ext uri="{FF2B5EF4-FFF2-40B4-BE49-F238E27FC236}">
                <a16:creationId xmlns:a16="http://schemas.microsoft.com/office/drawing/2014/main" id="{52ECDC75-238D-2173-4FEF-A49D6286BB23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>
            <a:off x="3582542" y="6211967"/>
            <a:ext cx="998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60">
                <a:extLst>
                  <a:ext uri="{FF2B5EF4-FFF2-40B4-BE49-F238E27FC236}">
                    <a16:creationId xmlns:a16="http://schemas.microsoft.com/office/drawing/2014/main" id="{E3DE9D49-41A6-CA53-ACD8-D22EE5FEA9B5}"/>
                  </a:ext>
                </a:extLst>
              </p:cNvPr>
              <p:cNvSpPr/>
              <p:nvPr/>
            </p:nvSpPr>
            <p:spPr>
              <a:xfrm>
                <a:off x="5936517" y="6031967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6" name="矩形 60">
                <a:extLst>
                  <a:ext uri="{FF2B5EF4-FFF2-40B4-BE49-F238E27FC236}">
                    <a16:creationId xmlns:a16="http://schemas.microsoft.com/office/drawing/2014/main" id="{E3DE9D49-41A6-CA53-ACD8-D22EE5FEA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517" y="6031967"/>
                <a:ext cx="360000" cy="36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64">
            <a:extLst>
              <a:ext uri="{FF2B5EF4-FFF2-40B4-BE49-F238E27FC236}">
                <a16:creationId xmlns:a16="http://schemas.microsoft.com/office/drawing/2014/main" id="{3FECD851-C297-CA58-B758-D369F54DB263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6116517" y="5212467"/>
            <a:ext cx="0" cy="81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67">
            <a:extLst>
              <a:ext uri="{FF2B5EF4-FFF2-40B4-BE49-F238E27FC236}">
                <a16:creationId xmlns:a16="http://schemas.microsoft.com/office/drawing/2014/main" id="{9415B6A5-F7C6-9D5D-CC2D-F4B29986B0AC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>
            <a:off x="4940563" y="6211967"/>
            <a:ext cx="99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椭圆 70">
            <a:extLst>
              <a:ext uri="{FF2B5EF4-FFF2-40B4-BE49-F238E27FC236}">
                <a16:creationId xmlns:a16="http://schemas.microsoft.com/office/drawing/2014/main" id="{69FD955D-0898-EDFE-29E0-D5C010641E11}"/>
              </a:ext>
            </a:extLst>
          </p:cNvPr>
          <p:cNvSpPr/>
          <p:nvPr/>
        </p:nvSpPr>
        <p:spPr>
          <a:xfrm>
            <a:off x="7112471" y="6032594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" name="直线箭头连接符 74">
            <a:extLst>
              <a:ext uri="{FF2B5EF4-FFF2-40B4-BE49-F238E27FC236}">
                <a16:creationId xmlns:a16="http://schemas.microsoft.com/office/drawing/2014/main" id="{D7184801-1EBA-A13B-F39A-7425D938040C}"/>
              </a:ext>
            </a:extLst>
          </p:cNvPr>
          <p:cNvCxnSpPr>
            <a:cxnSpLocks/>
            <a:stCxn id="26" idx="3"/>
            <a:endCxn id="29" idx="2"/>
          </p:cNvCxnSpPr>
          <p:nvPr/>
        </p:nvCxnSpPr>
        <p:spPr>
          <a:xfrm>
            <a:off x="6296517" y="6211967"/>
            <a:ext cx="815954" cy="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本框 80">
            <a:extLst>
              <a:ext uri="{FF2B5EF4-FFF2-40B4-BE49-F238E27FC236}">
                <a16:creationId xmlns:a16="http://schemas.microsoft.com/office/drawing/2014/main" id="{68169782-17C4-6704-AFA0-D5A6C3357A2D}"/>
              </a:ext>
            </a:extLst>
          </p:cNvPr>
          <p:cNvSpPr txBox="1"/>
          <p:nvPr/>
        </p:nvSpPr>
        <p:spPr>
          <a:xfrm>
            <a:off x="6756002" y="5567969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>
                <a:latin typeface="Cambria Math" panose="02040503050406030204" pitchFamily="18" charset="0"/>
                <a:ea typeface="Cambria Math" panose="02040503050406030204" pitchFamily="18" charset="0"/>
              </a:rPr>
              <a:t>Answer Set</a:t>
            </a:r>
            <a:endParaRPr kumimoji="1" lang="zh-CN" altLang="en-US" u="sng">
              <a:latin typeface="Cambria Math" panose="02040503050406030204" pitchFamily="18" charset="0"/>
            </a:endParaRPr>
          </a:p>
        </p:txBody>
      </p:sp>
      <p:sp>
        <p:nvSpPr>
          <p:cNvPr id="32" name="文本框 81">
            <a:extLst>
              <a:ext uri="{FF2B5EF4-FFF2-40B4-BE49-F238E27FC236}">
                <a16:creationId xmlns:a16="http://schemas.microsoft.com/office/drawing/2014/main" id="{B2A6D56F-00D4-D677-A335-76E1C4CC1971}"/>
              </a:ext>
            </a:extLst>
          </p:cNvPr>
          <p:cNvSpPr txBox="1"/>
          <p:nvPr/>
        </p:nvSpPr>
        <p:spPr>
          <a:xfrm>
            <a:off x="2832514" y="485601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WinnerOf</a:t>
            </a:r>
            <a:endParaRPr kumimoji="1" lang="zh-CN" altLang="en-US">
              <a:solidFill>
                <a:schemeClr val="accent2"/>
              </a:solidFill>
              <a:latin typeface="Cambria Math" panose="02040503050406030204" pitchFamily="18" charset="0"/>
            </a:endParaRPr>
          </a:p>
        </p:txBody>
      </p:sp>
      <p:sp>
        <p:nvSpPr>
          <p:cNvPr id="33" name="文本框 82">
            <a:extLst>
              <a:ext uri="{FF2B5EF4-FFF2-40B4-BE49-F238E27FC236}">
                <a16:creationId xmlns:a16="http://schemas.microsoft.com/office/drawing/2014/main" id="{35A47617-9C95-40E9-4A70-9B099392C0E8}"/>
              </a:ext>
            </a:extLst>
          </p:cNvPr>
          <p:cNvSpPr txBox="1"/>
          <p:nvPr/>
        </p:nvSpPr>
        <p:spPr>
          <a:xfrm>
            <a:off x="5532590" y="445181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DirectorOf</a:t>
            </a:r>
            <a:endParaRPr kumimoji="1" lang="zh-CN" altLang="en-US">
              <a:solidFill>
                <a:schemeClr val="accent6"/>
              </a:solidFill>
              <a:latin typeface="Cambria Math" panose="02040503050406030204" pitchFamily="18" charset="0"/>
            </a:endParaRPr>
          </a:p>
        </p:txBody>
      </p:sp>
      <p:sp>
        <p:nvSpPr>
          <p:cNvPr id="34" name="文本框 83">
            <a:extLst>
              <a:ext uri="{FF2B5EF4-FFF2-40B4-BE49-F238E27FC236}">
                <a16:creationId xmlns:a16="http://schemas.microsoft.com/office/drawing/2014/main" id="{745FA085-34B7-16A4-0ACB-14FB36DA86C9}"/>
              </a:ext>
            </a:extLst>
          </p:cNvPr>
          <p:cNvSpPr txBox="1"/>
          <p:nvPr/>
        </p:nvSpPr>
        <p:spPr>
          <a:xfrm>
            <a:off x="2978837" y="565330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BornIn</a:t>
            </a:r>
            <a:endParaRPr kumimoji="1" lang="zh-CN" altLang="en-US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35" name="组合 110">
            <a:extLst>
              <a:ext uri="{FF2B5EF4-FFF2-40B4-BE49-F238E27FC236}">
                <a16:creationId xmlns:a16="http://schemas.microsoft.com/office/drawing/2014/main" id="{460E0D09-7F79-D122-2FE0-F39291E736E9}"/>
              </a:ext>
            </a:extLst>
          </p:cNvPr>
          <p:cNvGrpSpPr/>
          <p:nvPr/>
        </p:nvGrpSpPr>
        <p:grpSpPr>
          <a:xfrm>
            <a:off x="8354648" y="5938847"/>
            <a:ext cx="2112672" cy="369332"/>
            <a:chOff x="7885491" y="1013023"/>
            <a:chExt cx="2112672" cy="369332"/>
          </a:xfrm>
        </p:grpSpPr>
        <p:sp>
          <p:nvSpPr>
            <p:cNvPr id="49" name="菱形 84">
              <a:extLst>
                <a:ext uri="{FF2B5EF4-FFF2-40B4-BE49-F238E27FC236}">
                  <a16:creationId xmlns:a16="http://schemas.microsoft.com/office/drawing/2014/main" id="{CB100766-66B6-70BF-708C-A04E9E388650}"/>
                </a:ext>
              </a:extLst>
            </p:cNvPr>
            <p:cNvSpPr/>
            <p:nvPr/>
          </p:nvSpPr>
          <p:spPr>
            <a:xfrm>
              <a:off x="7885491" y="1017689"/>
              <a:ext cx="360000" cy="360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/>
                <a:t>P</a:t>
              </a:r>
              <a:endParaRPr kumimoji="1" lang="zh-CN" altLang="en-US"/>
            </a:p>
          </p:txBody>
        </p:sp>
        <p:sp>
          <p:nvSpPr>
            <p:cNvPr id="50" name="文本框 85">
              <a:extLst>
                <a:ext uri="{FF2B5EF4-FFF2-40B4-BE49-F238E27FC236}">
                  <a16:creationId xmlns:a16="http://schemas.microsoft.com/office/drawing/2014/main" id="{C3C93FD3-A5F6-E41A-7174-C1B304BD1C3A}"/>
                </a:ext>
              </a:extLst>
            </p:cNvPr>
            <p:cNvSpPr txBox="1"/>
            <p:nvPr/>
          </p:nvSpPr>
          <p:spPr>
            <a:xfrm>
              <a:off x="8460563" y="1013023"/>
              <a:ext cx="1537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u="sng"/>
                <a:t>set projection</a:t>
              </a:r>
              <a:endParaRPr kumimoji="1" lang="zh-CN" altLang="en-US" u="sng"/>
            </a:p>
          </p:txBody>
        </p:sp>
      </p:grpSp>
      <p:grpSp>
        <p:nvGrpSpPr>
          <p:cNvPr id="36" name="组合 109">
            <a:extLst>
              <a:ext uri="{FF2B5EF4-FFF2-40B4-BE49-F238E27FC236}">
                <a16:creationId xmlns:a16="http://schemas.microsoft.com/office/drawing/2014/main" id="{5F3DC4D0-6062-3A9B-E814-D296E456FE6B}"/>
              </a:ext>
            </a:extLst>
          </p:cNvPr>
          <p:cNvGrpSpPr/>
          <p:nvPr/>
        </p:nvGrpSpPr>
        <p:grpSpPr>
          <a:xfrm>
            <a:off x="8270097" y="4593547"/>
            <a:ext cx="3019081" cy="1294680"/>
            <a:chOff x="7833190" y="1422280"/>
            <a:chExt cx="3019081" cy="1294680"/>
          </a:xfrm>
        </p:grpSpPr>
        <p:sp>
          <p:nvSpPr>
            <p:cNvPr id="42" name="矩形 108">
              <a:extLst>
                <a:ext uri="{FF2B5EF4-FFF2-40B4-BE49-F238E27FC236}">
                  <a16:creationId xmlns:a16="http://schemas.microsoft.com/office/drawing/2014/main" id="{99696CB6-617D-8CC4-BA1C-6E0B0CFFA9F2}"/>
                </a:ext>
              </a:extLst>
            </p:cNvPr>
            <p:cNvSpPr/>
            <p:nvPr/>
          </p:nvSpPr>
          <p:spPr>
            <a:xfrm>
              <a:off x="7833190" y="1422280"/>
              <a:ext cx="3019081" cy="129468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86">
                  <a:extLst>
                    <a:ext uri="{FF2B5EF4-FFF2-40B4-BE49-F238E27FC236}">
                      <a16:creationId xmlns:a16="http://schemas.microsoft.com/office/drawing/2014/main" id="{664B8971-B82E-2069-F651-8A79B03720AF}"/>
                    </a:ext>
                  </a:extLst>
                </p:cNvPr>
                <p:cNvSpPr/>
                <p:nvPr/>
              </p:nvSpPr>
              <p:spPr>
                <a:xfrm>
                  <a:off x="7885491" y="1493926"/>
                  <a:ext cx="360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</m:oMath>
                    </m:oMathPara>
                  </a14:m>
                  <a:endParaRPr kumimoji="1" lang="zh-CN" altLang="en-US"/>
                </a:p>
              </p:txBody>
            </p:sp>
          </mc:Choice>
          <mc:Fallback xmlns="">
            <p:sp>
              <p:nvSpPr>
                <p:cNvPr id="43" name="矩形 86">
                  <a:extLst>
                    <a:ext uri="{FF2B5EF4-FFF2-40B4-BE49-F238E27FC236}">
                      <a16:creationId xmlns:a16="http://schemas.microsoft.com/office/drawing/2014/main" id="{664B8971-B82E-2069-F651-8A79B03720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5491" y="1493926"/>
                  <a:ext cx="360000" cy="360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矩形 87">
                  <a:extLst>
                    <a:ext uri="{FF2B5EF4-FFF2-40B4-BE49-F238E27FC236}">
                      <a16:creationId xmlns:a16="http://schemas.microsoft.com/office/drawing/2014/main" id="{D4ACAF22-2E92-812B-1B1C-5478CEE69832}"/>
                    </a:ext>
                  </a:extLst>
                </p:cNvPr>
                <p:cNvSpPr/>
                <p:nvPr/>
              </p:nvSpPr>
              <p:spPr>
                <a:xfrm>
                  <a:off x="7885491" y="1905961"/>
                  <a:ext cx="360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∩</m:t>
                        </m:r>
                      </m:oMath>
                    </m:oMathPara>
                  </a14:m>
                  <a:endParaRPr kumimoji="1" lang="zh-CN" altLang="en-US"/>
                </a:p>
              </p:txBody>
            </p:sp>
          </mc:Choice>
          <mc:Fallback xmlns="">
            <p:sp>
              <p:nvSpPr>
                <p:cNvPr id="44" name="矩形 87">
                  <a:extLst>
                    <a:ext uri="{FF2B5EF4-FFF2-40B4-BE49-F238E27FC236}">
                      <a16:creationId xmlns:a16="http://schemas.microsoft.com/office/drawing/2014/main" id="{D4ACAF22-2E92-812B-1B1C-5478CEE698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5491" y="1905961"/>
                  <a:ext cx="360000" cy="360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89">
                  <a:extLst>
                    <a:ext uri="{FF2B5EF4-FFF2-40B4-BE49-F238E27FC236}">
                      <a16:creationId xmlns:a16="http://schemas.microsoft.com/office/drawing/2014/main" id="{FE08B6FA-9F41-C56F-9C71-71ED20ABD29C}"/>
                    </a:ext>
                  </a:extLst>
                </p:cNvPr>
                <p:cNvSpPr/>
                <p:nvPr/>
              </p:nvSpPr>
              <p:spPr>
                <a:xfrm>
                  <a:off x="7885491" y="2317996"/>
                  <a:ext cx="360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kumimoji="1" lang="zh-CN" altLang="en-US"/>
                </a:p>
              </p:txBody>
            </p:sp>
          </mc:Choice>
          <mc:Fallback xmlns="">
            <p:sp>
              <p:nvSpPr>
                <p:cNvPr id="45" name="矩形 89">
                  <a:extLst>
                    <a:ext uri="{FF2B5EF4-FFF2-40B4-BE49-F238E27FC236}">
                      <a16:creationId xmlns:a16="http://schemas.microsoft.com/office/drawing/2014/main" id="{FE08B6FA-9F41-C56F-9C71-71ED20ABD2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5491" y="2317996"/>
                  <a:ext cx="360000" cy="360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文本框 105">
              <a:extLst>
                <a:ext uri="{FF2B5EF4-FFF2-40B4-BE49-F238E27FC236}">
                  <a16:creationId xmlns:a16="http://schemas.microsoft.com/office/drawing/2014/main" id="{4DE28109-40DD-024A-65BF-BD005960653A}"/>
                </a:ext>
              </a:extLst>
            </p:cNvPr>
            <p:cNvSpPr txBox="1"/>
            <p:nvPr/>
          </p:nvSpPr>
          <p:spPr>
            <a:xfrm>
              <a:off x="8460563" y="1488958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/>
                <a:t>set union</a:t>
              </a:r>
              <a:endParaRPr kumimoji="1" lang="zh-CN" altLang="en-US"/>
            </a:p>
          </p:txBody>
        </p:sp>
        <p:sp>
          <p:nvSpPr>
            <p:cNvPr id="47" name="文本框 106">
              <a:extLst>
                <a:ext uri="{FF2B5EF4-FFF2-40B4-BE49-F238E27FC236}">
                  <a16:creationId xmlns:a16="http://schemas.microsoft.com/office/drawing/2014/main" id="{20FC81CE-5546-5B9E-3F5A-8642F22C6A19}"/>
                </a:ext>
              </a:extLst>
            </p:cNvPr>
            <p:cNvSpPr txBox="1"/>
            <p:nvPr/>
          </p:nvSpPr>
          <p:spPr>
            <a:xfrm>
              <a:off x="8460563" y="1893627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/>
                <a:t>set intersection</a:t>
              </a:r>
              <a:endParaRPr kumimoji="1" lang="zh-CN" altLang="en-US"/>
            </a:p>
          </p:txBody>
        </p:sp>
        <p:sp>
          <p:nvSpPr>
            <p:cNvPr id="48" name="文本框 107">
              <a:extLst>
                <a:ext uri="{FF2B5EF4-FFF2-40B4-BE49-F238E27FC236}">
                  <a16:creationId xmlns:a16="http://schemas.microsoft.com/office/drawing/2014/main" id="{7BD0E10B-BC62-FAF2-8B1D-A0D578F862F2}"/>
                </a:ext>
              </a:extLst>
            </p:cNvPr>
            <p:cNvSpPr txBox="1"/>
            <p:nvPr/>
          </p:nvSpPr>
          <p:spPr>
            <a:xfrm>
              <a:off x="8460563" y="2308664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/>
                <a:t>set complement</a:t>
              </a:r>
              <a:endParaRPr kumimoji="1" lang="zh-CN" altLang="en-US"/>
            </a:p>
          </p:txBody>
        </p:sp>
      </p:grpSp>
      <p:sp>
        <p:nvSpPr>
          <p:cNvPr id="37" name="文本框 111">
            <a:extLst>
              <a:ext uri="{FF2B5EF4-FFF2-40B4-BE49-F238E27FC236}">
                <a16:creationId xmlns:a16="http://schemas.microsoft.com/office/drawing/2014/main" id="{D6760F73-DC6C-440F-25BA-7AA5C231DA4A}"/>
              </a:ext>
            </a:extLst>
          </p:cNvPr>
          <p:cNvSpPr txBox="1"/>
          <p:nvPr/>
        </p:nvSpPr>
        <p:spPr>
          <a:xfrm>
            <a:off x="10093519" y="4551841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u="sng"/>
              <a:t>set operations</a:t>
            </a:r>
            <a:endParaRPr kumimoji="1" lang="zh-CN" altLang="en-US" sz="1400" u="sng"/>
          </a:p>
        </p:txBody>
      </p:sp>
      <p:sp>
        <p:nvSpPr>
          <p:cNvPr id="38" name="三角形 112">
            <a:extLst>
              <a:ext uri="{FF2B5EF4-FFF2-40B4-BE49-F238E27FC236}">
                <a16:creationId xmlns:a16="http://schemas.microsoft.com/office/drawing/2014/main" id="{8B3F46FF-9663-A0F3-5859-629099220DBF}"/>
              </a:ext>
            </a:extLst>
          </p:cNvPr>
          <p:cNvSpPr/>
          <p:nvPr/>
        </p:nvSpPr>
        <p:spPr>
          <a:xfrm rot="10800000">
            <a:off x="8459281" y="6234314"/>
            <a:ext cx="144000" cy="72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三角形 113">
            <a:extLst>
              <a:ext uri="{FF2B5EF4-FFF2-40B4-BE49-F238E27FC236}">
                <a16:creationId xmlns:a16="http://schemas.microsoft.com/office/drawing/2014/main" id="{C2879473-9503-3FB1-9D72-D0B2948944D3}"/>
              </a:ext>
            </a:extLst>
          </p:cNvPr>
          <p:cNvSpPr/>
          <p:nvPr/>
        </p:nvSpPr>
        <p:spPr>
          <a:xfrm rot="5400000">
            <a:off x="8606648" y="6087513"/>
            <a:ext cx="144000" cy="72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矩形 114">
            <a:extLst>
              <a:ext uri="{FF2B5EF4-FFF2-40B4-BE49-F238E27FC236}">
                <a16:creationId xmlns:a16="http://schemas.microsoft.com/office/drawing/2014/main" id="{797E478E-1AF2-BA95-77CC-9764D1E3E910}"/>
              </a:ext>
            </a:extLst>
          </p:cNvPr>
          <p:cNvSpPr/>
          <p:nvPr/>
        </p:nvSpPr>
        <p:spPr>
          <a:xfrm>
            <a:off x="8224682" y="4252418"/>
            <a:ext cx="3129118" cy="21395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文本框 116">
            <a:extLst>
              <a:ext uri="{FF2B5EF4-FFF2-40B4-BE49-F238E27FC236}">
                <a16:creationId xmlns:a16="http://schemas.microsoft.com/office/drawing/2014/main" id="{AEF15FDA-7143-DCCD-FCD3-1352661E4C99}"/>
              </a:ext>
            </a:extLst>
          </p:cNvPr>
          <p:cNvSpPr txBox="1"/>
          <p:nvPr/>
        </p:nvSpPr>
        <p:spPr>
          <a:xfrm>
            <a:off x="8224682" y="424793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Set Operators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2330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D159-72A1-64A5-7509-C8DB4E88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9"/>
            <a:ext cx="10515600" cy="1325563"/>
          </a:xfrm>
        </p:spPr>
        <p:txBody>
          <a:bodyPr/>
          <a:lstStyle/>
          <a:p>
            <a:r>
              <a:rPr lang="en-US" dirty="0"/>
              <a:t>Tree-Formed Queries (TFQ)</a:t>
            </a:r>
            <a:br>
              <a:rPr lang="en-US" dirty="0"/>
            </a:br>
            <a:r>
              <a:rPr lang="en-US" dirty="0"/>
              <a:t>A working example (1/4)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5B6B2-1044-1A27-A0DB-BA0BCE59C4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3034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∃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Won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GoldenGlobes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Won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Oscar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))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∧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BornIn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?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America</m:t>
                          </m:r>
                        </m:e>
                      </m:d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Direct</m:t>
                      </m:r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/>
                  <a:t>Skolemization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Won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GoldenGlobes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altLang="zh-CN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Skolemization</m:t>
                        </m:r>
                      </m:e>
                    </m:groupChr>
                    <m:acc>
                      <m:accPr>
                        <m:chr m:val="̂"/>
                        <m:ctrlPr>
                          <a:rPr lang="en-US" altLang="zh-CN" sz="1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CN" sz="1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WinnerOf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GoldenGlobes</m:t>
                        </m:r>
                      </m:e>
                    </m:d>
                  </m:oMath>
                </a14:m>
                <a:endParaRPr lang="en-US" altLang="zh-CN" sz="16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Won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GoldenGlobes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altLang="zh-CN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Skolemization</m:t>
                        </m:r>
                      </m:e>
                    </m:groupChr>
                    <m:acc>
                      <m:accPr>
                        <m:chr m:val="̂"/>
                        <m:ctrlPr>
                          <a:rPr lang="en-US" altLang="zh-CN" sz="1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CN" sz="1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WinnerOf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Oscar</m:t>
                        </m:r>
                      </m:e>
                    </m:d>
                  </m:oMath>
                </a14:m>
                <a:endParaRPr lang="en-US" altLang="zh-CN" sz="16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Direct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  <m:r>
                          <a:rPr lang="en-US" altLang="zh-CN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altLang="zh-CN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Skolemization</m:t>
                        </m:r>
                      </m:e>
                    </m:groupChr>
                    <m:acc>
                      <m:accPr>
                        <m:chr m:val="̂"/>
                        <m:ctrlPr>
                          <a:rPr lang="en-US" altLang="zh-CN" sz="16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</m:e>
                    </m:acc>
                    <m:r>
                      <a:rPr lang="en-US" altLang="zh-CN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6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DirectorOf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  <m:r>
                      <m:rPr>
                        <m:sty m:val="p"/>
                      </m:rPr>
                      <a:rPr lang="en-US" altLang="zh-CN" sz="16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America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altLang="zh-CN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Skolemization</m:t>
                        </m:r>
                      </m:e>
                    </m:groupChr>
                    <m:acc>
                      <m:accPr>
                        <m:chr m:val="̂"/>
                        <m:ctrlPr>
                          <a:rPr lang="en-US" altLang="zh-CN" sz="1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</m:e>
                    </m:acc>
                    <m:r>
                      <a:rPr lang="en-US" altLang="zh-CN" sz="16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16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r>
                      <a:rPr lang="en-US" altLang="zh-CN" sz="16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America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 and replace the connectives with set operations, then we get computational tree.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DirectorOf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WinnerOf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GoldenGlobes</m:t>
                              </m:r>
                            </m:e>
                          </m:d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⋃</m:t>
                          </m:r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WinnerOf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Oscar</m:t>
                              </m:r>
                            </m:e>
                          </m:d>
                        </m:e>
                      </m:d>
                      <m:r>
                        <a:rPr kumimoji="1" lang="zh-CN" altLang="en-US" sz="20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BornIn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America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5B6B2-1044-1A27-A0DB-BA0BCE59C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30346"/>
                <a:ext cx="10515600" cy="4351338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6A36D-E9F4-C050-E856-0F50EAFF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26</a:t>
            </a:fld>
            <a:endParaRPr 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EF45ACE-A7F8-3130-1351-C28BFDBA6B80}"/>
              </a:ext>
            </a:extLst>
          </p:cNvPr>
          <p:cNvSpPr/>
          <p:nvPr/>
        </p:nvSpPr>
        <p:spPr>
          <a:xfrm>
            <a:off x="3468923" y="4906850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13">
            <a:extLst>
              <a:ext uri="{FF2B5EF4-FFF2-40B4-BE49-F238E27FC236}">
                <a16:creationId xmlns:a16="http://schemas.microsoft.com/office/drawing/2014/main" id="{F7C4AAFA-10E8-0F8C-E982-AB161F331E5F}"/>
              </a:ext>
            </a:extLst>
          </p:cNvPr>
          <p:cNvSpPr/>
          <p:nvPr/>
        </p:nvSpPr>
        <p:spPr>
          <a:xfrm>
            <a:off x="3460940" y="5678933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18">
            <a:extLst>
              <a:ext uri="{FF2B5EF4-FFF2-40B4-BE49-F238E27FC236}">
                <a16:creationId xmlns:a16="http://schemas.microsoft.com/office/drawing/2014/main" id="{D5F176C0-7127-E42D-9D29-A5D08C65B21A}"/>
              </a:ext>
            </a:extLst>
          </p:cNvPr>
          <p:cNvSpPr/>
          <p:nvPr/>
        </p:nvSpPr>
        <p:spPr>
          <a:xfrm>
            <a:off x="3460940" y="6451016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19">
            <a:extLst>
              <a:ext uri="{FF2B5EF4-FFF2-40B4-BE49-F238E27FC236}">
                <a16:creationId xmlns:a16="http://schemas.microsoft.com/office/drawing/2014/main" id="{ED06630A-05F9-EF3A-F061-83BD4C3A36A1}"/>
              </a:ext>
            </a:extLst>
          </p:cNvPr>
          <p:cNvSpPr txBox="1"/>
          <p:nvPr/>
        </p:nvSpPr>
        <p:spPr>
          <a:xfrm>
            <a:off x="1670537" y="490685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latin typeface="Cambria Math" panose="02040503050406030204" pitchFamily="18" charset="0"/>
                <a:ea typeface="Cambria Math" panose="02040503050406030204" pitchFamily="18" charset="0"/>
              </a:rPr>
              <a:t>GoldenGlobes</a:t>
            </a:r>
            <a:endParaRPr kumimoji="1" lang="zh-CN" altLang="en-US">
              <a:latin typeface="Cambria Math" panose="020405030504060302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2BBE7FD7-66DB-6B6E-FDAC-BD5B2179B014}"/>
              </a:ext>
            </a:extLst>
          </p:cNvPr>
          <p:cNvSpPr txBox="1"/>
          <p:nvPr/>
        </p:nvSpPr>
        <p:spPr>
          <a:xfrm>
            <a:off x="1818813" y="5674267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mbria Math" panose="02040503050406030204" pitchFamily="18" charset="0"/>
                <a:ea typeface="Cambria Math" panose="02040503050406030204" pitchFamily="18" charset="0"/>
              </a:rPr>
              <a:t>Oscar</a:t>
            </a:r>
            <a:endParaRPr kumimoji="1" lang="zh-CN" altLang="en-US">
              <a:latin typeface="Cambria Math" panose="02040503050406030204" pitchFamily="18" charset="0"/>
            </a:endParaRPr>
          </a:p>
        </p:txBody>
      </p:sp>
      <p:sp>
        <p:nvSpPr>
          <p:cNvPr id="12" name="文本框 23">
            <a:extLst>
              <a:ext uri="{FF2B5EF4-FFF2-40B4-BE49-F238E27FC236}">
                <a16:creationId xmlns:a16="http://schemas.microsoft.com/office/drawing/2014/main" id="{A4215C34-79EE-9C3A-85D6-DC49329BDCB6}"/>
              </a:ext>
            </a:extLst>
          </p:cNvPr>
          <p:cNvSpPr txBox="1"/>
          <p:nvPr/>
        </p:nvSpPr>
        <p:spPr>
          <a:xfrm>
            <a:off x="1699721" y="635833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mbria Math" panose="02040503050406030204" pitchFamily="18" charset="0"/>
                <a:ea typeface="Cambria Math" panose="02040503050406030204" pitchFamily="18" charset="0"/>
              </a:rPr>
              <a:t>America</a:t>
            </a:r>
            <a:endParaRPr kumimoji="1" lang="zh-CN" altLang="en-US">
              <a:latin typeface="Cambria Math" panose="02040503050406030204" pitchFamily="18" charset="0"/>
            </a:endParaRPr>
          </a:p>
        </p:txBody>
      </p:sp>
      <p:sp>
        <p:nvSpPr>
          <p:cNvPr id="13" name="菱形 24">
            <a:extLst>
              <a:ext uri="{FF2B5EF4-FFF2-40B4-BE49-F238E27FC236}">
                <a16:creationId xmlns:a16="http://schemas.microsoft.com/office/drawing/2014/main" id="{38639EE4-0133-8993-B399-A139E0D35C98}"/>
              </a:ext>
            </a:extLst>
          </p:cNvPr>
          <p:cNvSpPr/>
          <p:nvPr/>
        </p:nvSpPr>
        <p:spPr>
          <a:xfrm>
            <a:off x="4818961" y="4906850"/>
            <a:ext cx="360000" cy="360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sp>
        <p:nvSpPr>
          <p:cNvPr id="14" name="菱形 26">
            <a:extLst>
              <a:ext uri="{FF2B5EF4-FFF2-40B4-BE49-F238E27FC236}">
                <a16:creationId xmlns:a16="http://schemas.microsoft.com/office/drawing/2014/main" id="{D3DF11E3-B09C-6C2D-3E42-40583BCCB601}"/>
              </a:ext>
            </a:extLst>
          </p:cNvPr>
          <p:cNvSpPr/>
          <p:nvPr/>
        </p:nvSpPr>
        <p:spPr>
          <a:xfrm>
            <a:off x="4818961" y="5674267"/>
            <a:ext cx="360000" cy="360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sp>
        <p:nvSpPr>
          <p:cNvPr id="15" name="菱形 28">
            <a:extLst>
              <a:ext uri="{FF2B5EF4-FFF2-40B4-BE49-F238E27FC236}">
                <a16:creationId xmlns:a16="http://schemas.microsoft.com/office/drawing/2014/main" id="{5FADF65E-1080-3D8B-C55C-B37AC35ADDEA}"/>
              </a:ext>
            </a:extLst>
          </p:cNvPr>
          <p:cNvSpPr/>
          <p:nvPr/>
        </p:nvSpPr>
        <p:spPr>
          <a:xfrm>
            <a:off x="4818961" y="6451016"/>
            <a:ext cx="360000" cy="360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cxnSp>
        <p:nvCxnSpPr>
          <p:cNvPr id="16" name="直线箭头连接符 31">
            <a:extLst>
              <a:ext uri="{FF2B5EF4-FFF2-40B4-BE49-F238E27FC236}">
                <a16:creationId xmlns:a16="http://schemas.microsoft.com/office/drawing/2014/main" id="{03CBA72B-4BC2-E509-013D-C401A3E27513}"/>
              </a:ext>
            </a:extLst>
          </p:cNvPr>
          <p:cNvCxnSpPr>
            <a:cxnSpLocks/>
          </p:cNvCxnSpPr>
          <p:nvPr/>
        </p:nvCxnSpPr>
        <p:spPr>
          <a:xfrm>
            <a:off x="3828923" y="4991571"/>
            <a:ext cx="990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箭头连接符 32">
            <a:extLst>
              <a:ext uri="{FF2B5EF4-FFF2-40B4-BE49-F238E27FC236}">
                <a16:creationId xmlns:a16="http://schemas.microsoft.com/office/drawing/2014/main" id="{7F035820-B8C4-D88A-6A5F-766EB6F79D82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3820940" y="5854267"/>
            <a:ext cx="998021" cy="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35">
            <a:extLst>
              <a:ext uri="{FF2B5EF4-FFF2-40B4-BE49-F238E27FC236}">
                <a16:creationId xmlns:a16="http://schemas.microsoft.com/office/drawing/2014/main" id="{C64DDCA5-0F78-3726-15E1-64F8E0F58F5F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3820940" y="6631016"/>
            <a:ext cx="998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39">
                <a:extLst>
                  <a:ext uri="{FF2B5EF4-FFF2-40B4-BE49-F238E27FC236}">
                    <a16:creationId xmlns:a16="http://schemas.microsoft.com/office/drawing/2014/main" id="{D3BAB2AB-B0BE-24DD-660D-7397A40330B3}"/>
                  </a:ext>
                </a:extLst>
              </p:cNvPr>
              <p:cNvSpPr/>
              <p:nvPr/>
            </p:nvSpPr>
            <p:spPr>
              <a:xfrm>
                <a:off x="6168999" y="5263017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∪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9" name="矩形 39">
                <a:extLst>
                  <a:ext uri="{FF2B5EF4-FFF2-40B4-BE49-F238E27FC236}">
                    <a16:creationId xmlns:a16="http://schemas.microsoft.com/office/drawing/2014/main" id="{D3BAB2AB-B0BE-24DD-660D-7397A4033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999" y="5263017"/>
                <a:ext cx="360000" cy="36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42">
                <a:extLst>
                  <a:ext uri="{FF2B5EF4-FFF2-40B4-BE49-F238E27FC236}">
                    <a16:creationId xmlns:a16="http://schemas.microsoft.com/office/drawing/2014/main" id="{627E9D6E-43B5-769D-49BA-6A4517F046F8}"/>
                  </a:ext>
                </a:extLst>
              </p:cNvPr>
              <p:cNvSpPr/>
              <p:nvPr/>
            </p:nvSpPr>
            <p:spPr>
              <a:xfrm>
                <a:off x="6176982" y="6451016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0" name="矩形 42">
                <a:extLst>
                  <a:ext uri="{FF2B5EF4-FFF2-40B4-BE49-F238E27FC236}">
                    <a16:creationId xmlns:a16="http://schemas.microsoft.com/office/drawing/2014/main" id="{627E9D6E-43B5-769D-49BA-6A4517F04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82" y="6451016"/>
                <a:ext cx="360000" cy="36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箭头连接符 43">
            <a:extLst>
              <a:ext uri="{FF2B5EF4-FFF2-40B4-BE49-F238E27FC236}">
                <a16:creationId xmlns:a16="http://schemas.microsoft.com/office/drawing/2014/main" id="{A275C387-A9B1-486C-8142-4F388EBCD646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5178961" y="5086850"/>
            <a:ext cx="990038" cy="35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46">
            <a:extLst>
              <a:ext uri="{FF2B5EF4-FFF2-40B4-BE49-F238E27FC236}">
                <a16:creationId xmlns:a16="http://schemas.microsoft.com/office/drawing/2014/main" id="{C6512B63-B945-7408-B044-D0F50C44DA2C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 flipV="1">
            <a:off x="5178961" y="5443017"/>
            <a:ext cx="990038" cy="41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菱形 51">
            <a:extLst>
              <a:ext uri="{FF2B5EF4-FFF2-40B4-BE49-F238E27FC236}">
                <a16:creationId xmlns:a16="http://schemas.microsoft.com/office/drawing/2014/main" id="{D399E0EF-7406-B735-4484-8907389E74F0}"/>
              </a:ext>
            </a:extLst>
          </p:cNvPr>
          <p:cNvSpPr/>
          <p:nvPr/>
        </p:nvSpPr>
        <p:spPr>
          <a:xfrm>
            <a:off x="7532936" y="5271516"/>
            <a:ext cx="360000" cy="3600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cxnSp>
        <p:nvCxnSpPr>
          <p:cNvPr id="24" name="直线箭头连接符 53">
            <a:extLst>
              <a:ext uri="{FF2B5EF4-FFF2-40B4-BE49-F238E27FC236}">
                <a16:creationId xmlns:a16="http://schemas.microsoft.com/office/drawing/2014/main" id="{79719BB5-D31A-9990-1FD4-DCEE10DBE5C1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>
            <a:off x="6528999" y="5443017"/>
            <a:ext cx="1003937" cy="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56">
            <a:extLst>
              <a:ext uri="{FF2B5EF4-FFF2-40B4-BE49-F238E27FC236}">
                <a16:creationId xmlns:a16="http://schemas.microsoft.com/office/drawing/2014/main" id="{A9A343C8-E8FC-F9F2-AB75-17E56588BB82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>
            <a:off x="5178961" y="6631016"/>
            <a:ext cx="998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60">
                <a:extLst>
                  <a:ext uri="{FF2B5EF4-FFF2-40B4-BE49-F238E27FC236}">
                    <a16:creationId xmlns:a16="http://schemas.microsoft.com/office/drawing/2014/main" id="{89BC920E-A101-D355-2375-9AED6EC4CB54}"/>
                  </a:ext>
                </a:extLst>
              </p:cNvPr>
              <p:cNvSpPr/>
              <p:nvPr/>
            </p:nvSpPr>
            <p:spPr>
              <a:xfrm>
                <a:off x="7532936" y="6451016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6" name="矩形 60">
                <a:extLst>
                  <a:ext uri="{FF2B5EF4-FFF2-40B4-BE49-F238E27FC236}">
                    <a16:creationId xmlns:a16="http://schemas.microsoft.com/office/drawing/2014/main" id="{89BC920E-A101-D355-2375-9AED6EC4C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36" y="6451016"/>
                <a:ext cx="360000" cy="36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64">
            <a:extLst>
              <a:ext uri="{FF2B5EF4-FFF2-40B4-BE49-F238E27FC236}">
                <a16:creationId xmlns:a16="http://schemas.microsoft.com/office/drawing/2014/main" id="{28FBABF1-5E79-C63A-9B54-CF5B9B30D516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7712936" y="5631516"/>
            <a:ext cx="0" cy="81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67">
            <a:extLst>
              <a:ext uri="{FF2B5EF4-FFF2-40B4-BE49-F238E27FC236}">
                <a16:creationId xmlns:a16="http://schemas.microsoft.com/office/drawing/2014/main" id="{0CBDA29E-E2C6-4297-F828-27318F1A10D1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>
            <a:off x="6536982" y="6631016"/>
            <a:ext cx="99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椭圆 70">
            <a:extLst>
              <a:ext uri="{FF2B5EF4-FFF2-40B4-BE49-F238E27FC236}">
                <a16:creationId xmlns:a16="http://schemas.microsoft.com/office/drawing/2014/main" id="{9346F45C-5CF6-85BB-A52C-EF7497CFEDEE}"/>
              </a:ext>
            </a:extLst>
          </p:cNvPr>
          <p:cNvSpPr/>
          <p:nvPr/>
        </p:nvSpPr>
        <p:spPr>
          <a:xfrm>
            <a:off x="8708890" y="6451643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" name="直线箭头连接符 74">
            <a:extLst>
              <a:ext uri="{FF2B5EF4-FFF2-40B4-BE49-F238E27FC236}">
                <a16:creationId xmlns:a16="http://schemas.microsoft.com/office/drawing/2014/main" id="{6554881B-DB69-F813-14EB-3E3C9F77FB27}"/>
              </a:ext>
            </a:extLst>
          </p:cNvPr>
          <p:cNvCxnSpPr>
            <a:cxnSpLocks/>
            <a:stCxn id="26" idx="3"/>
            <a:endCxn id="29" idx="2"/>
          </p:cNvCxnSpPr>
          <p:nvPr/>
        </p:nvCxnSpPr>
        <p:spPr>
          <a:xfrm>
            <a:off x="7892936" y="6631016"/>
            <a:ext cx="815954" cy="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本框 80">
            <a:extLst>
              <a:ext uri="{FF2B5EF4-FFF2-40B4-BE49-F238E27FC236}">
                <a16:creationId xmlns:a16="http://schemas.microsoft.com/office/drawing/2014/main" id="{D18EB4CD-59D0-02AE-E9D4-580932E625A8}"/>
              </a:ext>
            </a:extLst>
          </p:cNvPr>
          <p:cNvSpPr txBox="1"/>
          <p:nvPr/>
        </p:nvSpPr>
        <p:spPr>
          <a:xfrm>
            <a:off x="8352421" y="5987018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>
                <a:latin typeface="Cambria Math" panose="02040503050406030204" pitchFamily="18" charset="0"/>
                <a:ea typeface="Cambria Math" panose="02040503050406030204" pitchFamily="18" charset="0"/>
              </a:rPr>
              <a:t>Answer Set</a:t>
            </a:r>
            <a:endParaRPr kumimoji="1" lang="zh-CN" altLang="en-US" u="sng">
              <a:latin typeface="Cambria Math" panose="02040503050406030204" pitchFamily="18" charset="0"/>
            </a:endParaRPr>
          </a:p>
        </p:txBody>
      </p:sp>
      <p:sp>
        <p:nvSpPr>
          <p:cNvPr id="32" name="文本框 81">
            <a:extLst>
              <a:ext uri="{FF2B5EF4-FFF2-40B4-BE49-F238E27FC236}">
                <a16:creationId xmlns:a16="http://schemas.microsoft.com/office/drawing/2014/main" id="{0D737FEC-1387-6F6E-0242-566E36AD4F78}"/>
              </a:ext>
            </a:extLst>
          </p:cNvPr>
          <p:cNvSpPr txBox="1"/>
          <p:nvPr/>
        </p:nvSpPr>
        <p:spPr>
          <a:xfrm>
            <a:off x="4428933" y="527506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WinnerOf</a:t>
            </a:r>
            <a:endParaRPr kumimoji="1" lang="zh-CN" altLang="en-US">
              <a:solidFill>
                <a:schemeClr val="accent2"/>
              </a:solidFill>
              <a:latin typeface="Cambria Math" panose="02040503050406030204" pitchFamily="18" charset="0"/>
            </a:endParaRPr>
          </a:p>
        </p:txBody>
      </p:sp>
      <p:sp>
        <p:nvSpPr>
          <p:cNvPr id="33" name="文本框 82">
            <a:extLst>
              <a:ext uri="{FF2B5EF4-FFF2-40B4-BE49-F238E27FC236}">
                <a16:creationId xmlns:a16="http://schemas.microsoft.com/office/drawing/2014/main" id="{D476A6EC-D03F-A227-174D-FABCB0F15CC4}"/>
              </a:ext>
            </a:extLst>
          </p:cNvPr>
          <p:cNvSpPr txBox="1"/>
          <p:nvPr/>
        </p:nvSpPr>
        <p:spPr>
          <a:xfrm>
            <a:off x="8018373" y="524525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DirectorOf</a:t>
            </a:r>
            <a:endParaRPr kumimoji="1" lang="zh-CN" altLang="en-US">
              <a:solidFill>
                <a:schemeClr val="accent6"/>
              </a:solidFill>
              <a:latin typeface="Cambria Math" panose="02040503050406030204" pitchFamily="18" charset="0"/>
            </a:endParaRPr>
          </a:p>
        </p:txBody>
      </p:sp>
      <p:sp>
        <p:nvSpPr>
          <p:cNvPr id="34" name="文本框 83">
            <a:extLst>
              <a:ext uri="{FF2B5EF4-FFF2-40B4-BE49-F238E27FC236}">
                <a16:creationId xmlns:a16="http://schemas.microsoft.com/office/drawing/2014/main" id="{3FC24123-2AE8-BC16-B723-F03136E5565B}"/>
              </a:ext>
            </a:extLst>
          </p:cNvPr>
          <p:cNvSpPr txBox="1"/>
          <p:nvPr/>
        </p:nvSpPr>
        <p:spPr>
          <a:xfrm>
            <a:off x="4575256" y="607235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BornIn</a:t>
            </a:r>
            <a:endParaRPr kumimoji="1" lang="zh-CN" altLang="en-US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2EF0EB4-032C-D2DD-42AF-0B858A4BA1C2}"/>
                  </a:ext>
                </a:extLst>
              </p:cNvPr>
              <p:cNvSpPr/>
              <p:nvPr/>
            </p:nvSpPr>
            <p:spPr>
              <a:xfrm>
                <a:off x="7412161" y="641946"/>
                <a:ext cx="3800482" cy="100230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b>
                    </m:sSub>
                  </m:oMath>
                </a14:m>
                <a:r>
                  <a:rPr lang="en-US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to demonstrate quantifiers are more fundamental than choices of letters.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2EF0EB4-032C-D2DD-42AF-0B858A4BA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161" y="641946"/>
                <a:ext cx="3800482" cy="1002309"/>
              </a:xfrm>
              <a:prstGeom prst="rect">
                <a:avLst/>
              </a:prstGeom>
              <a:blipFill>
                <a:blip r:embed="rId6"/>
                <a:stretch>
                  <a:fillRect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ACC0D43-7C28-2B17-484E-83D2EA825091}"/>
              </a:ext>
            </a:extLst>
          </p:cNvPr>
          <p:cNvSpPr txBox="1"/>
          <p:nvPr/>
        </p:nvSpPr>
        <p:spPr>
          <a:xfrm>
            <a:off x="7712936" y="2332036"/>
            <a:ext cx="44534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Skolemization:</a:t>
            </a:r>
          </a:p>
          <a:p>
            <a:r>
              <a:rPr lang="en-US" dirty="0"/>
              <a:t>One way to eliminate the quantified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22C450-0DA6-C3E9-D754-CA787804FFD9}"/>
                  </a:ext>
                </a:extLst>
              </p:cNvPr>
              <p:cNvSpPr txBox="1"/>
              <p:nvPr/>
            </p:nvSpPr>
            <p:spPr>
              <a:xfrm>
                <a:off x="9908771" y="5295207"/>
                <a:ext cx="23249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endParaRPr lang="en-US" altLang="zh-CN"/>
              </a:p>
              <a:p>
                <a:pPr marL="342900" indent="-342900">
                  <a:buAutoNum type="arabicPeriod"/>
                </a:pPr>
                <a:r>
                  <a:rPr lang="en-US" altLang="zh-CN"/>
                  <a:t>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  <a:p>
                <a:pPr marL="342900" indent="-342900">
                  <a:buAutoNum type="arabicPeriod"/>
                </a:pPr>
                <a:r>
                  <a:rPr lang="en-US"/>
                  <a:t>Replace operations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22C450-0DA6-C3E9-D754-CA787804F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771" y="5295207"/>
                <a:ext cx="2324995" cy="923330"/>
              </a:xfrm>
              <a:prstGeom prst="rect">
                <a:avLst/>
              </a:prstGeom>
              <a:blipFill>
                <a:blip r:embed="rId7"/>
                <a:stretch>
                  <a:fillRect l="-2094" r="-183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AF377C3A-97A6-4C5E-57F8-553FE564FDC6}"/>
              </a:ext>
            </a:extLst>
          </p:cNvPr>
          <p:cNvSpPr/>
          <p:nvPr/>
        </p:nvSpPr>
        <p:spPr>
          <a:xfrm>
            <a:off x="2269375" y="1730346"/>
            <a:ext cx="4538749" cy="37724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7870DE-B9D5-766E-A6DB-590C471E0ADE}"/>
              </a:ext>
            </a:extLst>
          </p:cNvPr>
          <p:cNvSpPr/>
          <p:nvPr/>
        </p:nvSpPr>
        <p:spPr>
          <a:xfrm>
            <a:off x="3259434" y="4451571"/>
            <a:ext cx="4928238" cy="37724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F05C21-50D2-7061-F51F-8886F973008E}"/>
              </a:ext>
            </a:extLst>
          </p:cNvPr>
          <p:cNvSpPr/>
          <p:nvPr/>
        </p:nvSpPr>
        <p:spPr>
          <a:xfrm>
            <a:off x="6936972" y="1739231"/>
            <a:ext cx="2604654" cy="37724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CF589FA-9A2E-6CBA-DB95-7BD9FD06B61C}"/>
              </a:ext>
            </a:extLst>
          </p:cNvPr>
          <p:cNvSpPr/>
          <p:nvPr/>
        </p:nvSpPr>
        <p:spPr>
          <a:xfrm>
            <a:off x="8352419" y="4446768"/>
            <a:ext cx="2256487" cy="37724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10C3E4D-75B2-0E24-B865-5067D0C37F8E}"/>
              </a:ext>
            </a:extLst>
          </p:cNvPr>
          <p:cNvSpPr/>
          <p:nvPr/>
        </p:nvSpPr>
        <p:spPr>
          <a:xfrm>
            <a:off x="9750829" y="1742574"/>
            <a:ext cx="1483282" cy="37724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A482D3E-913D-DF1C-C219-7AB9964E59D5}"/>
              </a:ext>
            </a:extLst>
          </p:cNvPr>
          <p:cNvSpPr/>
          <p:nvPr/>
        </p:nvSpPr>
        <p:spPr>
          <a:xfrm>
            <a:off x="2051367" y="4452081"/>
            <a:ext cx="1195211" cy="37724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9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E3DB-878C-AC35-6E1A-2C70440B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Tree-Formed Queries (TFQ)</a:t>
            </a:r>
            <a:br>
              <a:rPr lang="en-US" altLang="zh-CN" dirty="0"/>
            </a:br>
            <a:r>
              <a:rPr lang="en-US" dirty="0"/>
              <a:t>A working example (2/4)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990F7-9933-E4B8-BCEA-DA6A454AF9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2922" y="2040298"/>
                <a:ext cx="10700878" cy="498827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The </a:t>
                </a:r>
                <a:r>
                  <a:rPr lang="en-US" dirty="0"/>
                  <a:t>query in the example is an existential first order query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∃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Won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GoldenGlobes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Won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Oscar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))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∧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BornIn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?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America</m:t>
                          </m:r>
                        </m:e>
                      </m:d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Direct</m:t>
                      </m:r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dirty="0"/>
                  <a:t>Convert it to </a:t>
                </a:r>
                <a:r>
                  <a:rPr lang="en-US" altLang="zh-CN" dirty="0"/>
                  <a:t>a</a:t>
                </a:r>
                <a:r>
                  <a:rPr lang="en-US" dirty="0"/>
                  <a:t> Unions of Conjunctive Query (UCQ)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∃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Won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GoldenGlobes</m:t>
                              </m:r>
                            </m:e>
                          </m:d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∧¬</m:t>
                          </m:r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BornIn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America</m:t>
                              </m:r>
                            </m:e>
                          </m:d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Direct</m:t>
                          </m:r>
                          <m:d>
                            <m:dPr>
                              <m:ctrlPr>
                                <a:rPr lang="en-US" altLang="zh-C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CN" sz="2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2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CN" sz="2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Won</m:t>
                      </m:r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Oscar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∧¬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BornIn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?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America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Direct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zh-CN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Union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∃ 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Won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GoldenGlobes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BornIn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?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America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Direct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?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∃ 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Won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Oscar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BornIn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?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America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Direct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?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dirty="0"/>
                  <a:t>For each conjunctive query</a:t>
                </a:r>
              </a:p>
              <a:p>
                <a:pPr lvl="1"/>
                <a:r>
                  <a:rPr lang="en-US" sz="2000" dirty="0"/>
                  <a:t>Convert the logical constraints to set operations.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990F7-9933-E4B8-BCEA-DA6A454AF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922" y="2040298"/>
                <a:ext cx="10700878" cy="4988279"/>
              </a:xfrm>
              <a:blipFill>
                <a:blip r:embed="rId2"/>
                <a:stretch>
                  <a:fillRect l="-1025" t="-207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E74FF-8749-C821-B184-713B3770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2F8C9-6EE3-6ABE-857A-3BFB2270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70" y="43693"/>
            <a:ext cx="2549043" cy="20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41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E3DB-878C-AC35-6E1A-2C70440B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altLang="zh-CN" dirty="0"/>
            </a:br>
            <a:r>
              <a:rPr lang="en-US" altLang="zh-CN" dirty="0"/>
              <a:t>A working example (3/4)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990F7-9933-E4B8-BCEA-DA6A454AF9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931" y="1397129"/>
                <a:ext cx="11896483" cy="549568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An UCQ query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SetUnion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∃ 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Won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GoldenGlobes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BornIn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?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America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Direct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?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∃ 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Won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Oscar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BornIn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?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America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Direct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?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For each conjunctive query (taking the first one as the example)</a:t>
                </a:r>
              </a:p>
              <a:p>
                <a:pPr lvl="1"/>
                <a:r>
                  <a:rPr lang="en-US" dirty="0"/>
                  <a:t>The atomic queries are </a:t>
                </a:r>
                <a:r>
                  <a:rPr lang="en-US" dirty="0" err="1"/>
                  <a:t>Skolemized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Won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GoldenGlobes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CN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altLang="zh-CN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Skolemization</m:t>
                        </m:r>
                      </m:e>
                    </m:groupChr>
                    <m:acc>
                      <m:accPr>
                        <m:chr m:val="̂"/>
                        <m:ctrlPr>
                          <a:rPr lang="en-US" altLang="zh-CN" sz="18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CN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WinnerOf</m:t>
                    </m:r>
                    <m:d>
                      <m:d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GoldenGlobes</m:t>
                        </m:r>
                      </m:e>
                    </m:d>
                  </m:oMath>
                </a14:m>
                <a:endParaRPr lang="en-US" altLang="zh-CN" sz="1800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Direct</m:t>
                    </m:r>
                    <m:d>
                      <m:d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  <m:r>
                          <a:rPr lang="en-US" altLang="zh-CN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altLang="zh-CN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Skolemization</m:t>
                        </m:r>
                      </m:e>
                    </m:groupChr>
                    <m:acc>
                      <m:accPr>
                        <m:chr m:val="̂"/>
                        <m:ctrlPr>
                          <a:rPr lang="en-US" altLang="zh-CN" sz="18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</m:e>
                    </m:acc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DirectorOf</m:t>
                    </m:r>
                    <m:d>
                      <m:d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  <m:r>
                      <m:rPr>
                        <m:sty m:val="p"/>
                      </m:rPr>
                      <a:rPr lang="en-US" altLang="zh-CN" sz="18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America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altLang="zh-CN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Skolemization</m:t>
                        </m:r>
                      </m:e>
                    </m:groupChr>
                    <m:acc>
                      <m:accPr>
                        <m:chr m:val="̂"/>
                        <m:ctrlPr>
                          <a:rPr lang="en-US" altLang="zh-CN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</m:e>
                    </m:acc>
                    <m:r>
                      <a:rPr lang="en-US" altLang="zh-CN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18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America</m:t>
                    </m:r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dirty="0"/>
                  <a:t>Eliminate the existential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 free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b>
                    </m:sSub>
                  </m:oMath>
                </a14:m>
                <a:r>
                  <a:rPr lang="en-US" dirty="0"/>
                  <a:t> should satisfies the two conditions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</m:e>
                    </m:acc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DirectorOf</m:t>
                    </m:r>
                    <m:d>
                      <m:d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WinnerOf</m:t>
                        </m:r>
                        <m:d>
                          <m:d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GoldenGlobes</m:t>
                            </m:r>
                          </m:e>
                        </m:d>
                      </m:e>
                    </m:d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</m:e>
                    </m:acc>
                    <m:r>
                      <a:rPr lang="en-US" altLang="zh-CN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18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d>
                      <m:d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America</m:t>
                        </m:r>
                      </m:e>
                    </m:d>
                  </m:oMath>
                </a14:m>
                <a:endParaRPr lang="en-US" altLang="zh-CN" sz="1800" b="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/>
                  <a:t>Reorganize them with the set operations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DirectorOf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WinnerOf</m:t>
                        </m:r>
                        <m:d>
                          <m:d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GoldenGlobes</m:t>
                            </m:r>
                          </m:e>
                        </m:d>
                      </m:e>
                    </m:d>
                    <m:r>
                      <a:rPr lang="en-US" altLang="zh-CN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1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America</m:t>
                        </m:r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1800" dirty="0">
                    <a:solidFill>
                      <a:schemeClr val="accent6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DirectorOf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WinnerOf</m:t>
                        </m:r>
                        <m:d>
                          <m:d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GoldenGlobes</m:t>
                            </m:r>
                          </m:e>
                        </m:d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1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America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Note that the intersection + logical negated projection can be considered as set difference.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990F7-9933-E4B8-BCEA-DA6A454AF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931" y="1397129"/>
                <a:ext cx="11896483" cy="5495682"/>
              </a:xfrm>
              <a:blipFill>
                <a:blip r:embed="rId2"/>
                <a:stretch>
                  <a:fillRect l="-615" t="-144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F1DBF-EFA6-5E88-CDE7-7D7C7F85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0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EECE-0574-0296-19F3-AD6115D5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altLang="zh-CN" dirty="0"/>
            </a:br>
            <a:r>
              <a:rPr lang="en-US" altLang="zh-CN" dirty="0"/>
              <a:t>A working example (4/4)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BAA2-3920-AB28-75B5-0A9168808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6425" y="1686796"/>
                <a:ext cx="10515600" cy="517120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For the first conjunctive query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i="1" dirty="0">
                          <a:latin typeface="Cambria Math" panose="02040503050406030204" pitchFamily="18" charset="0"/>
                        </a:rPr>
                        <m:t>DirectorOf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WinnerOf</m:t>
                          </m:r>
                          <m:d>
                            <m:d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GoldenGlobes</m:t>
                              </m:r>
                            </m:e>
                          </m:d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 i="1" dirty="0">
                          <a:latin typeface="Cambria Math" panose="02040503050406030204" pitchFamily="18" charset="0"/>
                        </a:rPr>
                        <m:t>BornIn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America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Similarly for the other conjunctive query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DirectorOf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WinnerOf</m:t>
                          </m:r>
                          <m:d>
                            <m:d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Oscar</m:t>
                              </m:r>
                            </m:e>
                          </m:d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BornIn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America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Then the computational tree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BAA2-3920-AB28-75B5-0A9168808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425" y="1686796"/>
                <a:ext cx="10515600" cy="5171204"/>
              </a:xfrm>
              <a:blipFill>
                <a:blip r:embed="rId2"/>
                <a:stretch>
                  <a:fillRect l="-928" t="-165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2F2D2-221D-3D42-B69B-9CF94DAE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29</a:t>
            </a:fld>
            <a:endParaRPr lang="en-US"/>
          </a:p>
        </p:txBody>
      </p:sp>
      <p:sp>
        <p:nvSpPr>
          <p:cNvPr id="6" name="椭圆 13">
            <a:extLst>
              <a:ext uri="{FF2B5EF4-FFF2-40B4-BE49-F238E27FC236}">
                <a16:creationId xmlns:a16="http://schemas.microsoft.com/office/drawing/2014/main" id="{ADC46D76-A7DD-1D62-5E49-A992281B92B9}"/>
              </a:ext>
            </a:extLst>
          </p:cNvPr>
          <p:cNvSpPr/>
          <p:nvPr/>
        </p:nvSpPr>
        <p:spPr>
          <a:xfrm>
            <a:off x="3263042" y="4281981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18">
            <a:extLst>
              <a:ext uri="{FF2B5EF4-FFF2-40B4-BE49-F238E27FC236}">
                <a16:creationId xmlns:a16="http://schemas.microsoft.com/office/drawing/2014/main" id="{9BB9EA75-65B5-B825-D85F-A03C98DE7B0D}"/>
              </a:ext>
            </a:extLst>
          </p:cNvPr>
          <p:cNvSpPr/>
          <p:nvPr/>
        </p:nvSpPr>
        <p:spPr>
          <a:xfrm>
            <a:off x="3263042" y="5039253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20">
            <a:extLst>
              <a:ext uri="{FF2B5EF4-FFF2-40B4-BE49-F238E27FC236}">
                <a16:creationId xmlns:a16="http://schemas.microsoft.com/office/drawing/2014/main" id="{EF6F94DB-F43B-42C5-870F-7081D363207F}"/>
              </a:ext>
            </a:extLst>
          </p:cNvPr>
          <p:cNvSpPr txBox="1"/>
          <p:nvPr/>
        </p:nvSpPr>
        <p:spPr>
          <a:xfrm>
            <a:off x="1887031" y="4272483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mbria Math" panose="02040503050406030204" pitchFamily="18" charset="0"/>
                <a:ea typeface="Cambria Math" panose="02040503050406030204" pitchFamily="18" charset="0"/>
              </a:rPr>
              <a:t>Oscar</a:t>
            </a:r>
            <a:endParaRPr kumimoji="1" lang="zh-CN" altLang="en-US">
              <a:latin typeface="Cambria Math" panose="02040503050406030204" pitchFamily="18" charset="0"/>
            </a:endParaRPr>
          </a:p>
        </p:txBody>
      </p:sp>
      <p:sp>
        <p:nvSpPr>
          <p:cNvPr id="10" name="文本框 23">
            <a:extLst>
              <a:ext uri="{FF2B5EF4-FFF2-40B4-BE49-F238E27FC236}">
                <a16:creationId xmlns:a16="http://schemas.microsoft.com/office/drawing/2014/main" id="{624F0972-1EDC-C013-7CED-72962DA1EB4E}"/>
              </a:ext>
            </a:extLst>
          </p:cNvPr>
          <p:cNvSpPr txBox="1"/>
          <p:nvPr/>
        </p:nvSpPr>
        <p:spPr>
          <a:xfrm>
            <a:off x="1763701" y="502441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mbria Math" panose="02040503050406030204" pitchFamily="18" charset="0"/>
                <a:ea typeface="Cambria Math" panose="02040503050406030204" pitchFamily="18" charset="0"/>
              </a:rPr>
              <a:t>America</a:t>
            </a:r>
            <a:endParaRPr kumimoji="1" lang="zh-CN" altLang="en-US">
              <a:latin typeface="Cambria Math" panose="02040503050406030204" pitchFamily="18" charset="0"/>
            </a:endParaRPr>
          </a:p>
        </p:txBody>
      </p:sp>
      <p:sp>
        <p:nvSpPr>
          <p:cNvPr id="12" name="菱形 26">
            <a:extLst>
              <a:ext uri="{FF2B5EF4-FFF2-40B4-BE49-F238E27FC236}">
                <a16:creationId xmlns:a16="http://schemas.microsoft.com/office/drawing/2014/main" id="{31474977-579A-5377-9509-3F9F8A43077B}"/>
              </a:ext>
            </a:extLst>
          </p:cNvPr>
          <p:cNvSpPr/>
          <p:nvPr/>
        </p:nvSpPr>
        <p:spPr>
          <a:xfrm>
            <a:off x="4617072" y="4277315"/>
            <a:ext cx="360000" cy="360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sp>
        <p:nvSpPr>
          <p:cNvPr id="13" name="菱形 28">
            <a:extLst>
              <a:ext uri="{FF2B5EF4-FFF2-40B4-BE49-F238E27FC236}">
                <a16:creationId xmlns:a16="http://schemas.microsoft.com/office/drawing/2014/main" id="{E6070288-855B-6E06-A6EC-AD3B27F48B7D}"/>
              </a:ext>
            </a:extLst>
          </p:cNvPr>
          <p:cNvSpPr/>
          <p:nvPr/>
        </p:nvSpPr>
        <p:spPr>
          <a:xfrm>
            <a:off x="4617072" y="5036920"/>
            <a:ext cx="360000" cy="360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cxnSp>
        <p:nvCxnSpPr>
          <p:cNvPr id="15" name="直线箭头连接符 32">
            <a:extLst>
              <a:ext uri="{FF2B5EF4-FFF2-40B4-BE49-F238E27FC236}">
                <a16:creationId xmlns:a16="http://schemas.microsoft.com/office/drawing/2014/main" id="{33809291-135C-B0B3-E49B-97A344A3AE7C}"/>
              </a:ext>
            </a:extLst>
          </p:cNvPr>
          <p:cNvCxnSpPr>
            <a:cxnSpLocks/>
            <a:stCxn id="6" idx="6"/>
          </p:cNvCxnSpPr>
          <p:nvPr/>
        </p:nvCxnSpPr>
        <p:spPr>
          <a:xfrm flipV="1">
            <a:off x="3623042" y="4457315"/>
            <a:ext cx="994030" cy="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35">
            <a:extLst>
              <a:ext uri="{FF2B5EF4-FFF2-40B4-BE49-F238E27FC236}">
                <a16:creationId xmlns:a16="http://schemas.microsoft.com/office/drawing/2014/main" id="{96D6D650-8E5D-D83B-4A21-51B4873FBB1E}"/>
              </a:ext>
            </a:extLst>
          </p:cNvPr>
          <p:cNvCxnSpPr>
            <a:cxnSpLocks/>
            <a:stCxn id="7" idx="6"/>
            <a:endCxn id="13" idx="1"/>
          </p:cNvCxnSpPr>
          <p:nvPr/>
        </p:nvCxnSpPr>
        <p:spPr>
          <a:xfrm flipV="1">
            <a:off x="3623042" y="5216920"/>
            <a:ext cx="994030" cy="2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42">
                <a:extLst>
                  <a:ext uri="{FF2B5EF4-FFF2-40B4-BE49-F238E27FC236}">
                    <a16:creationId xmlns:a16="http://schemas.microsoft.com/office/drawing/2014/main" id="{82B03500-BDA9-5BCA-E675-BDB77503A56D}"/>
                  </a:ext>
                </a:extLst>
              </p:cNvPr>
              <p:cNvSpPr/>
              <p:nvPr/>
            </p:nvSpPr>
            <p:spPr>
              <a:xfrm>
                <a:off x="5975210" y="5034193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8" name="矩形 42">
                <a:extLst>
                  <a:ext uri="{FF2B5EF4-FFF2-40B4-BE49-F238E27FC236}">
                    <a16:creationId xmlns:a16="http://schemas.microsoft.com/office/drawing/2014/main" id="{82B03500-BDA9-5BCA-E675-BDB77503A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10" y="5034193"/>
                <a:ext cx="360000" cy="36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箭头连接符 46">
            <a:extLst>
              <a:ext uri="{FF2B5EF4-FFF2-40B4-BE49-F238E27FC236}">
                <a16:creationId xmlns:a16="http://schemas.microsoft.com/office/drawing/2014/main" id="{374A0C5E-F846-ACFB-5F44-32CC971C32B4}"/>
              </a:ext>
            </a:extLst>
          </p:cNvPr>
          <p:cNvCxnSpPr>
            <a:cxnSpLocks/>
            <a:stCxn id="12" idx="3"/>
            <a:endCxn id="46" idx="1"/>
          </p:cNvCxnSpPr>
          <p:nvPr/>
        </p:nvCxnSpPr>
        <p:spPr>
          <a:xfrm flipV="1">
            <a:off x="4977072" y="4452483"/>
            <a:ext cx="998138" cy="4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线箭头连接符 56">
            <a:extLst>
              <a:ext uri="{FF2B5EF4-FFF2-40B4-BE49-F238E27FC236}">
                <a16:creationId xmlns:a16="http://schemas.microsoft.com/office/drawing/2014/main" id="{D5F4852A-6697-1746-3112-607B878C3F4A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4977072" y="5214193"/>
            <a:ext cx="998138" cy="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60">
                <a:extLst>
                  <a:ext uri="{FF2B5EF4-FFF2-40B4-BE49-F238E27FC236}">
                    <a16:creationId xmlns:a16="http://schemas.microsoft.com/office/drawing/2014/main" id="{75ECFF4A-4C77-B003-4AF8-6523460D2573}"/>
                  </a:ext>
                </a:extLst>
              </p:cNvPr>
              <p:cNvSpPr/>
              <p:nvPr/>
            </p:nvSpPr>
            <p:spPr>
              <a:xfrm>
                <a:off x="7331047" y="4674193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4" name="矩形 60">
                <a:extLst>
                  <a:ext uri="{FF2B5EF4-FFF2-40B4-BE49-F238E27FC236}">
                    <a16:creationId xmlns:a16="http://schemas.microsoft.com/office/drawing/2014/main" id="{75ECFF4A-4C77-B003-4AF8-6523460D2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047" y="4674193"/>
                <a:ext cx="360000" cy="36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线箭头连接符 67">
            <a:extLst>
              <a:ext uri="{FF2B5EF4-FFF2-40B4-BE49-F238E27FC236}">
                <a16:creationId xmlns:a16="http://schemas.microsoft.com/office/drawing/2014/main" id="{E56BEFFB-8291-9A5E-851E-1A9C3DB5FA32}"/>
              </a:ext>
            </a:extLst>
          </p:cNvPr>
          <p:cNvCxnSpPr>
            <a:cxnSpLocks/>
            <a:stCxn id="18" idx="3"/>
            <a:endCxn id="24" idx="1"/>
          </p:cNvCxnSpPr>
          <p:nvPr/>
        </p:nvCxnSpPr>
        <p:spPr>
          <a:xfrm flipV="1">
            <a:off x="6335210" y="4854193"/>
            <a:ext cx="995837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椭圆 70">
            <a:extLst>
              <a:ext uri="{FF2B5EF4-FFF2-40B4-BE49-F238E27FC236}">
                <a16:creationId xmlns:a16="http://schemas.microsoft.com/office/drawing/2014/main" id="{23B50561-BB9D-707F-5779-306F61F0F3C1}"/>
              </a:ext>
            </a:extLst>
          </p:cNvPr>
          <p:cNvSpPr/>
          <p:nvPr/>
        </p:nvSpPr>
        <p:spPr>
          <a:xfrm>
            <a:off x="9863215" y="5033749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8" name="直线箭头连接符 74">
            <a:extLst>
              <a:ext uri="{FF2B5EF4-FFF2-40B4-BE49-F238E27FC236}">
                <a16:creationId xmlns:a16="http://schemas.microsoft.com/office/drawing/2014/main" id="{F7FA898D-EA4E-E696-DBF6-E217E91497EF}"/>
              </a:ext>
            </a:extLst>
          </p:cNvPr>
          <p:cNvCxnSpPr>
            <a:cxnSpLocks/>
            <a:stCxn id="24" idx="3"/>
            <a:endCxn id="43" idx="1"/>
          </p:cNvCxnSpPr>
          <p:nvPr/>
        </p:nvCxnSpPr>
        <p:spPr>
          <a:xfrm>
            <a:off x="7691047" y="4854193"/>
            <a:ext cx="934937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80">
            <a:extLst>
              <a:ext uri="{FF2B5EF4-FFF2-40B4-BE49-F238E27FC236}">
                <a16:creationId xmlns:a16="http://schemas.microsoft.com/office/drawing/2014/main" id="{00EA4564-CE2F-4EAF-6B9B-E08BF456A4B1}"/>
              </a:ext>
            </a:extLst>
          </p:cNvPr>
          <p:cNvSpPr txBox="1"/>
          <p:nvPr/>
        </p:nvSpPr>
        <p:spPr>
          <a:xfrm>
            <a:off x="9395089" y="4529480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>
                <a:latin typeface="Cambria Math" panose="02040503050406030204" pitchFamily="18" charset="0"/>
                <a:ea typeface="Cambria Math" panose="02040503050406030204" pitchFamily="18" charset="0"/>
              </a:rPr>
              <a:t>Answer Set</a:t>
            </a:r>
            <a:endParaRPr kumimoji="1" lang="zh-CN" altLang="en-US" u="sng">
              <a:latin typeface="Cambria Math" panose="02040503050406030204" pitchFamily="18" charset="0"/>
            </a:endParaRPr>
          </a:p>
        </p:txBody>
      </p:sp>
      <p:sp>
        <p:nvSpPr>
          <p:cNvPr id="32" name="文本框 83">
            <a:extLst>
              <a:ext uri="{FF2B5EF4-FFF2-40B4-BE49-F238E27FC236}">
                <a16:creationId xmlns:a16="http://schemas.microsoft.com/office/drawing/2014/main" id="{A76D646C-B917-14CF-2A10-FE8F1CD6781D}"/>
              </a:ext>
            </a:extLst>
          </p:cNvPr>
          <p:cNvSpPr txBox="1"/>
          <p:nvPr/>
        </p:nvSpPr>
        <p:spPr>
          <a:xfrm>
            <a:off x="4373367" y="46754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BornIn</a:t>
            </a:r>
            <a:endParaRPr kumimoji="1" lang="zh-CN" altLang="en-US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椭圆 6">
            <a:extLst>
              <a:ext uri="{FF2B5EF4-FFF2-40B4-BE49-F238E27FC236}">
                <a16:creationId xmlns:a16="http://schemas.microsoft.com/office/drawing/2014/main" id="{E5DEA506-D75F-15F0-BE70-D6B8D5B48EB1}"/>
              </a:ext>
            </a:extLst>
          </p:cNvPr>
          <p:cNvSpPr/>
          <p:nvPr/>
        </p:nvSpPr>
        <p:spPr>
          <a:xfrm>
            <a:off x="3263042" y="5796525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文本框 19">
            <a:extLst>
              <a:ext uri="{FF2B5EF4-FFF2-40B4-BE49-F238E27FC236}">
                <a16:creationId xmlns:a16="http://schemas.microsoft.com/office/drawing/2014/main" id="{74A9D5B0-0BF0-DBF4-25B3-FD142EDD89EC}"/>
              </a:ext>
            </a:extLst>
          </p:cNvPr>
          <p:cNvSpPr txBox="1"/>
          <p:nvPr/>
        </p:nvSpPr>
        <p:spPr>
          <a:xfrm>
            <a:off x="1468648" y="5796525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latin typeface="Cambria Math" panose="02040503050406030204" pitchFamily="18" charset="0"/>
                <a:ea typeface="Cambria Math" panose="02040503050406030204" pitchFamily="18" charset="0"/>
              </a:rPr>
              <a:t>GoldenGlobes</a:t>
            </a:r>
            <a:endParaRPr kumimoji="1" lang="zh-CN" altLang="en-US">
              <a:latin typeface="Cambria Math" panose="02040503050406030204" pitchFamily="18" charset="0"/>
            </a:endParaRPr>
          </a:p>
        </p:txBody>
      </p:sp>
      <p:sp>
        <p:nvSpPr>
          <p:cNvPr id="38" name="菱形 24">
            <a:extLst>
              <a:ext uri="{FF2B5EF4-FFF2-40B4-BE49-F238E27FC236}">
                <a16:creationId xmlns:a16="http://schemas.microsoft.com/office/drawing/2014/main" id="{6C4338E5-8F8A-7BC0-7775-159268F0D0E9}"/>
              </a:ext>
            </a:extLst>
          </p:cNvPr>
          <p:cNvSpPr/>
          <p:nvPr/>
        </p:nvSpPr>
        <p:spPr>
          <a:xfrm>
            <a:off x="4617072" y="5796525"/>
            <a:ext cx="360000" cy="360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cxnSp>
        <p:nvCxnSpPr>
          <p:cNvPr id="39" name="直线箭头连接符 31">
            <a:extLst>
              <a:ext uri="{FF2B5EF4-FFF2-40B4-BE49-F238E27FC236}">
                <a16:creationId xmlns:a16="http://schemas.microsoft.com/office/drawing/2014/main" id="{06E94A80-F9AA-B46D-8EA5-B1FDCDE5528A}"/>
              </a:ext>
            </a:extLst>
          </p:cNvPr>
          <p:cNvCxnSpPr>
            <a:stCxn id="36" idx="6"/>
          </p:cNvCxnSpPr>
          <p:nvPr/>
        </p:nvCxnSpPr>
        <p:spPr>
          <a:xfrm>
            <a:off x="3623042" y="5976525"/>
            <a:ext cx="994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81">
            <a:extLst>
              <a:ext uri="{FF2B5EF4-FFF2-40B4-BE49-F238E27FC236}">
                <a16:creationId xmlns:a16="http://schemas.microsoft.com/office/drawing/2014/main" id="{CD7C58DC-B689-A522-0F91-10BF648CC101}"/>
              </a:ext>
            </a:extLst>
          </p:cNvPr>
          <p:cNvSpPr txBox="1"/>
          <p:nvPr/>
        </p:nvSpPr>
        <p:spPr>
          <a:xfrm>
            <a:off x="4227044" y="616473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WinnerOf</a:t>
            </a:r>
            <a:endParaRPr kumimoji="1" lang="zh-CN" altLang="en-US">
              <a:solidFill>
                <a:schemeClr val="accent2"/>
              </a:solidFill>
              <a:latin typeface="Cambria Math" panose="02040503050406030204" pitchFamily="18" charset="0"/>
            </a:endParaRPr>
          </a:p>
        </p:txBody>
      </p:sp>
      <p:sp>
        <p:nvSpPr>
          <p:cNvPr id="42" name="文本框 81">
            <a:extLst>
              <a:ext uri="{FF2B5EF4-FFF2-40B4-BE49-F238E27FC236}">
                <a16:creationId xmlns:a16="http://schemas.microsoft.com/office/drawing/2014/main" id="{22537AFE-6F5C-D268-5A46-3C41C8677C24}"/>
              </a:ext>
            </a:extLst>
          </p:cNvPr>
          <p:cNvSpPr txBox="1"/>
          <p:nvPr/>
        </p:nvSpPr>
        <p:spPr>
          <a:xfrm>
            <a:off x="4227044" y="384674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WinnerOf</a:t>
            </a:r>
            <a:endParaRPr kumimoji="1" lang="zh-CN" altLang="en-US">
              <a:solidFill>
                <a:schemeClr val="accent2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39">
                <a:extLst>
                  <a:ext uri="{FF2B5EF4-FFF2-40B4-BE49-F238E27FC236}">
                    <a16:creationId xmlns:a16="http://schemas.microsoft.com/office/drawing/2014/main" id="{9B60D378-69F8-461C-6ECF-4A7306ED1664}"/>
                  </a:ext>
                </a:extLst>
              </p:cNvPr>
              <p:cNvSpPr/>
              <p:nvPr/>
            </p:nvSpPr>
            <p:spPr>
              <a:xfrm>
                <a:off x="8625984" y="5034193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∪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43" name="矩形 39">
                <a:extLst>
                  <a:ext uri="{FF2B5EF4-FFF2-40B4-BE49-F238E27FC236}">
                    <a16:creationId xmlns:a16="http://schemas.microsoft.com/office/drawing/2014/main" id="{9B60D378-69F8-461C-6ECF-4A7306ED1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984" y="5034193"/>
                <a:ext cx="360000" cy="36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菱形 51">
            <a:extLst>
              <a:ext uri="{FF2B5EF4-FFF2-40B4-BE49-F238E27FC236}">
                <a16:creationId xmlns:a16="http://schemas.microsoft.com/office/drawing/2014/main" id="{D5E580A1-3807-2C3A-D7AC-55C5E0EF6FF6}"/>
              </a:ext>
            </a:extLst>
          </p:cNvPr>
          <p:cNvSpPr/>
          <p:nvPr/>
        </p:nvSpPr>
        <p:spPr>
          <a:xfrm>
            <a:off x="5975210" y="4272483"/>
            <a:ext cx="360000" cy="3600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sp>
        <p:nvSpPr>
          <p:cNvPr id="48" name="文本框 82">
            <a:extLst>
              <a:ext uri="{FF2B5EF4-FFF2-40B4-BE49-F238E27FC236}">
                <a16:creationId xmlns:a16="http://schemas.microsoft.com/office/drawing/2014/main" id="{8DB04696-EB08-C4D8-4724-7B349B3114FC}"/>
              </a:ext>
            </a:extLst>
          </p:cNvPr>
          <p:cNvSpPr txBox="1"/>
          <p:nvPr/>
        </p:nvSpPr>
        <p:spPr>
          <a:xfrm>
            <a:off x="5540089" y="384674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DirectorOf</a:t>
            </a:r>
            <a:endParaRPr kumimoji="1" lang="zh-CN" altLang="en-US">
              <a:solidFill>
                <a:schemeClr val="accent6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50" name="直线箭头连接符 46">
            <a:extLst>
              <a:ext uri="{FF2B5EF4-FFF2-40B4-BE49-F238E27FC236}">
                <a16:creationId xmlns:a16="http://schemas.microsoft.com/office/drawing/2014/main" id="{C30D39CF-5A63-1169-451D-83823F7C9345}"/>
              </a:ext>
            </a:extLst>
          </p:cNvPr>
          <p:cNvCxnSpPr>
            <a:cxnSpLocks/>
            <a:stCxn id="38" idx="3"/>
            <a:endCxn id="51" idx="1"/>
          </p:cNvCxnSpPr>
          <p:nvPr/>
        </p:nvCxnSpPr>
        <p:spPr>
          <a:xfrm flipV="1">
            <a:off x="4977072" y="5975904"/>
            <a:ext cx="998138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菱形 51">
            <a:extLst>
              <a:ext uri="{FF2B5EF4-FFF2-40B4-BE49-F238E27FC236}">
                <a16:creationId xmlns:a16="http://schemas.microsoft.com/office/drawing/2014/main" id="{62576800-37E3-6138-5F07-D00A3ECD5C7B}"/>
              </a:ext>
            </a:extLst>
          </p:cNvPr>
          <p:cNvSpPr/>
          <p:nvPr/>
        </p:nvSpPr>
        <p:spPr>
          <a:xfrm>
            <a:off x="5975210" y="5795904"/>
            <a:ext cx="360000" cy="3600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sp>
        <p:nvSpPr>
          <p:cNvPr id="52" name="文本框 82">
            <a:extLst>
              <a:ext uri="{FF2B5EF4-FFF2-40B4-BE49-F238E27FC236}">
                <a16:creationId xmlns:a16="http://schemas.microsoft.com/office/drawing/2014/main" id="{DCA75163-F015-4EDA-275D-955AF5696561}"/>
              </a:ext>
            </a:extLst>
          </p:cNvPr>
          <p:cNvSpPr txBox="1"/>
          <p:nvPr/>
        </p:nvSpPr>
        <p:spPr>
          <a:xfrm>
            <a:off x="5540089" y="616473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DirectorOf</a:t>
            </a:r>
            <a:endParaRPr kumimoji="1" lang="zh-CN" altLang="en-US">
              <a:solidFill>
                <a:schemeClr val="accent6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56" name="直线箭头连接符 53">
            <a:extLst>
              <a:ext uri="{FF2B5EF4-FFF2-40B4-BE49-F238E27FC236}">
                <a16:creationId xmlns:a16="http://schemas.microsoft.com/office/drawing/2014/main" id="{03CA0F34-4CF9-AB1C-589E-1B8FB23D1529}"/>
              </a:ext>
            </a:extLst>
          </p:cNvPr>
          <p:cNvCxnSpPr>
            <a:cxnSpLocks/>
            <a:stCxn id="43" idx="3"/>
            <a:endCxn id="27" idx="2"/>
          </p:cNvCxnSpPr>
          <p:nvPr/>
        </p:nvCxnSpPr>
        <p:spPr>
          <a:xfrm flipV="1">
            <a:off x="8985984" y="5213749"/>
            <a:ext cx="877231" cy="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74">
            <a:extLst>
              <a:ext uri="{FF2B5EF4-FFF2-40B4-BE49-F238E27FC236}">
                <a16:creationId xmlns:a16="http://schemas.microsoft.com/office/drawing/2014/main" id="{57D09714-DAE2-E452-E347-8E11E9FD100F}"/>
              </a:ext>
            </a:extLst>
          </p:cNvPr>
          <p:cNvCxnSpPr>
            <a:cxnSpLocks/>
            <a:stCxn id="46" idx="3"/>
            <a:endCxn id="24" idx="1"/>
          </p:cNvCxnSpPr>
          <p:nvPr/>
        </p:nvCxnSpPr>
        <p:spPr>
          <a:xfrm>
            <a:off x="6335210" y="4452483"/>
            <a:ext cx="995837" cy="401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0">
                <a:extLst>
                  <a:ext uri="{FF2B5EF4-FFF2-40B4-BE49-F238E27FC236}">
                    <a16:creationId xmlns:a16="http://schemas.microsoft.com/office/drawing/2014/main" id="{37384F85-C619-E041-340F-B7D5AC3DCB8F}"/>
                  </a:ext>
                </a:extLst>
              </p:cNvPr>
              <p:cNvSpPr/>
              <p:nvPr/>
            </p:nvSpPr>
            <p:spPr>
              <a:xfrm>
                <a:off x="7331047" y="5394193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5" name="矩形 60">
                <a:extLst>
                  <a:ext uri="{FF2B5EF4-FFF2-40B4-BE49-F238E27FC236}">
                    <a16:creationId xmlns:a16="http://schemas.microsoft.com/office/drawing/2014/main" id="{37384F85-C619-E041-340F-B7D5AC3DC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047" y="5394193"/>
                <a:ext cx="360000" cy="36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线箭头连接符 67">
            <a:extLst>
              <a:ext uri="{FF2B5EF4-FFF2-40B4-BE49-F238E27FC236}">
                <a16:creationId xmlns:a16="http://schemas.microsoft.com/office/drawing/2014/main" id="{3D05E5C2-B724-1651-3436-6095773745C2}"/>
              </a:ext>
            </a:extLst>
          </p:cNvPr>
          <p:cNvCxnSpPr>
            <a:cxnSpLocks/>
            <a:stCxn id="51" idx="3"/>
            <a:endCxn id="65" idx="1"/>
          </p:cNvCxnSpPr>
          <p:nvPr/>
        </p:nvCxnSpPr>
        <p:spPr>
          <a:xfrm flipV="1">
            <a:off x="6335210" y="5574193"/>
            <a:ext cx="995837" cy="401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箭头连接符 74">
            <a:extLst>
              <a:ext uri="{FF2B5EF4-FFF2-40B4-BE49-F238E27FC236}">
                <a16:creationId xmlns:a16="http://schemas.microsoft.com/office/drawing/2014/main" id="{54EBA857-3BA6-D797-F9E9-4FDBD1BBC6B8}"/>
              </a:ext>
            </a:extLst>
          </p:cNvPr>
          <p:cNvCxnSpPr>
            <a:cxnSpLocks/>
            <a:stCxn id="18" idx="3"/>
            <a:endCxn id="65" idx="1"/>
          </p:cNvCxnSpPr>
          <p:nvPr/>
        </p:nvCxnSpPr>
        <p:spPr>
          <a:xfrm>
            <a:off x="6335210" y="5214193"/>
            <a:ext cx="995837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线箭头连接符 53">
            <a:extLst>
              <a:ext uri="{FF2B5EF4-FFF2-40B4-BE49-F238E27FC236}">
                <a16:creationId xmlns:a16="http://schemas.microsoft.com/office/drawing/2014/main" id="{08318C14-1748-78C3-E16C-AEB228911ADF}"/>
              </a:ext>
            </a:extLst>
          </p:cNvPr>
          <p:cNvCxnSpPr>
            <a:cxnSpLocks/>
            <a:stCxn id="65" idx="3"/>
            <a:endCxn id="43" idx="1"/>
          </p:cNvCxnSpPr>
          <p:nvPr/>
        </p:nvCxnSpPr>
        <p:spPr>
          <a:xfrm flipV="1">
            <a:off x="7691047" y="5214193"/>
            <a:ext cx="934937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94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4AE607-057C-D56A-3E45-A640EA9A4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66" y="1031801"/>
            <a:ext cx="10819766" cy="54208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C474-F946-2EF0-E0A4-9BCB2D01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2A8C26-4132-7770-854A-211D91F9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Neural Graph Databases</a:t>
            </a:r>
            <a:endParaRPr lang="en-H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47BDC3-A97C-F22A-45CD-9CACB32D2975}"/>
              </a:ext>
            </a:extLst>
          </p:cNvPr>
          <p:cNvSpPr txBox="1"/>
          <p:nvPr/>
        </p:nvSpPr>
        <p:spPr>
          <a:xfrm>
            <a:off x="0" y="6396335"/>
            <a:ext cx="11767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Figure credit: </a:t>
            </a:r>
            <a:r>
              <a:rPr lang="en-HK" sz="1200" dirty="0"/>
              <a:t>Neural Graph Reasoning: Complex Logical Query Answering Meets Graph Databases </a:t>
            </a:r>
            <a:r>
              <a:rPr lang="en-HK" sz="1200" dirty="0" err="1"/>
              <a:t>Hongyu</a:t>
            </a:r>
            <a:r>
              <a:rPr lang="en-HK" sz="1200" dirty="0"/>
              <a:t> Ren*, Mikhail Galkin*, Michael </a:t>
            </a:r>
            <a:r>
              <a:rPr lang="en-HK" sz="1200" dirty="0" err="1"/>
              <a:t>Cochez</a:t>
            </a:r>
            <a:r>
              <a:rPr lang="en-HK" sz="1200" dirty="0"/>
              <a:t>, </a:t>
            </a:r>
            <a:r>
              <a:rPr lang="en-HK" sz="1200" dirty="0" err="1"/>
              <a:t>Zhaocheng</a:t>
            </a:r>
            <a:r>
              <a:rPr lang="en-HK" sz="1200" dirty="0"/>
              <a:t> Zhu, Jure </a:t>
            </a:r>
            <a:r>
              <a:rPr lang="en-HK" sz="1200" dirty="0" err="1"/>
              <a:t>Leskovec</a:t>
            </a:r>
            <a:endParaRPr lang="en-HK" sz="1200" dirty="0"/>
          </a:p>
          <a:p>
            <a:r>
              <a:rPr lang="en-HK" sz="1200" dirty="0">
                <a:hlinkClick r:id="rId3"/>
              </a:rPr>
              <a:t>https://arxiv.org/abs/2303.14617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318554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BFCB-3C58-20DA-952A-720CDA8F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Summarization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1D836-60C5-B82A-CC69-38A7E1364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is a computational tree of a TFQ?</a:t>
            </a:r>
          </a:p>
          <a:p>
            <a:pPr lvl="1"/>
            <a:r>
              <a:rPr lang="en-US" dirty="0"/>
              <a:t>A tree whose </a:t>
            </a:r>
            <a:r>
              <a:rPr lang="en-US" u="sng" dirty="0"/>
              <a:t>leaves are entities</a:t>
            </a:r>
            <a:r>
              <a:rPr lang="en-US" dirty="0"/>
              <a:t>, </a:t>
            </a:r>
            <a:r>
              <a:rPr lang="en-US" u="sng" dirty="0"/>
              <a:t>intermediate nodes are set operators</a:t>
            </a:r>
            <a:r>
              <a:rPr lang="en-US" dirty="0"/>
              <a:t>, and </a:t>
            </a:r>
            <a:r>
              <a:rPr lang="en-US" u="sng" dirty="0"/>
              <a:t>the root node is the answer set.</a:t>
            </a:r>
          </a:p>
          <a:p>
            <a:pPr lvl="1"/>
            <a:r>
              <a:rPr lang="en-US" dirty="0"/>
              <a:t>The answer set can be computed by executing set operations following the bottom-up order.</a:t>
            </a:r>
          </a:p>
          <a:p>
            <a:r>
              <a:rPr lang="en-US" dirty="0"/>
              <a:t>One query can be represented with multiple equivalent computational trees</a:t>
            </a:r>
          </a:p>
          <a:p>
            <a:pPr lvl="1"/>
            <a:r>
              <a:rPr lang="en-US" dirty="0"/>
              <a:t>For a logical query, there are many logical equivalent forms</a:t>
            </a:r>
          </a:p>
          <a:p>
            <a:pPr lvl="1"/>
            <a:r>
              <a:rPr lang="en-US" dirty="0"/>
              <a:t>Each logical form yields one or more computational trees</a:t>
            </a:r>
          </a:p>
          <a:p>
            <a:r>
              <a:rPr lang="en-US" dirty="0"/>
              <a:t>Operators in trees can be different</a:t>
            </a:r>
          </a:p>
          <a:p>
            <a:pPr lvl="1"/>
            <a:r>
              <a:rPr lang="en-US" dirty="0"/>
              <a:t>Intersection &amp; complement = intersection &amp; difference</a:t>
            </a:r>
          </a:p>
          <a:p>
            <a:pPr lvl="1"/>
            <a:r>
              <a:rPr lang="en-US" dirty="0"/>
              <a:t>For UCQs, no need for “union” because we can collect answers from each CQ</a:t>
            </a:r>
          </a:p>
          <a:p>
            <a:r>
              <a:rPr lang="en-US" dirty="0"/>
              <a:t>Can UCQs always be converted to TFQs?</a:t>
            </a:r>
          </a:p>
          <a:p>
            <a:pPr lvl="1"/>
            <a:r>
              <a:rPr lang="en-US" dirty="0"/>
              <a:t>It will be discussed in the next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498A3-7F00-355D-BF9D-7B47C75E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0816-D55C-750C-66B6-465056E3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864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The design space of neural TFQ answering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31">
                <a:extLst>
                  <a:ext uri="{FF2B5EF4-FFF2-40B4-BE49-F238E27FC236}">
                    <a16:creationId xmlns:a16="http://schemas.microsoft.com/office/drawing/2014/main" id="{232132B8-EA5A-9A18-79B0-A28C126DD2B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5412566"/>
                  </p:ext>
                </p:extLst>
              </p:nvPr>
            </p:nvGraphicFramePr>
            <p:xfrm>
              <a:off x="838199" y="1741308"/>
              <a:ext cx="8057914" cy="44691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8535">
                      <a:extLst>
                        <a:ext uri="{9D8B030D-6E8A-4147-A177-3AD203B41FA5}">
                          <a16:colId xmlns:a16="http://schemas.microsoft.com/office/drawing/2014/main" val="680313084"/>
                        </a:ext>
                      </a:extLst>
                    </a:gridCol>
                    <a:gridCol w="1960606">
                      <a:extLst>
                        <a:ext uri="{9D8B030D-6E8A-4147-A177-3AD203B41FA5}">
                          <a16:colId xmlns:a16="http://schemas.microsoft.com/office/drawing/2014/main" val="383082265"/>
                        </a:ext>
                      </a:extLst>
                    </a:gridCol>
                    <a:gridCol w="3568773">
                      <a:extLst>
                        <a:ext uri="{9D8B030D-6E8A-4147-A177-3AD203B41FA5}">
                          <a16:colId xmlns:a16="http://schemas.microsoft.com/office/drawing/2014/main" val="2899549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Concept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16413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Entity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The entity set in KG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87290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Relation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The relation set in KG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852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4008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embedding lookup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i="0" smtClean="0">
                                        <a:latin typeface="Cambria Math" panose="02040503050406030204" pitchFamily="18" charset="0"/>
                                      </a:rPr>
                                      <m:t>𝒳</m:t>
                                    </m:r>
                                  </m:sub>
                                </m:sSub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Singleton set embedding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2447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Entity 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38293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Entity embedding lookup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𝒴</m:t>
                                    </m:r>
                                  </m:sub>
                                </m:sSub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Entity embedding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3769369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intersection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Binary or N-</a:t>
                          </a:r>
                          <a:r>
                            <a:rPr lang="en-US" sz="1600" err="1"/>
                            <a:t>ary</a:t>
                          </a:r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26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union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Binary or N-</a:t>
                          </a:r>
                          <a:r>
                            <a:rPr lang="en-US" sz="1600" err="1"/>
                            <a:t>ary</a:t>
                          </a:r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501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complement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Replaceable with set difference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868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projection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One-hop link prediction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197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Scoring function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How much an entity is in a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353332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31">
                <a:extLst>
                  <a:ext uri="{FF2B5EF4-FFF2-40B4-BE49-F238E27FC236}">
                    <a16:creationId xmlns:a16="http://schemas.microsoft.com/office/drawing/2014/main" id="{232132B8-EA5A-9A18-79B0-A28C126DD2B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5412566"/>
                  </p:ext>
                </p:extLst>
              </p:nvPr>
            </p:nvGraphicFramePr>
            <p:xfrm>
              <a:off x="838199" y="1741308"/>
              <a:ext cx="8057914" cy="44691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8535">
                      <a:extLst>
                        <a:ext uri="{9D8B030D-6E8A-4147-A177-3AD203B41FA5}">
                          <a16:colId xmlns:a16="http://schemas.microsoft.com/office/drawing/2014/main" val="680313084"/>
                        </a:ext>
                      </a:extLst>
                    </a:gridCol>
                    <a:gridCol w="1960606">
                      <a:extLst>
                        <a:ext uri="{9D8B030D-6E8A-4147-A177-3AD203B41FA5}">
                          <a16:colId xmlns:a16="http://schemas.microsoft.com/office/drawing/2014/main" val="383082265"/>
                        </a:ext>
                      </a:extLst>
                    </a:gridCol>
                    <a:gridCol w="3568773">
                      <a:extLst>
                        <a:ext uri="{9D8B030D-6E8A-4147-A177-3AD203B41FA5}">
                          <a16:colId xmlns:a16="http://schemas.microsoft.com/office/drawing/2014/main" val="2899549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Concept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16413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Entity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101639" r="-182298" b="-10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The entity set in KG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87290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Relation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201639" r="-182298" b="-9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The relation set in KG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852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301639" r="-182298" b="-8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4008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embedding lookup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401639" r="-182298" b="-7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Singleton set embedding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2447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Entity 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510000" r="-182298" b="-6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38293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Entity embedding lookup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600000" r="-182298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Entity embedding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3769369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intersection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667188" r="-182298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Binary or N-</a:t>
                          </a:r>
                          <a:r>
                            <a:rPr lang="en-US" sz="1600" err="1"/>
                            <a:t>ary</a:t>
                          </a:r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26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union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804918" r="-182298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Binary or N-</a:t>
                          </a:r>
                          <a:r>
                            <a:rPr lang="en-US" sz="1600" err="1"/>
                            <a:t>ary</a:t>
                          </a:r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501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complement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904918" r="-182298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Replaceable with set difference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868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Set projection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1004918" r="-182298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One-hop link prediction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197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Scoring function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1104918" r="-182298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How much an entity is in a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353332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4AA6F-7454-A1BF-06F6-7A6E9F80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C2390-6694-517E-7ED0-6D3A4B238321}"/>
              </a:ext>
            </a:extLst>
          </p:cNvPr>
          <p:cNvSpPr txBox="1"/>
          <p:nvPr/>
        </p:nvSpPr>
        <p:spPr>
          <a:xfrm>
            <a:off x="838199" y="6311900"/>
            <a:ext cx="82175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Wang, Z., Yin, H., &amp; Song, Y. (2021). Benchmarking the combinatorial generalizability of complex query answering on knowledge graphs. </a:t>
            </a:r>
            <a:r>
              <a:rPr lang="en-US" sz="800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arXiv:2109.08925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LID4096" sz="8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EE09F6-4BCF-4FEA-F9C8-96BD40B88076}"/>
              </a:ext>
            </a:extLst>
          </p:cNvPr>
          <p:cNvGrpSpPr/>
          <p:nvPr/>
        </p:nvGrpSpPr>
        <p:grpSpPr>
          <a:xfrm>
            <a:off x="8955329" y="3769985"/>
            <a:ext cx="3149957" cy="2144034"/>
            <a:chOff x="7577767" y="1735138"/>
            <a:chExt cx="3149957" cy="2144034"/>
          </a:xfrm>
        </p:grpSpPr>
        <p:grpSp>
          <p:nvGrpSpPr>
            <p:cNvPr id="13" name="组合 110">
              <a:extLst>
                <a:ext uri="{FF2B5EF4-FFF2-40B4-BE49-F238E27FC236}">
                  <a16:creationId xmlns:a16="http://schemas.microsoft.com/office/drawing/2014/main" id="{3C6135E8-0212-D270-3CAA-1A02459C87C8}"/>
                </a:ext>
              </a:extLst>
            </p:cNvPr>
            <p:cNvGrpSpPr/>
            <p:nvPr/>
          </p:nvGrpSpPr>
          <p:grpSpPr>
            <a:xfrm>
              <a:off x="7707733" y="3426052"/>
              <a:ext cx="2112672" cy="369332"/>
              <a:chOff x="7885491" y="1013023"/>
              <a:chExt cx="2112672" cy="369332"/>
            </a:xfrm>
          </p:grpSpPr>
          <p:sp>
            <p:nvSpPr>
              <p:cNvPr id="14" name="菱形 84">
                <a:extLst>
                  <a:ext uri="{FF2B5EF4-FFF2-40B4-BE49-F238E27FC236}">
                    <a16:creationId xmlns:a16="http://schemas.microsoft.com/office/drawing/2014/main" id="{24DD7017-D3C0-EBFE-7EC8-6302C8E63AE8}"/>
                  </a:ext>
                </a:extLst>
              </p:cNvPr>
              <p:cNvSpPr/>
              <p:nvPr/>
            </p:nvSpPr>
            <p:spPr>
              <a:xfrm>
                <a:off x="7885491" y="1017689"/>
                <a:ext cx="360000" cy="360000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/>
                  <a:t>P</a:t>
                </a:r>
                <a:endParaRPr kumimoji="1" lang="zh-CN" altLang="en-US"/>
              </a:p>
            </p:txBody>
          </p:sp>
          <p:sp>
            <p:nvSpPr>
              <p:cNvPr id="15" name="文本框 85">
                <a:extLst>
                  <a:ext uri="{FF2B5EF4-FFF2-40B4-BE49-F238E27FC236}">
                    <a16:creationId xmlns:a16="http://schemas.microsoft.com/office/drawing/2014/main" id="{9BBF2F50-468A-0309-92A8-9C4FC627E948}"/>
                  </a:ext>
                </a:extLst>
              </p:cNvPr>
              <p:cNvSpPr txBox="1"/>
              <p:nvPr/>
            </p:nvSpPr>
            <p:spPr>
              <a:xfrm>
                <a:off x="8460563" y="1013023"/>
                <a:ext cx="1537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u="sng"/>
                  <a:t>set projection</a:t>
                </a:r>
                <a:endParaRPr kumimoji="1" lang="zh-CN" altLang="en-US" u="sng"/>
              </a:p>
            </p:txBody>
          </p:sp>
        </p:grpSp>
        <p:grpSp>
          <p:nvGrpSpPr>
            <p:cNvPr id="16" name="组合 109">
              <a:extLst>
                <a:ext uri="{FF2B5EF4-FFF2-40B4-BE49-F238E27FC236}">
                  <a16:creationId xmlns:a16="http://schemas.microsoft.com/office/drawing/2014/main" id="{22540A4A-6F05-3E05-6CE2-06AA0A32B6BD}"/>
                </a:ext>
              </a:extLst>
            </p:cNvPr>
            <p:cNvGrpSpPr/>
            <p:nvPr/>
          </p:nvGrpSpPr>
          <p:grpSpPr>
            <a:xfrm>
              <a:off x="7623182" y="2080752"/>
              <a:ext cx="3019081" cy="1294680"/>
              <a:chOff x="7833190" y="1422280"/>
              <a:chExt cx="3019081" cy="1294680"/>
            </a:xfrm>
          </p:grpSpPr>
          <p:sp>
            <p:nvSpPr>
              <p:cNvPr id="17" name="矩形 108">
                <a:extLst>
                  <a:ext uri="{FF2B5EF4-FFF2-40B4-BE49-F238E27FC236}">
                    <a16:creationId xmlns:a16="http://schemas.microsoft.com/office/drawing/2014/main" id="{D9FF5A30-A037-CE80-B378-63A38474BA01}"/>
                  </a:ext>
                </a:extLst>
              </p:cNvPr>
              <p:cNvSpPr/>
              <p:nvPr/>
            </p:nvSpPr>
            <p:spPr>
              <a:xfrm>
                <a:off x="7833190" y="1422280"/>
                <a:ext cx="3019081" cy="12946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86">
                    <a:extLst>
                      <a:ext uri="{FF2B5EF4-FFF2-40B4-BE49-F238E27FC236}">
                        <a16:creationId xmlns:a16="http://schemas.microsoft.com/office/drawing/2014/main" id="{D1AACA74-F715-60CD-5F24-069768CA500B}"/>
                      </a:ext>
                    </a:extLst>
                  </p:cNvPr>
                  <p:cNvSpPr/>
                  <p:nvPr/>
                </p:nvSpPr>
                <p:spPr>
                  <a:xfrm>
                    <a:off x="7885491" y="1493926"/>
                    <a:ext cx="360000" cy="360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∪</m:t>
                          </m:r>
                        </m:oMath>
                      </m:oMathPara>
                    </a14:m>
                    <a:endParaRPr kumimoji="1" lang="zh-CN" altLang="en-US"/>
                  </a:p>
                </p:txBody>
              </p:sp>
            </mc:Choice>
            <mc:Fallback xmlns="">
              <p:sp>
                <p:nvSpPr>
                  <p:cNvPr id="18" name="矩形 86">
                    <a:extLst>
                      <a:ext uri="{FF2B5EF4-FFF2-40B4-BE49-F238E27FC236}">
                        <a16:creationId xmlns:a16="http://schemas.microsoft.com/office/drawing/2014/main" id="{D1AACA74-F715-60CD-5F24-069768CA50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5491" y="1493926"/>
                    <a:ext cx="360000" cy="3600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矩形 87">
                    <a:extLst>
                      <a:ext uri="{FF2B5EF4-FFF2-40B4-BE49-F238E27FC236}">
                        <a16:creationId xmlns:a16="http://schemas.microsoft.com/office/drawing/2014/main" id="{522860D7-4919-8B3C-ABD6-4828298A50E6}"/>
                      </a:ext>
                    </a:extLst>
                  </p:cNvPr>
                  <p:cNvSpPr/>
                  <p:nvPr/>
                </p:nvSpPr>
                <p:spPr>
                  <a:xfrm>
                    <a:off x="7885491" y="1905961"/>
                    <a:ext cx="360000" cy="360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</m:oMath>
                      </m:oMathPara>
                    </a14:m>
                    <a:endParaRPr kumimoji="1" lang="zh-CN" altLang="en-US"/>
                  </a:p>
                </p:txBody>
              </p:sp>
            </mc:Choice>
            <mc:Fallback xmlns="">
              <p:sp>
                <p:nvSpPr>
                  <p:cNvPr id="19" name="矩形 87">
                    <a:extLst>
                      <a:ext uri="{FF2B5EF4-FFF2-40B4-BE49-F238E27FC236}">
                        <a16:creationId xmlns:a16="http://schemas.microsoft.com/office/drawing/2014/main" id="{522860D7-4919-8B3C-ABD6-4828298A50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5491" y="1905961"/>
                    <a:ext cx="360000" cy="3600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矩形 89">
                    <a:extLst>
                      <a:ext uri="{FF2B5EF4-FFF2-40B4-BE49-F238E27FC236}">
                        <a16:creationId xmlns:a16="http://schemas.microsoft.com/office/drawing/2014/main" id="{889EA3F8-A9CB-C3A4-CB31-E4FF71F9A794}"/>
                      </a:ext>
                    </a:extLst>
                  </p:cNvPr>
                  <p:cNvSpPr/>
                  <p:nvPr/>
                </p:nvSpPr>
                <p:spPr>
                  <a:xfrm>
                    <a:off x="7885491" y="2317996"/>
                    <a:ext cx="360000" cy="360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kumimoji="1" lang="zh-CN" altLang="en-US"/>
                  </a:p>
                </p:txBody>
              </p:sp>
            </mc:Choice>
            <mc:Fallback xmlns="">
              <p:sp>
                <p:nvSpPr>
                  <p:cNvPr id="20" name="矩形 89">
                    <a:extLst>
                      <a:ext uri="{FF2B5EF4-FFF2-40B4-BE49-F238E27FC236}">
                        <a16:creationId xmlns:a16="http://schemas.microsoft.com/office/drawing/2014/main" id="{889EA3F8-A9CB-C3A4-CB31-E4FF71F9A7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5491" y="2317996"/>
                    <a:ext cx="360000" cy="3600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文本框 105">
                <a:extLst>
                  <a:ext uri="{FF2B5EF4-FFF2-40B4-BE49-F238E27FC236}">
                    <a16:creationId xmlns:a16="http://schemas.microsoft.com/office/drawing/2014/main" id="{1FECFED2-B962-3EA5-A531-934B0754A5EB}"/>
                  </a:ext>
                </a:extLst>
              </p:cNvPr>
              <p:cNvSpPr txBox="1"/>
              <p:nvPr/>
            </p:nvSpPr>
            <p:spPr>
              <a:xfrm>
                <a:off x="8460563" y="1488958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/>
                  <a:t>set union</a:t>
                </a:r>
                <a:endParaRPr kumimoji="1" lang="zh-CN" altLang="en-US"/>
              </a:p>
            </p:txBody>
          </p:sp>
          <p:sp>
            <p:nvSpPr>
              <p:cNvPr id="22" name="文本框 106">
                <a:extLst>
                  <a:ext uri="{FF2B5EF4-FFF2-40B4-BE49-F238E27FC236}">
                    <a16:creationId xmlns:a16="http://schemas.microsoft.com/office/drawing/2014/main" id="{568199E1-5496-B18C-3E2C-225EBC927ED8}"/>
                  </a:ext>
                </a:extLst>
              </p:cNvPr>
              <p:cNvSpPr txBox="1"/>
              <p:nvPr/>
            </p:nvSpPr>
            <p:spPr>
              <a:xfrm>
                <a:off x="8460563" y="1893627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/>
                  <a:t>set intersection</a:t>
                </a:r>
                <a:endParaRPr kumimoji="1" lang="zh-CN" altLang="en-US"/>
              </a:p>
            </p:txBody>
          </p:sp>
          <p:sp>
            <p:nvSpPr>
              <p:cNvPr id="23" name="文本框 107">
                <a:extLst>
                  <a:ext uri="{FF2B5EF4-FFF2-40B4-BE49-F238E27FC236}">
                    <a16:creationId xmlns:a16="http://schemas.microsoft.com/office/drawing/2014/main" id="{5FF3E409-29E9-5184-436A-5D5E343A2B88}"/>
                  </a:ext>
                </a:extLst>
              </p:cNvPr>
              <p:cNvSpPr txBox="1"/>
              <p:nvPr/>
            </p:nvSpPr>
            <p:spPr>
              <a:xfrm>
                <a:off x="8460563" y="2308664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/>
                  <a:t>set complement</a:t>
                </a:r>
                <a:endParaRPr kumimoji="1" lang="zh-CN" altLang="en-US"/>
              </a:p>
            </p:txBody>
          </p:sp>
        </p:grpSp>
        <p:sp>
          <p:nvSpPr>
            <p:cNvPr id="24" name="文本框 111">
              <a:extLst>
                <a:ext uri="{FF2B5EF4-FFF2-40B4-BE49-F238E27FC236}">
                  <a16:creationId xmlns:a16="http://schemas.microsoft.com/office/drawing/2014/main" id="{CA2C982C-CEBC-6F24-C3EF-78F13720A85D}"/>
                </a:ext>
              </a:extLst>
            </p:cNvPr>
            <p:cNvSpPr txBox="1"/>
            <p:nvPr/>
          </p:nvSpPr>
          <p:spPr>
            <a:xfrm>
              <a:off x="9446604" y="2039046"/>
              <a:ext cx="1281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u="sng"/>
                <a:t>set operations</a:t>
              </a:r>
              <a:endParaRPr kumimoji="1" lang="zh-CN" altLang="en-US" sz="1400" u="sng"/>
            </a:p>
          </p:txBody>
        </p:sp>
        <p:sp>
          <p:nvSpPr>
            <p:cNvPr id="25" name="三角形 112">
              <a:extLst>
                <a:ext uri="{FF2B5EF4-FFF2-40B4-BE49-F238E27FC236}">
                  <a16:creationId xmlns:a16="http://schemas.microsoft.com/office/drawing/2014/main" id="{884BB0C9-B574-8EFF-CF3B-F938ACFB68EC}"/>
                </a:ext>
              </a:extLst>
            </p:cNvPr>
            <p:cNvSpPr/>
            <p:nvPr/>
          </p:nvSpPr>
          <p:spPr>
            <a:xfrm rot="10800000">
              <a:off x="7812366" y="3721519"/>
              <a:ext cx="144000" cy="72000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三角形 113">
              <a:extLst>
                <a:ext uri="{FF2B5EF4-FFF2-40B4-BE49-F238E27FC236}">
                  <a16:creationId xmlns:a16="http://schemas.microsoft.com/office/drawing/2014/main" id="{2DFE3F81-7173-4065-0218-03996147AD7F}"/>
                </a:ext>
              </a:extLst>
            </p:cNvPr>
            <p:cNvSpPr/>
            <p:nvPr/>
          </p:nvSpPr>
          <p:spPr>
            <a:xfrm rot="5400000">
              <a:off x="7959733" y="3574718"/>
              <a:ext cx="144000" cy="7200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114">
              <a:extLst>
                <a:ext uri="{FF2B5EF4-FFF2-40B4-BE49-F238E27FC236}">
                  <a16:creationId xmlns:a16="http://schemas.microsoft.com/office/drawing/2014/main" id="{00821149-B42D-B314-5B99-4A9E7038D6C6}"/>
                </a:ext>
              </a:extLst>
            </p:cNvPr>
            <p:cNvSpPr/>
            <p:nvPr/>
          </p:nvSpPr>
          <p:spPr>
            <a:xfrm>
              <a:off x="7577767" y="1739623"/>
              <a:ext cx="3129118" cy="2139549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116">
              <a:extLst>
                <a:ext uri="{FF2B5EF4-FFF2-40B4-BE49-F238E27FC236}">
                  <a16:creationId xmlns:a16="http://schemas.microsoft.com/office/drawing/2014/main" id="{0CFF0C9F-F450-F8C2-E7A0-97A62A501FD2}"/>
                </a:ext>
              </a:extLst>
            </p:cNvPr>
            <p:cNvSpPr txBox="1"/>
            <p:nvPr/>
          </p:nvSpPr>
          <p:spPr>
            <a:xfrm>
              <a:off x="7577767" y="1735138"/>
              <a:ext cx="1558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/>
                <a:t>Set Operators</a:t>
              </a:r>
              <a:endParaRPr kumimoji="1" lang="zh-CN" alt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AA17C9D-63B9-3393-B7AC-4EF8D615C077}"/>
              </a:ext>
            </a:extLst>
          </p:cNvPr>
          <p:cNvSpPr txBox="1"/>
          <p:nvPr/>
        </p:nvSpPr>
        <p:spPr>
          <a:xfrm>
            <a:off x="8955329" y="1741308"/>
            <a:ext cx="3311548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Converting to computational tree</a:t>
            </a:r>
          </a:p>
          <a:p>
            <a:r>
              <a:rPr lang="en-US"/>
              <a:t>makes it possible to model</a:t>
            </a:r>
          </a:p>
          <a:p>
            <a:r>
              <a:rPr lang="en-US">
                <a:solidFill>
                  <a:schemeClr val="accent6"/>
                </a:solidFill>
              </a:rPr>
              <a:t>set operations </a:t>
            </a:r>
            <a:r>
              <a:rPr lang="en-US"/>
              <a:t>with neural </a:t>
            </a:r>
          </a:p>
          <a:p>
            <a:r>
              <a:rPr lang="en-US"/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160426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03" y="16622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Neural TFQ intuition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972793454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What is the treatment for disease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”?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47179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972793454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85311" r="-127200" b="-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85311" r="-210" b="-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7179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32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8246655" y="508509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8246656" y="1580180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8246655" y="2651851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8246655" y="3723522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9831040" y="508509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9831041" y="158018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9831040" y="2651851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9831040" y="372352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1415424" y="511651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1415425" y="1583322"/>
            <a:ext cx="360000" cy="360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1415424" y="2654993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1415424" y="3726664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9534556" y="1504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7834018" y="15040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11002788" y="15040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0488F6-3681-8323-1E04-D65AE673296A}"/>
              </a:ext>
            </a:extLst>
          </p:cNvPr>
          <p:cNvSpPr txBox="1"/>
          <p:nvPr/>
        </p:nvSpPr>
        <p:spPr>
          <a:xfrm>
            <a:off x="8348761" y="4140816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8606655" y="688509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8606655" y="1760180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8606655" y="688509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8606656" y="688509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8606656" y="1760180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8606656" y="1760180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8606655" y="2831851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10191040" y="691651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10191040" y="688509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10191041" y="1760180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10191040" y="1763322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10191040" y="688509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/>
              <p:nvPr/>
            </p:nvSpPr>
            <p:spPr>
              <a:xfrm>
                <a:off x="8220287" y="502989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87" y="502989"/>
                <a:ext cx="4413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/>
              <p:nvPr/>
            </p:nvSpPr>
            <p:spPr>
              <a:xfrm>
                <a:off x="8220287" y="1568760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87" y="1568760"/>
                <a:ext cx="4466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8220287" y="3728377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87" y="3728377"/>
                <a:ext cx="4421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/>
              <p:nvPr/>
            </p:nvSpPr>
            <p:spPr>
              <a:xfrm>
                <a:off x="8220287" y="2642330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87" y="2642330"/>
                <a:ext cx="4466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949E3E-4518-4381-A7F6-D6D14FC77865}"/>
                  </a:ext>
                </a:extLst>
              </p:cNvPr>
              <p:cNvSpPr txBox="1"/>
              <p:nvPr/>
            </p:nvSpPr>
            <p:spPr>
              <a:xfrm>
                <a:off x="9784636" y="515036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949E3E-4518-4381-A7F6-D6D14FC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636" y="515036"/>
                <a:ext cx="4726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/>
              <p:nvPr/>
            </p:nvSpPr>
            <p:spPr>
              <a:xfrm>
                <a:off x="9784636" y="3740424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636" y="3740424"/>
                <a:ext cx="4779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9784636" y="2654377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636" y="2654377"/>
                <a:ext cx="4779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1383667" y="493468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667" y="493468"/>
                <a:ext cx="42755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/>
              <p:nvPr/>
            </p:nvSpPr>
            <p:spPr>
              <a:xfrm>
                <a:off x="11383667" y="154336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667" y="1543364"/>
                <a:ext cx="4328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/>
              <p:nvPr/>
            </p:nvSpPr>
            <p:spPr>
              <a:xfrm>
                <a:off x="11383667" y="3718856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667" y="3718856"/>
                <a:ext cx="43287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/>
              <p:nvPr/>
            </p:nvSpPr>
            <p:spPr>
              <a:xfrm>
                <a:off x="11383667" y="2632809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667" y="2632809"/>
                <a:ext cx="4328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9054290" y="384372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290" y="384372"/>
                <a:ext cx="42319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10714410" y="856584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410" y="856584"/>
                <a:ext cx="42851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64F3CF5-0C20-3D19-62DE-457961EA3D65}"/>
                  </a:ext>
                </a:extLst>
              </p:cNvPr>
              <p:cNvSpPr/>
              <p:nvPr/>
            </p:nvSpPr>
            <p:spPr>
              <a:xfrm>
                <a:off x="1453537" y="3898326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64F3CF5-0C20-3D19-62DE-457961EA3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537" y="3898326"/>
                <a:ext cx="914400" cy="9144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665597F-A002-8E0A-E9C2-C5573B53D017}"/>
                  </a:ext>
                </a:extLst>
              </p:cNvPr>
              <p:cNvSpPr/>
              <p:nvPr/>
            </p:nvSpPr>
            <p:spPr>
              <a:xfrm>
                <a:off x="4481417" y="3898326"/>
                <a:ext cx="914400" cy="914400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665597F-A002-8E0A-E9C2-C5573B53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17" y="3898326"/>
                <a:ext cx="914400" cy="91440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1A75A5-92C1-EEA0-704A-14F590BA887F}"/>
              </a:ext>
            </a:extLst>
          </p:cNvPr>
          <p:cNvCxnSpPr>
            <a:cxnSpLocks/>
            <a:stCxn id="3" idx="6"/>
            <a:endCxn id="5" idx="2"/>
          </p:cNvCxnSpPr>
          <p:nvPr/>
        </p:nvCxnSpPr>
        <p:spPr>
          <a:xfrm>
            <a:off x="2367937" y="4355526"/>
            <a:ext cx="2113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01A06C-859A-2C15-1DF9-6C3E65A2BCBD}"/>
                  </a:ext>
                </a:extLst>
              </p:cNvPr>
              <p:cNvSpPr txBox="1"/>
              <p:nvPr/>
            </p:nvSpPr>
            <p:spPr>
              <a:xfrm>
                <a:off x="3204649" y="3979034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01A06C-859A-2C15-1DF9-6C3E65A2B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49" y="3979034"/>
                <a:ext cx="42851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E66FAD-2CAB-2FD6-BFCB-435B620F02BF}"/>
                  </a:ext>
                </a:extLst>
              </p:cNvPr>
              <p:cNvSpPr txBox="1"/>
              <p:nvPr/>
            </p:nvSpPr>
            <p:spPr>
              <a:xfrm>
                <a:off x="9784636" y="1580807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E66FAD-2CAB-2FD6-BFCB-435B620F0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636" y="1580807"/>
                <a:ext cx="47795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2EEA28-A52E-EC19-8533-641360291260}"/>
                  </a:ext>
                </a:extLst>
              </p:cNvPr>
              <p:cNvSpPr txBox="1"/>
              <p:nvPr/>
            </p:nvSpPr>
            <p:spPr>
              <a:xfrm>
                <a:off x="816703" y="5281946"/>
                <a:ext cx="5726504" cy="698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Computation of query embedding: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Rank entities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,…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2EEA28-A52E-EC19-8533-641360291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03" y="5281946"/>
                <a:ext cx="5726504" cy="698396"/>
              </a:xfrm>
              <a:prstGeom prst="rect">
                <a:avLst/>
              </a:prstGeom>
              <a:blipFill>
                <a:blip r:embed="rId19"/>
                <a:stretch>
                  <a:fillRect l="-958" t="-4348" b="-869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59AE391-6E3D-1E0D-6EB0-6A253E965690}"/>
              </a:ext>
            </a:extLst>
          </p:cNvPr>
          <p:cNvSpPr txBox="1"/>
          <p:nvPr/>
        </p:nvSpPr>
        <p:spPr>
          <a:xfrm>
            <a:off x="8606655" y="4560400"/>
            <a:ext cx="242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computational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2684BF-E959-0548-C73F-A6F106953501}"/>
                  </a:ext>
                </a:extLst>
              </p:cNvPr>
              <p:cNvSpPr txBox="1"/>
              <p:nvPr/>
            </p:nvSpPr>
            <p:spPr>
              <a:xfrm>
                <a:off x="7360035" y="5118608"/>
                <a:ext cx="396000" cy="414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2684BF-E959-0548-C73F-A6F106953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35" y="5118608"/>
                <a:ext cx="396000" cy="414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E0F29E-9713-44DA-8766-E4E16287B2A9}"/>
                  </a:ext>
                </a:extLst>
              </p:cNvPr>
              <p:cNvSpPr txBox="1"/>
              <p:nvPr/>
            </p:nvSpPr>
            <p:spPr>
              <a:xfrm>
                <a:off x="7911979" y="5139601"/>
                <a:ext cx="95539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E0F29E-9713-44DA-8766-E4E16287B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979" y="5139601"/>
                <a:ext cx="955390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9B3EE4-A914-A7D9-BF9C-C7D5CBC0A31C}"/>
                  </a:ext>
                </a:extLst>
              </p:cNvPr>
              <p:cNvSpPr txBox="1"/>
              <p:nvPr/>
            </p:nvSpPr>
            <p:spPr>
              <a:xfrm>
                <a:off x="9122019" y="5118123"/>
                <a:ext cx="1007007" cy="4151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9B3EE4-A914-A7D9-BF9C-C7D5CBC0A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019" y="5118123"/>
                <a:ext cx="1007007" cy="41517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99B6CB-052A-C6DD-5C98-DCCAF0EB3FB2}"/>
              </a:ext>
            </a:extLst>
          </p:cNvPr>
          <p:cNvCxnSpPr>
            <a:cxnSpLocks/>
            <a:stCxn id="16" idx="3"/>
            <a:endCxn id="37" idx="1"/>
          </p:cNvCxnSpPr>
          <p:nvPr/>
        </p:nvCxnSpPr>
        <p:spPr>
          <a:xfrm>
            <a:off x="8867369" y="5324267"/>
            <a:ext cx="254650" cy="14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520EF7-EAFF-8C36-A3ED-E6AEA5641347}"/>
                  </a:ext>
                </a:extLst>
              </p:cNvPr>
              <p:cNvSpPr txBox="1"/>
              <p:nvPr/>
            </p:nvSpPr>
            <p:spPr>
              <a:xfrm>
                <a:off x="11554113" y="5118123"/>
                <a:ext cx="442622" cy="414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520EF7-EAFF-8C36-A3ED-E6AEA564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113" y="5118123"/>
                <a:ext cx="442622" cy="414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67CCE16-A5EB-8670-5DBE-FDE6B7BA2887}"/>
                  </a:ext>
                </a:extLst>
              </p:cNvPr>
              <p:cNvSpPr txBox="1"/>
              <p:nvPr/>
            </p:nvSpPr>
            <p:spPr>
              <a:xfrm>
                <a:off x="10466698" y="5127162"/>
                <a:ext cx="906787" cy="39421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67CCE16-A5EB-8670-5DBE-FDE6B7BA2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698" y="5127162"/>
                <a:ext cx="906787" cy="394210"/>
              </a:xfrm>
              <a:prstGeom prst="rect">
                <a:avLst/>
              </a:prstGeom>
              <a:blipFill>
                <a:blip r:embed="rId2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2FA51B3-916C-8E2B-EE28-F83E3F2C8F44}"/>
              </a:ext>
            </a:extLst>
          </p:cNvPr>
          <p:cNvCxnSpPr>
            <a:stCxn id="37" idx="3"/>
            <a:endCxn id="51" idx="1"/>
          </p:cNvCxnSpPr>
          <p:nvPr/>
        </p:nvCxnSpPr>
        <p:spPr>
          <a:xfrm flipV="1">
            <a:off x="10129026" y="5324267"/>
            <a:ext cx="337672" cy="14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BF779B1-C67C-16C3-0B88-1E1B17E32B9F}"/>
              </a:ext>
            </a:extLst>
          </p:cNvPr>
          <p:cNvSpPr/>
          <p:nvPr/>
        </p:nvSpPr>
        <p:spPr>
          <a:xfrm>
            <a:off x="8842555" y="6016589"/>
            <a:ext cx="118800" cy="11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610CE24A-ECFA-0D62-C84C-D417ABBEBCC0}"/>
              </a:ext>
            </a:extLst>
          </p:cNvPr>
          <p:cNvSpPr/>
          <p:nvPr/>
        </p:nvSpPr>
        <p:spPr>
          <a:xfrm rot="363825">
            <a:off x="9226069" y="6036390"/>
            <a:ext cx="964970" cy="1970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8CEDE16-9C2C-36FA-4169-F50C116BCF88}"/>
              </a:ext>
            </a:extLst>
          </p:cNvPr>
          <p:cNvSpPr/>
          <p:nvPr/>
        </p:nvSpPr>
        <p:spPr>
          <a:xfrm>
            <a:off x="10901302" y="5712604"/>
            <a:ext cx="118800" cy="1188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BB19A15-DC08-5529-F874-0230E4E891FC}"/>
              </a:ext>
            </a:extLst>
          </p:cNvPr>
          <p:cNvSpPr/>
          <p:nvPr/>
        </p:nvSpPr>
        <p:spPr>
          <a:xfrm>
            <a:off x="10562902" y="5924878"/>
            <a:ext cx="118800" cy="118800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E0C4D11-76AD-9725-6E39-E35A59464911}"/>
              </a:ext>
            </a:extLst>
          </p:cNvPr>
          <p:cNvSpPr/>
          <p:nvPr/>
        </p:nvSpPr>
        <p:spPr>
          <a:xfrm>
            <a:off x="10924615" y="6066484"/>
            <a:ext cx="118800" cy="1188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3BBE9B7-1CFD-2281-924A-21108C48153F}"/>
              </a:ext>
            </a:extLst>
          </p:cNvPr>
          <p:cNvSpPr/>
          <p:nvPr/>
        </p:nvSpPr>
        <p:spPr>
          <a:xfrm>
            <a:off x="11043415" y="6374075"/>
            <a:ext cx="118800" cy="1188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EC9CB62-A542-E166-CF03-445E07F6B5E7}"/>
              </a:ext>
            </a:extLst>
          </p:cNvPr>
          <p:cNvSpPr/>
          <p:nvPr/>
        </p:nvSpPr>
        <p:spPr>
          <a:xfrm>
            <a:off x="10336955" y="6168322"/>
            <a:ext cx="118800" cy="11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253F298-EF14-FF01-AFAC-A6A182F1A5D6}"/>
              </a:ext>
            </a:extLst>
          </p:cNvPr>
          <p:cNvCxnSpPr/>
          <p:nvPr/>
        </p:nvCxnSpPr>
        <p:spPr>
          <a:xfrm>
            <a:off x="7360035" y="4560400"/>
            <a:ext cx="483196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3535BE4F-22C7-0857-95F8-E6FCE080E21E}"/>
              </a:ext>
            </a:extLst>
          </p:cNvPr>
          <p:cNvSpPr txBox="1"/>
          <p:nvPr/>
        </p:nvSpPr>
        <p:spPr>
          <a:xfrm>
            <a:off x="7897361" y="6473628"/>
            <a:ext cx="375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Neural projection in embedding space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B0CD55F-FA49-23D2-A69F-CB57A4581651}"/>
              </a:ext>
            </a:extLst>
          </p:cNvPr>
          <p:cNvSpPr/>
          <p:nvPr/>
        </p:nvSpPr>
        <p:spPr>
          <a:xfrm rot="21425464">
            <a:off x="5308070" y="3289071"/>
            <a:ext cx="2439018" cy="414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One-hop Set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FD17AC-45FF-ACB1-4DB1-AC6B29A77245}"/>
                  </a:ext>
                </a:extLst>
              </p:cNvPr>
              <p:cNvSpPr txBox="1"/>
              <p:nvPr/>
            </p:nvSpPr>
            <p:spPr>
              <a:xfrm>
                <a:off x="1840618" y="6075989"/>
                <a:ext cx="4411650" cy="67120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HK" dirty="0"/>
                  <a:t>: find the embedding of an answer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𝒴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HK" dirty="0"/>
                  <a:t>: find the embedding of an entity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FD17AC-45FF-ACB1-4DB1-AC6B29A77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18" y="6075989"/>
                <a:ext cx="4411650" cy="671209"/>
              </a:xfrm>
              <a:prstGeom prst="rect">
                <a:avLst/>
              </a:prstGeom>
              <a:blipFill>
                <a:blip r:embed="rId25"/>
                <a:stretch>
                  <a:fillRect t="-4464" b="-982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585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95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Neural TFQ intuition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232861139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What are</a:t>
                          </a:r>
                          <a:r>
                            <a:rPr lang="en-US" baseline="0"/>
                            <a:t> the </a:t>
                          </a:r>
                          <a:r>
                            <a:rPr lang="en-US"/>
                            <a:t>treatments for syndrome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”?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4072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232861139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85311" r="-127200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85311" r="-210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40728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33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8278884" y="498189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8278885" y="1569860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8278884" y="2641531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8278884" y="3713202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9863269" y="498189"/>
            <a:ext cx="360000" cy="36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9863270" y="1569860"/>
            <a:ext cx="360000" cy="36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9863269" y="2641531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9863269" y="3713202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1447653" y="501331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1447654" y="1573002"/>
            <a:ext cx="360000" cy="360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1447653" y="2644673"/>
            <a:ext cx="360000" cy="3600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1447653" y="3716344"/>
            <a:ext cx="360000" cy="360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9566785" y="472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7866247" y="4720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11035017" y="4720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8638884" y="678189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8638884" y="1749860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8638884" y="678189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8638885" y="678189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8638885" y="1749860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8638885" y="1749860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8638884" y="2821531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10223269" y="681331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10223269" y="678189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10223270" y="1749860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10223269" y="1753002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10223269" y="678189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/>
              <p:nvPr/>
            </p:nvSpPr>
            <p:spPr>
              <a:xfrm>
                <a:off x="8252516" y="1558440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516" y="1558440"/>
                <a:ext cx="4466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8252516" y="3718057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516" y="3718057"/>
                <a:ext cx="4421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/>
              <p:nvPr/>
            </p:nvSpPr>
            <p:spPr>
              <a:xfrm>
                <a:off x="8252516" y="2632010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516" y="2632010"/>
                <a:ext cx="4466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/>
              <p:nvPr/>
            </p:nvSpPr>
            <p:spPr>
              <a:xfrm>
                <a:off x="9816865" y="3730104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865" y="3730104"/>
                <a:ext cx="4779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9816865" y="2644057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865" y="2644057"/>
                <a:ext cx="4779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1415896" y="483148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896" y="483148"/>
                <a:ext cx="4275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9086519" y="374052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519" y="374052"/>
                <a:ext cx="4231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10746639" y="846264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639" y="846264"/>
                <a:ext cx="42851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D9CDD7-30E4-2A46-A60F-700979EE58F5}"/>
                  </a:ext>
                </a:extLst>
              </p:cNvPr>
              <p:cNvSpPr txBox="1"/>
              <p:nvPr/>
            </p:nvSpPr>
            <p:spPr>
              <a:xfrm>
                <a:off x="8252516" y="492669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D9CDD7-30E4-2A46-A60F-700979EE5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516" y="492669"/>
                <a:ext cx="44133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751644-4658-9CA4-1380-ACFDD59B81F1}"/>
                  </a:ext>
                </a:extLst>
              </p:cNvPr>
              <p:cNvSpPr txBox="1"/>
              <p:nvPr/>
            </p:nvSpPr>
            <p:spPr>
              <a:xfrm>
                <a:off x="9816865" y="504716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751644-4658-9CA4-1380-ACFDD59B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865" y="504716"/>
                <a:ext cx="47262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93E178-26F6-86F5-508E-AD31CF72C43D}"/>
                  </a:ext>
                </a:extLst>
              </p:cNvPr>
              <p:cNvSpPr txBox="1"/>
              <p:nvPr/>
            </p:nvSpPr>
            <p:spPr>
              <a:xfrm>
                <a:off x="9816865" y="1570487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93E178-26F6-86F5-508E-AD31CF72C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865" y="1570487"/>
                <a:ext cx="47795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37F6F5-A052-97E2-151C-858D85F0A543}"/>
                  </a:ext>
                </a:extLst>
              </p:cNvPr>
              <p:cNvSpPr txBox="1"/>
              <p:nvPr/>
            </p:nvSpPr>
            <p:spPr>
              <a:xfrm>
                <a:off x="11415896" y="153304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37F6F5-A052-97E2-151C-858D85F0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896" y="1533044"/>
                <a:ext cx="4328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3F7AC-7874-A0BF-F092-9F07D61565C9}"/>
                  </a:ext>
                </a:extLst>
              </p:cNvPr>
              <p:cNvSpPr txBox="1"/>
              <p:nvPr/>
            </p:nvSpPr>
            <p:spPr>
              <a:xfrm>
                <a:off x="11415896" y="3708536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3F7AC-7874-A0BF-F092-9F07D6156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896" y="3708536"/>
                <a:ext cx="43287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9813164-0308-1B39-9A45-49524ADDA2E7}"/>
                  </a:ext>
                </a:extLst>
              </p:cNvPr>
              <p:cNvSpPr/>
              <p:nvPr/>
            </p:nvSpPr>
            <p:spPr>
              <a:xfrm>
                <a:off x="2923343" y="4010024"/>
                <a:ext cx="914400" cy="9144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9813164-0308-1B39-9A45-49524ADDA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43" y="4010024"/>
                <a:ext cx="914400" cy="9144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0AD8AE-F2B0-F801-0620-1DC36BBF6E81}"/>
                  </a:ext>
                </a:extLst>
              </p:cNvPr>
              <p:cNvSpPr/>
              <p:nvPr/>
            </p:nvSpPr>
            <p:spPr>
              <a:xfrm>
                <a:off x="5027255" y="4015332"/>
                <a:ext cx="914400" cy="914400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0AD8AE-F2B0-F801-0620-1DC36BBF6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55" y="4015332"/>
                <a:ext cx="914400" cy="91440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C675959-7F50-7CED-9C89-E943C51BDA9E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3837743" y="4467224"/>
            <a:ext cx="1189512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20723B-919B-A2DC-84BF-60315CA6B96F}"/>
                  </a:ext>
                </a:extLst>
              </p:cNvPr>
              <p:cNvSpPr txBox="1"/>
              <p:nvPr/>
            </p:nvSpPr>
            <p:spPr>
              <a:xfrm>
                <a:off x="4317910" y="4097892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20723B-919B-A2DC-84BF-60315CA6B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10" y="4097892"/>
                <a:ext cx="42851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AA5F66-634E-F8B0-17CB-15D9C182286B}"/>
                  </a:ext>
                </a:extLst>
              </p:cNvPr>
              <p:cNvSpPr/>
              <p:nvPr/>
            </p:nvSpPr>
            <p:spPr>
              <a:xfrm>
                <a:off x="819432" y="4015332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AA5F66-634E-F8B0-17CB-15D9C1822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32" y="4015332"/>
                <a:ext cx="914400" cy="91440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8E349B-D0E7-DA15-9E07-A281527D1141}"/>
              </a:ext>
            </a:extLst>
          </p:cNvPr>
          <p:cNvCxnSpPr>
            <a:cxnSpLocks/>
            <a:stCxn id="59" idx="6"/>
            <a:endCxn id="51" idx="2"/>
          </p:cNvCxnSpPr>
          <p:nvPr/>
        </p:nvCxnSpPr>
        <p:spPr>
          <a:xfrm flipV="1">
            <a:off x="1733832" y="4467224"/>
            <a:ext cx="1189511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2116A9B-9651-365C-6AE9-863CB538D026}"/>
                  </a:ext>
                </a:extLst>
              </p:cNvPr>
              <p:cNvSpPr txBox="1"/>
              <p:nvPr/>
            </p:nvSpPr>
            <p:spPr>
              <a:xfrm>
                <a:off x="2111386" y="4097892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2116A9B-9651-365C-6AE9-863CB538D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86" y="4097892"/>
                <a:ext cx="42319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6D103C36-1195-B3DD-3D5B-B764F0D22441}"/>
              </a:ext>
            </a:extLst>
          </p:cNvPr>
          <p:cNvSpPr txBox="1"/>
          <p:nvPr/>
        </p:nvSpPr>
        <p:spPr>
          <a:xfrm>
            <a:off x="8380990" y="4130496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67EE5-1F2B-C909-A492-6E53B10FABEC}"/>
              </a:ext>
            </a:extLst>
          </p:cNvPr>
          <p:cNvSpPr txBox="1"/>
          <p:nvPr/>
        </p:nvSpPr>
        <p:spPr>
          <a:xfrm>
            <a:off x="7921718" y="4577293"/>
            <a:ext cx="242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computational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57FA14-4781-DD21-4957-18479CDC3959}"/>
                  </a:ext>
                </a:extLst>
              </p:cNvPr>
              <p:cNvSpPr txBox="1"/>
              <p:nvPr/>
            </p:nvSpPr>
            <p:spPr>
              <a:xfrm>
                <a:off x="6099389" y="5118712"/>
                <a:ext cx="396000" cy="4140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57FA14-4781-DD21-4957-18479CDC3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89" y="5118712"/>
                <a:ext cx="396000" cy="4140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0C91E8-42CD-7F9F-6229-D6B7CF1128FA}"/>
                  </a:ext>
                </a:extLst>
              </p:cNvPr>
              <p:cNvSpPr txBox="1"/>
              <p:nvPr/>
            </p:nvSpPr>
            <p:spPr>
              <a:xfrm>
                <a:off x="6756391" y="5140432"/>
                <a:ext cx="918778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0C91E8-42CD-7F9F-6229-D6B7CF112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391" y="5140432"/>
                <a:ext cx="91877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C43E87-FAEE-B58F-423F-135976C2EA82}"/>
                  </a:ext>
                </a:extLst>
              </p:cNvPr>
              <p:cNvSpPr txBox="1"/>
              <p:nvPr/>
            </p:nvSpPr>
            <p:spPr>
              <a:xfrm>
                <a:off x="7919375" y="5117534"/>
                <a:ext cx="1001684" cy="41517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C43E87-FAEE-B58F-423F-135976C2E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375" y="5117534"/>
                <a:ext cx="1001684" cy="4151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CE7DB1-71C1-79B6-FA0F-CD4D59339F6C}"/>
              </a:ext>
            </a:extLst>
          </p:cNvPr>
          <p:cNvCxnSpPr>
            <a:cxnSpLocks/>
            <a:stCxn id="9" idx="3"/>
            <a:endCxn id="78" idx="1"/>
          </p:cNvCxnSpPr>
          <p:nvPr/>
        </p:nvCxnSpPr>
        <p:spPr>
          <a:xfrm>
            <a:off x="8921059" y="5325123"/>
            <a:ext cx="215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0186D1-D0DA-08AB-0397-A98F34318EF1}"/>
                  </a:ext>
                </a:extLst>
              </p:cNvPr>
              <p:cNvSpPr txBox="1"/>
              <p:nvPr/>
            </p:nvSpPr>
            <p:spPr>
              <a:xfrm>
                <a:off x="11586342" y="5108817"/>
                <a:ext cx="442622" cy="414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0186D1-D0DA-08AB-0397-A98F34318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342" y="5108817"/>
                <a:ext cx="442622" cy="4140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4B906C-812F-5496-2CAB-6EEA05913766}"/>
                  </a:ext>
                </a:extLst>
              </p:cNvPr>
              <p:cNvSpPr txBox="1"/>
              <p:nvPr/>
            </p:nvSpPr>
            <p:spPr>
              <a:xfrm>
                <a:off x="10440066" y="5118712"/>
                <a:ext cx="906787" cy="39421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4B906C-812F-5496-2CAB-6EEA0591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66" y="5118712"/>
                <a:ext cx="906787" cy="394210"/>
              </a:xfrm>
              <a:prstGeom prst="rect">
                <a:avLst/>
              </a:prstGeom>
              <a:blipFill>
                <a:blip r:embed="rId2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7453DA-02A0-AFB5-5FE8-31DE225C6114}"/>
              </a:ext>
            </a:extLst>
          </p:cNvPr>
          <p:cNvCxnSpPr>
            <a:cxnSpLocks/>
            <a:stCxn id="78" idx="3"/>
            <a:endCxn id="32" idx="1"/>
          </p:cNvCxnSpPr>
          <p:nvPr/>
        </p:nvCxnSpPr>
        <p:spPr>
          <a:xfrm flipV="1">
            <a:off x="10143381" y="5315817"/>
            <a:ext cx="296685" cy="93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559329C0-329E-687E-031D-8CD3BD7006AA}"/>
              </a:ext>
            </a:extLst>
          </p:cNvPr>
          <p:cNvSpPr/>
          <p:nvPr/>
        </p:nvSpPr>
        <p:spPr>
          <a:xfrm>
            <a:off x="8948646" y="5899202"/>
            <a:ext cx="118800" cy="11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EC4797E3-072D-F6B4-AF5C-0FD0A1747690}"/>
              </a:ext>
            </a:extLst>
          </p:cNvPr>
          <p:cNvSpPr/>
          <p:nvPr/>
        </p:nvSpPr>
        <p:spPr>
          <a:xfrm rot="612982">
            <a:off x="9445439" y="5957431"/>
            <a:ext cx="919023" cy="20056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FB5694-91D3-F746-20C9-82938493C0CB}"/>
              </a:ext>
            </a:extLst>
          </p:cNvPr>
          <p:cNvSpPr/>
          <p:nvPr/>
        </p:nvSpPr>
        <p:spPr>
          <a:xfrm>
            <a:off x="10901302" y="5712604"/>
            <a:ext cx="118800" cy="1188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7658789-C248-0F6A-2968-83753254895D}"/>
              </a:ext>
            </a:extLst>
          </p:cNvPr>
          <p:cNvSpPr/>
          <p:nvPr/>
        </p:nvSpPr>
        <p:spPr>
          <a:xfrm>
            <a:off x="10562902" y="5924878"/>
            <a:ext cx="118800" cy="118800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4164081-42CE-2C0A-7DA0-D0C2234F3611}"/>
              </a:ext>
            </a:extLst>
          </p:cNvPr>
          <p:cNvSpPr/>
          <p:nvPr/>
        </p:nvSpPr>
        <p:spPr>
          <a:xfrm>
            <a:off x="10924615" y="6066484"/>
            <a:ext cx="118800" cy="118800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ADD45B-3534-0D87-E9FA-291FD8DD2566}"/>
              </a:ext>
            </a:extLst>
          </p:cNvPr>
          <p:cNvSpPr/>
          <p:nvPr/>
        </p:nvSpPr>
        <p:spPr>
          <a:xfrm>
            <a:off x="10841902" y="6283974"/>
            <a:ext cx="118800" cy="118800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1C9784-6F60-16B8-7C93-6B7ED798E9E6}"/>
              </a:ext>
            </a:extLst>
          </p:cNvPr>
          <p:cNvSpPr/>
          <p:nvPr/>
        </p:nvSpPr>
        <p:spPr>
          <a:xfrm>
            <a:off x="10693480" y="6122375"/>
            <a:ext cx="118800" cy="11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E04AA33-D088-1104-92B6-4C8A2A0A37CE}"/>
              </a:ext>
            </a:extLst>
          </p:cNvPr>
          <p:cNvCxnSpPr>
            <a:cxnSpLocks/>
          </p:cNvCxnSpPr>
          <p:nvPr/>
        </p:nvCxnSpPr>
        <p:spPr>
          <a:xfrm>
            <a:off x="6095999" y="4560400"/>
            <a:ext cx="60960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35F660F-9F87-1D59-4C4E-BE7D11CFB7E8}"/>
                  </a:ext>
                </a:extLst>
              </p:cNvPr>
              <p:cNvSpPr txBox="1"/>
              <p:nvPr/>
            </p:nvSpPr>
            <p:spPr>
              <a:xfrm>
                <a:off x="9136375" y="5117534"/>
                <a:ext cx="1007006" cy="4151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35F660F-9F87-1D59-4C4E-BE7D11CFB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375" y="5117534"/>
                <a:ext cx="1007006" cy="41517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02CE2CA-3AA2-FE11-5732-6EF025AB44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7675169" y="5325098"/>
            <a:ext cx="244206" cy="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5BA3157D-346F-E936-14B3-47481D24F99F}"/>
              </a:ext>
            </a:extLst>
          </p:cNvPr>
          <p:cNvSpPr/>
          <p:nvPr/>
        </p:nvSpPr>
        <p:spPr>
          <a:xfrm>
            <a:off x="7644561" y="5917350"/>
            <a:ext cx="118800" cy="1188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E9644BDE-23A0-3FFC-B10B-C973B4B08188}"/>
              </a:ext>
            </a:extLst>
          </p:cNvPr>
          <p:cNvSpPr/>
          <p:nvPr/>
        </p:nvSpPr>
        <p:spPr>
          <a:xfrm>
            <a:off x="7918024" y="5858319"/>
            <a:ext cx="898415" cy="2005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8B53D01-AA5F-D8B7-3BCE-65C56A3B5D4D}"/>
              </a:ext>
            </a:extLst>
          </p:cNvPr>
          <p:cNvSpPr/>
          <p:nvPr/>
        </p:nvSpPr>
        <p:spPr>
          <a:xfrm>
            <a:off x="9013795" y="5639048"/>
            <a:ext cx="118800" cy="1188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2457CAD-5081-993E-1BE0-5B7A77A3829F}"/>
              </a:ext>
            </a:extLst>
          </p:cNvPr>
          <p:cNvSpPr/>
          <p:nvPr/>
        </p:nvSpPr>
        <p:spPr>
          <a:xfrm>
            <a:off x="9166195" y="5791448"/>
            <a:ext cx="118800" cy="1188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751D572-4D88-D786-8D40-325C1B6007A0}"/>
              </a:ext>
            </a:extLst>
          </p:cNvPr>
          <p:cNvSpPr/>
          <p:nvPr/>
        </p:nvSpPr>
        <p:spPr>
          <a:xfrm>
            <a:off x="9067446" y="6461387"/>
            <a:ext cx="118800" cy="11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C90CB5C-368F-F98D-9D95-1857D16756F2}"/>
              </a:ext>
            </a:extLst>
          </p:cNvPr>
          <p:cNvSpPr/>
          <p:nvPr/>
        </p:nvSpPr>
        <p:spPr>
          <a:xfrm>
            <a:off x="9259195" y="6330910"/>
            <a:ext cx="118800" cy="11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F05350-5637-1E03-F780-9986472F5C56}"/>
              </a:ext>
            </a:extLst>
          </p:cNvPr>
          <p:cNvSpPr txBox="1"/>
          <p:nvPr/>
        </p:nvSpPr>
        <p:spPr>
          <a:xfrm>
            <a:off x="6095999" y="6473628"/>
            <a:ext cx="555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Multi-hop neural projection in embedding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2BCF8DF-0286-5AE6-1F1D-F1A815767665}"/>
                  </a:ext>
                </a:extLst>
              </p:cNvPr>
              <p:cNvSpPr txBox="1"/>
              <p:nvPr/>
            </p:nvSpPr>
            <p:spPr>
              <a:xfrm>
                <a:off x="11415896" y="2622489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2BCF8DF-0286-5AE6-1F1D-F1A815767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896" y="2622489"/>
                <a:ext cx="43287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3FAB16E1-7E65-AC11-79A7-F63C370698B7}"/>
              </a:ext>
            </a:extLst>
          </p:cNvPr>
          <p:cNvCxnSpPr>
            <a:cxnSpLocks/>
            <a:stCxn id="108" idx="3"/>
            <a:endCxn id="41" idx="6"/>
          </p:cNvCxnSpPr>
          <p:nvPr/>
        </p:nvCxnSpPr>
        <p:spPr>
          <a:xfrm flipH="1">
            <a:off x="11043415" y="2807155"/>
            <a:ext cx="805355" cy="3318729"/>
          </a:xfrm>
          <a:prstGeom prst="curvedConnector3">
            <a:avLst>
              <a:gd name="adj1" fmla="val -28385"/>
            </a:avLst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98F43D9-94D2-9E7D-F21B-FAB3C390135A}"/>
                  </a:ext>
                </a:extLst>
              </p:cNvPr>
              <p:cNvSpPr txBox="1"/>
              <p:nvPr/>
            </p:nvSpPr>
            <p:spPr>
              <a:xfrm>
                <a:off x="816703" y="5281946"/>
                <a:ext cx="5119543" cy="1244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Computation of query embedding: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Rank entities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,…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The missing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u="sng" dirty="0"/>
                  <a:t>recovered in embedding space.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98F43D9-94D2-9E7D-F21B-FAB3C3901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03" y="5281946"/>
                <a:ext cx="5119543" cy="1244956"/>
              </a:xfrm>
              <a:prstGeom prst="rect">
                <a:avLst/>
              </a:prstGeom>
              <a:blipFill>
                <a:blip r:embed="rId28"/>
                <a:stretch>
                  <a:fillRect l="-1071" t="-2439" b="-634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A584FF5A-6674-2DF3-E463-2E8854C87F08}"/>
              </a:ext>
            </a:extLst>
          </p:cNvPr>
          <p:cNvSpPr/>
          <p:nvPr/>
        </p:nvSpPr>
        <p:spPr>
          <a:xfrm rot="21425464">
            <a:off x="5344223" y="3460427"/>
            <a:ext cx="2624159" cy="414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Multi-hop Set Projection</a:t>
            </a:r>
          </a:p>
        </p:txBody>
      </p:sp>
    </p:spTree>
    <p:extLst>
      <p:ext uri="{BB962C8B-B14F-4D97-AF65-F5344CB8AC3E}">
        <p14:creationId xmlns:p14="http://schemas.microsoft.com/office/powerpoint/2010/main" val="2124240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38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Neural TFQ intuition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What is the common syndrome</a:t>
                          </a:r>
                          <a:r>
                            <a:rPr lang="en-US" baseline="0"/>
                            <a:t> of diseases </a:t>
                          </a:r>
                          <a:r>
                            <a:rPr lang="en-US"/>
                            <a:t>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” and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”?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?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35907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85311" r="-127200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85311" r="-210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5907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34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8219573" y="493469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8219574" y="1565140"/>
            <a:ext cx="360000" cy="36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8219573" y="2636811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8219573" y="3708482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9803958" y="49346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9803959" y="156514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9803958" y="2636811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9803958" y="370848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1388342" y="496611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1388343" y="1568282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1388342" y="2639953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1388342" y="3711624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9507474" y="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7806936" y="0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10975706" y="0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8579573" y="673469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8579573" y="1745140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8579573" y="673469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8579574" y="673469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8579574" y="1745140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8579574" y="1745140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8579573" y="2816811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10163958" y="676611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10163958" y="673469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10163959" y="1745140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10163958" y="1748282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10163958" y="673469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/>
              <p:nvPr/>
            </p:nvSpPr>
            <p:spPr>
              <a:xfrm>
                <a:off x="8193205" y="487949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05" y="487949"/>
                <a:ext cx="4413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8193205" y="3713337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05" y="3713337"/>
                <a:ext cx="4421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/>
              <p:nvPr/>
            </p:nvSpPr>
            <p:spPr>
              <a:xfrm>
                <a:off x="8193205" y="2627290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05" y="2627290"/>
                <a:ext cx="4466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9757554" y="2639337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4" y="2639337"/>
                <a:ext cx="4779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1356585" y="478428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585" y="478428"/>
                <a:ext cx="4275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/>
              <p:nvPr/>
            </p:nvSpPr>
            <p:spPr>
              <a:xfrm>
                <a:off x="11356585" y="1544199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585" y="1544199"/>
                <a:ext cx="4328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/>
              <p:nvPr/>
            </p:nvSpPr>
            <p:spPr>
              <a:xfrm>
                <a:off x="11356585" y="3703816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585" y="3703816"/>
                <a:ext cx="4328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/>
              <p:nvPr/>
            </p:nvSpPr>
            <p:spPr>
              <a:xfrm>
                <a:off x="11356585" y="2617769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585" y="2617769"/>
                <a:ext cx="4328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9027208" y="369332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208" y="369332"/>
                <a:ext cx="42319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10687328" y="841544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328" y="841544"/>
                <a:ext cx="42851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/>
              <p:nvPr/>
            </p:nvSpPr>
            <p:spPr>
              <a:xfrm>
                <a:off x="9757554" y="1565767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4" y="1565767"/>
                <a:ext cx="47795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70523C6-D76D-15C9-7FFE-DC246D391A49}"/>
                  </a:ext>
                </a:extLst>
              </p:cNvPr>
              <p:cNvSpPr/>
              <p:nvPr/>
            </p:nvSpPr>
            <p:spPr>
              <a:xfrm>
                <a:off x="2998490" y="3954101"/>
                <a:ext cx="914400" cy="9144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70523C6-D76D-15C9-7FFE-DC246D391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90" y="3954101"/>
                <a:ext cx="914400" cy="9144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B7E4FEE-37CF-32C9-7F0A-7F8C76A79A81}"/>
                  </a:ext>
                </a:extLst>
              </p:cNvPr>
              <p:cNvSpPr/>
              <p:nvPr/>
            </p:nvSpPr>
            <p:spPr>
              <a:xfrm>
                <a:off x="894579" y="3959409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B7E4FEE-37CF-32C9-7F0A-7F8C76A79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79" y="3959409"/>
                <a:ext cx="914400" cy="9144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96F294-E6A0-1779-6733-AB6E68CA8140}"/>
              </a:ext>
            </a:extLst>
          </p:cNvPr>
          <p:cNvCxnSpPr>
            <a:cxnSpLocks/>
            <a:stCxn id="5" idx="2"/>
            <a:endCxn id="9" idx="6"/>
          </p:cNvCxnSpPr>
          <p:nvPr/>
        </p:nvCxnSpPr>
        <p:spPr>
          <a:xfrm flipH="1">
            <a:off x="1808979" y="4411301"/>
            <a:ext cx="1189511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52D3F-A0F9-5615-1665-BB240B7FBFEF}"/>
                  </a:ext>
                </a:extLst>
              </p:cNvPr>
              <p:cNvSpPr txBox="1"/>
              <p:nvPr/>
            </p:nvSpPr>
            <p:spPr>
              <a:xfrm>
                <a:off x="9757554" y="499996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52D3F-A0F9-5615-1665-BB240B7FB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4" y="499996"/>
                <a:ext cx="4726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0FBA16-015D-8066-5C09-5EB6367FABE5}"/>
                  </a:ext>
                </a:extLst>
              </p:cNvPr>
              <p:cNvSpPr txBox="1"/>
              <p:nvPr/>
            </p:nvSpPr>
            <p:spPr>
              <a:xfrm>
                <a:off x="9757554" y="3725384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0FBA16-015D-8066-5C09-5EB6367FA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4" y="3725384"/>
                <a:ext cx="47795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DEFFA5-64CF-55D9-3FD8-96E13982395C}"/>
                  </a:ext>
                </a:extLst>
              </p:cNvPr>
              <p:cNvSpPr txBox="1"/>
              <p:nvPr/>
            </p:nvSpPr>
            <p:spPr>
              <a:xfrm>
                <a:off x="8193205" y="1553720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DEFFA5-64CF-55D9-3FD8-96E139823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05" y="1553720"/>
                <a:ext cx="4466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AEA14D-5B63-87DA-B9AC-9868FD530F13}"/>
                  </a:ext>
                </a:extLst>
              </p:cNvPr>
              <p:cNvSpPr txBox="1"/>
              <p:nvPr/>
            </p:nvSpPr>
            <p:spPr>
              <a:xfrm>
                <a:off x="2283278" y="404462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AEA14D-5B63-87DA-B9AC-9868FD530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278" y="4044623"/>
                <a:ext cx="42319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19FFDE-7795-3FC7-25CA-456D67EFFF26}"/>
                  </a:ext>
                </a:extLst>
              </p:cNvPr>
              <p:cNvSpPr/>
              <p:nvPr/>
            </p:nvSpPr>
            <p:spPr>
              <a:xfrm>
                <a:off x="5081471" y="3948292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19FFDE-7795-3FC7-25CA-456D67EFF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71" y="3948292"/>
                <a:ext cx="914400" cy="9144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41D7DA-7911-6CCB-6A1C-EF906B3ACB92}"/>
              </a:ext>
            </a:extLst>
          </p:cNvPr>
          <p:cNvCxnSpPr>
            <a:cxnSpLocks/>
            <a:stCxn id="5" idx="6"/>
            <a:endCxn id="36" idx="2"/>
          </p:cNvCxnSpPr>
          <p:nvPr/>
        </p:nvCxnSpPr>
        <p:spPr>
          <a:xfrm flipV="1">
            <a:off x="3912890" y="4405492"/>
            <a:ext cx="1168581" cy="5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6D2374-302E-CABA-EF90-4A8DA67E92B1}"/>
                  </a:ext>
                </a:extLst>
              </p:cNvPr>
              <p:cNvSpPr txBox="1"/>
              <p:nvPr/>
            </p:nvSpPr>
            <p:spPr>
              <a:xfrm>
                <a:off x="4204909" y="404462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6D2374-302E-CABA-EF90-4A8DA67E9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909" y="4044623"/>
                <a:ext cx="42319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5E3A8223-6B3F-E6AC-8225-579A2839B4B9}"/>
              </a:ext>
            </a:extLst>
          </p:cNvPr>
          <p:cNvSpPr txBox="1"/>
          <p:nvPr/>
        </p:nvSpPr>
        <p:spPr>
          <a:xfrm>
            <a:off x="8321679" y="4125776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250A03-15BF-EECE-F8EC-71159964ED3C}"/>
                  </a:ext>
                </a:extLst>
              </p:cNvPr>
              <p:cNvSpPr txBox="1"/>
              <p:nvPr/>
            </p:nvSpPr>
            <p:spPr>
              <a:xfrm>
                <a:off x="6381230" y="4745262"/>
                <a:ext cx="396000" cy="414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250A03-15BF-EECE-F8EC-71159964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230" y="4745262"/>
                <a:ext cx="396000" cy="414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50F428-89D9-0738-F978-E3551561484E}"/>
                  </a:ext>
                </a:extLst>
              </p:cNvPr>
              <p:cNvSpPr txBox="1"/>
              <p:nvPr/>
            </p:nvSpPr>
            <p:spPr>
              <a:xfrm>
                <a:off x="6851757" y="4767007"/>
                <a:ext cx="950068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50F428-89D9-0738-F978-E35515614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57" y="4767007"/>
                <a:ext cx="95006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7C8FCC-EEA4-1EAE-F5EE-ACFB0F8BA020}"/>
                  </a:ext>
                </a:extLst>
              </p:cNvPr>
              <p:cNvSpPr txBox="1"/>
              <p:nvPr/>
            </p:nvSpPr>
            <p:spPr>
              <a:xfrm>
                <a:off x="8116902" y="4744084"/>
                <a:ext cx="1165512" cy="41517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7C8FCC-EEA4-1EAE-F5EE-ACFB0F8BA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902" y="4744084"/>
                <a:ext cx="1165512" cy="41517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57E73D-E047-4134-2671-957D27F4F4F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7801825" y="4951673"/>
            <a:ext cx="3150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1D98C3-24AE-1FDE-8461-41DA465F2A26}"/>
                  </a:ext>
                </a:extLst>
              </p:cNvPr>
              <p:cNvSpPr txBox="1"/>
              <p:nvPr/>
            </p:nvSpPr>
            <p:spPr>
              <a:xfrm>
                <a:off x="6381230" y="5370491"/>
                <a:ext cx="396000" cy="414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1D98C3-24AE-1FDE-8461-41DA465F2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230" y="5370491"/>
                <a:ext cx="396000" cy="414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F872CF-E8D0-734F-FFDA-76DA6A89324B}"/>
                  </a:ext>
                </a:extLst>
              </p:cNvPr>
              <p:cNvSpPr txBox="1"/>
              <p:nvPr/>
            </p:nvSpPr>
            <p:spPr>
              <a:xfrm>
                <a:off x="6851757" y="5392236"/>
                <a:ext cx="95539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F872CF-E8D0-734F-FFDA-76DA6A893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57" y="5392236"/>
                <a:ext cx="95539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DE3409-1850-6E07-ACE1-70E5E8983C53}"/>
                  </a:ext>
                </a:extLst>
              </p:cNvPr>
              <p:cNvSpPr txBox="1"/>
              <p:nvPr/>
            </p:nvSpPr>
            <p:spPr>
              <a:xfrm>
                <a:off x="8116902" y="5369313"/>
                <a:ext cx="1165512" cy="41517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DE3409-1850-6E07-ACE1-70E5E8983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902" y="5369313"/>
                <a:ext cx="1165512" cy="4151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F2FB6A-A7AB-DCCC-080A-4C1F6EB4259D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>
            <a:off x="7807147" y="5576902"/>
            <a:ext cx="3097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03C589-DD90-93AF-8528-9E32392BD1DD}"/>
                  </a:ext>
                </a:extLst>
              </p:cNvPr>
              <p:cNvSpPr txBox="1"/>
              <p:nvPr/>
            </p:nvSpPr>
            <p:spPr>
              <a:xfrm>
                <a:off x="9418405" y="5050480"/>
                <a:ext cx="848181" cy="41517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_,_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03C589-DD90-93AF-8528-9E32392BD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405" y="5050480"/>
                <a:ext cx="848181" cy="41517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A7E4F05-3FA0-46CB-D4CC-2789CC235B1C}"/>
              </a:ext>
            </a:extLst>
          </p:cNvPr>
          <p:cNvCxnSpPr>
            <a:cxnSpLocks/>
            <a:stCxn id="8" idx="3"/>
            <a:endCxn id="47" idx="1"/>
          </p:cNvCxnSpPr>
          <p:nvPr/>
        </p:nvCxnSpPr>
        <p:spPr>
          <a:xfrm>
            <a:off x="9282414" y="4951673"/>
            <a:ext cx="135991" cy="306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037BD3A-0087-6607-2639-A436E2265006}"/>
              </a:ext>
            </a:extLst>
          </p:cNvPr>
          <p:cNvCxnSpPr>
            <a:cxnSpLocks/>
            <a:stCxn id="40" idx="3"/>
            <a:endCxn id="47" idx="1"/>
          </p:cNvCxnSpPr>
          <p:nvPr/>
        </p:nvCxnSpPr>
        <p:spPr>
          <a:xfrm flipV="1">
            <a:off x="9282414" y="5258069"/>
            <a:ext cx="135991" cy="318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A412086-1137-2B15-4F3F-320633A648FB}"/>
              </a:ext>
            </a:extLst>
          </p:cNvPr>
          <p:cNvSpPr/>
          <p:nvPr/>
        </p:nvSpPr>
        <p:spPr>
          <a:xfrm>
            <a:off x="8718619" y="5893399"/>
            <a:ext cx="118800" cy="118800"/>
          </a:xfrm>
          <a:prstGeom prst="ellipse">
            <a:avLst/>
          </a:prstGeom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E938790-C131-BF10-A402-B974AD3C97D4}"/>
              </a:ext>
            </a:extLst>
          </p:cNvPr>
          <p:cNvSpPr/>
          <p:nvPr/>
        </p:nvSpPr>
        <p:spPr>
          <a:xfrm>
            <a:off x="8964019" y="6585261"/>
            <a:ext cx="118800" cy="11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1759316-52F4-4A3F-5EE9-D9D2C28D8175}"/>
              </a:ext>
            </a:extLst>
          </p:cNvPr>
          <p:cNvSpPr/>
          <p:nvPr/>
        </p:nvSpPr>
        <p:spPr>
          <a:xfrm>
            <a:off x="10020911" y="5869110"/>
            <a:ext cx="118800" cy="118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0B640383-CAC5-0132-8D93-0983E35F8F7D}"/>
              </a:ext>
            </a:extLst>
          </p:cNvPr>
          <p:cNvSpPr/>
          <p:nvPr/>
        </p:nvSpPr>
        <p:spPr>
          <a:xfrm>
            <a:off x="8990289" y="5828227"/>
            <a:ext cx="898415" cy="20056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C4C49F-D996-F280-6E8E-D62CC4D4345E}"/>
              </a:ext>
            </a:extLst>
          </p:cNvPr>
          <p:cNvSpPr/>
          <p:nvPr/>
        </p:nvSpPr>
        <p:spPr>
          <a:xfrm>
            <a:off x="10186814" y="6544377"/>
            <a:ext cx="118800" cy="118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52355A48-21BB-F040-A5C9-DF35ED1305EC}"/>
              </a:ext>
            </a:extLst>
          </p:cNvPr>
          <p:cNvSpPr/>
          <p:nvPr/>
        </p:nvSpPr>
        <p:spPr>
          <a:xfrm>
            <a:off x="9177956" y="6503494"/>
            <a:ext cx="898415" cy="20056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10BE812-C30F-9E8B-B010-D4721EEBC657}"/>
              </a:ext>
            </a:extLst>
          </p:cNvPr>
          <p:cNvSpPr/>
          <p:nvPr/>
        </p:nvSpPr>
        <p:spPr>
          <a:xfrm>
            <a:off x="10606057" y="5768827"/>
            <a:ext cx="118800" cy="1188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8DC23B6-4252-6DC1-428F-972701703C37}"/>
              </a:ext>
            </a:extLst>
          </p:cNvPr>
          <p:cNvSpPr/>
          <p:nvPr/>
        </p:nvSpPr>
        <p:spPr>
          <a:xfrm>
            <a:off x="10724857" y="6516968"/>
            <a:ext cx="118800" cy="1188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17A29B0-840D-1243-A3E5-7A66FB50BF09}"/>
              </a:ext>
            </a:extLst>
          </p:cNvPr>
          <p:cNvSpPr/>
          <p:nvPr/>
        </p:nvSpPr>
        <p:spPr>
          <a:xfrm>
            <a:off x="10581003" y="6091369"/>
            <a:ext cx="118800" cy="1188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BFF8275-B9C9-604C-BDA9-88D2ACAE8E6B}"/>
              </a:ext>
            </a:extLst>
          </p:cNvPr>
          <p:cNvSpPr/>
          <p:nvPr/>
        </p:nvSpPr>
        <p:spPr>
          <a:xfrm>
            <a:off x="10908211" y="6327520"/>
            <a:ext cx="118800" cy="1188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AF4E37E4-5BC4-0395-F726-3D1D3ABB4EC1}"/>
              </a:ext>
            </a:extLst>
          </p:cNvPr>
          <p:cNvSpPr/>
          <p:nvPr/>
        </p:nvSpPr>
        <p:spPr>
          <a:xfrm rot="2027068">
            <a:off x="10151418" y="5974640"/>
            <a:ext cx="315946" cy="20300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DD74DA92-C6AF-9E56-4C8E-B11619233384}"/>
              </a:ext>
            </a:extLst>
          </p:cNvPr>
          <p:cNvSpPr/>
          <p:nvPr/>
        </p:nvSpPr>
        <p:spPr>
          <a:xfrm rot="18385115">
            <a:off x="10240621" y="6304002"/>
            <a:ext cx="293054" cy="20300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46B213D-1BDF-7307-073F-7C91C16FC46D}"/>
              </a:ext>
            </a:extLst>
          </p:cNvPr>
          <p:cNvSpPr/>
          <p:nvPr/>
        </p:nvSpPr>
        <p:spPr>
          <a:xfrm>
            <a:off x="10463630" y="6158805"/>
            <a:ext cx="118800" cy="118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553EB96-8B97-0243-B79E-AF87F2704AD5}"/>
                  </a:ext>
                </a:extLst>
              </p:cNvPr>
              <p:cNvSpPr txBox="1"/>
              <p:nvPr/>
            </p:nvSpPr>
            <p:spPr>
              <a:xfrm>
                <a:off x="816703" y="5281946"/>
                <a:ext cx="4854983" cy="1105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Computation of query embedding: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Rank entities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,…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553EB96-8B97-0243-B79E-AF87F270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03" y="5281946"/>
                <a:ext cx="4854983" cy="1105495"/>
              </a:xfrm>
              <a:prstGeom prst="rect">
                <a:avLst/>
              </a:prstGeom>
              <a:blipFill>
                <a:blip r:embed="rId27"/>
                <a:stretch>
                  <a:fillRect l="-1131" t="-2747" b="-549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19B0B4E-1BF9-DA20-91C4-5CD94AAB20BA}"/>
                  </a:ext>
                </a:extLst>
              </p:cNvPr>
              <p:cNvSpPr txBox="1"/>
              <p:nvPr/>
            </p:nvSpPr>
            <p:spPr>
              <a:xfrm>
                <a:off x="11571830" y="5034129"/>
                <a:ext cx="456407" cy="4140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19B0B4E-1BF9-DA20-91C4-5CD94AAB2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830" y="5034129"/>
                <a:ext cx="456407" cy="4140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934C178-1BC4-C256-8691-792A5AFEDFE9}"/>
                  </a:ext>
                </a:extLst>
              </p:cNvPr>
              <p:cNvSpPr txBox="1"/>
              <p:nvPr/>
            </p:nvSpPr>
            <p:spPr>
              <a:xfrm>
                <a:off x="10566871" y="5035711"/>
                <a:ext cx="920572" cy="3942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934C178-1BC4-C256-8691-792A5AFED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871" y="5035711"/>
                <a:ext cx="920572" cy="394210"/>
              </a:xfrm>
              <a:prstGeom prst="rect">
                <a:avLst/>
              </a:prstGeom>
              <a:blipFill>
                <a:blip r:embed="rId29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B21A05E-8224-39D0-DDD8-4684EEA6ED93}"/>
              </a:ext>
            </a:extLst>
          </p:cNvPr>
          <p:cNvCxnSpPr>
            <a:cxnSpLocks/>
            <a:endCxn id="89" idx="1"/>
          </p:cNvCxnSpPr>
          <p:nvPr/>
        </p:nvCxnSpPr>
        <p:spPr>
          <a:xfrm flipV="1">
            <a:off x="10270186" y="5232816"/>
            <a:ext cx="296685" cy="93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734FB15-C106-3DA3-1451-6E6D53F606B5}"/>
              </a:ext>
            </a:extLst>
          </p:cNvPr>
          <p:cNvSpPr txBox="1"/>
          <p:nvPr/>
        </p:nvSpPr>
        <p:spPr>
          <a:xfrm>
            <a:off x="9450401" y="4552447"/>
            <a:ext cx="242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computational DAG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E343049-82EE-08B3-790F-2D99C093D2F2}"/>
              </a:ext>
            </a:extLst>
          </p:cNvPr>
          <p:cNvCxnSpPr>
            <a:cxnSpLocks/>
          </p:cNvCxnSpPr>
          <p:nvPr/>
        </p:nvCxnSpPr>
        <p:spPr>
          <a:xfrm>
            <a:off x="6095999" y="4560400"/>
            <a:ext cx="60960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949D9C6-2767-6137-8330-BDF296EF0F4F}"/>
              </a:ext>
            </a:extLst>
          </p:cNvPr>
          <p:cNvSpPr/>
          <p:nvPr/>
        </p:nvSpPr>
        <p:spPr>
          <a:xfrm rot="21425464">
            <a:off x="5370491" y="3421848"/>
            <a:ext cx="2439018" cy="414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Set Intersection</a:t>
            </a:r>
          </a:p>
        </p:txBody>
      </p:sp>
    </p:spTree>
    <p:extLst>
      <p:ext uri="{BB962C8B-B14F-4D97-AF65-F5344CB8AC3E}">
        <p14:creationId xmlns:p14="http://schemas.microsoft.com/office/powerpoint/2010/main" val="40491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9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Neural TFQ intuition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838200" y="1825624"/>
              <a:ext cx="5181600" cy="159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/>
                            <a:t>What are the treatment for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/>
                            <a:t>” but NOT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/>
                            <a:t>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?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9060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838200" y="1825624"/>
              <a:ext cx="5181600" cy="159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76000" r="-1272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76000" r="-210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9060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35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8219574" y="551645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8219575" y="1623316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8219574" y="2694987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8219574" y="3766658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9803959" y="551645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9803960" y="162331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9803959" y="2694987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9803959" y="37666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1388343" y="554787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1388344" y="1626458"/>
            <a:ext cx="360000" cy="3600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1388343" y="2698129"/>
            <a:ext cx="360000" cy="3600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1388343" y="3769800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9507475" y="5817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7806937" y="58176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10975707" y="58176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8579574" y="731645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8579574" y="1803316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8579574" y="731645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8579575" y="731645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8579575" y="1803316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8579575" y="1803316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8579574" y="2874987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10163959" y="734787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10163959" y="731645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10163960" y="1803316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10163959" y="1806458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10163959" y="731645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/>
              <p:nvPr/>
            </p:nvSpPr>
            <p:spPr>
              <a:xfrm>
                <a:off x="8193206" y="546125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06" y="546125"/>
                <a:ext cx="4413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/>
              <p:nvPr/>
            </p:nvSpPr>
            <p:spPr>
              <a:xfrm>
                <a:off x="8193206" y="1611896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06" y="1611896"/>
                <a:ext cx="4466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8193206" y="3771513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06" y="3771513"/>
                <a:ext cx="4421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/>
              <p:nvPr/>
            </p:nvSpPr>
            <p:spPr>
              <a:xfrm>
                <a:off x="8193206" y="2685466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06" y="2685466"/>
                <a:ext cx="4466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9757555" y="2697513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5" y="2697513"/>
                <a:ext cx="4779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1356586" y="536604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586" y="536604"/>
                <a:ext cx="4275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/>
              <p:nvPr/>
            </p:nvSpPr>
            <p:spPr>
              <a:xfrm>
                <a:off x="11356586" y="3761992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586" y="3761992"/>
                <a:ext cx="4328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9027209" y="427508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209" y="427508"/>
                <a:ext cx="4231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10687329" y="899720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329" y="899720"/>
                <a:ext cx="4285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/>
              <p:nvPr/>
            </p:nvSpPr>
            <p:spPr>
              <a:xfrm>
                <a:off x="9757555" y="1623943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5" y="1623943"/>
                <a:ext cx="47795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DEA706F-4504-03E9-01D0-195ADE0508E0}"/>
                  </a:ext>
                </a:extLst>
              </p:cNvPr>
              <p:cNvSpPr/>
              <p:nvPr/>
            </p:nvSpPr>
            <p:spPr>
              <a:xfrm>
                <a:off x="2757054" y="3669458"/>
                <a:ext cx="914400" cy="914400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DEA706F-4504-03E9-01D0-195ADE050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054" y="3669458"/>
                <a:ext cx="914400" cy="9144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E48CD5E-1F47-0D89-2755-5296A5F65759}"/>
                  </a:ext>
                </a:extLst>
              </p:cNvPr>
              <p:cNvSpPr/>
              <p:nvPr/>
            </p:nvSpPr>
            <p:spPr>
              <a:xfrm>
                <a:off x="756596" y="3669458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E48CD5E-1F47-0D89-2755-5296A5F65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6" y="3669458"/>
                <a:ext cx="914400" cy="9144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428A96-4968-5C1E-8996-75F7504C2B45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1670996" y="4126658"/>
            <a:ext cx="10860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D76BBE-BF66-CC1C-FF1F-C97757DE0D5B}"/>
                  </a:ext>
                </a:extLst>
              </p:cNvPr>
              <p:cNvSpPr txBox="1"/>
              <p:nvPr/>
            </p:nvSpPr>
            <p:spPr>
              <a:xfrm>
                <a:off x="2050313" y="3757326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D76BBE-BF66-CC1C-FF1F-C97757DE0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13" y="3757326"/>
                <a:ext cx="4285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639C99-E2CF-C85A-A992-DE8F324F548E}"/>
                  </a:ext>
                </a:extLst>
              </p:cNvPr>
              <p:cNvSpPr/>
              <p:nvPr/>
            </p:nvSpPr>
            <p:spPr>
              <a:xfrm>
                <a:off x="4848505" y="3669458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639C99-E2CF-C85A-A992-DE8F324F5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505" y="3669458"/>
                <a:ext cx="914400" cy="9144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3F6DED-1182-B874-8D6A-EB08FE96D5D6}"/>
              </a:ext>
            </a:extLst>
          </p:cNvPr>
          <p:cNvCxnSpPr>
            <a:cxnSpLocks/>
            <a:stCxn id="9" idx="2"/>
            <a:endCxn id="5" idx="6"/>
          </p:cNvCxnSpPr>
          <p:nvPr/>
        </p:nvCxnSpPr>
        <p:spPr>
          <a:xfrm flipH="1">
            <a:off x="3671454" y="4126658"/>
            <a:ext cx="1177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A20CC2-47CE-278C-486A-AD567650F548}"/>
                  </a:ext>
                </a:extLst>
              </p:cNvPr>
              <p:cNvSpPr txBox="1"/>
              <p:nvPr/>
            </p:nvSpPr>
            <p:spPr>
              <a:xfrm>
                <a:off x="3971944" y="3757326"/>
                <a:ext cx="601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A20CC2-47CE-278C-486A-AD567650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4" y="3757326"/>
                <a:ext cx="6016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C5A236-F83D-91DA-66FE-7CDF796E1E70}"/>
                  </a:ext>
                </a:extLst>
              </p:cNvPr>
              <p:cNvSpPr txBox="1"/>
              <p:nvPr/>
            </p:nvSpPr>
            <p:spPr>
              <a:xfrm>
                <a:off x="9757555" y="558172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C5A236-F83D-91DA-66FE-7CDF796E1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5" y="558172"/>
                <a:ext cx="4726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2662EB-AC0D-0ABC-872F-76301BCBB228}"/>
                  </a:ext>
                </a:extLst>
              </p:cNvPr>
              <p:cNvSpPr txBox="1"/>
              <p:nvPr/>
            </p:nvSpPr>
            <p:spPr>
              <a:xfrm>
                <a:off x="9757555" y="3783560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2662EB-AC0D-0ABC-872F-76301BCBB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5" y="3783560"/>
                <a:ext cx="47795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324417A9-7D19-F815-BA9D-A90D916DE5BB}"/>
              </a:ext>
            </a:extLst>
          </p:cNvPr>
          <p:cNvSpPr txBox="1"/>
          <p:nvPr/>
        </p:nvSpPr>
        <p:spPr>
          <a:xfrm>
            <a:off x="8321680" y="4183952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1EAAFC-CDEF-67E1-E11F-79FE3D18FFF3}"/>
                  </a:ext>
                </a:extLst>
              </p:cNvPr>
              <p:cNvSpPr txBox="1"/>
              <p:nvPr/>
            </p:nvSpPr>
            <p:spPr>
              <a:xfrm>
                <a:off x="11356586" y="1602375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1EAAFC-CDEF-67E1-E11F-79FE3D18F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586" y="1602375"/>
                <a:ext cx="43287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E2C421-E4B4-FEAB-5791-A255613B9BEF}"/>
                  </a:ext>
                </a:extLst>
              </p:cNvPr>
              <p:cNvSpPr txBox="1"/>
              <p:nvPr/>
            </p:nvSpPr>
            <p:spPr>
              <a:xfrm>
                <a:off x="11356586" y="2675945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E2C421-E4B4-FEAB-5791-A255613B9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586" y="2675945"/>
                <a:ext cx="43287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5B274C-3DCC-1225-A509-B32CD9CAE3DD}"/>
                  </a:ext>
                </a:extLst>
              </p:cNvPr>
              <p:cNvSpPr txBox="1"/>
              <p:nvPr/>
            </p:nvSpPr>
            <p:spPr>
              <a:xfrm>
                <a:off x="6381230" y="4891698"/>
                <a:ext cx="396000" cy="414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5B274C-3DCC-1225-A509-B32CD9CA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230" y="4891698"/>
                <a:ext cx="396000" cy="4140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BBF21D-1C22-09D7-77EE-0AD59A14E706}"/>
                  </a:ext>
                </a:extLst>
              </p:cNvPr>
              <p:cNvSpPr txBox="1"/>
              <p:nvPr/>
            </p:nvSpPr>
            <p:spPr>
              <a:xfrm>
                <a:off x="6846659" y="4864982"/>
                <a:ext cx="866199" cy="4571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BBF21D-1C22-09D7-77EE-0AD59A14E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659" y="4864982"/>
                <a:ext cx="866199" cy="45717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9FC622-7075-819A-6C82-2E3F89589AD6}"/>
                  </a:ext>
                </a:extLst>
              </p:cNvPr>
              <p:cNvSpPr txBox="1"/>
              <p:nvPr/>
            </p:nvSpPr>
            <p:spPr>
              <a:xfrm>
                <a:off x="7995865" y="4880488"/>
                <a:ext cx="1007007" cy="4151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9FC622-7075-819A-6C82-2E3F89589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865" y="4880488"/>
                <a:ext cx="1007007" cy="41517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4516BE-4919-D12B-1142-71FD671B6ACE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712858" y="5088077"/>
            <a:ext cx="283007" cy="5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CFC9C4-750B-5F9A-B488-DBC52673A95F}"/>
                  </a:ext>
                </a:extLst>
              </p:cNvPr>
              <p:cNvSpPr txBox="1"/>
              <p:nvPr/>
            </p:nvSpPr>
            <p:spPr>
              <a:xfrm>
                <a:off x="6381230" y="5370491"/>
                <a:ext cx="396000" cy="414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CFC9C4-750B-5F9A-B488-DBC52673A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230" y="5370491"/>
                <a:ext cx="396000" cy="4140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E5FD2F-AE61-D55C-36F9-10B139A0274F}"/>
                  </a:ext>
                </a:extLst>
              </p:cNvPr>
              <p:cNvSpPr txBox="1"/>
              <p:nvPr/>
            </p:nvSpPr>
            <p:spPr>
              <a:xfrm>
                <a:off x="6846659" y="5348314"/>
                <a:ext cx="871521" cy="4571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E5FD2F-AE61-D55C-36F9-10B139A02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659" y="5348314"/>
                <a:ext cx="871521" cy="45717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02F78A-3C26-2A64-26D5-3B4A01B0CAF6}"/>
                  </a:ext>
                </a:extLst>
              </p:cNvPr>
              <p:cNvSpPr txBox="1"/>
              <p:nvPr/>
            </p:nvSpPr>
            <p:spPr>
              <a:xfrm>
                <a:off x="7995865" y="5369313"/>
                <a:ext cx="1007007" cy="4151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02F78A-3C26-2A64-26D5-3B4A01B0C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865" y="5369313"/>
                <a:ext cx="1007007" cy="41517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05E5E2-FD6D-13EE-B8C5-8220C9799CCC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7718180" y="5576902"/>
            <a:ext cx="2776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CEBD39-A08A-B0FE-62F1-5EF0221FA969}"/>
                  </a:ext>
                </a:extLst>
              </p:cNvPr>
              <p:cNvSpPr txBox="1"/>
              <p:nvPr/>
            </p:nvSpPr>
            <p:spPr>
              <a:xfrm>
                <a:off x="9754991" y="4875096"/>
                <a:ext cx="780470" cy="4151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_,_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CEBD39-A08A-B0FE-62F1-5EF0221F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991" y="4875096"/>
                <a:ext cx="780470" cy="41517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1F34767-B2F0-BEBD-1389-6608BF744FDB}"/>
              </a:ext>
            </a:extLst>
          </p:cNvPr>
          <p:cNvCxnSpPr>
            <a:cxnSpLocks/>
            <a:stCxn id="19" idx="3"/>
            <a:endCxn id="39" idx="1"/>
          </p:cNvCxnSpPr>
          <p:nvPr/>
        </p:nvCxnSpPr>
        <p:spPr>
          <a:xfrm flipV="1">
            <a:off x="9002872" y="5082685"/>
            <a:ext cx="752119" cy="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1CB50B-C4F9-DBFB-80A0-14FC2B21079F}"/>
              </a:ext>
            </a:extLst>
          </p:cNvPr>
          <p:cNvCxnSpPr>
            <a:cxnSpLocks/>
            <a:stCxn id="36" idx="3"/>
            <a:endCxn id="89" idx="1"/>
          </p:cNvCxnSpPr>
          <p:nvPr/>
        </p:nvCxnSpPr>
        <p:spPr>
          <a:xfrm flipV="1">
            <a:off x="9002872" y="5568886"/>
            <a:ext cx="135456" cy="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6B6A8912-3D0E-D7D4-599F-F24F4EC036BE}"/>
              </a:ext>
            </a:extLst>
          </p:cNvPr>
          <p:cNvSpPr/>
          <p:nvPr/>
        </p:nvSpPr>
        <p:spPr>
          <a:xfrm>
            <a:off x="8369604" y="5940086"/>
            <a:ext cx="118800" cy="118800"/>
          </a:xfrm>
          <a:prstGeom prst="ellipse">
            <a:avLst/>
          </a:prstGeom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5227A9B-5641-C6B6-918A-00D38B59A1A6}"/>
              </a:ext>
            </a:extLst>
          </p:cNvPr>
          <p:cNvSpPr/>
          <p:nvPr/>
        </p:nvSpPr>
        <p:spPr>
          <a:xfrm>
            <a:off x="8275662" y="6386090"/>
            <a:ext cx="118800" cy="11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A093DC5-216E-498B-8985-2869DC8477F2}"/>
              </a:ext>
            </a:extLst>
          </p:cNvPr>
          <p:cNvSpPr/>
          <p:nvPr/>
        </p:nvSpPr>
        <p:spPr>
          <a:xfrm>
            <a:off x="9695591" y="5888963"/>
            <a:ext cx="118800" cy="11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D1C3027-2ADC-21C7-93B9-A89B522F0610}"/>
              </a:ext>
            </a:extLst>
          </p:cNvPr>
          <p:cNvSpPr/>
          <p:nvPr/>
        </p:nvSpPr>
        <p:spPr>
          <a:xfrm rot="21353852">
            <a:off x="8567125" y="5865885"/>
            <a:ext cx="1038766" cy="20056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6AF9D7D-841B-6129-C9AE-E3CD40D7FF71}"/>
              </a:ext>
            </a:extLst>
          </p:cNvPr>
          <p:cNvSpPr/>
          <p:nvPr/>
        </p:nvSpPr>
        <p:spPr>
          <a:xfrm>
            <a:off x="9416848" y="6269565"/>
            <a:ext cx="118800" cy="11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FF0D0E2D-5199-9663-A3E8-2E1F8A86CD2A}"/>
              </a:ext>
            </a:extLst>
          </p:cNvPr>
          <p:cNvSpPr/>
          <p:nvPr/>
        </p:nvSpPr>
        <p:spPr>
          <a:xfrm rot="21281882">
            <a:off x="8476611" y="6283818"/>
            <a:ext cx="898415" cy="20056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58CE597-8B39-0049-D5DA-EAC9BDA35676}"/>
                  </a:ext>
                </a:extLst>
              </p:cNvPr>
              <p:cNvSpPr txBox="1"/>
              <p:nvPr/>
            </p:nvSpPr>
            <p:spPr>
              <a:xfrm>
                <a:off x="11758235" y="4886570"/>
                <a:ext cx="406933" cy="414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58CE597-8B39-0049-D5DA-EAC9BDA3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235" y="4886570"/>
                <a:ext cx="406933" cy="41400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DC474C-2105-D9D8-B6D5-A38049AF0431}"/>
                  </a:ext>
                </a:extLst>
              </p:cNvPr>
              <p:cNvSpPr txBox="1"/>
              <p:nvPr/>
            </p:nvSpPr>
            <p:spPr>
              <a:xfrm>
                <a:off x="10755912" y="4885580"/>
                <a:ext cx="889682" cy="39421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DC474C-2105-D9D8-B6D5-A38049AF0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912" y="4885580"/>
                <a:ext cx="889682" cy="394210"/>
              </a:xfrm>
              <a:prstGeom prst="rect">
                <a:avLst/>
              </a:prstGeom>
              <a:blipFill>
                <a:blip r:embed="rId30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DEEAEC9-895D-3A4C-3AC0-32AFFE63855C}"/>
              </a:ext>
            </a:extLst>
          </p:cNvPr>
          <p:cNvCxnSpPr>
            <a:cxnSpLocks/>
            <a:stCxn id="39" idx="3"/>
            <a:endCxn id="71" idx="1"/>
          </p:cNvCxnSpPr>
          <p:nvPr/>
        </p:nvCxnSpPr>
        <p:spPr>
          <a:xfrm>
            <a:off x="10535461" y="5082685"/>
            <a:ext cx="2204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D3D7CA2-378D-352A-1982-F9852EFC9D59}"/>
              </a:ext>
            </a:extLst>
          </p:cNvPr>
          <p:cNvSpPr txBox="1"/>
          <p:nvPr/>
        </p:nvSpPr>
        <p:spPr>
          <a:xfrm>
            <a:off x="9450401" y="4552447"/>
            <a:ext cx="242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computational DAG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B43ADF0-5BF3-5834-0A8B-3EDC27390631}"/>
              </a:ext>
            </a:extLst>
          </p:cNvPr>
          <p:cNvCxnSpPr>
            <a:cxnSpLocks/>
          </p:cNvCxnSpPr>
          <p:nvPr/>
        </p:nvCxnSpPr>
        <p:spPr>
          <a:xfrm>
            <a:off x="6095999" y="4560400"/>
            <a:ext cx="60960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52B57C7-A8EC-B03B-0F71-DC2E86599E21}"/>
                  </a:ext>
                </a:extLst>
              </p:cNvPr>
              <p:cNvSpPr txBox="1"/>
              <p:nvPr/>
            </p:nvSpPr>
            <p:spPr>
              <a:xfrm>
                <a:off x="9138328" y="5361297"/>
                <a:ext cx="780470" cy="4151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 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52B57C7-A8EC-B03B-0F71-DC2E8659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328" y="5361297"/>
                <a:ext cx="780470" cy="41517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B8E4C889-15AF-D4F5-280E-EE58EB66774F}"/>
              </a:ext>
            </a:extLst>
          </p:cNvPr>
          <p:cNvSpPr/>
          <p:nvPr/>
        </p:nvSpPr>
        <p:spPr>
          <a:xfrm>
            <a:off x="10143754" y="5888213"/>
            <a:ext cx="118800" cy="1188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325D280-ED0B-3E0B-9EA5-D151FBF83B12}"/>
              </a:ext>
            </a:extLst>
          </p:cNvPr>
          <p:cNvSpPr/>
          <p:nvPr/>
        </p:nvSpPr>
        <p:spPr>
          <a:xfrm>
            <a:off x="9535648" y="6068559"/>
            <a:ext cx="118800" cy="11880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25E6CE8-2DA9-C162-8228-7B2FE906AF54}"/>
              </a:ext>
            </a:extLst>
          </p:cNvPr>
          <p:cNvSpPr/>
          <p:nvPr/>
        </p:nvSpPr>
        <p:spPr>
          <a:xfrm>
            <a:off x="9897361" y="6210165"/>
            <a:ext cx="118800" cy="118800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19E770-817A-51A3-6EE4-920DE632655A}"/>
              </a:ext>
            </a:extLst>
          </p:cNvPr>
          <p:cNvSpPr/>
          <p:nvPr/>
        </p:nvSpPr>
        <p:spPr>
          <a:xfrm>
            <a:off x="10143754" y="6435244"/>
            <a:ext cx="118800" cy="1188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87BE614-4CED-0571-AB70-FB8F9595BCF4}"/>
              </a:ext>
            </a:extLst>
          </p:cNvPr>
          <p:cNvCxnSpPr>
            <a:cxnSpLocks/>
            <a:stCxn id="89" idx="3"/>
            <a:endCxn id="39" idx="2"/>
          </p:cNvCxnSpPr>
          <p:nvPr/>
        </p:nvCxnSpPr>
        <p:spPr>
          <a:xfrm flipV="1">
            <a:off x="9918798" y="5290274"/>
            <a:ext cx="226428" cy="27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999763-6740-7CE0-CD97-4E204362EB47}"/>
                  </a:ext>
                </a:extLst>
              </p:cNvPr>
              <p:cNvSpPr txBox="1"/>
              <p:nvPr/>
            </p:nvSpPr>
            <p:spPr>
              <a:xfrm>
                <a:off x="799364" y="4953190"/>
                <a:ext cx="5062348" cy="138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Computation of query embedding: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𝒳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Rank entities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,…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The missing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u="sng" dirty="0"/>
                  <a:t>recovered in embedding space.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999763-6740-7CE0-CD97-4E204362E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64" y="4953190"/>
                <a:ext cx="5062348" cy="1382494"/>
              </a:xfrm>
              <a:prstGeom prst="rect">
                <a:avLst/>
              </a:prstGeom>
              <a:blipFill>
                <a:blip r:embed="rId32"/>
                <a:stretch>
                  <a:fillRect l="-963" t="-2655" r="-241" b="-663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C50C45AD-CA50-5F04-D658-F903B662DC74}"/>
              </a:ext>
            </a:extLst>
          </p:cNvPr>
          <p:cNvSpPr/>
          <p:nvPr/>
        </p:nvSpPr>
        <p:spPr>
          <a:xfrm rot="21425464">
            <a:off x="4663179" y="3156401"/>
            <a:ext cx="3412022" cy="414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Set Intersection &amp; Compliment</a:t>
            </a:r>
          </a:p>
        </p:txBody>
      </p:sp>
    </p:spTree>
    <p:extLst>
      <p:ext uri="{BB962C8B-B14F-4D97-AF65-F5344CB8AC3E}">
        <p14:creationId xmlns:p14="http://schemas.microsoft.com/office/powerpoint/2010/main" val="824441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62" y="13230"/>
            <a:ext cx="10515600" cy="1325563"/>
          </a:xfrm>
        </p:spPr>
        <p:txBody>
          <a:bodyPr/>
          <a:lstStyle/>
          <a:p>
            <a:r>
              <a:rPr lang="en-US" dirty="0"/>
              <a:t>Background:</a:t>
            </a:r>
            <a:br>
              <a:rPr lang="en-US" dirty="0"/>
            </a:br>
            <a:r>
              <a:rPr lang="en-US" dirty="0"/>
              <a:t>Logical query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838200" y="1825624"/>
              <a:ext cx="5181600" cy="159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/>
                            <a:t>What are the syndromes for diseases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/>
                            <a:t>” or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/>
                            <a:t>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53033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838200" y="1825624"/>
              <a:ext cx="5181600" cy="159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76000" r="-1272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76000" r="-210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53033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36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8206543" y="511745"/>
            <a:ext cx="360000" cy="36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8206544" y="1583416"/>
            <a:ext cx="360000" cy="36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8206543" y="2655087"/>
            <a:ext cx="360000" cy="36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8206543" y="3726758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9790928" y="511745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9790929" y="158341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9790928" y="2655087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9790928" y="3726758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1375312" y="514887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1375313" y="1586558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1375312" y="2658229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1375312" y="3729900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9494444" y="1827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7793906" y="18276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10962676" y="18276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8566543" y="691745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8566543" y="1763416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8566543" y="691745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8566544" y="691745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8566544" y="1763416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8566544" y="1763416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8566543" y="2835087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10150928" y="694887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10150928" y="691745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10150929" y="1763416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10150928" y="1766558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10150928" y="691745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8180175" y="3731613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175" y="3731613"/>
                <a:ext cx="4421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/>
              <p:nvPr/>
            </p:nvSpPr>
            <p:spPr>
              <a:xfrm>
                <a:off x="9744524" y="3743660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524" y="3743660"/>
                <a:ext cx="4779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9744524" y="2657613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524" y="2657613"/>
                <a:ext cx="4779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1343555" y="496704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555" y="496704"/>
                <a:ext cx="42755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/>
              <p:nvPr/>
            </p:nvSpPr>
            <p:spPr>
              <a:xfrm>
                <a:off x="11343555" y="1562475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555" y="1562475"/>
                <a:ext cx="4328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/>
              <p:nvPr/>
            </p:nvSpPr>
            <p:spPr>
              <a:xfrm>
                <a:off x="11343555" y="3722092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555" y="3722092"/>
                <a:ext cx="4328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/>
              <p:nvPr/>
            </p:nvSpPr>
            <p:spPr>
              <a:xfrm>
                <a:off x="11343555" y="2636045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555" y="2636045"/>
                <a:ext cx="4328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9014178" y="387608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178" y="387608"/>
                <a:ext cx="4231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10674298" y="859820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298" y="859820"/>
                <a:ext cx="4285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DB60E2-5C1E-3568-9AD9-66D5022A78BF}"/>
                  </a:ext>
                </a:extLst>
              </p:cNvPr>
              <p:cNvSpPr/>
              <p:nvPr/>
            </p:nvSpPr>
            <p:spPr>
              <a:xfrm>
                <a:off x="2947650" y="3635847"/>
                <a:ext cx="914400" cy="9144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DB60E2-5C1E-3568-9AD9-66D5022A7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50" y="3635847"/>
                <a:ext cx="914400" cy="9144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D82550-722D-F0DE-C672-236E356C933F}"/>
                  </a:ext>
                </a:extLst>
              </p:cNvPr>
              <p:cNvSpPr/>
              <p:nvPr/>
            </p:nvSpPr>
            <p:spPr>
              <a:xfrm>
                <a:off x="843739" y="364115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D82550-722D-F0DE-C672-236E356C9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39" y="3641155"/>
                <a:ext cx="914400" cy="9144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1DC657-2EBE-3206-6580-37FDD3F24AA6}"/>
              </a:ext>
            </a:extLst>
          </p:cNvPr>
          <p:cNvCxnSpPr>
            <a:cxnSpLocks/>
            <a:stCxn id="5" idx="2"/>
            <a:endCxn id="6" idx="6"/>
          </p:cNvCxnSpPr>
          <p:nvPr/>
        </p:nvCxnSpPr>
        <p:spPr>
          <a:xfrm flipH="1">
            <a:off x="1758139" y="4093047"/>
            <a:ext cx="1189511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3320D0-A012-00B9-A91F-CBFB3B61627F}"/>
                  </a:ext>
                </a:extLst>
              </p:cNvPr>
              <p:cNvSpPr txBox="1"/>
              <p:nvPr/>
            </p:nvSpPr>
            <p:spPr>
              <a:xfrm>
                <a:off x="2232438" y="3726369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3320D0-A012-00B9-A91F-CBFB3B616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38" y="3726369"/>
                <a:ext cx="42319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E83BC2E-6B8F-AAA1-5DE5-BFBF77D7B689}"/>
              </a:ext>
            </a:extLst>
          </p:cNvPr>
          <p:cNvSpPr txBox="1"/>
          <p:nvPr/>
        </p:nvSpPr>
        <p:spPr>
          <a:xfrm>
            <a:off x="8308649" y="4144052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4956B7-9A37-3B1F-8ACE-A3B0CF4857CD}"/>
                  </a:ext>
                </a:extLst>
              </p:cNvPr>
              <p:cNvSpPr txBox="1"/>
              <p:nvPr/>
            </p:nvSpPr>
            <p:spPr>
              <a:xfrm>
                <a:off x="8180175" y="506225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4956B7-9A37-3B1F-8ACE-A3B0CF485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175" y="506225"/>
                <a:ext cx="44133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65C6FA-6CE7-2FD0-0E55-F127F599E8F8}"/>
                  </a:ext>
                </a:extLst>
              </p:cNvPr>
              <p:cNvSpPr txBox="1"/>
              <p:nvPr/>
            </p:nvSpPr>
            <p:spPr>
              <a:xfrm>
                <a:off x="8180175" y="1571996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65C6FA-6CE7-2FD0-0E55-F127F599E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175" y="1571996"/>
                <a:ext cx="44666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B38702-65F8-4BEC-B7DB-AC4069A3E89D}"/>
                  </a:ext>
                </a:extLst>
              </p:cNvPr>
              <p:cNvSpPr txBox="1"/>
              <p:nvPr/>
            </p:nvSpPr>
            <p:spPr>
              <a:xfrm>
                <a:off x="8180175" y="2645566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B38702-65F8-4BEC-B7DB-AC4069A3E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175" y="2645566"/>
                <a:ext cx="4466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92826D-D161-13E1-86CF-1E43F5C7C50D}"/>
                  </a:ext>
                </a:extLst>
              </p:cNvPr>
              <p:cNvSpPr txBox="1"/>
              <p:nvPr/>
            </p:nvSpPr>
            <p:spPr>
              <a:xfrm>
                <a:off x="9744524" y="518272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92826D-D161-13E1-86CF-1E43F5C7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524" y="518272"/>
                <a:ext cx="4726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808F11-1F17-D2F2-6634-2497DF95A674}"/>
                  </a:ext>
                </a:extLst>
              </p:cNvPr>
              <p:cNvSpPr txBox="1"/>
              <p:nvPr/>
            </p:nvSpPr>
            <p:spPr>
              <a:xfrm>
                <a:off x="9744524" y="1584043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808F11-1F17-D2F2-6634-2497DF95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524" y="1584043"/>
                <a:ext cx="47795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E710427-EAAC-0213-3554-F755F400D5D6}"/>
                  </a:ext>
                </a:extLst>
              </p:cNvPr>
              <p:cNvSpPr/>
              <p:nvPr/>
            </p:nvSpPr>
            <p:spPr>
              <a:xfrm>
                <a:off x="3493073" y="3635237"/>
                <a:ext cx="914400" cy="9144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E710427-EAAC-0213-3554-F755F400D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73" y="3635237"/>
                <a:ext cx="914400" cy="914400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9F9C43-AF45-0B99-8FC8-13CD566B1922}"/>
                  </a:ext>
                </a:extLst>
              </p:cNvPr>
              <p:cNvSpPr/>
              <p:nvPr/>
            </p:nvSpPr>
            <p:spPr>
              <a:xfrm>
                <a:off x="5469974" y="3629428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9F9C43-AF45-0B99-8FC8-13CD566B1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974" y="3629428"/>
                <a:ext cx="914400" cy="914400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198A610-F002-7A38-6559-3DDF39D7465A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 flipV="1">
            <a:off x="4407473" y="4086628"/>
            <a:ext cx="1062501" cy="5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81C333-BAC2-77A6-9F8A-052F5ACA2AC9}"/>
                  </a:ext>
                </a:extLst>
              </p:cNvPr>
              <p:cNvSpPr txBox="1"/>
              <p:nvPr/>
            </p:nvSpPr>
            <p:spPr>
              <a:xfrm>
                <a:off x="4699492" y="3725759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81C333-BAC2-77A6-9F8A-052F5ACA2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92" y="3725759"/>
                <a:ext cx="42319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50C8DE2-E0DB-6064-9663-479432C0B19C}"/>
              </a:ext>
            </a:extLst>
          </p:cNvPr>
          <p:cNvSpPr/>
          <p:nvPr/>
        </p:nvSpPr>
        <p:spPr>
          <a:xfrm rot="21425464">
            <a:off x="4663179" y="3156401"/>
            <a:ext cx="3412022" cy="414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UCQ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C79B67-4C69-4788-90BB-D7CE535E4A90}"/>
              </a:ext>
            </a:extLst>
          </p:cNvPr>
          <p:cNvSpPr txBox="1"/>
          <p:nvPr/>
        </p:nvSpPr>
        <p:spPr>
          <a:xfrm>
            <a:off x="8606655" y="4560400"/>
            <a:ext cx="242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computational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E0BDA2-0A7C-A81B-DBF3-265474A06171}"/>
                  </a:ext>
                </a:extLst>
              </p:cNvPr>
              <p:cNvSpPr txBox="1"/>
              <p:nvPr/>
            </p:nvSpPr>
            <p:spPr>
              <a:xfrm>
                <a:off x="7110653" y="5118608"/>
                <a:ext cx="396000" cy="414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E0BDA2-0A7C-A81B-DBF3-265474A0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653" y="5118608"/>
                <a:ext cx="396000" cy="414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8C1CE2-8E8E-4B91-4F26-CB140151AC32}"/>
                  </a:ext>
                </a:extLst>
              </p:cNvPr>
              <p:cNvSpPr txBox="1"/>
              <p:nvPr/>
            </p:nvSpPr>
            <p:spPr>
              <a:xfrm>
                <a:off x="7681717" y="5119301"/>
                <a:ext cx="951221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8C1CE2-8E8E-4B91-4F26-CB140151A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717" y="5119301"/>
                <a:ext cx="95122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E58B9F-3423-ECDC-05E3-AEEF490D782F}"/>
                  </a:ext>
                </a:extLst>
              </p:cNvPr>
              <p:cNvSpPr txBox="1"/>
              <p:nvPr/>
            </p:nvSpPr>
            <p:spPr>
              <a:xfrm>
                <a:off x="8872637" y="5118123"/>
                <a:ext cx="1165512" cy="41517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E58B9F-3423-ECDC-05E3-AEEF490D7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637" y="5118123"/>
                <a:ext cx="1165512" cy="4151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39A6E1C-4BC0-CD3E-9BE9-653342734190}"/>
              </a:ext>
            </a:extLst>
          </p:cNvPr>
          <p:cNvCxnSpPr>
            <a:cxnSpLocks/>
            <a:stCxn id="16" idx="3"/>
            <a:endCxn id="32" idx="1"/>
          </p:cNvCxnSpPr>
          <p:nvPr/>
        </p:nvCxnSpPr>
        <p:spPr>
          <a:xfrm>
            <a:off x="8632938" y="5303967"/>
            <a:ext cx="239699" cy="2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CEA417-C94F-B4E2-C77D-406AFE772D97}"/>
                  </a:ext>
                </a:extLst>
              </p:cNvPr>
              <p:cNvSpPr txBox="1"/>
              <p:nvPr/>
            </p:nvSpPr>
            <p:spPr>
              <a:xfrm>
                <a:off x="11594817" y="5329767"/>
                <a:ext cx="456407" cy="4140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CEA417-C94F-B4E2-C77D-406AFE772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4817" y="5329767"/>
                <a:ext cx="456407" cy="4140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A25FC2A-4497-23A7-6E14-C5974BB1DC2A}"/>
                  </a:ext>
                </a:extLst>
              </p:cNvPr>
              <p:cNvSpPr txBox="1"/>
              <p:nvPr/>
            </p:nvSpPr>
            <p:spPr>
              <a:xfrm>
                <a:off x="10440066" y="5118712"/>
                <a:ext cx="920572" cy="3942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A25FC2A-4497-23A7-6E14-C5974BB1D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66" y="5118712"/>
                <a:ext cx="920572" cy="394210"/>
              </a:xfrm>
              <a:prstGeom prst="rect">
                <a:avLst/>
              </a:prstGeom>
              <a:blipFill>
                <a:blip r:embed="rId2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848D950-1513-7756-3BD1-515ED6B71CC1}"/>
              </a:ext>
            </a:extLst>
          </p:cNvPr>
          <p:cNvCxnSpPr>
            <a:stCxn id="32" idx="3"/>
            <a:endCxn id="47" idx="1"/>
          </p:cNvCxnSpPr>
          <p:nvPr/>
        </p:nvCxnSpPr>
        <p:spPr>
          <a:xfrm flipV="1">
            <a:off x="10038149" y="5315817"/>
            <a:ext cx="401917" cy="98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BECFE397-81D9-29F4-5F3D-7ED9E45E18B9}"/>
              </a:ext>
            </a:extLst>
          </p:cNvPr>
          <p:cNvSpPr/>
          <p:nvPr/>
        </p:nvSpPr>
        <p:spPr>
          <a:xfrm>
            <a:off x="8353432" y="6356815"/>
            <a:ext cx="118800" cy="11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28CFE8B5-DBF0-7630-A68B-BBAFBFACE648}"/>
              </a:ext>
            </a:extLst>
          </p:cNvPr>
          <p:cNvSpPr/>
          <p:nvPr/>
        </p:nvSpPr>
        <p:spPr>
          <a:xfrm rot="21188441">
            <a:off x="8628639" y="6182464"/>
            <a:ext cx="1293891" cy="1968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178400-ED5E-A846-397A-1922DF4F67C9}"/>
              </a:ext>
            </a:extLst>
          </p:cNvPr>
          <p:cNvSpPr/>
          <p:nvPr/>
        </p:nvSpPr>
        <p:spPr>
          <a:xfrm>
            <a:off x="10359356" y="6085141"/>
            <a:ext cx="118800" cy="1188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6A475CC-4246-3990-4C18-BD8C4DE3633E}"/>
              </a:ext>
            </a:extLst>
          </p:cNvPr>
          <p:cNvSpPr/>
          <p:nvPr/>
        </p:nvSpPr>
        <p:spPr>
          <a:xfrm>
            <a:off x="10020956" y="6297415"/>
            <a:ext cx="118800" cy="1188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A093261-D960-F5CB-3886-B8684C97D840}"/>
              </a:ext>
            </a:extLst>
          </p:cNvPr>
          <p:cNvSpPr/>
          <p:nvPr/>
        </p:nvSpPr>
        <p:spPr>
          <a:xfrm>
            <a:off x="10382669" y="6439021"/>
            <a:ext cx="118800" cy="1188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8D02D3C-353A-A131-1A9B-528F176B54A9}"/>
              </a:ext>
            </a:extLst>
          </p:cNvPr>
          <p:cNvSpPr/>
          <p:nvPr/>
        </p:nvSpPr>
        <p:spPr>
          <a:xfrm>
            <a:off x="10299956" y="6656511"/>
            <a:ext cx="118800" cy="1188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5D37497-BFB2-79B1-704D-C5C1D7908D6A}"/>
              </a:ext>
            </a:extLst>
          </p:cNvPr>
          <p:cNvSpPr/>
          <p:nvPr/>
        </p:nvSpPr>
        <p:spPr>
          <a:xfrm>
            <a:off x="10085685" y="6093082"/>
            <a:ext cx="118800" cy="118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024C10-BB97-6A43-908E-BD41A86C010A}"/>
              </a:ext>
            </a:extLst>
          </p:cNvPr>
          <p:cNvCxnSpPr/>
          <p:nvPr/>
        </p:nvCxnSpPr>
        <p:spPr>
          <a:xfrm>
            <a:off x="7360035" y="4560400"/>
            <a:ext cx="483196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5827156-23B8-3BF7-F4B5-C5135EF87960}"/>
                  </a:ext>
                </a:extLst>
              </p:cNvPr>
              <p:cNvSpPr txBox="1"/>
              <p:nvPr/>
            </p:nvSpPr>
            <p:spPr>
              <a:xfrm>
                <a:off x="7110653" y="5627631"/>
                <a:ext cx="396000" cy="414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5827156-23B8-3BF7-F4B5-C5135EF87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653" y="5627631"/>
                <a:ext cx="396000" cy="4140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1449C17-9C4E-2EC8-64E8-3947ED0122D2}"/>
                  </a:ext>
                </a:extLst>
              </p:cNvPr>
              <p:cNvSpPr txBox="1"/>
              <p:nvPr/>
            </p:nvSpPr>
            <p:spPr>
              <a:xfrm>
                <a:off x="7681717" y="5628324"/>
                <a:ext cx="95539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1449C17-9C4E-2EC8-64E8-3947ED012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717" y="5628324"/>
                <a:ext cx="955390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C1C2D21-98F9-0A2E-6E8D-9AAC2D76E5BC}"/>
                  </a:ext>
                </a:extLst>
              </p:cNvPr>
              <p:cNvSpPr txBox="1"/>
              <p:nvPr/>
            </p:nvSpPr>
            <p:spPr>
              <a:xfrm>
                <a:off x="8872637" y="5627146"/>
                <a:ext cx="1165512" cy="41517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_,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C1C2D21-98F9-0A2E-6E8D-9AAC2D76E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637" y="5627146"/>
                <a:ext cx="1165512" cy="41517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8ABE3B8-2C5A-9C2A-94E7-89A4A5C6D069}"/>
              </a:ext>
            </a:extLst>
          </p:cNvPr>
          <p:cNvCxnSpPr>
            <a:cxnSpLocks/>
            <a:stCxn id="62" idx="3"/>
            <a:endCxn id="64" idx="1"/>
          </p:cNvCxnSpPr>
          <p:nvPr/>
        </p:nvCxnSpPr>
        <p:spPr>
          <a:xfrm>
            <a:off x="8637107" y="5812990"/>
            <a:ext cx="235530" cy="2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13448DB-24A8-F62A-5D32-953F941FD435}"/>
                  </a:ext>
                </a:extLst>
              </p:cNvPr>
              <p:cNvSpPr txBox="1"/>
              <p:nvPr/>
            </p:nvSpPr>
            <p:spPr>
              <a:xfrm>
                <a:off x="10440066" y="5627735"/>
                <a:ext cx="920572" cy="3942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13448DB-24A8-F62A-5D32-953F941F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66" y="5627735"/>
                <a:ext cx="920572" cy="394210"/>
              </a:xfrm>
              <a:prstGeom prst="rect">
                <a:avLst/>
              </a:prstGeom>
              <a:blipFill>
                <a:blip r:embed="rId31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75207D7-FDDB-A3E3-774E-922B36095C78}"/>
              </a:ext>
            </a:extLst>
          </p:cNvPr>
          <p:cNvCxnSpPr>
            <a:stCxn id="64" idx="3"/>
            <a:endCxn id="67" idx="1"/>
          </p:cNvCxnSpPr>
          <p:nvPr/>
        </p:nvCxnSpPr>
        <p:spPr>
          <a:xfrm flipV="1">
            <a:off x="10038149" y="5824840"/>
            <a:ext cx="401917" cy="98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ight Arrow 68">
            <a:extLst>
              <a:ext uri="{FF2B5EF4-FFF2-40B4-BE49-F238E27FC236}">
                <a16:creationId xmlns:a16="http://schemas.microsoft.com/office/drawing/2014/main" id="{1F9DFEAE-48BD-2196-FDAC-F14A2A1B42FE}"/>
              </a:ext>
            </a:extLst>
          </p:cNvPr>
          <p:cNvSpPr/>
          <p:nvPr/>
        </p:nvSpPr>
        <p:spPr>
          <a:xfrm rot="21188441">
            <a:off x="8753291" y="6434159"/>
            <a:ext cx="1293891" cy="1968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5207FF7-E74A-14C8-9B05-BCA0EE15D82D}"/>
              </a:ext>
            </a:extLst>
          </p:cNvPr>
          <p:cNvSpPr/>
          <p:nvPr/>
        </p:nvSpPr>
        <p:spPr>
          <a:xfrm>
            <a:off x="10210337" y="6344777"/>
            <a:ext cx="118800" cy="118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BA490A5-7CDF-127A-ACD8-7FEE3076220F}"/>
              </a:ext>
            </a:extLst>
          </p:cNvPr>
          <p:cNvSpPr/>
          <p:nvPr/>
        </p:nvSpPr>
        <p:spPr>
          <a:xfrm>
            <a:off x="8555709" y="6575719"/>
            <a:ext cx="118800" cy="11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A6F0F12-3EC3-552A-6273-7CB1CDEFACE2}"/>
                  </a:ext>
                </a:extLst>
              </p:cNvPr>
              <p:cNvSpPr txBox="1"/>
              <p:nvPr/>
            </p:nvSpPr>
            <p:spPr>
              <a:xfrm>
                <a:off x="802462" y="4737236"/>
                <a:ext cx="5854592" cy="180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Computation of query embedding of each CQ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FontTx/>
                  <a:buAutoNum type="arabicPeriod"/>
                </a:pPr>
                <a:r>
                  <a:rPr lang="en-US" dirty="0"/>
                  <a:t>Compute scores separately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>
                    <a:latin typeface="Cambria Math" panose="02040503050406030204" pitchFamily="18" charset="0"/>
                  </a:rPr>
                  <a:t>Final score is collected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b="0" i="0" dirty="0">
                    <a:latin typeface="Cambria Math" panose="02040503050406030204" pitchFamily="18" charset="0"/>
                  </a:rPr>
                  <a:t>Rank entities by the final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A6F0F12-3EC3-552A-6273-7CB1CDEF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62" y="4737236"/>
                <a:ext cx="5854592" cy="1801583"/>
              </a:xfrm>
              <a:prstGeom prst="rect">
                <a:avLst/>
              </a:prstGeom>
              <a:blipFill>
                <a:blip r:embed="rId32"/>
                <a:stretch>
                  <a:fillRect l="-938" t="-1689" b="-405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970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B40FC3-7CFB-AF28-7E94-22EE6EE9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the design intuitions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416652-9D2C-E6BF-7825-E870E09CC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Following the computational tree, forward passing of neural networks can simulate the graph traversal in the embedding space.</a:t>
            </a:r>
          </a:p>
          <a:p>
            <a:r>
              <a:rPr lang="en-US" dirty="0"/>
              <a:t>UCQ provides a way to handle disjunction. But there are also other ways.</a:t>
            </a:r>
          </a:p>
          <a:p>
            <a:r>
              <a:rPr lang="en-US" dirty="0"/>
              <a:t>The entire model is composed of several neutralized set operators and properly defined functions.</a:t>
            </a:r>
          </a:p>
          <a:p>
            <a:pPr lvl="1"/>
            <a:r>
              <a:rPr lang="en-US" dirty="0"/>
              <a:t>We will introduce several concrete designs later.</a:t>
            </a:r>
          </a:p>
          <a:p>
            <a:r>
              <a:rPr lang="en-US" dirty="0"/>
              <a:t>The missing answers can be found because of the generalizability of neural models.</a:t>
            </a:r>
          </a:p>
          <a:p>
            <a:pPr lvl="1"/>
            <a:r>
              <a:rPr lang="en-US" dirty="0"/>
              <a:t>We will explain how to train models with their designs</a:t>
            </a:r>
          </a:p>
          <a:p>
            <a:pPr lvl="1"/>
            <a:r>
              <a:rPr lang="en-US" dirty="0"/>
              <a:t>But in general, it is negative sampling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95D64-38C6-D9EC-8279-E075CB35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86775B-741D-B8FD-8F7F-6F45B01BBD41}"/>
                  </a:ext>
                </a:extLst>
              </p:cNvPr>
              <p:cNvSpPr txBox="1"/>
              <p:nvPr/>
            </p:nvSpPr>
            <p:spPr>
              <a:xfrm>
                <a:off x="6231083" y="5715971"/>
                <a:ext cx="5122717" cy="665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86775B-741D-B8FD-8F7F-6F45B01BB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083" y="5715971"/>
                <a:ext cx="5122717" cy="6659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1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EB67-3E75-7EFB-C490-72A4595E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30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A unified template for neural TFQ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AA16B-8DF6-C217-9E8F-2D313FA1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1">
                <a:extLst>
                  <a:ext uri="{FF2B5EF4-FFF2-40B4-BE49-F238E27FC236}">
                    <a16:creationId xmlns:a16="http://schemas.microsoft.com/office/drawing/2014/main" id="{C1A788D1-132D-ABD7-DC47-2337C95F91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69062648"/>
                  </p:ext>
                </p:extLst>
              </p:nvPr>
            </p:nvGraphicFramePr>
            <p:xfrm>
              <a:off x="838199" y="1756924"/>
              <a:ext cx="8057914" cy="49955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8535">
                      <a:extLst>
                        <a:ext uri="{9D8B030D-6E8A-4147-A177-3AD203B41FA5}">
                          <a16:colId xmlns:a16="http://schemas.microsoft.com/office/drawing/2014/main" val="680313084"/>
                        </a:ext>
                      </a:extLst>
                    </a:gridCol>
                    <a:gridCol w="1960606">
                      <a:extLst>
                        <a:ext uri="{9D8B030D-6E8A-4147-A177-3AD203B41FA5}">
                          <a16:colId xmlns:a16="http://schemas.microsoft.com/office/drawing/2014/main" val="383082265"/>
                        </a:ext>
                      </a:extLst>
                    </a:gridCol>
                    <a:gridCol w="3568773">
                      <a:extLst>
                        <a:ext uri="{9D8B030D-6E8A-4147-A177-3AD203B41FA5}">
                          <a16:colId xmlns:a16="http://schemas.microsoft.com/office/drawing/2014/main" val="2899549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Concept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16413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sngStrike"/>
                            <a:t>Entity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trike="sngStrike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oMath>
                            </m:oMathPara>
                          </a14:m>
                          <a:endParaRPr lang="en-US" strike="sngStrike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noStrike"/>
                            <a:t>Known notation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87290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sngStrike"/>
                            <a:t>Relation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trike="sngStrike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</m:oMath>
                            </m:oMathPara>
                          </a14:m>
                          <a:endParaRPr lang="en-US" strike="sngStrike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noStrike"/>
                            <a:t>Known notation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852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[Query Embedding: 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1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4008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sngStrike"/>
                            <a:t>Set embedding lookup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trike="sngStrik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trike="sngStrike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0" strike="sngStrike" smtClean="0">
                                        <a:latin typeface="Cambria Math" panose="02040503050406030204" pitchFamily="18" charset="0"/>
                                      </a:rPr>
                                      <m:t>𝒳</m:t>
                                    </m:r>
                                  </m:sub>
                                </m:sSub>
                                <m:r>
                                  <a:rPr lang="en-US" b="0" strike="sngStrike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trike="sngStrike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b="0" strike="sngStrike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trike="sngStrike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trike="sngStrike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Simplified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2447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Entity 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[Entity embedding: 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2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38293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sngStrike"/>
                            <a:t>Entity embedding lookup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trike="sngStrik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trike="sngStrike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trike="sngStrike" smtClean="0">
                                        <a:latin typeface="Cambria Math" panose="02040503050406030204" pitchFamily="18" charset="0"/>
                                      </a:rPr>
                                      <m:t>𝒴</m:t>
                                    </m:r>
                                  </m:sub>
                                </m:sSub>
                                <m:r>
                                  <a:rPr lang="en-US" b="0" strike="sngStrike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trike="sngStrike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b="0" strike="sngStrike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trike="sngStrike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 strike="sngStrike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Simplified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3769369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intersection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3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26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union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4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501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complement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5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868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projection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6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197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Scoring function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[Slot 7]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353332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1">
                <a:extLst>
                  <a:ext uri="{FF2B5EF4-FFF2-40B4-BE49-F238E27FC236}">
                    <a16:creationId xmlns:a16="http://schemas.microsoft.com/office/drawing/2014/main" id="{C1A788D1-132D-ABD7-DC47-2337C95F91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69062648"/>
                  </p:ext>
                </p:extLst>
              </p:nvPr>
            </p:nvGraphicFramePr>
            <p:xfrm>
              <a:off x="838199" y="1756924"/>
              <a:ext cx="8057914" cy="49955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8535">
                      <a:extLst>
                        <a:ext uri="{9D8B030D-6E8A-4147-A177-3AD203B41FA5}">
                          <a16:colId xmlns:a16="http://schemas.microsoft.com/office/drawing/2014/main" val="680313084"/>
                        </a:ext>
                      </a:extLst>
                    </a:gridCol>
                    <a:gridCol w="1960606">
                      <a:extLst>
                        <a:ext uri="{9D8B030D-6E8A-4147-A177-3AD203B41FA5}">
                          <a16:colId xmlns:a16="http://schemas.microsoft.com/office/drawing/2014/main" val="383082265"/>
                        </a:ext>
                      </a:extLst>
                    </a:gridCol>
                    <a:gridCol w="3568773">
                      <a:extLst>
                        <a:ext uri="{9D8B030D-6E8A-4147-A177-3AD203B41FA5}">
                          <a16:colId xmlns:a16="http://schemas.microsoft.com/office/drawing/2014/main" val="2899549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Concept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16413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sngStrike"/>
                            <a:t>Entity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108197" r="-182298" b="-1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noStrike"/>
                            <a:t>Known notation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87290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sngStrike"/>
                            <a:t>Relation set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208197" r="-182298" b="-10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noStrike"/>
                            <a:t>Known notation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852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313333" r="-182298" b="-9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[Query Embedding: 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1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4008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sngStrike"/>
                            <a:t>Set embedding lookup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406557" r="-182298" b="-8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Simplified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2447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Entity embedding space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506557" r="-182298" b="-7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[Entity embedding: 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2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38293258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trike="sngStrike"/>
                            <a:t>Entity embedding lookup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578125" r="-182298" b="-6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Simplified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3769369"/>
                      </a:ext>
                    </a:extLst>
                  </a:tr>
                  <a:tr h="63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intersection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417308" r="-182298" b="-290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3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26584"/>
                      </a:ext>
                    </a:extLst>
                  </a:tr>
                  <a:tr h="63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union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517308" r="-182298" b="-190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4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501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complement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1052459" r="-18229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5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868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Set projection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1152459" r="-1822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Slot 6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197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Scoring function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8882" t="-1252459" r="-1822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[Slot 7]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353332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E29726D-3C97-589E-3C75-FA966CC85122}"/>
              </a:ext>
            </a:extLst>
          </p:cNvPr>
          <p:cNvSpPr/>
          <p:nvPr/>
        </p:nvSpPr>
        <p:spPr>
          <a:xfrm>
            <a:off x="9484822" y="2402378"/>
            <a:ext cx="2236123" cy="34331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Each method will be introduced by filling 7 slots</a:t>
            </a:r>
          </a:p>
        </p:txBody>
      </p:sp>
    </p:spTree>
    <p:extLst>
      <p:ext uri="{BB962C8B-B14F-4D97-AF65-F5344CB8AC3E}">
        <p14:creationId xmlns:p14="http://schemas.microsoft.com/office/powerpoint/2010/main" val="4240077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76C1-0B96-5C4C-C0B0-AD40089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0283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Vector embedding space: GQE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DF46B-DE01-5DB8-01AA-546BB15A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2412368"/>
                  </p:ext>
                </p:extLst>
              </p:nvPr>
            </p:nvGraphicFramePr>
            <p:xfrm>
              <a:off x="838199" y="2083319"/>
              <a:ext cx="6460375" cy="33143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0320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4350055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MLP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MLP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2412368"/>
                  </p:ext>
                </p:extLst>
              </p:nvPr>
            </p:nvGraphicFramePr>
            <p:xfrm>
              <a:off x="838199" y="2083319"/>
              <a:ext cx="6460375" cy="33143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0320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4350055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6557" r="-206052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9" t="-106557" r="-140" b="-6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6557" r="-206052" b="-5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9" t="-206557" r="-140" b="-5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83333" r="-206052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9" t="-283333" r="-140" b="-4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4754" r="-206052" b="-3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14754" r="-206052" b="-2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14754" r="-206052" b="-1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9" t="-614754" r="-140" b="-186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688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85841" r="-206052" b="-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9" t="-385841" r="-140" b="-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4E9787-81F8-05A2-5284-AE7F5FB454BD}"/>
                  </a:ext>
                </a:extLst>
              </p:cNvPr>
              <p:cNvSpPr txBox="1"/>
              <p:nvPr/>
            </p:nvSpPr>
            <p:spPr>
              <a:xfrm>
                <a:off x="7597834" y="2083319"/>
                <a:ext cx="357245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𝑀𝐿𝑃</m:t>
                    </m:r>
                  </m:oMath>
                </a14:m>
                <a:r>
                  <a:rPr lang="en-US"/>
                  <a:t>: multi-layer perceptron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/>
                  <a:t>: a permutation invariant operator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/>
                  <a:t>: a matrix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/>
                  <a:t>: a matrix indexed by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4E9787-81F8-05A2-5284-AE7F5FB45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34" y="2083319"/>
                <a:ext cx="3572453" cy="1200329"/>
              </a:xfrm>
              <a:prstGeom prst="rect">
                <a:avLst/>
              </a:prstGeom>
              <a:blipFill>
                <a:blip r:embed="rId3"/>
                <a:stretch>
                  <a:fillRect t="-3046" r="-85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77B8297-DC04-62FE-D581-FEADAD013955}"/>
              </a:ext>
            </a:extLst>
          </p:cNvPr>
          <p:cNvSpPr txBox="1"/>
          <p:nvPr/>
        </p:nvSpPr>
        <p:spPr>
          <a:xfrm>
            <a:off x="838199" y="6369635"/>
            <a:ext cx="84003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Hamilton, W., Bajaj, P., </a:t>
            </a:r>
            <a:r>
              <a:rPr lang="en-US" sz="8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Zitnik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en-US" sz="8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Jurafsky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&amp; </a:t>
            </a:r>
            <a:r>
              <a:rPr lang="en-US" sz="8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(2018). Embedding logical queries on knowledge graphs. </a:t>
            </a:r>
            <a:r>
              <a:rPr lang="en-US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Advances in neural information processing systems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LID4096" sz="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65DC23-5CC9-CAD4-B855-E37484808778}"/>
                  </a:ext>
                </a:extLst>
              </p:cNvPr>
              <p:cNvSpPr txBox="1"/>
              <p:nvPr/>
            </p:nvSpPr>
            <p:spPr>
              <a:xfrm>
                <a:off x="1019694" y="5605603"/>
                <a:ext cx="60973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Training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⁡(0, 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65DC23-5CC9-CAD4-B855-E3748480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94" y="5605603"/>
                <a:ext cx="6097384" cy="369332"/>
              </a:xfrm>
              <a:prstGeom prst="rect">
                <a:avLst/>
              </a:prstGeom>
              <a:blipFill>
                <a:blip r:embed="rId4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20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C474-F946-2EF0-E0A4-9BCB2D01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2A8C26-4132-7770-854A-211D91F9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Neural Graph Databases</a:t>
            </a:r>
            <a:endParaRPr lang="en-HK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519C4A-868D-E027-062A-B6B5F8E17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623" y="1766617"/>
            <a:ext cx="9811254" cy="3092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A921E2-937E-582D-8D41-2C17F0B7C735}"/>
              </a:ext>
            </a:extLst>
          </p:cNvPr>
          <p:cNvSpPr txBox="1"/>
          <p:nvPr/>
        </p:nvSpPr>
        <p:spPr>
          <a:xfrm>
            <a:off x="0" y="6396335"/>
            <a:ext cx="11767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Figure credit: </a:t>
            </a:r>
            <a:r>
              <a:rPr lang="en-HK" sz="1200" dirty="0"/>
              <a:t>Neural Graph Reasoning: Complex Logical Query Answering Meets Graph Databases </a:t>
            </a:r>
            <a:r>
              <a:rPr lang="en-HK" sz="1200" dirty="0" err="1"/>
              <a:t>Hongyu</a:t>
            </a:r>
            <a:r>
              <a:rPr lang="en-HK" sz="1200" dirty="0"/>
              <a:t> Ren*, Mikhail Galkin*, Michael </a:t>
            </a:r>
            <a:r>
              <a:rPr lang="en-HK" sz="1200" dirty="0" err="1"/>
              <a:t>Cochez</a:t>
            </a:r>
            <a:r>
              <a:rPr lang="en-HK" sz="1200" dirty="0"/>
              <a:t>, </a:t>
            </a:r>
            <a:r>
              <a:rPr lang="en-HK" sz="1200" dirty="0" err="1"/>
              <a:t>Zhaocheng</a:t>
            </a:r>
            <a:r>
              <a:rPr lang="en-HK" sz="1200" dirty="0"/>
              <a:t> Zhu, Jure </a:t>
            </a:r>
            <a:r>
              <a:rPr lang="en-HK" sz="1200" dirty="0" err="1"/>
              <a:t>Leskovec</a:t>
            </a:r>
            <a:endParaRPr lang="en-HK" sz="1200" dirty="0"/>
          </a:p>
          <a:p>
            <a:r>
              <a:rPr lang="en-HK" sz="1200" dirty="0">
                <a:hlinkClick r:id="rId3"/>
              </a:rPr>
              <a:t>https://arxiv.org/abs/2303.14617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494825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89FE6-D0A2-62B9-1F43-30426043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ECEF00-CE0C-5026-616B-4C08F8527548}"/>
              </a:ext>
            </a:extLst>
          </p:cNvPr>
          <p:cNvSpPr txBox="1">
            <a:spLocks/>
          </p:cNvSpPr>
          <p:nvPr/>
        </p:nvSpPr>
        <p:spPr>
          <a:xfrm>
            <a:off x="838200" y="211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Geometric embedding space: Q2B (0/4)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CD5FC-FB92-DEEC-5109-630FBF6F5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17" y="3188175"/>
            <a:ext cx="4534072" cy="1696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D4E7D-AFB2-3DFD-3948-E28026CC9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65" y="2752980"/>
            <a:ext cx="5463630" cy="3152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78D14D-6F54-2D4B-DDEC-E9EFDE0B1FF1}"/>
              </a:ext>
            </a:extLst>
          </p:cNvPr>
          <p:cNvSpPr txBox="1"/>
          <p:nvPr/>
        </p:nvSpPr>
        <p:spPr>
          <a:xfrm>
            <a:off x="977429" y="2144177"/>
            <a:ext cx="609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800" b="1" i="0" u="none" strike="noStrike" baseline="0" dirty="0">
                <a:latin typeface="Arial-BoldMT"/>
              </a:rPr>
              <a:t>Query Plan</a:t>
            </a:r>
            <a:endParaRPr lang="en-H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77B88-666C-91E2-DA66-2ECB399127D6}"/>
              </a:ext>
            </a:extLst>
          </p:cNvPr>
          <p:cNvSpPr txBox="1"/>
          <p:nvPr/>
        </p:nvSpPr>
        <p:spPr>
          <a:xfrm>
            <a:off x="6520322" y="2079247"/>
            <a:ext cx="4563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800" b="1" i="0" u="none" strike="noStrike" baseline="0" dirty="0">
                <a:latin typeface="Arial-BoldMT"/>
              </a:rPr>
              <a:t>Embedding Space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C0E65-7AB8-6E29-B9A4-74FF63F578DF}"/>
              </a:ext>
            </a:extLst>
          </p:cNvPr>
          <p:cNvSpPr txBox="1"/>
          <p:nvPr/>
        </p:nvSpPr>
        <p:spPr>
          <a:xfrm>
            <a:off x="80242" y="6579740"/>
            <a:ext cx="84003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Slides </a:t>
            </a:r>
            <a:r>
              <a:rPr lang="en-US" altLang="zh-CN" sz="800" dirty="0">
                <a:solidFill>
                  <a:srgbClr val="222222"/>
                </a:solidFill>
                <a:latin typeface="Arial" panose="020B0604020202020204" pitchFamily="34" charset="0"/>
              </a:rPr>
              <a:t>credit: </a:t>
            </a:r>
            <a:r>
              <a:rPr lang="en-HK" sz="800" dirty="0">
                <a:solidFill>
                  <a:srgbClr val="222222"/>
                </a:solidFill>
                <a:latin typeface="Arial" panose="020B0604020202020204" pitchFamily="34" charset="0"/>
              </a:rPr>
              <a:t>Jure </a:t>
            </a:r>
            <a:r>
              <a:rPr lang="en-HK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Leskovec</a:t>
            </a:r>
            <a:r>
              <a:rPr lang="en-HK" sz="800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endParaRPr lang="LID4096" sz="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41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76C1-0B96-5C4C-C0B0-AD40089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20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Geometric embedding space: Q2B (1/4)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DF46B-DE01-5DB8-01AA-546BB15A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8538959"/>
                  </p:ext>
                </p:extLst>
              </p:nvPr>
            </p:nvGraphicFramePr>
            <p:xfrm>
              <a:off x="41775" y="1767369"/>
              <a:ext cx="7463732" cy="3568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7325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376407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/>
                            <a:t> is a box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softmax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=1,…,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MLP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,…,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Deepset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Box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Box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dis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𝑜𝑢𝑡𝑠𝑖𝑑𝑒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dis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𝑖𝑛𝑠𝑖𝑑𝑒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8538959"/>
                  </p:ext>
                </p:extLst>
              </p:nvPr>
            </p:nvGraphicFramePr>
            <p:xfrm>
              <a:off x="41775" y="1767369"/>
              <a:ext cx="7463732" cy="3568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7325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376407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6557" r="-257726" b="-7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45" t="-106557" r="-113" b="-7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6557" r="-257726" b="-6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45" t="-206557" r="-113" b="-6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932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22222" r="-257726" b="-1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45" t="-122222" r="-113" b="-1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57377" r="-257726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57377" r="-25772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4116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79412" r="-2577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45" t="-679412" r="-11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68852" r="-257726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45" t="-868852" r="-113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/>
              <p:nvPr/>
            </p:nvSpPr>
            <p:spPr>
              <a:xfrm>
                <a:off x="141316" y="5602704"/>
                <a:ext cx="696645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Training objective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" y="5602704"/>
                <a:ext cx="6966459" cy="506870"/>
              </a:xfrm>
              <a:prstGeom prst="rect">
                <a:avLst/>
              </a:prstGeom>
              <a:blipFill>
                <a:blip r:embed="rId3"/>
                <a:stretch>
                  <a:fillRect l="-700" t="-73494" b="-1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87F316-1612-FF9A-0070-53648CAB711A}"/>
                  </a:ext>
                </a:extLst>
              </p:cNvPr>
              <p:cNvSpPr txBox="1"/>
              <p:nvPr/>
            </p:nvSpPr>
            <p:spPr>
              <a:xfrm>
                <a:off x="7287117" y="1742153"/>
                <a:ext cx="4977361" cy="1390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 box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600" dirty="0"/>
                  <a:t> is parameterized by a vector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Box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/>
                  <a:t> </a:t>
                </a:r>
                <a:endParaRPr lang="LID4096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/>
                  <a:t> the center of a box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/>
                  <a:t> the half width of a box</a:t>
                </a:r>
                <a:endParaRPr lang="LID4096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87F316-1612-FF9A-0070-53648CAB7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17" y="1742153"/>
                <a:ext cx="4977361" cy="1390765"/>
              </a:xfrm>
              <a:prstGeom prst="rect">
                <a:avLst/>
              </a:prstGeom>
              <a:blipFill>
                <a:blip r:embed="rId4"/>
                <a:stretch>
                  <a:fillRect l="-612" t="-877" b="-307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0E4ED4-D6FF-BB1F-A2E7-BC6CE5A3819A}"/>
              </a:ext>
            </a:extLst>
          </p:cNvPr>
          <p:cNvSpPr/>
          <p:nvPr/>
        </p:nvSpPr>
        <p:spPr>
          <a:xfrm>
            <a:off x="8006165" y="3493878"/>
            <a:ext cx="3471042" cy="1622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24EA44-217B-1B81-4C17-C85183734F85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9741686" y="4305006"/>
            <a:ext cx="17355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432D07-38A4-7AFF-5D25-D510E412B202}"/>
              </a:ext>
            </a:extLst>
          </p:cNvPr>
          <p:cNvSpPr/>
          <p:nvPr/>
        </p:nvSpPr>
        <p:spPr>
          <a:xfrm>
            <a:off x="9699380" y="4304087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D316-C376-DAB1-89E8-670B1A6623C9}"/>
              </a:ext>
            </a:extLst>
          </p:cNvPr>
          <p:cNvSpPr txBox="1"/>
          <p:nvPr/>
        </p:nvSpPr>
        <p:spPr>
          <a:xfrm>
            <a:off x="8911792" y="4350322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</a:t>
            </a:r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8FC2C1-6CF8-DB5C-C5A4-956679F8938D}"/>
              </a:ext>
            </a:extLst>
          </p:cNvPr>
          <p:cNvSpPr txBox="1"/>
          <p:nvPr/>
        </p:nvSpPr>
        <p:spPr>
          <a:xfrm>
            <a:off x="10244602" y="3908965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Half width</a:t>
            </a:r>
            <a:endParaRPr lang="LID4096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8C4F0-6EAB-22C3-061F-8F4CADF1CDDF}"/>
              </a:ext>
            </a:extLst>
          </p:cNvPr>
          <p:cNvSpPr txBox="1"/>
          <p:nvPr/>
        </p:nvSpPr>
        <p:spPr>
          <a:xfrm>
            <a:off x="838200" y="6492875"/>
            <a:ext cx="84508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Ren, H., Hu, W., &amp; </a:t>
            </a:r>
            <a:r>
              <a:rPr lang="en-US" sz="8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(2020). Query2box: Reasoning over knowledge graphs in vector space using box embeddings. </a:t>
            </a:r>
            <a:r>
              <a:rPr lang="en-US" sz="800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arXiv:2002.05969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LID4096" sz="800"/>
          </a:p>
        </p:txBody>
      </p:sp>
    </p:spTree>
    <p:extLst>
      <p:ext uri="{BB962C8B-B14F-4D97-AF65-F5344CB8AC3E}">
        <p14:creationId xmlns:p14="http://schemas.microsoft.com/office/powerpoint/2010/main" val="2333496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76C1-0B96-5C4C-C0B0-AD40089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32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Geometric embedding space: Q2B (2/4)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DF46B-DE01-5DB8-01AA-546BB15A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95360795"/>
                  </p:ext>
                </p:extLst>
              </p:nvPr>
            </p:nvGraphicFramePr>
            <p:xfrm>
              <a:off x="25631" y="1760657"/>
              <a:ext cx="7543944" cy="3568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757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434187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/>
                            <a:t> is a box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softmax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=1,…,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MLP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i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,…,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Deepset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Box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Box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dis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𝑜𝑢𝑡𝑠𝑖𝑑𝑒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dis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𝑖𝑛𝑠𝑖𝑑𝑒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95360795"/>
                  </p:ext>
                </p:extLst>
              </p:nvPr>
            </p:nvGraphicFramePr>
            <p:xfrm>
              <a:off x="25631" y="1760657"/>
              <a:ext cx="7543944" cy="3568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757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434187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6557" r="-258092" b="-7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89" t="-106557" r="-112" b="-7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6557" r="-258092" b="-6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89" t="-206557" r="-112" b="-6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932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22222" r="-258092" b="-1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89" t="-122222" r="-112" b="-1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57377" r="-25809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57377" r="-25809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4116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79412" r="-25809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89" t="-679412" r="-11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68852" r="-258092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89" t="-868852" r="-112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/>
              <p:nvPr/>
            </p:nvSpPr>
            <p:spPr>
              <a:xfrm>
                <a:off x="225829" y="5642969"/>
                <a:ext cx="696645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Training objective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" y="5642969"/>
                <a:ext cx="6966459" cy="506870"/>
              </a:xfrm>
              <a:prstGeom prst="rect">
                <a:avLst/>
              </a:prstGeom>
              <a:blipFill>
                <a:blip r:embed="rId3"/>
                <a:stretch>
                  <a:fillRect l="-700" t="-73494" b="-1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887F316-1612-FF9A-0070-53648CAB711A}"/>
              </a:ext>
            </a:extLst>
          </p:cNvPr>
          <p:cNvSpPr txBox="1"/>
          <p:nvPr/>
        </p:nvSpPr>
        <p:spPr>
          <a:xfrm>
            <a:off x="7609908" y="1944884"/>
            <a:ext cx="4639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/>
              <a:t>The intuition for the intersection of multiple boxes</a:t>
            </a:r>
            <a:endParaRPr lang="LID4096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E4ED4-D6FF-BB1F-A2E7-BC6CE5A3819A}"/>
              </a:ext>
            </a:extLst>
          </p:cNvPr>
          <p:cNvSpPr/>
          <p:nvPr/>
        </p:nvSpPr>
        <p:spPr>
          <a:xfrm>
            <a:off x="7975615" y="2765354"/>
            <a:ext cx="3471042" cy="162225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BFF1EC-0066-8C17-10B7-03B69A29EA17}"/>
              </a:ext>
            </a:extLst>
          </p:cNvPr>
          <p:cNvSpPr/>
          <p:nvPr/>
        </p:nvSpPr>
        <p:spPr>
          <a:xfrm>
            <a:off x="9791802" y="3545040"/>
            <a:ext cx="2250911" cy="172253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56D635-1DF6-5526-8B18-8B885B72DC65}"/>
              </a:ext>
            </a:extLst>
          </p:cNvPr>
          <p:cNvSpPr/>
          <p:nvPr/>
        </p:nvSpPr>
        <p:spPr>
          <a:xfrm>
            <a:off x="9791802" y="3545039"/>
            <a:ext cx="1654855" cy="84257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91D2E7-D910-9582-4B0B-24B317F5301C}"/>
                  </a:ext>
                </a:extLst>
              </p:cNvPr>
              <p:cNvSpPr txBox="1"/>
              <p:nvPr/>
            </p:nvSpPr>
            <p:spPr>
              <a:xfrm>
                <a:off x="7975615" y="2794063"/>
                <a:ext cx="1735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91D2E7-D910-9582-4B0B-24B317F53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15" y="2794063"/>
                <a:ext cx="173515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825920-6732-9CF3-B129-1F60ED88E64C}"/>
                  </a:ext>
                </a:extLst>
              </p:cNvPr>
              <p:cNvSpPr txBox="1"/>
              <p:nvPr/>
            </p:nvSpPr>
            <p:spPr>
              <a:xfrm>
                <a:off x="9711136" y="4905334"/>
                <a:ext cx="1740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825920-6732-9CF3-B129-1F60ED88E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6" y="4905334"/>
                <a:ext cx="174047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7A84BD-DB55-EED0-7998-E56C62B3D42E}"/>
                  </a:ext>
                </a:extLst>
              </p:cNvPr>
              <p:cNvSpPr txBox="1"/>
              <p:nvPr/>
            </p:nvSpPr>
            <p:spPr>
              <a:xfrm>
                <a:off x="9711136" y="3483125"/>
                <a:ext cx="1481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7A84BD-DB55-EED0-7998-E56C62B3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6" y="3483125"/>
                <a:ext cx="1481238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B248607-687A-9049-E25C-CBB543E04268}"/>
              </a:ext>
            </a:extLst>
          </p:cNvPr>
          <p:cNvSpPr txBox="1"/>
          <p:nvPr/>
        </p:nvSpPr>
        <p:spPr>
          <a:xfrm>
            <a:off x="838200" y="6492875"/>
            <a:ext cx="84508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Ren, H., Hu, W., &amp; </a:t>
            </a:r>
            <a:r>
              <a:rPr lang="en-US" sz="8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(2020). Query2box: Reasoning over knowledge graphs in vector space using box embeddings. </a:t>
            </a:r>
            <a:r>
              <a:rPr lang="en-US" sz="800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arXiv:2002.05969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LID4096" sz="800"/>
          </a:p>
        </p:txBody>
      </p:sp>
    </p:spTree>
    <p:extLst>
      <p:ext uri="{BB962C8B-B14F-4D97-AF65-F5344CB8AC3E}">
        <p14:creationId xmlns:p14="http://schemas.microsoft.com/office/powerpoint/2010/main" val="2284445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76C1-0B96-5C4C-C0B0-AD40089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0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Geometric embedding space: Q2B (3/4)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DF46B-DE01-5DB8-01AA-546BB15A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9957512"/>
                  </p:ext>
                </p:extLst>
              </p:nvPr>
            </p:nvGraphicFramePr>
            <p:xfrm>
              <a:off x="55204" y="1765471"/>
              <a:ext cx="7528932" cy="3568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5558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423374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dirty="0"/>
                            <a:t> is a box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softmax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=1,…,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MLP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i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,…,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Deepset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  <a:endParaRPr lang="en-US" i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Box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Box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dis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𝑜𝑢𝑡𝑠𝑖𝑑𝑒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dis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𝑖𝑛𝑠𝑖𝑑𝑒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9957512"/>
                  </p:ext>
                </p:extLst>
              </p:nvPr>
            </p:nvGraphicFramePr>
            <p:xfrm>
              <a:off x="55204" y="1765471"/>
              <a:ext cx="7528932" cy="3568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5558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423374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6557" r="-257514" b="-7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76" t="-106557" r="-112" b="-7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6557" r="-257514" b="-6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76" t="-206557" r="-112" b="-6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932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22222" r="-257514" b="-1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76" t="-122222" r="-112" b="-1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57377" r="-25751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57377" r="-25751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  <a:endParaRPr lang="en-US" i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4116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79412" r="-2575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76" t="-679412" r="-11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68852" r="-257514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876" t="-868852" r="-112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/>
              <p:nvPr/>
            </p:nvSpPr>
            <p:spPr>
              <a:xfrm>
                <a:off x="218705" y="5594617"/>
                <a:ext cx="696645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Training objective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5" y="5594617"/>
                <a:ext cx="6966459" cy="506870"/>
              </a:xfrm>
              <a:prstGeom prst="rect">
                <a:avLst/>
              </a:prstGeom>
              <a:blipFill>
                <a:blip r:embed="rId3"/>
                <a:stretch>
                  <a:fillRect l="-787" t="-73494" b="-1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887F316-1612-FF9A-0070-53648CAB711A}"/>
              </a:ext>
            </a:extLst>
          </p:cNvPr>
          <p:cNvSpPr txBox="1"/>
          <p:nvPr/>
        </p:nvSpPr>
        <p:spPr>
          <a:xfrm>
            <a:off x="7670248" y="1949721"/>
            <a:ext cx="331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/>
              <a:t>The intuition for the scoring function</a:t>
            </a:r>
          </a:p>
          <a:p>
            <a:r>
              <a:rPr lang="en-HK" sz="1600"/>
              <a:t>Outside distance and inside distance</a:t>
            </a:r>
            <a:endParaRPr lang="LID4096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E4ED4-D6FF-BB1F-A2E7-BC6CE5A3819A}"/>
              </a:ext>
            </a:extLst>
          </p:cNvPr>
          <p:cNvSpPr/>
          <p:nvPr/>
        </p:nvSpPr>
        <p:spPr>
          <a:xfrm>
            <a:off x="8000659" y="2689361"/>
            <a:ext cx="2958680" cy="1002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432D07-38A4-7AFF-5D25-D510E412B202}"/>
              </a:ext>
            </a:extLst>
          </p:cNvPr>
          <p:cNvSpPr/>
          <p:nvPr/>
        </p:nvSpPr>
        <p:spPr>
          <a:xfrm>
            <a:off x="9595764" y="3156272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E30DF5-1294-9C3B-A614-77C06F78BF58}"/>
              </a:ext>
            </a:extLst>
          </p:cNvPr>
          <p:cNvSpPr/>
          <p:nvPr/>
        </p:nvSpPr>
        <p:spPr>
          <a:xfrm>
            <a:off x="11480295" y="4309275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E87B392C-37DF-8869-E5AB-9622035B5ED1}"/>
              </a:ext>
            </a:extLst>
          </p:cNvPr>
          <p:cNvCxnSpPr>
            <a:cxnSpLocks/>
            <a:endCxn id="20" idx="2"/>
          </p:cNvCxnSpPr>
          <p:nvPr/>
        </p:nvCxnSpPr>
        <p:spPr>
          <a:xfrm rot="16200000" flipH="1">
            <a:off x="10902148" y="3749128"/>
            <a:ext cx="635338" cy="520956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A3ADDB77-44B2-F575-E0DD-AE41BDAADB24}"/>
              </a:ext>
            </a:extLst>
          </p:cNvPr>
          <p:cNvCxnSpPr>
            <a:cxnSpLocks/>
            <a:stCxn id="10" idx="5"/>
          </p:cNvCxnSpPr>
          <p:nvPr/>
        </p:nvCxnSpPr>
        <p:spPr>
          <a:xfrm rot="16200000" flipH="1">
            <a:off x="10040446" y="2773045"/>
            <a:ext cx="504938" cy="1332847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1ABE38-E379-C3A6-5F68-44657E608A6C}"/>
                  </a:ext>
                </a:extLst>
              </p:cNvPr>
              <p:cNvSpPr txBox="1"/>
              <p:nvPr/>
            </p:nvSpPr>
            <p:spPr>
              <a:xfrm>
                <a:off x="11516295" y="4118234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1ABE38-E379-C3A6-5F68-44657E608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95" y="4118234"/>
                <a:ext cx="3714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707E00-3697-9263-E895-94532B2C2263}"/>
                  </a:ext>
                </a:extLst>
              </p:cNvPr>
              <p:cNvSpPr txBox="1"/>
              <p:nvPr/>
            </p:nvSpPr>
            <p:spPr>
              <a:xfrm>
                <a:off x="8000660" y="3328801"/>
                <a:ext cx="1747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𝑖𝑛𝑠𝑖𝑑𝑒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707E00-3697-9263-E895-94532B2C2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660" y="3328801"/>
                <a:ext cx="174709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4BD769-C82C-97E7-1385-7268F429E2D7}"/>
                  </a:ext>
                </a:extLst>
              </p:cNvPr>
              <p:cNvSpPr txBox="1"/>
              <p:nvPr/>
            </p:nvSpPr>
            <p:spPr>
              <a:xfrm>
                <a:off x="9161796" y="3918423"/>
                <a:ext cx="1797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𝑜𝑢𝑡𝑠𝑖𝑑𝑒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4BD769-C82C-97E7-1385-7268F429E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796" y="3918423"/>
                <a:ext cx="1797543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C095EC0-871D-D6B1-94F4-4CC7A5E7AB0F}"/>
              </a:ext>
            </a:extLst>
          </p:cNvPr>
          <p:cNvSpPr/>
          <p:nvPr/>
        </p:nvSpPr>
        <p:spPr>
          <a:xfrm>
            <a:off x="8024191" y="4568824"/>
            <a:ext cx="2958680" cy="1002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18903-39D8-9FFA-1C95-0D45B490E430}"/>
              </a:ext>
            </a:extLst>
          </p:cNvPr>
          <p:cNvSpPr/>
          <p:nvPr/>
        </p:nvSpPr>
        <p:spPr>
          <a:xfrm>
            <a:off x="9619296" y="5035735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24C5FA-4BF8-D578-9473-9F47D1F8EC21}"/>
              </a:ext>
            </a:extLst>
          </p:cNvPr>
          <p:cNvSpPr/>
          <p:nvPr/>
        </p:nvSpPr>
        <p:spPr>
          <a:xfrm>
            <a:off x="10560158" y="5436776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6B8B017D-579A-6232-D10B-E04906C7C039}"/>
              </a:ext>
            </a:extLst>
          </p:cNvPr>
          <p:cNvCxnSpPr>
            <a:cxnSpLocks/>
            <a:stCxn id="15" idx="5"/>
            <a:endCxn id="16" idx="2"/>
          </p:cNvCxnSpPr>
          <p:nvPr/>
        </p:nvCxnSpPr>
        <p:spPr>
          <a:xfrm rot="16200000" flipH="1">
            <a:off x="9910935" y="4805552"/>
            <a:ext cx="388313" cy="910134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C0BD08-1F78-9E0D-56B1-B2875C2351A6}"/>
                  </a:ext>
                </a:extLst>
              </p:cNvPr>
              <p:cNvSpPr txBox="1"/>
              <p:nvPr/>
            </p:nvSpPr>
            <p:spPr>
              <a:xfrm>
                <a:off x="10548960" y="5232796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C0BD08-1F78-9E0D-56B1-B2875C235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960" y="5232796"/>
                <a:ext cx="3714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1571A9-F1F8-9EAF-A9FB-48E3E5312832}"/>
                  </a:ext>
                </a:extLst>
              </p:cNvPr>
              <p:cNvSpPr txBox="1"/>
              <p:nvPr/>
            </p:nvSpPr>
            <p:spPr>
              <a:xfrm>
                <a:off x="8024192" y="5208264"/>
                <a:ext cx="1747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𝑖𝑛𝑠𝑖𝑑𝑒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1571A9-F1F8-9EAF-A9FB-48E3E5312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192" y="5208264"/>
                <a:ext cx="174709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DE23E0C-1E57-6CFD-9E0F-09DC0E1C4A30}"/>
              </a:ext>
            </a:extLst>
          </p:cNvPr>
          <p:cNvSpPr txBox="1"/>
          <p:nvPr/>
        </p:nvSpPr>
        <p:spPr>
          <a:xfrm>
            <a:off x="838200" y="6492875"/>
            <a:ext cx="84508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Ren, H., Hu, W., &amp; </a:t>
            </a:r>
            <a:r>
              <a:rPr lang="en-US" sz="8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(2020). Query2box: Reasoning over knowledge graphs in vector space using box embeddings. </a:t>
            </a:r>
            <a:r>
              <a:rPr lang="en-US" sz="800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arXiv:2002.05969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LID4096" sz="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06D2EC-96A7-40E0-6790-80DC458E2513}"/>
                  </a:ext>
                </a:extLst>
              </p:cNvPr>
              <p:cNvSpPr txBox="1"/>
              <p:nvPr/>
            </p:nvSpPr>
            <p:spPr>
              <a:xfrm>
                <a:off x="9526175" y="2897175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06D2EC-96A7-40E0-6790-80DC458E2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75" y="2897175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0378F7-2D00-734C-6168-74EE045C09A0}"/>
                  </a:ext>
                </a:extLst>
              </p:cNvPr>
              <p:cNvSpPr txBox="1"/>
              <p:nvPr/>
            </p:nvSpPr>
            <p:spPr>
              <a:xfrm>
                <a:off x="10896772" y="3420952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0378F7-2D00-734C-6168-74EE045C0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772" y="3420952"/>
                <a:ext cx="3676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0CC20B-C2C4-41B6-F5C6-D5306CA78E7F}"/>
                  </a:ext>
                </a:extLst>
              </p:cNvPr>
              <p:cNvSpPr txBox="1"/>
              <p:nvPr/>
            </p:nvSpPr>
            <p:spPr>
              <a:xfrm>
                <a:off x="9365978" y="4656684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0CC20B-C2C4-41B6-F5C6-D5306CA7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978" y="4656684"/>
                <a:ext cx="3506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BE78014-958C-170E-F829-956BC4D35795}"/>
                  </a:ext>
                </a:extLst>
              </p:cNvPr>
              <p:cNvSpPr txBox="1"/>
              <p:nvPr/>
            </p:nvSpPr>
            <p:spPr>
              <a:xfrm>
                <a:off x="10302664" y="5119301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BE78014-958C-170E-F829-956BC4D3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64" y="5119301"/>
                <a:ext cx="36766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539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76C1-0B96-5C4C-C0B0-AD40089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27"/>
            <a:ext cx="10515600" cy="1325563"/>
          </a:xfrm>
        </p:spPr>
        <p:txBody>
          <a:bodyPr/>
          <a:lstStyle/>
          <a:p>
            <a:r>
              <a:rPr lang="en-US" dirty="0"/>
              <a:t>Solutions for TFQs</a:t>
            </a:r>
            <a:br>
              <a:rPr lang="en-US" dirty="0"/>
            </a:br>
            <a:r>
              <a:rPr lang="en-US" dirty="0"/>
              <a:t>Geometric embedding space: Q2B (4/4)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DF46B-DE01-5DB8-01AA-546BB15A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10873095"/>
                  </p:ext>
                </p:extLst>
              </p:nvPr>
            </p:nvGraphicFramePr>
            <p:xfrm>
              <a:off x="32492" y="1767369"/>
              <a:ext cx="7458142" cy="3568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5761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372381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dirty="0"/>
                            <a:t> is a box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softmax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=1,…,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MLP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i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,…,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Deepset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Box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Box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dis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𝑜𝑢𝑡𝑠𝑖𝑑𝑒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dis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𝑖𝑛𝑠𝑖𝑑𝑒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10873095"/>
                  </p:ext>
                </p:extLst>
              </p:nvPr>
            </p:nvGraphicFramePr>
            <p:xfrm>
              <a:off x="32492" y="1767369"/>
              <a:ext cx="7458142" cy="3568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5761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372381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6557" r="-258187" b="-7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106557" r="-113" b="-7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6557" r="-258187" b="-6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206557" r="-113" b="-6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932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22222" r="-258187" b="-1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122222" r="-113" b="-1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57377" r="-25818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57377" r="-25818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4116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79412" r="-2581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679412" r="-11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68852" r="-25818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868852" r="-113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/>
              <p:nvPr/>
            </p:nvSpPr>
            <p:spPr>
              <a:xfrm>
                <a:off x="218705" y="5594617"/>
                <a:ext cx="696645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Training objective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5" y="5594617"/>
                <a:ext cx="6966459" cy="506870"/>
              </a:xfrm>
              <a:prstGeom prst="rect">
                <a:avLst/>
              </a:prstGeom>
              <a:blipFill>
                <a:blip r:embed="rId3"/>
                <a:stretch>
                  <a:fillRect l="-787" t="-73494" b="-1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87F316-1612-FF9A-0070-53648CAB711A}"/>
                  </a:ext>
                </a:extLst>
              </p:cNvPr>
              <p:cNvSpPr txBox="1"/>
              <p:nvPr/>
            </p:nvSpPr>
            <p:spPr>
              <a:xfrm>
                <a:off x="7384824" y="1690687"/>
                <a:ext cx="4807176" cy="1601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600" dirty="0"/>
                  <a:t>The realization for the scoring function</a:t>
                </a:r>
              </a:p>
              <a:p>
                <a:r>
                  <a:rPr lang="en-HK" sz="1600" dirty="0"/>
                  <a:t>Outside distance and inside distance: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𝑜𝑢𝑡𝑠𝑖𝑑𝑒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𝑚𝑖𝑛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𝑑𝑖𝑠𝑡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𝑠𝑖𝑑𝑒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unc>
                                        <m:func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 smtClean="0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𝑚𝑖𝑛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87F316-1612-FF9A-0070-53648CAB7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24" y="1690687"/>
                <a:ext cx="4807176" cy="1601977"/>
              </a:xfrm>
              <a:prstGeom prst="rect">
                <a:avLst/>
              </a:prstGeom>
              <a:blipFill>
                <a:blip r:embed="rId4"/>
                <a:stretch>
                  <a:fillRect l="-634" t="-114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0E4ED4-D6FF-BB1F-A2E7-BC6CE5A3819A}"/>
              </a:ext>
            </a:extLst>
          </p:cNvPr>
          <p:cNvSpPr/>
          <p:nvPr/>
        </p:nvSpPr>
        <p:spPr>
          <a:xfrm>
            <a:off x="7925635" y="3759072"/>
            <a:ext cx="2958680" cy="1002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432D07-38A4-7AFF-5D25-D510E412B202}"/>
              </a:ext>
            </a:extLst>
          </p:cNvPr>
          <p:cNvSpPr/>
          <p:nvPr/>
        </p:nvSpPr>
        <p:spPr>
          <a:xfrm>
            <a:off x="9520740" y="4225983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E30DF5-1294-9C3B-A614-77C06F78BF58}"/>
              </a:ext>
            </a:extLst>
          </p:cNvPr>
          <p:cNvSpPr/>
          <p:nvPr/>
        </p:nvSpPr>
        <p:spPr>
          <a:xfrm>
            <a:off x="11405271" y="5378986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E87B392C-37DF-8869-E5AB-9622035B5ED1}"/>
              </a:ext>
            </a:extLst>
          </p:cNvPr>
          <p:cNvCxnSpPr>
            <a:cxnSpLocks/>
            <a:endCxn id="20" idx="2"/>
          </p:cNvCxnSpPr>
          <p:nvPr/>
        </p:nvCxnSpPr>
        <p:spPr>
          <a:xfrm rot="16200000" flipH="1">
            <a:off x="10827124" y="4818839"/>
            <a:ext cx="635338" cy="520956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A3ADDB77-44B2-F575-E0DD-AE41BDAADB24}"/>
              </a:ext>
            </a:extLst>
          </p:cNvPr>
          <p:cNvCxnSpPr>
            <a:cxnSpLocks/>
            <a:stCxn id="10" idx="5"/>
          </p:cNvCxnSpPr>
          <p:nvPr/>
        </p:nvCxnSpPr>
        <p:spPr>
          <a:xfrm rot="16200000" flipH="1">
            <a:off x="9965422" y="3842756"/>
            <a:ext cx="504938" cy="1332847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1ABE38-E379-C3A6-5F68-44657E608A6C}"/>
                  </a:ext>
                </a:extLst>
              </p:cNvPr>
              <p:cNvSpPr txBox="1"/>
              <p:nvPr/>
            </p:nvSpPr>
            <p:spPr>
              <a:xfrm>
                <a:off x="11441271" y="5187945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1ABE38-E379-C3A6-5F68-44657E608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1271" y="5187945"/>
                <a:ext cx="3714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707E00-3697-9263-E895-94532B2C2263}"/>
                  </a:ext>
                </a:extLst>
              </p:cNvPr>
              <p:cNvSpPr txBox="1"/>
              <p:nvPr/>
            </p:nvSpPr>
            <p:spPr>
              <a:xfrm>
                <a:off x="7925636" y="4398512"/>
                <a:ext cx="1747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𝑖𝑛𝑠𝑖𝑑𝑒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707E00-3697-9263-E895-94532B2C2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36" y="4398512"/>
                <a:ext cx="174709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4BD769-C82C-97E7-1385-7268F429E2D7}"/>
                  </a:ext>
                </a:extLst>
              </p:cNvPr>
              <p:cNvSpPr txBox="1"/>
              <p:nvPr/>
            </p:nvSpPr>
            <p:spPr>
              <a:xfrm>
                <a:off x="9086772" y="4988134"/>
                <a:ext cx="1797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𝑜𝑢𝑡𝑠𝑖𝑑𝑒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4BD769-C82C-97E7-1385-7268F429E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772" y="4988134"/>
                <a:ext cx="1797543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D5BB750-02BD-1DF7-D954-8DFB7E277B4C}"/>
              </a:ext>
            </a:extLst>
          </p:cNvPr>
          <p:cNvSpPr txBox="1"/>
          <p:nvPr/>
        </p:nvSpPr>
        <p:spPr>
          <a:xfrm>
            <a:off x="838200" y="6492875"/>
            <a:ext cx="84508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Ren, H., Hu, W., &amp; </a:t>
            </a:r>
            <a:r>
              <a:rPr lang="en-US" sz="8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(2020). Query2box: Reasoning over knowledge graphs in vector space using box embeddings. </a:t>
            </a:r>
            <a:r>
              <a:rPr lang="en-US" sz="800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arXiv:2002.05969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LID4096" sz="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936040-8164-DBE4-1C54-FEE0162A4FC0}"/>
                  </a:ext>
                </a:extLst>
              </p:cNvPr>
              <p:cNvSpPr txBox="1"/>
              <p:nvPr/>
            </p:nvSpPr>
            <p:spPr>
              <a:xfrm>
                <a:off x="10820566" y="3562932"/>
                <a:ext cx="734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936040-8164-DBE4-1C54-FEE0162A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566" y="3562932"/>
                <a:ext cx="73443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C1D85E-C0DA-F280-D31E-7A4741F8630A}"/>
                  </a:ext>
                </a:extLst>
              </p:cNvPr>
              <p:cNvSpPr txBox="1"/>
              <p:nvPr/>
            </p:nvSpPr>
            <p:spPr>
              <a:xfrm>
                <a:off x="7636903" y="4712797"/>
                <a:ext cx="695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C1D85E-C0DA-F280-D31E-7A4741F86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903" y="4712797"/>
                <a:ext cx="69596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C5DA6A-1E5E-15BD-D0DE-E07D0CB0F1BE}"/>
                  </a:ext>
                </a:extLst>
              </p:cNvPr>
              <p:cNvSpPr txBox="1"/>
              <p:nvPr/>
            </p:nvSpPr>
            <p:spPr>
              <a:xfrm>
                <a:off x="9520740" y="3947182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C5DA6A-1E5E-15BD-D0DE-E07D0CB0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740" y="3947182"/>
                <a:ext cx="3506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86241D-1385-E3C8-5342-261400E46DD0}"/>
                  </a:ext>
                </a:extLst>
              </p:cNvPr>
              <p:cNvSpPr txBox="1"/>
              <p:nvPr/>
            </p:nvSpPr>
            <p:spPr>
              <a:xfrm>
                <a:off x="10891337" y="4470959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86241D-1385-E3C8-5342-261400E46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337" y="4470959"/>
                <a:ext cx="36766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726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76C1-0B96-5C4C-C0B0-AD40089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Solutions for TFQs </a:t>
            </a:r>
            <a:r>
              <a:rPr lang="en-US" u="sng" dirty="0"/>
              <a:t>with set complement</a:t>
            </a:r>
            <a:br>
              <a:rPr lang="en-US" dirty="0"/>
            </a:br>
            <a:r>
              <a:rPr lang="en-US" dirty="0"/>
              <a:t>Probability embedding space: </a:t>
            </a:r>
            <a:r>
              <a:rPr lang="en-US" dirty="0" err="1"/>
              <a:t>BetaE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DF46B-DE01-5DB8-01AA-546BB15A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029306"/>
                  </p:ext>
                </p:extLst>
              </p:nvPr>
            </p:nvGraphicFramePr>
            <p:xfrm>
              <a:off x="4724402" y="1725408"/>
              <a:ext cx="7283334" cy="38852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6874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246460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0,∞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∈[0,∞)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softmax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NN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d>
                                  <m:d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600" b="1" i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MLP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i="1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=1,…,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KL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  <m: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029306"/>
                  </p:ext>
                </p:extLst>
              </p:nvPr>
            </p:nvGraphicFramePr>
            <p:xfrm>
              <a:off x="4724402" y="1725408"/>
              <a:ext cx="7283334" cy="38852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6874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246460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3279" r="-258084" b="-8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92" t="-103279" r="-116" b="-847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3279" r="-258084" b="-7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92" t="-203279" r="-116" b="-747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9584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7834" r="-258084" b="-190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92" t="-117834" r="-116" b="-190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60656" r="-258084" b="-3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UCQ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60656" r="-258084" b="-2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92" t="-660656" r="-116" b="-29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60656" r="-258084" b="-1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92" t="-760656" r="-116" b="-19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701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56522" r="-258084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92" t="-456522" r="-116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/>
              <p:nvPr/>
            </p:nvSpPr>
            <p:spPr>
              <a:xfrm>
                <a:off x="5127370" y="5862673"/>
                <a:ext cx="696645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Training objective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70" y="5862673"/>
                <a:ext cx="6966459" cy="506870"/>
              </a:xfrm>
              <a:prstGeom prst="rect">
                <a:avLst/>
              </a:prstGeom>
              <a:blipFill>
                <a:blip r:embed="rId3"/>
                <a:stretch>
                  <a:fillRect l="-700" t="-73494" b="-1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7EC766-536E-CBD5-1F80-9A9CB0838A44}"/>
              </a:ext>
            </a:extLst>
          </p:cNvPr>
          <p:cNvSpPr txBox="1"/>
          <p:nvPr/>
        </p:nvSpPr>
        <p:spPr>
          <a:xfrm>
            <a:off x="838199" y="6382921"/>
            <a:ext cx="8480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Ren, H., &amp; </a:t>
            </a:r>
            <a:r>
              <a:rPr lang="en-US" sz="8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(2020). Beta embeddings for multi-hop logical reasoning in knowledge graphs. </a:t>
            </a:r>
            <a:r>
              <a:rPr lang="en-US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Advances in Neural Information Processing Systems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33</a:t>
            </a:r>
            <a:r>
              <a:rPr lang="en-US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19716-19726.</a:t>
            </a:r>
            <a:endParaRPr lang="LID4096" sz="8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3D00FE-435E-DF79-2026-61C08FFF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9" y="3548924"/>
            <a:ext cx="3339717" cy="25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E05377-F6BF-B6E7-51CD-0648CF9AC6EA}"/>
                  </a:ext>
                </a:extLst>
              </p:cNvPr>
              <p:cNvSpPr txBox="1"/>
              <p:nvPr/>
            </p:nvSpPr>
            <p:spPr>
              <a:xfrm>
                <a:off x="272084" y="1367474"/>
                <a:ext cx="4192388" cy="2061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Q: How to model the set complement?</a:t>
                </a:r>
              </a:p>
              <a:p>
                <a:r>
                  <a:rPr lang="en-US" dirty="0"/>
                  <a:t>A: Use inductive bias of probability families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P.d.f.</a:t>
                </a:r>
                <a:r>
                  <a:rPr lang="en-US" dirty="0"/>
                  <a:t> of Beta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Beta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Gamma function.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Set embedding: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Beta distributions.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E05377-F6BF-B6E7-51CD-0648CF9AC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84" y="1367474"/>
                <a:ext cx="4192388" cy="2061526"/>
              </a:xfrm>
              <a:prstGeom prst="rect">
                <a:avLst/>
              </a:prstGeom>
              <a:blipFill>
                <a:blip r:embed="rId5"/>
                <a:stretch>
                  <a:fillRect l="-1310" t="-1475" r="-1310" b="-354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410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AC4E-6A89-B183-C75D-28921111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33" y="3863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Solutions for TFQs </a:t>
            </a:r>
            <a:r>
              <a:rPr lang="en-US" sz="4800" u="sng" dirty="0"/>
              <a:t>with set union</a:t>
            </a:r>
            <a:br>
              <a:rPr lang="en-US" sz="4800" dirty="0"/>
            </a:br>
            <a:r>
              <a:rPr lang="en-US" sz="4800" dirty="0"/>
              <a:t>Empirical sample embedding space: Q2P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E160F2-5E3D-6B33-153D-CC8E64E2A17F}"/>
              </a:ext>
            </a:extLst>
          </p:cNvPr>
          <p:cNvGrpSpPr/>
          <p:nvPr/>
        </p:nvGrpSpPr>
        <p:grpSpPr>
          <a:xfrm>
            <a:off x="789233" y="1675150"/>
            <a:ext cx="5930169" cy="2990650"/>
            <a:chOff x="732273" y="2483401"/>
            <a:chExt cx="5374196" cy="20402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71670B-D801-CFAB-C848-C553244D9EA2}"/>
                </a:ext>
              </a:extLst>
            </p:cNvPr>
            <p:cNvSpPr txBox="1"/>
            <p:nvPr/>
          </p:nvSpPr>
          <p:spPr>
            <a:xfrm>
              <a:off x="2872233" y="3784670"/>
              <a:ext cx="1751353" cy="27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Complement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FA7FC6-611A-27BF-4B7E-E3F94B3E07F8}"/>
                </a:ext>
              </a:extLst>
            </p:cNvPr>
            <p:cNvSpPr txBox="1"/>
            <p:nvPr/>
          </p:nvSpPr>
          <p:spPr>
            <a:xfrm>
              <a:off x="780564" y="3138188"/>
              <a:ext cx="1120468" cy="48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Turing </a:t>
              </a:r>
            </a:p>
            <a:p>
              <a:r>
                <a:rPr lang="en-US" sz="2000"/>
                <a:t>Award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96FA3A-53D7-8051-E04E-7BEC3B4428A3}"/>
                </a:ext>
              </a:extLst>
            </p:cNvPr>
            <p:cNvSpPr txBox="1"/>
            <p:nvPr/>
          </p:nvSpPr>
          <p:spPr>
            <a:xfrm>
              <a:off x="732273" y="3947387"/>
              <a:ext cx="1050354" cy="27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Canada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3716AF-1373-2870-C8DA-D9FB53F5F23C}"/>
                </a:ext>
              </a:extLst>
            </p:cNvPr>
            <p:cNvSpPr txBox="1"/>
            <p:nvPr/>
          </p:nvSpPr>
          <p:spPr>
            <a:xfrm>
              <a:off x="1701110" y="3795373"/>
              <a:ext cx="1307576" cy="27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Has Citizen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42D1DF-2BEB-3EBE-BA1A-8892616B4FAE}"/>
                </a:ext>
              </a:extLst>
            </p:cNvPr>
            <p:cNvSpPr txBox="1"/>
            <p:nvPr/>
          </p:nvSpPr>
          <p:spPr>
            <a:xfrm>
              <a:off x="3030208" y="3559876"/>
              <a:ext cx="1640111" cy="27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Intersection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50CFD8-715F-F84D-EC44-DAC0255FC43E}"/>
                </a:ext>
              </a:extLst>
            </p:cNvPr>
            <p:cNvSpPr txBox="1"/>
            <p:nvPr/>
          </p:nvSpPr>
          <p:spPr>
            <a:xfrm>
              <a:off x="4423489" y="3373963"/>
              <a:ext cx="1166079" cy="27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Graduate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A5B6A4-9F72-EE1B-FCBC-C338D71ED2EF}"/>
                    </a:ext>
                  </a:extLst>
                </p:cNvPr>
                <p:cNvSpPr txBox="1"/>
                <p:nvPr/>
              </p:nvSpPr>
              <p:spPr>
                <a:xfrm>
                  <a:off x="965873" y="2483401"/>
                  <a:ext cx="5140596" cy="5039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𝑊𝑖𝑛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𝑇𝑢𝑟𝑖𝑛𝑔𝐴𝑤𝑎𝑟𝑑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𝐶𝑖𝑡𝑖𝑧𝑒𝑛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𝐶𝑎𝑛𝑎𝑑𝑎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𝐺𝑟𝑎𝑑𝑢𝑎𝑡𝑒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A5B6A4-9F72-EE1B-FCBC-C338D71ED2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873" y="2483401"/>
                  <a:ext cx="5140596" cy="503917"/>
                </a:xfrm>
                <a:prstGeom prst="rect">
                  <a:avLst/>
                </a:prstGeom>
                <a:blipFill>
                  <a:blip r:embed="rId2"/>
                  <a:stretch>
                    <a:fillRect l="-215" r="-1183" b="-16529"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8D9018-F09C-002E-2C89-641003535352}"/>
                </a:ext>
              </a:extLst>
            </p:cNvPr>
            <p:cNvSpPr/>
            <p:nvPr/>
          </p:nvSpPr>
          <p:spPr>
            <a:xfrm>
              <a:off x="1611527" y="3213861"/>
              <a:ext cx="265364" cy="192565"/>
            </a:xfrm>
            <a:prstGeom prst="ellipse">
              <a:avLst/>
            </a:prstGeom>
            <a:solidFill>
              <a:srgbClr val="003E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662728-802B-F3B5-436A-74248E8B0F5A}"/>
                </a:ext>
              </a:extLst>
            </p:cNvPr>
            <p:cNvSpPr/>
            <p:nvPr/>
          </p:nvSpPr>
          <p:spPr>
            <a:xfrm>
              <a:off x="1611526" y="4013563"/>
              <a:ext cx="265364" cy="192565"/>
            </a:xfrm>
            <a:prstGeom prst="ellipse">
              <a:avLst/>
            </a:prstGeom>
            <a:solidFill>
              <a:srgbClr val="003E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A91364-0166-4F61-5F98-833265EA3F11}"/>
                </a:ext>
              </a:extLst>
            </p:cNvPr>
            <p:cNvSpPr/>
            <p:nvPr/>
          </p:nvSpPr>
          <p:spPr>
            <a:xfrm>
              <a:off x="2718067" y="4013563"/>
              <a:ext cx="265364" cy="192565"/>
            </a:xfrm>
            <a:prstGeom prst="ellipse">
              <a:avLst/>
            </a:prstGeom>
            <a:solidFill>
              <a:srgbClr val="BC5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1DA366-3FDC-EF13-3579-C8C213CC063F}"/>
                </a:ext>
              </a:extLst>
            </p:cNvPr>
            <p:cNvSpPr/>
            <p:nvPr/>
          </p:nvSpPr>
          <p:spPr>
            <a:xfrm>
              <a:off x="3929696" y="4013563"/>
              <a:ext cx="265364" cy="192565"/>
            </a:xfrm>
            <a:prstGeom prst="ellipse">
              <a:avLst/>
            </a:prstGeom>
            <a:solidFill>
              <a:srgbClr val="BC5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549849-5FCD-B6BA-5F7A-D0434D24627D}"/>
                </a:ext>
              </a:extLst>
            </p:cNvPr>
            <p:cNvSpPr/>
            <p:nvPr/>
          </p:nvSpPr>
          <p:spPr>
            <a:xfrm>
              <a:off x="3929696" y="3213861"/>
              <a:ext cx="265364" cy="192565"/>
            </a:xfrm>
            <a:prstGeom prst="ellipse">
              <a:avLst/>
            </a:prstGeom>
            <a:solidFill>
              <a:srgbClr val="BC5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0D7E80-E0BE-A32A-15C6-4A25FD84A3E8}"/>
                </a:ext>
              </a:extLst>
            </p:cNvPr>
            <p:cNvSpPr/>
            <p:nvPr/>
          </p:nvSpPr>
          <p:spPr>
            <a:xfrm>
              <a:off x="4332110" y="3609710"/>
              <a:ext cx="265364" cy="192565"/>
            </a:xfrm>
            <a:prstGeom prst="ellipse">
              <a:avLst/>
            </a:prstGeom>
            <a:solidFill>
              <a:srgbClr val="BC5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518C4B-F705-8C9A-97D8-C457646CC389}"/>
                </a:ext>
              </a:extLst>
            </p:cNvPr>
            <p:cNvSpPr/>
            <p:nvPr/>
          </p:nvSpPr>
          <p:spPr>
            <a:xfrm>
              <a:off x="5265305" y="3611784"/>
              <a:ext cx="265364" cy="192565"/>
            </a:xfrm>
            <a:prstGeom prst="ellipse">
              <a:avLst/>
            </a:prstGeom>
            <a:solidFill>
              <a:srgbClr val="F9A1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709C16-2BF0-AEB8-C872-70D4F7C52F52}"/>
                </a:ext>
              </a:extLst>
            </p:cNvPr>
            <p:cNvSpPr txBox="1"/>
            <p:nvPr/>
          </p:nvSpPr>
          <p:spPr>
            <a:xfrm>
              <a:off x="2389297" y="3058720"/>
              <a:ext cx="1289423" cy="27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Has Winner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B13193-CEDC-9E89-FCF0-CE15E4CC2AAF}"/>
                </a:ext>
              </a:extLst>
            </p:cNvPr>
            <p:cNvCxnSpPr>
              <a:cxnSpLocks/>
              <a:stCxn id="14" idx="6"/>
              <a:endCxn id="18" idx="2"/>
            </p:cNvCxnSpPr>
            <p:nvPr/>
          </p:nvCxnSpPr>
          <p:spPr>
            <a:xfrm>
              <a:off x="1876892" y="3310143"/>
              <a:ext cx="2052805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2193F2B-D2B1-BB08-1F2B-E5631CDF4232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1876891" y="4109846"/>
              <a:ext cx="841176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70A45AF-5B47-4BF5-397E-347DE9616312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2983431" y="4109845"/>
              <a:ext cx="946265" cy="0"/>
            </a:xfrm>
            <a:prstGeom prst="straightConnector1">
              <a:avLst/>
            </a:prstGeom>
            <a:ln w="317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6ACF948-4E10-2ACF-F6DF-584501E846BA}"/>
                </a:ext>
              </a:extLst>
            </p:cNvPr>
            <p:cNvCxnSpPr>
              <a:cxnSpLocks/>
              <a:stCxn id="17" idx="7"/>
              <a:endCxn id="19" idx="3"/>
            </p:cNvCxnSpPr>
            <p:nvPr/>
          </p:nvCxnSpPr>
          <p:spPr>
            <a:xfrm flipV="1">
              <a:off x="4156198" y="3774075"/>
              <a:ext cx="214774" cy="267689"/>
            </a:xfrm>
            <a:prstGeom prst="straightConnector1">
              <a:avLst/>
            </a:prstGeom>
            <a:ln w="317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CBDCDC-9708-79D0-6821-F027D436B7FE}"/>
                </a:ext>
              </a:extLst>
            </p:cNvPr>
            <p:cNvCxnSpPr>
              <a:cxnSpLocks/>
              <a:stCxn id="18" idx="5"/>
              <a:endCxn id="19" idx="1"/>
            </p:cNvCxnSpPr>
            <p:nvPr/>
          </p:nvCxnSpPr>
          <p:spPr>
            <a:xfrm>
              <a:off x="4156198" y="3378226"/>
              <a:ext cx="214774" cy="259684"/>
            </a:xfrm>
            <a:prstGeom prst="straightConnector1">
              <a:avLst/>
            </a:prstGeom>
            <a:ln w="317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9690CC4-4863-8611-7047-E883059260FD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>
              <a:off x="4597474" y="3705992"/>
              <a:ext cx="667831" cy="2074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CE8C4B-68F2-C8EA-7F49-2DB739602D24}"/>
                </a:ext>
              </a:extLst>
            </p:cNvPr>
            <p:cNvSpPr txBox="1"/>
            <p:nvPr/>
          </p:nvSpPr>
          <p:spPr>
            <a:xfrm>
              <a:off x="1805256" y="4208677"/>
              <a:ext cx="3139851" cy="31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Computation Graph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3B697D-7A50-F182-5E67-279AE7CC15EB}"/>
              </a:ext>
            </a:extLst>
          </p:cNvPr>
          <p:cNvGrpSpPr/>
          <p:nvPr/>
        </p:nvGrpSpPr>
        <p:grpSpPr>
          <a:xfrm>
            <a:off x="7020437" y="2934732"/>
            <a:ext cx="1126515" cy="1000869"/>
            <a:chOff x="193106" y="559440"/>
            <a:chExt cx="2736521" cy="2257440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2528C30-49FF-F720-D5F9-0A77A449D9C4}"/>
                </a:ext>
              </a:extLst>
            </p:cNvPr>
            <p:cNvSpPr/>
            <p:nvPr/>
          </p:nvSpPr>
          <p:spPr>
            <a:xfrm>
              <a:off x="193106" y="559440"/>
              <a:ext cx="2736521" cy="2257440"/>
            </a:xfrm>
            <a:prstGeom prst="roundRect">
              <a:avLst>
                <a:gd name="adj" fmla="val 4167"/>
              </a:avLst>
            </a:prstGeom>
            <a:ln w="31750">
              <a:solidFill>
                <a:srgbClr val="003F5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2DB1A3-D001-6587-99F5-426E5B305223}"/>
                </a:ext>
              </a:extLst>
            </p:cNvPr>
            <p:cNvSpPr/>
            <p:nvPr/>
          </p:nvSpPr>
          <p:spPr>
            <a:xfrm>
              <a:off x="1017110" y="74757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FC14441-B5B0-E64B-E00A-8CD440FC1A5D}"/>
                </a:ext>
              </a:extLst>
            </p:cNvPr>
            <p:cNvSpPr/>
            <p:nvPr/>
          </p:nvSpPr>
          <p:spPr>
            <a:xfrm>
              <a:off x="2431332" y="94288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264611E-9F6B-0ECA-9DBE-4DCA90CCE683}"/>
                </a:ext>
              </a:extLst>
            </p:cNvPr>
            <p:cNvSpPr/>
            <p:nvPr/>
          </p:nvSpPr>
          <p:spPr>
            <a:xfrm>
              <a:off x="710433" y="89288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E7D8B8-6ED1-E92D-474A-D8C736AA7C13}"/>
                </a:ext>
              </a:extLst>
            </p:cNvPr>
            <p:cNvSpPr/>
            <p:nvPr/>
          </p:nvSpPr>
          <p:spPr>
            <a:xfrm>
              <a:off x="1329683" y="82276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213A9B-022F-BE9E-6F27-FA98B3B353CB}"/>
                </a:ext>
              </a:extLst>
            </p:cNvPr>
            <p:cNvSpPr/>
            <p:nvPr/>
          </p:nvSpPr>
          <p:spPr>
            <a:xfrm>
              <a:off x="2253353" y="109523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FC4652A-94D5-EF0E-8ECE-C4ED58DB2665}"/>
                </a:ext>
              </a:extLst>
            </p:cNvPr>
            <p:cNvSpPr/>
            <p:nvPr/>
          </p:nvSpPr>
          <p:spPr>
            <a:xfrm>
              <a:off x="1343843" y="126680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81DB89-08D7-6086-9025-0611E8484766}"/>
                </a:ext>
              </a:extLst>
            </p:cNvPr>
            <p:cNvSpPr/>
            <p:nvPr/>
          </p:nvSpPr>
          <p:spPr>
            <a:xfrm>
              <a:off x="424647" y="121189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078C1BB-7D2E-548E-73B2-4FF71F8AC6B8}"/>
                </a:ext>
              </a:extLst>
            </p:cNvPr>
            <p:cNvSpPr/>
            <p:nvPr/>
          </p:nvSpPr>
          <p:spPr>
            <a:xfrm>
              <a:off x="2240320" y="64756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3D0C32D-6788-DB13-0878-31D52F25851D}"/>
                </a:ext>
              </a:extLst>
            </p:cNvPr>
            <p:cNvSpPr/>
            <p:nvPr/>
          </p:nvSpPr>
          <p:spPr>
            <a:xfrm>
              <a:off x="1702289" y="121680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2042C89-3626-F157-D5E1-E2F894398B54}"/>
                </a:ext>
              </a:extLst>
            </p:cNvPr>
            <p:cNvSpPr/>
            <p:nvPr/>
          </p:nvSpPr>
          <p:spPr>
            <a:xfrm>
              <a:off x="2436711" y="138349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F86E5AA-1E18-25A2-0204-63C30A0A1DA2}"/>
                </a:ext>
              </a:extLst>
            </p:cNvPr>
            <p:cNvSpPr/>
            <p:nvPr/>
          </p:nvSpPr>
          <p:spPr>
            <a:xfrm>
              <a:off x="607876" y="151909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E19EFB7-F031-028C-08F0-4B13B5B8E207}"/>
                </a:ext>
              </a:extLst>
            </p:cNvPr>
            <p:cNvSpPr/>
            <p:nvPr/>
          </p:nvSpPr>
          <p:spPr>
            <a:xfrm>
              <a:off x="732442" y="1795379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2F495BC-B9C3-7803-3B79-323A1E2D2C5C}"/>
                </a:ext>
              </a:extLst>
            </p:cNvPr>
            <p:cNvSpPr/>
            <p:nvPr/>
          </p:nvSpPr>
          <p:spPr>
            <a:xfrm>
              <a:off x="2001221" y="176436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957D332-4127-C96E-7D4C-453E72BF9CDE}"/>
                </a:ext>
              </a:extLst>
            </p:cNvPr>
            <p:cNvSpPr/>
            <p:nvPr/>
          </p:nvSpPr>
          <p:spPr>
            <a:xfrm>
              <a:off x="1052076" y="220026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2D6646F-68AE-C1E0-5369-345CA93FB093}"/>
                </a:ext>
              </a:extLst>
            </p:cNvPr>
            <p:cNvSpPr/>
            <p:nvPr/>
          </p:nvSpPr>
          <p:spPr>
            <a:xfrm>
              <a:off x="2082021" y="156434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9EEBD0B-36D6-BF1D-41B5-EFBABC23E4CE}"/>
                </a:ext>
              </a:extLst>
            </p:cNvPr>
            <p:cNvSpPr/>
            <p:nvPr/>
          </p:nvSpPr>
          <p:spPr>
            <a:xfrm>
              <a:off x="1667826" y="145865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11D75F3-3754-C651-1714-225D73A6B27D}"/>
                </a:ext>
              </a:extLst>
            </p:cNvPr>
            <p:cNvSpPr/>
            <p:nvPr/>
          </p:nvSpPr>
          <p:spPr>
            <a:xfrm>
              <a:off x="1589958" y="182157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6A1CF7-3FC6-8901-DDC6-5D024A5AE5CF}"/>
                </a:ext>
              </a:extLst>
            </p:cNvPr>
            <p:cNvSpPr/>
            <p:nvPr/>
          </p:nvSpPr>
          <p:spPr>
            <a:xfrm>
              <a:off x="1754806" y="82853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A716F58-1544-B68D-C745-E27138FDBA53}"/>
                </a:ext>
              </a:extLst>
            </p:cNvPr>
            <p:cNvSpPr/>
            <p:nvPr/>
          </p:nvSpPr>
          <p:spPr>
            <a:xfrm>
              <a:off x="1002070" y="166435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4D8D311-E3C2-4E00-DBD0-4968474CC2DC}"/>
                </a:ext>
              </a:extLst>
            </p:cNvPr>
            <p:cNvSpPr/>
            <p:nvPr/>
          </p:nvSpPr>
          <p:spPr>
            <a:xfrm>
              <a:off x="1379688" y="222870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49FDE00-95C8-B03B-6199-20A9316AD6DA}"/>
                </a:ext>
              </a:extLst>
            </p:cNvPr>
            <p:cNvSpPr/>
            <p:nvPr/>
          </p:nvSpPr>
          <p:spPr>
            <a:xfrm>
              <a:off x="1912717" y="222631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9712D-FD23-0EA8-5F05-8AAA8CFFD21E}"/>
                </a:ext>
              </a:extLst>
            </p:cNvPr>
            <p:cNvSpPr/>
            <p:nvPr/>
          </p:nvSpPr>
          <p:spPr>
            <a:xfrm>
              <a:off x="782448" y="206439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570C34D-22D0-307D-C923-4DB5565F5271}"/>
                </a:ext>
              </a:extLst>
            </p:cNvPr>
            <p:cNvSpPr/>
            <p:nvPr/>
          </p:nvSpPr>
          <p:spPr>
            <a:xfrm>
              <a:off x="782448" y="241676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A1D5A8F-1B31-2F5E-5979-74FECD1BA097}"/>
                </a:ext>
              </a:extLst>
            </p:cNvPr>
            <p:cNvSpPr/>
            <p:nvPr/>
          </p:nvSpPr>
          <p:spPr>
            <a:xfrm>
              <a:off x="1261474" y="183104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25B452C-D1A1-A5CE-9999-019EA386AB64}"/>
                </a:ext>
              </a:extLst>
            </p:cNvPr>
            <p:cNvSpPr/>
            <p:nvPr/>
          </p:nvSpPr>
          <p:spPr>
            <a:xfrm>
              <a:off x="1796774" y="197152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FD7CB26-42F2-F68D-5D6D-0444F633304B}"/>
                </a:ext>
              </a:extLst>
            </p:cNvPr>
            <p:cNvSpPr/>
            <p:nvPr/>
          </p:nvSpPr>
          <p:spPr>
            <a:xfrm>
              <a:off x="2199839" y="209786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739FF7-0E1E-8FA0-EB62-B16A4050E991}"/>
                </a:ext>
              </a:extLst>
            </p:cNvPr>
            <p:cNvSpPr/>
            <p:nvPr/>
          </p:nvSpPr>
          <p:spPr>
            <a:xfrm>
              <a:off x="1946792" y="121917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96A4D38-E7DA-9DEE-6100-19870CF287DC}"/>
                </a:ext>
              </a:extLst>
            </p:cNvPr>
            <p:cNvSpPr/>
            <p:nvPr/>
          </p:nvSpPr>
          <p:spPr>
            <a:xfrm>
              <a:off x="1958826" y="146908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3F4C53E-A040-3B40-57F8-735227C2DC62}"/>
                </a:ext>
              </a:extLst>
            </p:cNvPr>
            <p:cNvSpPr/>
            <p:nvPr/>
          </p:nvSpPr>
          <p:spPr>
            <a:xfrm>
              <a:off x="657882" y="1219174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017D4E7-D080-FACC-3BBE-D0CF89F64C1D}"/>
                </a:ext>
              </a:extLst>
            </p:cNvPr>
            <p:cNvSpPr/>
            <p:nvPr/>
          </p:nvSpPr>
          <p:spPr>
            <a:xfrm>
              <a:off x="972938" y="1140472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2E652A6-8960-1377-5150-E1A313EC087A}"/>
                </a:ext>
              </a:extLst>
            </p:cNvPr>
            <p:cNvSpPr/>
            <p:nvPr/>
          </p:nvSpPr>
          <p:spPr>
            <a:xfrm>
              <a:off x="850202" y="1321572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6BC05FC-F0B9-B907-6B3A-2683F5FBC8A3}"/>
                </a:ext>
              </a:extLst>
            </p:cNvPr>
            <p:cNvSpPr/>
            <p:nvPr/>
          </p:nvSpPr>
          <p:spPr>
            <a:xfrm>
              <a:off x="2431332" y="1207145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E61AB1D-8ED7-E547-7D49-9C0DAFA8E176}"/>
                </a:ext>
              </a:extLst>
            </p:cNvPr>
            <p:cNvSpPr/>
            <p:nvPr/>
          </p:nvSpPr>
          <p:spPr>
            <a:xfrm>
              <a:off x="2646097" y="109046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B78F09B-16CE-EC8E-A22D-AB848BD7B455}"/>
                </a:ext>
              </a:extLst>
            </p:cNvPr>
            <p:cNvSpPr/>
            <p:nvPr/>
          </p:nvSpPr>
          <p:spPr>
            <a:xfrm>
              <a:off x="1625957" y="2276323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117A8D1-BBC3-4632-DD39-D22DE137A542}"/>
                </a:ext>
              </a:extLst>
            </p:cNvPr>
            <p:cNvSpPr/>
            <p:nvPr/>
          </p:nvSpPr>
          <p:spPr>
            <a:xfrm>
              <a:off x="1706187" y="2516778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F6CC76C-A713-1E1A-08AA-82262E6ADABE}"/>
                </a:ext>
              </a:extLst>
            </p:cNvPr>
            <p:cNvSpPr/>
            <p:nvPr/>
          </p:nvSpPr>
          <p:spPr>
            <a:xfrm>
              <a:off x="1525945" y="2416765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4BAC805-2EEF-C653-4F71-1533D8AD69B2}"/>
              </a:ext>
            </a:extLst>
          </p:cNvPr>
          <p:cNvGrpSpPr/>
          <p:nvPr/>
        </p:nvGrpSpPr>
        <p:grpSpPr>
          <a:xfrm>
            <a:off x="9901857" y="1533972"/>
            <a:ext cx="1126515" cy="1000869"/>
            <a:chOff x="3287815" y="554662"/>
            <a:chExt cx="2736521" cy="2257440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F77921A7-9AE8-8A07-D1BA-4CF4C457CF41}"/>
                </a:ext>
              </a:extLst>
            </p:cNvPr>
            <p:cNvSpPr/>
            <p:nvPr/>
          </p:nvSpPr>
          <p:spPr>
            <a:xfrm>
              <a:off x="3287815" y="554662"/>
              <a:ext cx="2736521" cy="2257440"/>
            </a:xfrm>
            <a:prstGeom prst="roundRect">
              <a:avLst>
                <a:gd name="adj" fmla="val 4167"/>
              </a:avLst>
            </a:prstGeom>
            <a:ln w="31750">
              <a:solidFill>
                <a:srgbClr val="003F5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257D65B-6F40-A888-7F20-293667D1A672}"/>
                </a:ext>
              </a:extLst>
            </p:cNvPr>
            <p:cNvSpPr/>
            <p:nvPr/>
          </p:nvSpPr>
          <p:spPr>
            <a:xfrm>
              <a:off x="4111819" y="74279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9FC4044-88FC-C3B1-EDC2-59DF78BEEF63}"/>
                </a:ext>
              </a:extLst>
            </p:cNvPr>
            <p:cNvSpPr/>
            <p:nvPr/>
          </p:nvSpPr>
          <p:spPr>
            <a:xfrm>
              <a:off x="5526041" y="93810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70F7285-1F51-D6D7-6F6F-6386E6EECA21}"/>
                </a:ext>
              </a:extLst>
            </p:cNvPr>
            <p:cNvSpPr/>
            <p:nvPr/>
          </p:nvSpPr>
          <p:spPr>
            <a:xfrm>
              <a:off x="3805142" y="88810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9D192C4-C323-D9F1-DEA4-037FE03819AB}"/>
                </a:ext>
              </a:extLst>
            </p:cNvPr>
            <p:cNvSpPr/>
            <p:nvPr/>
          </p:nvSpPr>
          <p:spPr>
            <a:xfrm>
              <a:off x="4424392" y="81798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A3989DF-F319-6D8B-6DCE-AD0991BC44E4}"/>
                </a:ext>
              </a:extLst>
            </p:cNvPr>
            <p:cNvSpPr/>
            <p:nvPr/>
          </p:nvSpPr>
          <p:spPr>
            <a:xfrm>
              <a:off x="5348062" y="109045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CE49E2E-7122-185F-B3A0-D59F54D43871}"/>
                </a:ext>
              </a:extLst>
            </p:cNvPr>
            <p:cNvSpPr/>
            <p:nvPr/>
          </p:nvSpPr>
          <p:spPr>
            <a:xfrm>
              <a:off x="4438552" y="126203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BA624BC-24AE-6457-72B6-D34CF58ECC41}"/>
                </a:ext>
              </a:extLst>
            </p:cNvPr>
            <p:cNvSpPr/>
            <p:nvPr/>
          </p:nvSpPr>
          <p:spPr>
            <a:xfrm>
              <a:off x="3519356" y="120712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2A2CC73-3F90-A64F-D3F6-42EFCCF2FCA8}"/>
                </a:ext>
              </a:extLst>
            </p:cNvPr>
            <p:cNvSpPr/>
            <p:nvPr/>
          </p:nvSpPr>
          <p:spPr>
            <a:xfrm>
              <a:off x="5335029" y="64278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06B3E62-6A9D-A852-6E8E-FE512CBF4B2D}"/>
                </a:ext>
              </a:extLst>
            </p:cNvPr>
            <p:cNvSpPr/>
            <p:nvPr/>
          </p:nvSpPr>
          <p:spPr>
            <a:xfrm>
              <a:off x="4796998" y="121202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7EAD66E-C881-ED9E-3E08-20524E4EC134}"/>
                </a:ext>
              </a:extLst>
            </p:cNvPr>
            <p:cNvSpPr/>
            <p:nvPr/>
          </p:nvSpPr>
          <p:spPr>
            <a:xfrm>
              <a:off x="5531420" y="137871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9F3D6E5-951A-1C23-5B73-1C83CBF02965}"/>
                </a:ext>
              </a:extLst>
            </p:cNvPr>
            <p:cNvSpPr/>
            <p:nvPr/>
          </p:nvSpPr>
          <p:spPr>
            <a:xfrm>
              <a:off x="3702585" y="151431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D3168E-A1B8-229F-A9BE-02DE587AAB53}"/>
                </a:ext>
              </a:extLst>
            </p:cNvPr>
            <p:cNvSpPr/>
            <p:nvPr/>
          </p:nvSpPr>
          <p:spPr>
            <a:xfrm>
              <a:off x="3827151" y="179060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51E4E09-D89D-47F0-46F2-356438BD6EA2}"/>
                </a:ext>
              </a:extLst>
            </p:cNvPr>
            <p:cNvSpPr/>
            <p:nvPr/>
          </p:nvSpPr>
          <p:spPr>
            <a:xfrm>
              <a:off x="5095930" y="175958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4E4CF49-320D-174E-B17C-7653E87B0EDC}"/>
                </a:ext>
              </a:extLst>
            </p:cNvPr>
            <p:cNvSpPr/>
            <p:nvPr/>
          </p:nvSpPr>
          <p:spPr>
            <a:xfrm>
              <a:off x="4146785" y="219548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9BCAF12-D034-1993-2400-EED368CD2053}"/>
                </a:ext>
              </a:extLst>
            </p:cNvPr>
            <p:cNvSpPr/>
            <p:nvPr/>
          </p:nvSpPr>
          <p:spPr>
            <a:xfrm>
              <a:off x="5176730" y="155956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0DCDAE-36C0-26D1-C0A7-7D3B545732FC}"/>
                </a:ext>
              </a:extLst>
            </p:cNvPr>
            <p:cNvSpPr/>
            <p:nvPr/>
          </p:nvSpPr>
          <p:spPr>
            <a:xfrm>
              <a:off x="4762535" y="145387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B551672-7AC9-3ED7-9306-1D45C420FFF9}"/>
                </a:ext>
              </a:extLst>
            </p:cNvPr>
            <p:cNvSpPr/>
            <p:nvPr/>
          </p:nvSpPr>
          <p:spPr>
            <a:xfrm>
              <a:off x="4684667" y="1816799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283840A-DAA8-1B39-1164-227D5AB56D8A}"/>
                </a:ext>
              </a:extLst>
            </p:cNvPr>
            <p:cNvSpPr/>
            <p:nvPr/>
          </p:nvSpPr>
          <p:spPr>
            <a:xfrm>
              <a:off x="4849515" y="82375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D37A91C-229E-BBA2-1047-C8D532AECAF2}"/>
                </a:ext>
              </a:extLst>
            </p:cNvPr>
            <p:cNvSpPr/>
            <p:nvPr/>
          </p:nvSpPr>
          <p:spPr>
            <a:xfrm>
              <a:off x="4096779" y="165957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3F60E-81E9-7954-CBD7-D530CE2594BC}"/>
                </a:ext>
              </a:extLst>
            </p:cNvPr>
            <p:cNvSpPr/>
            <p:nvPr/>
          </p:nvSpPr>
          <p:spPr>
            <a:xfrm>
              <a:off x="4474397" y="222393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6022B91-B332-40D8-0912-D7A80F7A661D}"/>
                </a:ext>
              </a:extLst>
            </p:cNvPr>
            <p:cNvSpPr/>
            <p:nvPr/>
          </p:nvSpPr>
          <p:spPr>
            <a:xfrm>
              <a:off x="5007426" y="222153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A35A1D6-6419-E889-DD9B-47134F2C986C}"/>
                </a:ext>
              </a:extLst>
            </p:cNvPr>
            <p:cNvSpPr/>
            <p:nvPr/>
          </p:nvSpPr>
          <p:spPr>
            <a:xfrm>
              <a:off x="3877157" y="205961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C5F782-8BCA-94BE-CDE7-CC5D2E29CB9D}"/>
                </a:ext>
              </a:extLst>
            </p:cNvPr>
            <p:cNvSpPr/>
            <p:nvPr/>
          </p:nvSpPr>
          <p:spPr>
            <a:xfrm>
              <a:off x="3877157" y="241198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6F60294-2EC4-4079-27E6-0514B27DF031}"/>
                </a:ext>
              </a:extLst>
            </p:cNvPr>
            <p:cNvSpPr/>
            <p:nvPr/>
          </p:nvSpPr>
          <p:spPr>
            <a:xfrm>
              <a:off x="4356183" y="182626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FB4135E-CF05-361A-705E-51BF32885838}"/>
                </a:ext>
              </a:extLst>
            </p:cNvPr>
            <p:cNvSpPr/>
            <p:nvPr/>
          </p:nvSpPr>
          <p:spPr>
            <a:xfrm>
              <a:off x="4891483" y="196674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5F222DB-69C1-0785-D0AA-3BCE2B1EB4B4}"/>
                </a:ext>
              </a:extLst>
            </p:cNvPr>
            <p:cNvSpPr/>
            <p:nvPr/>
          </p:nvSpPr>
          <p:spPr>
            <a:xfrm>
              <a:off x="5294548" y="209308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32263E6-8BB4-7FA1-D220-32E37D3FE4D1}"/>
                </a:ext>
              </a:extLst>
            </p:cNvPr>
            <p:cNvSpPr/>
            <p:nvPr/>
          </p:nvSpPr>
          <p:spPr>
            <a:xfrm>
              <a:off x="5041501" y="121439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A1EC470-A7AD-9C21-654F-D5462257EB08}"/>
                </a:ext>
              </a:extLst>
            </p:cNvPr>
            <p:cNvSpPr/>
            <p:nvPr/>
          </p:nvSpPr>
          <p:spPr>
            <a:xfrm>
              <a:off x="5053535" y="146430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E610FC4-C072-9718-FE6F-E119551A0D68}"/>
                </a:ext>
              </a:extLst>
            </p:cNvPr>
            <p:cNvSpPr/>
            <p:nvPr/>
          </p:nvSpPr>
          <p:spPr>
            <a:xfrm>
              <a:off x="3752591" y="121439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E066F9A-67F8-9407-2412-96E9DBF56874}"/>
                </a:ext>
              </a:extLst>
            </p:cNvPr>
            <p:cNvSpPr/>
            <p:nvPr/>
          </p:nvSpPr>
          <p:spPr>
            <a:xfrm>
              <a:off x="4067647" y="1135694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2BC807A-4CCE-B848-BCB5-0FC7FFE8BF64}"/>
                </a:ext>
              </a:extLst>
            </p:cNvPr>
            <p:cNvSpPr/>
            <p:nvPr/>
          </p:nvSpPr>
          <p:spPr>
            <a:xfrm>
              <a:off x="3944911" y="1316794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7373CFF-FD8B-57E1-30CB-5C523DD3EFBD}"/>
                </a:ext>
              </a:extLst>
            </p:cNvPr>
            <p:cNvSpPr/>
            <p:nvPr/>
          </p:nvSpPr>
          <p:spPr>
            <a:xfrm>
              <a:off x="5526041" y="120236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FB327EF-75D1-AAE5-4668-AF57BD4775AA}"/>
                </a:ext>
              </a:extLst>
            </p:cNvPr>
            <p:cNvSpPr/>
            <p:nvPr/>
          </p:nvSpPr>
          <p:spPr>
            <a:xfrm>
              <a:off x="5740806" y="1085688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406A8B7-9946-B5BF-8014-ED990235F0BB}"/>
                </a:ext>
              </a:extLst>
            </p:cNvPr>
            <p:cNvSpPr/>
            <p:nvPr/>
          </p:nvSpPr>
          <p:spPr>
            <a:xfrm>
              <a:off x="4720666" y="2271545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A28BB3D-7591-69DF-4A19-C83CF1E0E726}"/>
                </a:ext>
              </a:extLst>
            </p:cNvPr>
            <p:cNvSpPr/>
            <p:nvPr/>
          </p:nvSpPr>
          <p:spPr>
            <a:xfrm>
              <a:off x="4800896" y="2512000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32F7FF1-0F3B-DB17-ED45-2A2CB85387D5}"/>
                </a:ext>
              </a:extLst>
            </p:cNvPr>
            <p:cNvSpPr/>
            <p:nvPr/>
          </p:nvSpPr>
          <p:spPr>
            <a:xfrm>
              <a:off x="4620654" y="241198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2549906-A2D2-E4F8-9C8E-9813F4351459}"/>
                </a:ext>
              </a:extLst>
            </p:cNvPr>
            <p:cNvSpPr/>
            <p:nvPr/>
          </p:nvSpPr>
          <p:spPr>
            <a:xfrm>
              <a:off x="3757316" y="1054709"/>
              <a:ext cx="817670" cy="767592"/>
            </a:xfrm>
            <a:prstGeom prst="ellipse">
              <a:avLst/>
            </a:prstGeom>
            <a:solidFill>
              <a:srgbClr val="BC5090">
                <a:alpha val="40000"/>
              </a:srgbClr>
            </a:solidFill>
            <a:ln>
              <a:solidFill>
                <a:srgbClr val="BC5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43540AD-54F9-D936-342F-A72AF7739550}"/>
              </a:ext>
            </a:extLst>
          </p:cNvPr>
          <p:cNvGrpSpPr/>
          <p:nvPr/>
        </p:nvGrpSpPr>
        <p:grpSpPr>
          <a:xfrm>
            <a:off x="9901856" y="2971443"/>
            <a:ext cx="1126515" cy="1000869"/>
            <a:chOff x="6251936" y="558587"/>
            <a:chExt cx="2736521" cy="2257440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798556CF-8501-2950-25BA-0089A322C7CE}"/>
                </a:ext>
              </a:extLst>
            </p:cNvPr>
            <p:cNvSpPr/>
            <p:nvPr/>
          </p:nvSpPr>
          <p:spPr>
            <a:xfrm>
              <a:off x="6251936" y="558587"/>
              <a:ext cx="2736521" cy="2257440"/>
            </a:xfrm>
            <a:prstGeom prst="roundRect">
              <a:avLst>
                <a:gd name="adj" fmla="val 4167"/>
              </a:avLst>
            </a:prstGeom>
            <a:noFill/>
            <a:ln w="31750">
              <a:solidFill>
                <a:srgbClr val="003F5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46C54EB-6EC1-5060-3502-512DEC062505}"/>
                </a:ext>
              </a:extLst>
            </p:cNvPr>
            <p:cNvSpPr/>
            <p:nvPr/>
          </p:nvSpPr>
          <p:spPr>
            <a:xfrm>
              <a:off x="7075940" y="74672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3B2E5B3-33B2-96ED-B327-6770B44F1E91}"/>
                </a:ext>
              </a:extLst>
            </p:cNvPr>
            <p:cNvSpPr/>
            <p:nvPr/>
          </p:nvSpPr>
          <p:spPr>
            <a:xfrm>
              <a:off x="8490162" y="942034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549F4D2-21AC-0956-CA8B-7D644AB13452}"/>
                </a:ext>
              </a:extLst>
            </p:cNvPr>
            <p:cNvSpPr/>
            <p:nvPr/>
          </p:nvSpPr>
          <p:spPr>
            <a:xfrm>
              <a:off x="6769263" y="89202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4A414EF-77B7-BC43-0C31-16AA72FED15A}"/>
                </a:ext>
              </a:extLst>
            </p:cNvPr>
            <p:cNvSpPr/>
            <p:nvPr/>
          </p:nvSpPr>
          <p:spPr>
            <a:xfrm>
              <a:off x="7388513" y="82191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3284C8C-1FF3-58D6-63A7-E5EA2D8D7ED8}"/>
                </a:ext>
              </a:extLst>
            </p:cNvPr>
            <p:cNvSpPr/>
            <p:nvPr/>
          </p:nvSpPr>
          <p:spPr>
            <a:xfrm>
              <a:off x="8312183" y="109438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B9A2886-74FF-59ED-89FA-81F2308622E6}"/>
                </a:ext>
              </a:extLst>
            </p:cNvPr>
            <p:cNvSpPr/>
            <p:nvPr/>
          </p:nvSpPr>
          <p:spPr>
            <a:xfrm>
              <a:off x="7402673" y="126595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BA9D442-D4B0-5BAD-F7F6-041A7F64E087}"/>
                </a:ext>
              </a:extLst>
            </p:cNvPr>
            <p:cNvSpPr/>
            <p:nvPr/>
          </p:nvSpPr>
          <p:spPr>
            <a:xfrm>
              <a:off x="6483477" y="121104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5AA24E8-9911-E9A5-6C30-C268E3E2A317}"/>
                </a:ext>
              </a:extLst>
            </p:cNvPr>
            <p:cNvSpPr/>
            <p:nvPr/>
          </p:nvSpPr>
          <p:spPr>
            <a:xfrm>
              <a:off x="8299150" y="64670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CCA929A-707D-EF7E-DE4D-0D0909A5D096}"/>
                </a:ext>
              </a:extLst>
            </p:cNvPr>
            <p:cNvSpPr/>
            <p:nvPr/>
          </p:nvSpPr>
          <p:spPr>
            <a:xfrm>
              <a:off x="7761119" y="1215949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F794FFB-0CAD-8746-3516-08324EC4DBDA}"/>
                </a:ext>
              </a:extLst>
            </p:cNvPr>
            <p:cNvSpPr/>
            <p:nvPr/>
          </p:nvSpPr>
          <p:spPr>
            <a:xfrm>
              <a:off x="8495541" y="138264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09DE0BB-B6F3-DB07-F999-3842B9C3CBDB}"/>
                </a:ext>
              </a:extLst>
            </p:cNvPr>
            <p:cNvSpPr/>
            <p:nvPr/>
          </p:nvSpPr>
          <p:spPr>
            <a:xfrm>
              <a:off x="6666706" y="151823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46CADB4-6045-7193-3DF4-6A2B8D66EDF0}"/>
                </a:ext>
              </a:extLst>
            </p:cNvPr>
            <p:cNvSpPr/>
            <p:nvPr/>
          </p:nvSpPr>
          <p:spPr>
            <a:xfrm>
              <a:off x="6791272" y="179452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739C826-03E0-C49D-195B-94F19E5C5FCC}"/>
                </a:ext>
              </a:extLst>
            </p:cNvPr>
            <p:cNvSpPr/>
            <p:nvPr/>
          </p:nvSpPr>
          <p:spPr>
            <a:xfrm>
              <a:off x="8060051" y="176351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78FD12E-A52E-52E4-E7CF-33081F9CB376}"/>
                </a:ext>
              </a:extLst>
            </p:cNvPr>
            <p:cNvSpPr/>
            <p:nvPr/>
          </p:nvSpPr>
          <p:spPr>
            <a:xfrm>
              <a:off x="7110906" y="219940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ED7AA04-4463-D09D-45D1-0597868ACD4A}"/>
                </a:ext>
              </a:extLst>
            </p:cNvPr>
            <p:cNvSpPr/>
            <p:nvPr/>
          </p:nvSpPr>
          <p:spPr>
            <a:xfrm>
              <a:off x="8140851" y="156348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FA8EBFD-0B6C-2F50-C8F5-F97D8AB5AC18}"/>
                </a:ext>
              </a:extLst>
            </p:cNvPr>
            <p:cNvSpPr/>
            <p:nvPr/>
          </p:nvSpPr>
          <p:spPr>
            <a:xfrm>
              <a:off x="7726656" y="145780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5EA2C6D-95FC-26BA-33AD-181B1A6EDBDC}"/>
                </a:ext>
              </a:extLst>
            </p:cNvPr>
            <p:cNvSpPr/>
            <p:nvPr/>
          </p:nvSpPr>
          <p:spPr>
            <a:xfrm>
              <a:off x="7648788" y="182072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A27FA3A0-B6D0-BFAA-3845-E7553CEF4B6D}"/>
                </a:ext>
              </a:extLst>
            </p:cNvPr>
            <p:cNvSpPr/>
            <p:nvPr/>
          </p:nvSpPr>
          <p:spPr>
            <a:xfrm>
              <a:off x="7813636" y="82768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4A00D8F-AE84-353A-4AD0-AE7B0539B2B3}"/>
                </a:ext>
              </a:extLst>
            </p:cNvPr>
            <p:cNvSpPr/>
            <p:nvPr/>
          </p:nvSpPr>
          <p:spPr>
            <a:xfrm>
              <a:off x="7060900" y="166350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4B6CB9C-5878-BDA1-84CB-3CD8234A4072}"/>
                </a:ext>
              </a:extLst>
            </p:cNvPr>
            <p:cNvSpPr/>
            <p:nvPr/>
          </p:nvSpPr>
          <p:spPr>
            <a:xfrm>
              <a:off x="7438518" y="222785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92D2CEE-73DC-D00E-D56C-0121C48E436E}"/>
                </a:ext>
              </a:extLst>
            </p:cNvPr>
            <p:cNvSpPr/>
            <p:nvPr/>
          </p:nvSpPr>
          <p:spPr>
            <a:xfrm>
              <a:off x="7971547" y="222546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EAED8E6-71ED-711B-DDF9-0FD750A7428B}"/>
                </a:ext>
              </a:extLst>
            </p:cNvPr>
            <p:cNvSpPr/>
            <p:nvPr/>
          </p:nvSpPr>
          <p:spPr>
            <a:xfrm>
              <a:off x="6841278" y="2063539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F476BAF-256E-8675-8486-E967E7101117}"/>
                </a:ext>
              </a:extLst>
            </p:cNvPr>
            <p:cNvSpPr/>
            <p:nvPr/>
          </p:nvSpPr>
          <p:spPr>
            <a:xfrm>
              <a:off x="6841278" y="241591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B306A46-E820-C749-E06D-181E2CA5D008}"/>
                </a:ext>
              </a:extLst>
            </p:cNvPr>
            <p:cNvSpPr/>
            <p:nvPr/>
          </p:nvSpPr>
          <p:spPr>
            <a:xfrm>
              <a:off x="7320304" y="1830189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2917225-F043-D348-84CE-1145A3D126E4}"/>
                </a:ext>
              </a:extLst>
            </p:cNvPr>
            <p:cNvSpPr/>
            <p:nvPr/>
          </p:nvSpPr>
          <p:spPr>
            <a:xfrm>
              <a:off x="7855604" y="1970669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131B481-DCBC-3015-BADA-05F5841E54C7}"/>
                </a:ext>
              </a:extLst>
            </p:cNvPr>
            <p:cNvSpPr/>
            <p:nvPr/>
          </p:nvSpPr>
          <p:spPr>
            <a:xfrm>
              <a:off x="8258669" y="209701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8645546-BB13-547D-A7CF-66E44D2B144E}"/>
                </a:ext>
              </a:extLst>
            </p:cNvPr>
            <p:cNvSpPr/>
            <p:nvPr/>
          </p:nvSpPr>
          <p:spPr>
            <a:xfrm>
              <a:off x="8005622" y="121832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D49E83C-A69B-BD6A-1F65-75AB498A4AE2}"/>
                </a:ext>
              </a:extLst>
            </p:cNvPr>
            <p:cNvSpPr/>
            <p:nvPr/>
          </p:nvSpPr>
          <p:spPr>
            <a:xfrm>
              <a:off x="8017656" y="146823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080340-BA68-F4B1-138C-C2C3A78708DA}"/>
                </a:ext>
              </a:extLst>
            </p:cNvPr>
            <p:cNvSpPr/>
            <p:nvPr/>
          </p:nvSpPr>
          <p:spPr>
            <a:xfrm>
              <a:off x="6716712" y="1218321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5E6286E-9941-F7F0-9980-28BCD9C20D2C}"/>
                </a:ext>
              </a:extLst>
            </p:cNvPr>
            <p:cNvSpPr/>
            <p:nvPr/>
          </p:nvSpPr>
          <p:spPr>
            <a:xfrm>
              <a:off x="7031768" y="113961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DDAB9CD-A957-539E-BBD8-8D7CD7F5AF14}"/>
                </a:ext>
              </a:extLst>
            </p:cNvPr>
            <p:cNvSpPr/>
            <p:nvPr/>
          </p:nvSpPr>
          <p:spPr>
            <a:xfrm>
              <a:off x="6909032" y="132071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3581FC6-A560-5980-C14A-54D8650F2BB9}"/>
                </a:ext>
              </a:extLst>
            </p:cNvPr>
            <p:cNvSpPr/>
            <p:nvPr/>
          </p:nvSpPr>
          <p:spPr>
            <a:xfrm>
              <a:off x="8490162" y="1206292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B9D514E-0345-AF7B-486D-E53564795895}"/>
                </a:ext>
              </a:extLst>
            </p:cNvPr>
            <p:cNvSpPr/>
            <p:nvPr/>
          </p:nvSpPr>
          <p:spPr>
            <a:xfrm>
              <a:off x="8704927" y="1089613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0283D6B-9258-5F13-C762-0DBFD85A3CF0}"/>
                </a:ext>
              </a:extLst>
            </p:cNvPr>
            <p:cNvSpPr/>
            <p:nvPr/>
          </p:nvSpPr>
          <p:spPr>
            <a:xfrm>
              <a:off x="7684787" y="2275470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DAC38FD-A274-010F-FE68-B7E550BC2A00}"/>
                </a:ext>
              </a:extLst>
            </p:cNvPr>
            <p:cNvSpPr/>
            <p:nvPr/>
          </p:nvSpPr>
          <p:spPr>
            <a:xfrm>
              <a:off x="7765017" y="2515925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4732119-6AEB-C154-9C25-F34C36EE7C7F}"/>
                </a:ext>
              </a:extLst>
            </p:cNvPr>
            <p:cNvSpPr/>
            <p:nvPr/>
          </p:nvSpPr>
          <p:spPr>
            <a:xfrm>
              <a:off x="7584775" y="2415912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DF0BD9C-54F9-8D56-3143-7EC166D7C5A1}"/>
                </a:ext>
              </a:extLst>
            </p:cNvPr>
            <p:cNvSpPr/>
            <p:nvPr/>
          </p:nvSpPr>
          <p:spPr>
            <a:xfrm>
              <a:off x="6841278" y="1042047"/>
              <a:ext cx="1623439" cy="1326299"/>
            </a:xfrm>
            <a:prstGeom prst="rect">
              <a:avLst/>
            </a:prstGeom>
            <a:solidFill>
              <a:srgbClr val="BC5090">
                <a:alpha val="40000"/>
              </a:srgbClr>
            </a:solidFill>
            <a:ln>
              <a:solidFill>
                <a:srgbClr val="BC5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B53108B-F191-6497-9B0E-90B8F6447ABD}"/>
              </a:ext>
            </a:extLst>
          </p:cNvPr>
          <p:cNvGrpSpPr/>
          <p:nvPr/>
        </p:nvGrpSpPr>
        <p:grpSpPr>
          <a:xfrm>
            <a:off x="9881252" y="4515251"/>
            <a:ext cx="1179968" cy="1048360"/>
            <a:chOff x="9318054" y="554662"/>
            <a:chExt cx="2736521" cy="2257440"/>
          </a:xfrm>
        </p:grpSpPr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351AD227-49A4-CF61-FC10-00A237A95074}"/>
                </a:ext>
              </a:extLst>
            </p:cNvPr>
            <p:cNvSpPr/>
            <p:nvPr/>
          </p:nvSpPr>
          <p:spPr>
            <a:xfrm>
              <a:off x="9318054" y="554662"/>
              <a:ext cx="2736521" cy="2257440"/>
            </a:xfrm>
            <a:prstGeom prst="roundRect">
              <a:avLst>
                <a:gd name="adj" fmla="val 4167"/>
              </a:avLst>
            </a:prstGeom>
            <a:ln w="31750">
              <a:solidFill>
                <a:srgbClr val="003F5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CED0DAD-C8A3-7E81-2A13-A9792923ECA1}"/>
                </a:ext>
              </a:extLst>
            </p:cNvPr>
            <p:cNvSpPr/>
            <p:nvPr/>
          </p:nvSpPr>
          <p:spPr>
            <a:xfrm>
              <a:off x="10142058" y="74279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88A65FB-3ECC-CCDA-B225-A83BC9496F6E}"/>
                </a:ext>
              </a:extLst>
            </p:cNvPr>
            <p:cNvSpPr/>
            <p:nvPr/>
          </p:nvSpPr>
          <p:spPr>
            <a:xfrm>
              <a:off x="11556280" y="93810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09F5DB8-3826-C151-90F2-D176263B99F4}"/>
                </a:ext>
              </a:extLst>
            </p:cNvPr>
            <p:cNvSpPr/>
            <p:nvPr/>
          </p:nvSpPr>
          <p:spPr>
            <a:xfrm>
              <a:off x="9835381" y="88810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8B4F43D-D219-A485-EB5F-272A6BCE693D}"/>
                </a:ext>
              </a:extLst>
            </p:cNvPr>
            <p:cNvSpPr/>
            <p:nvPr/>
          </p:nvSpPr>
          <p:spPr>
            <a:xfrm>
              <a:off x="10454631" y="81798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ED1E409-F117-D8DC-6F34-EC710388FD6A}"/>
                </a:ext>
              </a:extLst>
            </p:cNvPr>
            <p:cNvSpPr/>
            <p:nvPr/>
          </p:nvSpPr>
          <p:spPr>
            <a:xfrm>
              <a:off x="11378301" y="109045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31B94FC-4A82-FA3B-3731-3495FF812F17}"/>
                </a:ext>
              </a:extLst>
            </p:cNvPr>
            <p:cNvSpPr/>
            <p:nvPr/>
          </p:nvSpPr>
          <p:spPr>
            <a:xfrm>
              <a:off x="10468791" y="126203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B60382F-A59A-CC02-D892-5E79F6DC9AA3}"/>
                </a:ext>
              </a:extLst>
            </p:cNvPr>
            <p:cNvSpPr/>
            <p:nvPr/>
          </p:nvSpPr>
          <p:spPr>
            <a:xfrm>
              <a:off x="9549595" y="120712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92BE3CF-71C4-B629-2837-774F8E3365AF}"/>
                </a:ext>
              </a:extLst>
            </p:cNvPr>
            <p:cNvSpPr/>
            <p:nvPr/>
          </p:nvSpPr>
          <p:spPr>
            <a:xfrm>
              <a:off x="11365268" y="64278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56ED11A-1F71-939D-98A5-F16D95444DE0}"/>
                </a:ext>
              </a:extLst>
            </p:cNvPr>
            <p:cNvSpPr/>
            <p:nvPr/>
          </p:nvSpPr>
          <p:spPr>
            <a:xfrm>
              <a:off x="10827237" y="121202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A95B81E-C535-F30D-00A7-B3CA3A4BCD11}"/>
                </a:ext>
              </a:extLst>
            </p:cNvPr>
            <p:cNvSpPr/>
            <p:nvPr/>
          </p:nvSpPr>
          <p:spPr>
            <a:xfrm>
              <a:off x="11561659" y="137871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576E0D4-9F6F-BA4E-943F-ED2EDE9CD9FC}"/>
                </a:ext>
              </a:extLst>
            </p:cNvPr>
            <p:cNvSpPr/>
            <p:nvPr/>
          </p:nvSpPr>
          <p:spPr>
            <a:xfrm>
              <a:off x="9732824" y="151431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D980C94-9295-F7AA-B0D0-2BA073C47EAC}"/>
                </a:ext>
              </a:extLst>
            </p:cNvPr>
            <p:cNvSpPr/>
            <p:nvPr/>
          </p:nvSpPr>
          <p:spPr>
            <a:xfrm>
              <a:off x="9857390" y="179060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C7C91B3-36A0-6F9D-F1AB-8D2C91089038}"/>
                </a:ext>
              </a:extLst>
            </p:cNvPr>
            <p:cNvSpPr/>
            <p:nvPr/>
          </p:nvSpPr>
          <p:spPr>
            <a:xfrm>
              <a:off x="11126169" y="175958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962B34C-97B0-F56D-4C7A-30CA5E1152BA}"/>
                </a:ext>
              </a:extLst>
            </p:cNvPr>
            <p:cNvSpPr/>
            <p:nvPr/>
          </p:nvSpPr>
          <p:spPr>
            <a:xfrm>
              <a:off x="10177024" y="219548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8D95430-4A9A-ACDA-5551-77B9C3CFF136}"/>
                </a:ext>
              </a:extLst>
            </p:cNvPr>
            <p:cNvSpPr/>
            <p:nvPr/>
          </p:nvSpPr>
          <p:spPr>
            <a:xfrm>
              <a:off x="11206969" y="155956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A7EC83D-AAEA-D187-2AA0-BEA61F544625}"/>
                </a:ext>
              </a:extLst>
            </p:cNvPr>
            <p:cNvSpPr/>
            <p:nvPr/>
          </p:nvSpPr>
          <p:spPr>
            <a:xfrm>
              <a:off x="10792774" y="145387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28E82C8-A1FB-66C9-7A92-4A6295419753}"/>
                </a:ext>
              </a:extLst>
            </p:cNvPr>
            <p:cNvSpPr/>
            <p:nvPr/>
          </p:nvSpPr>
          <p:spPr>
            <a:xfrm>
              <a:off x="10714906" y="1816799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99A2315-BB48-3412-8EC8-2DA82382F966}"/>
                </a:ext>
              </a:extLst>
            </p:cNvPr>
            <p:cNvSpPr/>
            <p:nvPr/>
          </p:nvSpPr>
          <p:spPr>
            <a:xfrm>
              <a:off x="10879754" y="82375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060B203-D6D3-F7E5-FAB3-B2747BEF66B2}"/>
                </a:ext>
              </a:extLst>
            </p:cNvPr>
            <p:cNvSpPr/>
            <p:nvPr/>
          </p:nvSpPr>
          <p:spPr>
            <a:xfrm>
              <a:off x="10127018" y="165957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8F965D8D-0B73-1251-9D0D-358A0F856745}"/>
                </a:ext>
              </a:extLst>
            </p:cNvPr>
            <p:cNvSpPr/>
            <p:nvPr/>
          </p:nvSpPr>
          <p:spPr>
            <a:xfrm>
              <a:off x="10504636" y="222393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78820B7-8EE6-1BC4-1968-6C90F12D3CB0}"/>
                </a:ext>
              </a:extLst>
            </p:cNvPr>
            <p:cNvSpPr/>
            <p:nvPr/>
          </p:nvSpPr>
          <p:spPr>
            <a:xfrm>
              <a:off x="11037665" y="222153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641CB53-2531-838F-1B8E-DEFDA68DDF08}"/>
                </a:ext>
              </a:extLst>
            </p:cNvPr>
            <p:cNvSpPr/>
            <p:nvPr/>
          </p:nvSpPr>
          <p:spPr>
            <a:xfrm>
              <a:off x="9907396" y="205961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9F8A0DF-B92D-227C-F724-8F10FEB634A5}"/>
                </a:ext>
              </a:extLst>
            </p:cNvPr>
            <p:cNvSpPr/>
            <p:nvPr/>
          </p:nvSpPr>
          <p:spPr>
            <a:xfrm>
              <a:off x="9907396" y="241198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076CD12-F606-93A1-3E3F-30DC51A08BA2}"/>
                </a:ext>
              </a:extLst>
            </p:cNvPr>
            <p:cNvSpPr/>
            <p:nvPr/>
          </p:nvSpPr>
          <p:spPr>
            <a:xfrm>
              <a:off x="10386422" y="182626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F811560A-AF70-6FF0-EF57-AEC825D4A5CA}"/>
                </a:ext>
              </a:extLst>
            </p:cNvPr>
            <p:cNvSpPr/>
            <p:nvPr/>
          </p:nvSpPr>
          <p:spPr>
            <a:xfrm>
              <a:off x="10921722" y="196674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0DB716C3-F178-D902-08E4-EF71BE615C1D}"/>
                </a:ext>
              </a:extLst>
            </p:cNvPr>
            <p:cNvSpPr/>
            <p:nvPr/>
          </p:nvSpPr>
          <p:spPr>
            <a:xfrm>
              <a:off x="11324787" y="209308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DA82F15-3AB0-CE03-52B6-92C1D4BC83C6}"/>
                </a:ext>
              </a:extLst>
            </p:cNvPr>
            <p:cNvSpPr/>
            <p:nvPr/>
          </p:nvSpPr>
          <p:spPr>
            <a:xfrm>
              <a:off x="11071740" y="121439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FDDC587D-1483-10D1-490D-883D6818D3DA}"/>
                </a:ext>
              </a:extLst>
            </p:cNvPr>
            <p:cNvSpPr/>
            <p:nvPr/>
          </p:nvSpPr>
          <p:spPr>
            <a:xfrm>
              <a:off x="11083774" y="146430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4EE27580-7B23-A412-C115-54892F467CC0}"/>
                </a:ext>
              </a:extLst>
            </p:cNvPr>
            <p:cNvSpPr/>
            <p:nvPr/>
          </p:nvSpPr>
          <p:spPr>
            <a:xfrm>
              <a:off x="9782830" y="121439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BAE396-545C-E7F1-47C1-B5D5E1E4BB45}"/>
                </a:ext>
              </a:extLst>
            </p:cNvPr>
            <p:cNvSpPr/>
            <p:nvPr/>
          </p:nvSpPr>
          <p:spPr>
            <a:xfrm>
              <a:off x="10097886" y="1135694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DC472B-2DCF-1A8A-6415-A92F8673C8CE}"/>
                </a:ext>
              </a:extLst>
            </p:cNvPr>
            <p:cNvSpPr/>
            <p:nvPr/>
          </p:nvSpPr>
          <p:spPr>
            <a:xfrm>
              <a:off x="9975150" y="1316794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955ADBC-046B-388D-F116-198B4BBA7198}"/>
                </a:ext>
              </a:extLst>
            </p:cNvPr>
            <p:cNvSpPr/>
            <p:nvPr/>
          </p:nvSpPr>
          <p:spPr>
            <a:xfrm>
              <a:off x="11556280" y="120236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50FA330-0B15-DA4D-24EA-ED83028EFDC9}"/>
                </a:ext>
              </a:extLst>
            </p:cNvPr>
            <p:cNvSpPr/>
            <p:nvPr/>
          </p:nvSpPr>
          <p:spPr>
            <a:xfrm>
              <a:off x="11771045" y="1085688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E103156-1E83-4AE4-4802-C5E644B09461}"/>
                </a:ext>
              </a:extLst>
            </p:cNvPr>
            <p:cNvSpPr/>
            <p:nvPr/>
          </p:nvSpPr>
          <p:spPr>
            <a:xfrm>
              <a:off x="10750905" y="2271545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FE2FC499-D79F-7A6F-D8DB-BDAC5906916D}"/>
                </a:ext>
              </a:extLst>
            </p:cNvPr>
            <p:cNvSpPr/>
            <p:nvPr/>
          </p:nvSpPr>
          <p:spPr>
            <a:xfrm>
              <a:off x="10831135" y="2512000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C54DE4F1-9C81-2EE6-0862-BB26E637510F}"/>
                </a:ext>
              </a:extLst>
            </p:cNvPr>
            <p:cNvSpPr/>
            <p:nvPr/>
          </p:nvSpPr>
          <p:spPr>
            <a:xfrm>
              <a:off x="10650893" y="241198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FFEBA59-EE9F-3C3A-343A-295F0B2515C8}"/>
                </a:ext>
              </a:extLst>
            </p:cNvPr>
            <p:cNvSpPr/>
            <p:nvPr/>
          </p:nvSpPr>
          <p:spPr>
            <a:xfrm>
              <a:off x="9762829" y="1055930"/>
              <a:ext cx="514207" cy="514350"/>
            </a:xfrm>
            <a:prstGeom prst="ellipse">
              <a:avLst/>
            </a:prstGeom>
            <a:solidFill>
              <a:srgbClr val="BC5090">
                <a:alpha val="40000"/>
              </a:srgbClr>
            </a:solidFill>
            <a:ln>
              <a:solidFill>
                <a:srgbClr val="BC5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6C7FCD8D-DD11-5C13-94E7-73E5050C4D01}"/>
                </a:ext>
              </a:extLst>
            </p:cNvPr>
            <p:cNvSpPr/>
            <p:nvPr/>
          </p:nvSpPr>
          <p:spPr>
            <a:xfrm>
              <a:off x="11462436" y="864365"/>
              <a:ext cx="514207" cy="514350"/>
            </a:xfrm>
            <a:prstGeom prst="ellipse">
              <a:avLst/>
            </a:prstGeom>
            <a:solidFill>
              <a:srgbClr val="BC5090">
                <a:alpha val="40000"/>
              </a:srgbClr>
            </a:solidFill>
            <a:ln>
              <a:solidFill>
                <a:srgbClr val="BC5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233F1A05-958D-F535-AA12-992BDD1307F8}"/>
                </a:ext>
              </a:extLst>
            </p:cNvPr>
            <p:cNvSpPr/>
            <p:nvPr/>
          </p:nvSpPr>
          <p:spPr>
            <a:xfrm>
              <a:off x="10559017" y="2193098"/>
              <a:ext cx="514207" cy="514350"/>
            </a:xfrm>
            <a:prstGeom prst="ellipse">
              <a:avLst/>
            </a:prstGeom>
            <a:solidFill>
              <a:srgbClr val="BC5090">
                <a:alpha val="40000"/>
              </a:srgbClr>
            </a:solidFill>
            <a:ln>
              <a:solidFill>
                <a:srgbClr val="BC5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3FFEDFD8-F5F8-6A37-3333-E384F4594937}"/>
              </a:ext>
            </a:extLst>
          </p:cNvPr>
          <p:cNvSpPr txBox="1"/>
          <p:nvPr/>
        </p:nvSpPr>
        <p:spPr>
          <a:xfrm>
            <a:off x="9204997" y="5657439"/>
            <a:ext cx="29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Particle Embeddings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05A2AD7-F6FE-0A79-154B-0C43E7DCDA94}"/>
              </a:ext>
            </a:extLst>
          </p:cNvPr>
          <p:cNvSpPr txBox="1"/>
          <p:nvPr/>
        </p:nvSpPr>
        <p:spPr>
          <a:xfrm>
            <a:off x="6188101" y="4195378"/>
            <a:ext cx="270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Embedding Space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61FE2B2C-85D9-DC8C-E107-8829FAAE7086}"/>
              </a:ext>
            </a:extLst>
          </p:cNvPr>
          <p:cNvCxnSpPr>
            <a:cxnSpLocks/>
          </p:cNvCxnSpPr>
          <p:nvPr/>
        </p:nvCxnSpPr>
        <p:spPr>
          <a:xfrm flipV="1">
            <a:off x="6185495" y="2912154"/>
            <a:ext cx="827194" cy="38354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3A3B1E7-1095-D6CE-71B2-468B0DDD82BB}"/>
              </a:ext>
            </a:extLst>
          </p:cNvPr>
          <p:cNvCxnSpPr>
            <a:cxnSpLocks/>
          </p:cNvCxnSpPr>
          <p:nvPr/>
        </p:nvCxnSpPr>
        <p:spPr>
          <a:xfrm>
            <a:off x="6215647" y="3631364"/>
            <a:ext cx="810467" cy="33950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AF172C95-78C4-4129-0E20-B37AE68E529E}"/>
              </a:ext>
            </a:extLst>
          </p:cNvPr>
          <p:cNvSpPr txBox="1"/>
          <p:nvPr/>
        </p:nvSpPr>
        <p:spPr>
          <a:xfrm>
            <a:off x="9345943" y="4022995"/>
            <a:ext cx="241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Box Embeddings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5E9E322-85C5-8B3F-45D2-9E2E0EA80DD0}"/>
              </a:ext>
            </a:extLst>
          </p:cNvPr>
          <p:cNvSpPr txBox="1"/>
          <p:nvPr/>
        </p:nvSpPr>
        <p:spPr>
          <a:xfrm>
            <a:off x="9214262" y="2525507"/>
            <a:ext cx="29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Vector Embeddings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CB6683C-B002-6970-DFA4-B834E5DD3B5F}"/>
              </a:ext>
            </a:extLst>
          </p:cNvPr>
          <p:cNvSpPr txBox="1"/>
          <p:nvPr/>
        </p:nvSpPr>
        <p:spPr>
          <a:xfrm>
            <a:off x="0" y="4937734"/>
            <a:ext cx="474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multi-hop logical operations make the query answers diversified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5E36C06-F51E-724D-7E22-E2FE5A473F8E}"/>
              </a:ext>
            </a:extLst>
          </p:cNvPr>
          <p:cNvSpPr txBox="1"/>
          <p:nvPr/>
        </p:nvSpPr>
        <p:spPr>
          <a:xfrm>
            <a:off x="5426503" y="4937734"/>
            <a:ext cx="447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</a:t>
            </a:r>
            <a:r>
              <a:rPr lang="en-US" sz="2400">
                <a:solidFill>
                  <a:srgbClr val="FAA100"/>
                </a:solidFill>
              </a:rPr>
              <a:t>answers embeddings </a:t>
            </a:r>
            <a:r>
              <a:rPr lang="en-US" sz="2400"/>
              <a:t>are</a:t>
            </a:r>
            <a:r>
              <a:rPr lang="en-US" sz="2400">
                <a:solidFill>
                  <a:srgbClr val="FAA100"/>
                </a:solidFill>
              </a:rPr>
              <a:t> </a:t>
            </a:r>
            <a:r>
              <a:rPr lang="en-US" sz="2400"/>
              <a:t>scattered in the embedding space</a:t>
            </a:r>
            <a:endParaRPr lang="en-US" sz="2400">
              <a:solidFill>
                <a:srgbClr val="FAA100"/>
              </a:solidFill>
            </a:endParaRPr>
          </a:p>
        </p:txBody>
      </p:sp>
      <p:sp>
        <p:nvSpPr>
          <p:cNvPr id="194" name="Right Arrow 193">
            <a:extLst>
              <a:ext uri="{FF2B5EF4-FFF2-40B4-BE49-F238E27FC236}">
                <a16:creationId xmlns:a16="http://schemas.microsoft.com/office/drawing/2014/main" id="{6945EF44-3169-9883-A653-A09484AB91E5}"/>
              </a:ext>
            </a:extLst>
          </p:cNvPr>
          <p:cNvSpPr/>
          <p:nvPr/>
        </p:nvSpPr>
        <p:spPr>
          <a:xfrm rot="8610502">
            <a:off x="8368031" y="2036105"/>
            <a:ext cx="1073608" cy="406653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Arrow 194">
            <a:extLst>
              <a:ext uri="{FF2B5EF4-FFF2-40B4-BE49-F238E27FC236}">
                <a16:creationId xmlns:a16="http://schemas.microsoft.com/office/drawing/2014/main" id="{F13CEC35-374B-CEB4-4801-B6F76F831CB4}"/>
              </a:ext>
            </a:extLst>
          </p:cNvPr>
          <p:cNvSpPr/>
          <p:nvPr/>
        </p:nvSpPr>
        <p:spPr>
          <a:xfrm rot="10800000">
            <a:off x="8340372" y="3170893"/>
            <a:ext cx="1073608" cy="406653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ight Arrow 195">
            <a:extLst>
              <a:ext uri="{FF2B5EF4-FFF2-40B4-BE49-F238E27FC236}">
                <a16:creationId xmlns:a16="http://schemas.microsoft.com/office/drawing/2014/main" id="{FDC67185-4163-7992-0FB9-896C55ACF02D}"/>
              </a:ext>
            </a:extLst>
          </p:cNvPr>
          <p:cNvSpPr/>
          <p:nvPr/>
        </p:nvSpPr>
        <p:spPr>
          <a:xfrm rot="13225431">
            <a:off x="8380016" y="4341085"/>
            <a:ext cx="1073608" cy="406653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ight Arrow 197">
            <a:extLst>
              <a:ext uri="{FF2B5EF4-FFF2-40B4-BE49-F238E27FC236}">
                <a16:creationId xmlns:a16="http://schemas.microsoft.com/office/drawing/2014/main" id="{0DEBBC24-1DA7-D0C9-DD87-CDF0D8F5BAA5}"/>
              </a:ext>
            </a:extLst>
          </p:cNvPr>
          <p:cNvSpPr/>
          <p:nvPr/>
        </p:nvSpPr>
        <p:spPr>
          <a:xfrm>
            <a:off x="4386400" y="5053053"/>
            <a:ext cx="1073608" cy="406653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lide Number Placeholder 3">
            <a:extLst>
              <a:ext uri="{FF2B5EF4-FFF2-40B4-BE49-F238E27FC236}">
                <a16:creationId xmlns:a16="http://schemas.microsoft.com/office/drawing/2014/main" id="{001B3433-C408-6E93-6F17-8E865FA9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CF2D47E-0AF1-4C27-801F-64E3E5BF7F72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D80346B6-E1FB-6D1B-61B1-2CE7A01653CB}"/>
                  </a:ext>
                </a:extLst>
              </p:cNvPr>
              <p:cNvSpPr txBox="1"/>
              <p:nvPr/>
            </p:nvSpPr>
            <p:spPr>
              <a:xfrm>
                <a:off x="-351108" y="5854521"/>
                <a:ext cx="9771032" cy="48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/>
                  <a:t>𝑃𝑎𝑟𝑡𝑖𝑐𝑙𝑒 𝑒𝑚𝑏𝑒𝑑𝑑𝑖𝑛𝑔𝑠 𝑤𝑖𝑡</a:t>
                </a:r>
                <a:r>
                  <a:rPr lang="en-US" sz="2000" err="1"/>
                  <a:t>ℎ</a:t>
                </a:r>
                <a:r>
                  <a:rPr lang="en-US" sz="2000"/>
                  <a:t> 𝐾 𝑣𝑒𝑐𝑡𝑜𝑟𝑠: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/>
                  <a:t> =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sz="200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/>
                  <a:t>] </a:t>
                </a: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D80346B6-E1FB-6D1B-61B1-2CE7A016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1108" y="5854521"/>
                <a:ext cx="9771032" cy="484107"/>
              </a:xfrm>
              <a:prstGeom prst="rect">
                <a:avLst/>
              </a:prstGeom>
              <a:blipFill>
                <a:blip r:embed="rId5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392C476-60F8-BB43-A517-7E4668AA8B85}"/>
              </a:ext>
            </a:extLst>
          </p:cNvPr>
          <p:cNvSpPr txBox="1"/>
          <p:nvPr/>
        </p:nvSpPr>
        <p:spPr>
          <a:xfrm>
            <a:off x="0" y="6652063"/>
            <a:ext cx="8480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Bai, J., Wang, Z., Zhang, H., &amp; </a:t>
            </a:r>
            <a:r>
              <a:rPr lang="en-HK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Song,</a:t>
            </a:r>
            <a:r>
              <a:rPr lang="en-HK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Y. (2022). Query2Particles: Knowledge graph reasoning with particle embeddings. </a:t>
            </a:r>
            <a:r>
              <a:rPr lang="en-HK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HK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arXiv:2204.12847</a:t>
            </a:r>
            <a:r>
              <a:rPr lang="en-HK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LID4096" sz="800" dirty="0"/>
          </a:p>
        </p:txBody>
      </p:sp>
    </p:spTree>
    <p:extLst>
      <p:ext uri="{BB962C8B-B14F-4D97-AF65-F5344CB8AC3E}">
        <p14:creationId xmlns:p14="http://schemas.microsoft.com/office/powerpoint/2010/main" val="2578359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AC4E-6A89-B183-C75D-28921111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22" y="12533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Solutions for TFQs </a:t>
            </a:r>
            <a:r>
              <a:rPr lang="en-US" sz="4800" u="sng" dirty="0"/>
              <a:t>with set union</a:t>
            </a:r>
            <a:br>
              <a:rPr lang="en-US" sz="4800" dirty="0"/>
            </a:br>
            <a:r>
              <a:rPr lang="en-US" sz="4800" dirty="0"/>
              <a:t>Empirical sample embedding space: Q2P</a:t>
            </a:r>
          </a:p>
        </p:txBody>
      </p:sp>
      <p:sp>
        <p:nvSpPr>
          <p:cNvPr id="199" name="Slide Number Placeholder 3">
            <a:extLst>
              <a:ext uri="{FF2B5EF4-FFF2-40B4-BE49-F238E27FC236}">
                <a16:creationId xmlns:a16="http://schemas.microsoft.com/office/drawing/2014/main" id="{813727AD-1ABE-983F-A449-9AE10A61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9700" y="6310312"/>
            <a:ext cx="2743200" cy="365125"/>
          </a:xfrm>
        </p:spPr>
        <p:txBody>
          <a:bodyPr/>
          <a:lstStyle/>
          <a:p>
            <a:fld id="{1CF2D47E-0AF1-4C27-801F-64E3E5BF7F72}" type="slidenum">
              <a:rPr lang="en-US" smtClean="0"/>
              <a:t>47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9910C-19E3-E093-53F1-D37286FFDACD}"/>
              </a:ext>
            </a:extLst>
          </p:cNvPr>
          <p:cNvGrpSpPr/>
          <p:nvPr/>
        </p:nvGrpSpPr>
        <p:grpSpPr>
          <a:xfrm>
            <a:off x="1117903" y="1373459"/>
            <a:ext cx="3885938" cy="2634496"/>
            <a:chOff x="7306962" y="2546296"/>
            <a:chExt cx="3885938" cy="263449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9E8AFFA-3B60-85BF-3F5A-91945503AA81}"/>
                </a:ext>
              </a:extLst>
            </p:cNvPr>
            <p:cNvSpPr/>
            <p:nvPr/>
          </p:nvSpPr>
          <p:spPr>
            <a:xfrm>
              <a:off x="7306962" y="2546296"/>
              <a:ext cx="3885938" cy="2123750"/>
            </a:xfrm>
            <a:prstGeom prst="roundRect">
              <a:avLst>
                <a:gd name="adj" fmla="val 4167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002E7A-E730-ADB5-6C66-B77CD62351CC}"/>
                </a:ext>
              </a:extLst>
            </p:cNvPr>
            <p:cNvSpPr/>
            <p:nvPr/>
          </p:nvSpPr>
          <p:spPr>
            <a:xfrm>
              <a:off x="9892752" y="2833000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A9E456-8971-3424-F320-00D66BEF0C96}"/>
                </a:ext>
              </a:extLst>
            </p:cNvPr>
            <p:cNvSpPr/>
            <p:nvPr/>
          </p:nvSpPr>
          <p:spPr>
            <a:xfrm>
              <a:off x="8124672" y="4014135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1D273B2-3EB2-BF56-1F2E-D7ACC61B2279}"/>
                </a:ext>
              </a:extLst>
            </p:cNvPr>
            <p:cNvSpPr/>
            <p:nvPr/>
          </p:nvSpPr>
          <p:spPr>
            <a:xfrm>
              <a:off x="8331463" y="437898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8F42A0-7941-41E8-8999-85F3D810144C}"/>
                </a:ext>
              </a:extLst>
            </p:cNvPr>
            <p:cNvSpPr/>
            <p:nvPr/>
          </p:nvSpPr>
          <p:spPr>
            <a:xfrm>
              <a:off x="7702699" y="363808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4D89BB9-8B08-EFDF-C77E-FCE289B70890}"/>
                </a:ext>
              </a:extLst>
            </p:cNvPr>
            <p:cNvSpPr/>
            <p:nvPr/>
          </p:nvSpPr>
          <p:spPr>
            <a:xfrm>
              <a:off x="8231308" y="418590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AF705F8-691F-D9D0-E5D2-366EF6E2A712}"/>
                </a:ext>
              </a:extLst>
            </p:cNvPr>
            <p:cNvSpPr/>
            <p:nvPr/>
          </p:nvSpPr>
          <p:spPr>
            <a:xfrm>
              <a:off x="7942740" y="385303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C68E5C1-4469-E72B-6CB0-AFE89BEB1DB3}"/>
                </a:ext>
              </a:extLst>
            </p:cNvPr>
            <p:cNvSpPr/>
            <p:nvPr/>
          </p:nvSpPr>
          <p:spPr>
            <a:xfrm>
              <a:off x="10424085" y="3826662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B4C4D93-EBE7-595C-4C4C-9E56FBBDAF4D}"/>
                </a:ext>
              </a:extLst>
            </p:cNvPr>
            <p:cNvSpPr/>
            <p:nvPr/>
          </p:nvSpPr>
          <p:spPr>
            <a:xfrm>
              <a:off x="9594004" y="259314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72E9F8-3891-1B80-AD3B-6019170EA824}"/>
                </a:ext>
              </a:extLst>
            </p:cNvPr>
            <p:cNvSpPr/>
            <p:nvPr/>
          </p:nvSpPr>
          <p:spPr>
            <a:xfrm>
              <a:off x="10074923" y="310196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0EC87A-E496-4E5A-5F93-8A1D23E795EC}"/>
                </a:ext>
              </a:extLst>
            </p:cNvPr>
            <p:cNvSpPr/>
            <p:nvPr/>
          </p:nvSpPr>
          <p:spPr>
            <a:xfrm>
              <a:off x="10261501" y="3450938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47C0417-D13D-31B8-5691-0AFDB40DC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2582" y="2727067"/>
              <a:ext cx="1443149" cy="889154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BFB5403-C434-32F9-76B1-C12388F20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3649" y="3228824"/>
              <a:ext cx="1630777" cy="771969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61FDD34-3CD1-03FE-C3F8-D8DB9DC9F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1153" y="2952711"/>
              <a:ext cx="1544646" cy="870612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1EE7485-31DF-F5D4-311A-962338F59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8334" y="3568830"/>
              <a:ext cx="1649922" cy="630526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F1D6021-4038-CB29-7662-28DAD8C79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308" y="3900547"/>
              <a:ext cx="1613972" cy="432847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B63383C-06D5-65B7-5D4D-0152A0E1AF5F}"/>
                    </a:ext>
                  </a:extLst>
                </p:cNvPr>
                <p:cNvSpPr txBox="1"/>
                <p:nvPr/>
              </p:nvSpPr>
              <p:spPr>
                <a:xfrm>
                  <a:off x="7503983" y="2609524"/>
                  <a:ext cx="14062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B63383C-06D5-65B7-5D4D-0152A0E1A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983" y="2609524"/>
                  <a:ext cx="140621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6C1A76-2D94-99F5-1599-D41228920B67}"/>
                    </a:ext>
                  </a:extLst>
                </p:cNvPr>
                <p:cNvSpPr txBox="1"/>
                <p:nvPr/>
              </p:nvSpPr>
              <p:spPr>
                <a:xfrm>
                  <a:off x="7306962" y="3886539"/>
                  <a:ext cx="648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6C1A76-2D94-99F5-1599-D41228920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6962" y="3886539"/>
                  <a:ext cx="648887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2C322DA-82CD-8212-406D-99B6D84E5339}"/>
                    </a:ext>
                  </a:extLst>
                </p:cNvPr>
                <p:cNvSpPr txBox="1"/>
                <p:nvPr/>
              </p:nvSpPr>
              <p:spPr>
                <a:xfrm>
                  <a:off x="10420760" y="3229130"/>
                  <a:ext cx="648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400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2C322DA-82CD-8212-406D-99B6D84E5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760" y="3229130"/>
                  <a:ext cx="648887" cy="492443"/>
                </a:xfrm>
                <a:prstGeom prst="rect">
                  <a:avLst/>
                </a:prstGeom>
                <a:blipFill>
                  <a:blip r:embed="rId5"/>
                  <a:stretch>
                    <a:fillRect r="-6542"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1D2CA6-FA2F-DADB-8332-68CB8D82512A}"/>
                </a:ext>
              </a:extLst>
            </p:cNvPr>
            <p:cNvSpPr txBox="1"/>
            <p:nvPr/>
          </p:nvSpPr>
          <p:spPr>
            <a:xfrm>
              <a:off x="7438865" y="4657572"/>
              <a:ext cx="3726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Relational Projection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34BCB96-A6B3-D4CE-CECA-FEF15F7E780B}"/>
              </a:ext>
            </a:extLst>
          </p:cNvPr>
          <p:cNvSpPr txBox="1"/>
          <p:nvPr/>
        </p:nvSpPr>
        <p:spPr>
          <a:xfrm>
            <a:off x="44848" y="6639676"/>
            <a:ext cx="8480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Bai, J., Wang, Z., Zhang, H., &amp; </a:t>
            </a:r>
            <a:r>
              <a:rPr lang="en-HK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Song,</a:t>
            </a:r>
            <a:r>
              <a:rPr lang="en-HK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Y. (2022). Query2Particles: Knowledge graph reasoning with particle embeddings. </a:t>
            </a:r>
            <a:r>
              <a:rPr lang="en-HK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HK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arXiv:2204.12847</a:t>
            </a:r>
            <a:r>
              <a:rPr lang="en-HK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LID4096" sz="8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AFAD27E-313D-59EB-516D-26C0A9CE0F2F}"/>
              </a:ext>
            </a:extLst>
          </p:cNvPr>
          <p:cNvSpPr txBox="1">
            <a:spLocks/>
          </p:cNvSpPr>
          <p:nvPr/>
        </p:nvSpPr>
        <p:spPr>
          <a:xfrm>
            <a:off x="84497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ID4096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F2D47E-0AF1-4C27-801F-64E3E5BF7F72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1D1EE6E-F186-AF5F-D53E-FCF619B07322}"/>
              </a:ext>
            </a:extLst>
          </p:cNvPr>
          <p:cNvGrpSpPr/>
          <p:nvPr/>
        </p:nvGrpSpPr>
        <p:grpSpPr>
          <a:xfrm>
            <a:off x="6389257" y="1372454"/>
            <a:ext cx="3914672" cy="2625988"/>
            <a:chOff x="7098821" y="1679004"/>
            <a:chExt cx="3914672" cy="2625988"/>
          </a:xfrm>
        </p:grpSpPr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D4ADCCC4-8A3E-5F2F-91BB-F085F7BD3CA4}"/>
                </a:ext>
              </a:extLst>
            </p:cNvPr>
            <p:cNvSpPr/>
            <p:nvPr/>
          </p:nvSpPr>
          <p:spPr>
            <a:xfrm>
              <a:off x="7098821" y="1679004"/>
              <a:ext cx="3885938" cy="2123750"/>
            </a:xfrm>
            <a:prstGeom prst="roundRect">
              <a:avLst>
                <a:gd name="adj" fmla="val 4167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112BF1-8E19-D99F-96FD-82A16DBDB837}"/>
                </a:ext>
              </a:extLst>
            </p:cNvPr>
            <p:cNvSpPr/>
            <p:nvPr/>
          </p:nvSpPr>
          <p:spPr>
            <a:xfrm>
              <a:off x="9014268" y="3223932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0388B1-3904-95A6-B1AC-DB753FEDA7F0}"/>
                </a:ext>
              </a:extLst>
            </p:cNvPr>
            <p:cNvSpPr/>
            <p:nvPr/>
          </p:nvSpPr>
          <p:spPr>
            <a:xfrm>
              <a:off x="7447084" y="306944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E572AC-7EAF-3BE0-57FE-275D86A36FED}"/>
                </a:ext>
              </a:extLst>
            </p:cNvPr>
            <p:cNvSpPr/>
            <p:nvPr/>
          </p:nvSpPr>
          <p:spPr>
            <a:xfrm>
              <a:off x="7639759" y="296952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E91C74-4AFB-DDE9-1FBB-6572E9A66957}"/>
                </a:ext>
              </a:extLst>
            </p:cNvPr>
            <p:cNvSpPr/>
            <p:nvPr/>
          </p:nvSpPr>
          <p:spPr>
            <a:xfrm>
              <a:off x="7762732" y="339384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001B277-7815-A829-7425-5CA97EC9E63C}"/>
                </a:ext>
              </a:extLst>
            </p:cNvPr>
            <p:cNvSpPr/>
            <p:nvPr/>
          </p:nvSpPr>
          <p:spPr>
            <a:xfrm>
              <a:off x="7507560" y="334861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787643-C08C-0E3A-CA95-A4AD3CCAC872}"/>
                </a:ext>
              </a:extLst>
            </p:cNvPr>
            <p:cNvSpPr/>
            <p:nvPr/>
          </p:nvSpPr>
          <p:spPr>
            <a:xfrm>
              <a:off x="7300534" y="343182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3D5BB06-505E-6E2A-F22F-24A8C6270F47}"/>
                </a:ext>
              </a:extLst>
            </p:cNvPr>
            <p:cNvSpPr/>
            <p:nvPr/>
          </p:nvSpPr>
          <p:spPr>
            <a:xfrm>
              <a:off x="7674268" y="322236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CE017E-AD44-E540-8A10-B3A6EB081995}"/>
                </a:ext>
              </a:extLst>
            </p:cNvPr>
            <p:cNvSpPr/>
            <p:nvPr/>
          </p:nvSpPr>
          <p:spPr>
            <a:xfrm>
              <a:off x="7244907" y="322236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E664A0-3BEE-11B4-CC2B-40315EE6128C}"/>
                </a:ext>
              </a:extLst>
            </p:cNvPr>
            <p:cNvSpPr/>
            <p:nvPr/>
          </p:nvSpPr>
          <p:spPr>
            <a:xfrm>
              <a:off x="8968274" y="3409762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D9F8C8-A9AF-86C5-1847-899D440347A8}"/>
                </a:ext>
              </a:extLst>
            </p:cNvPr>
            <p:cNvSpPr/>
            <p:nvPr/>
          </p:nvSpPr>
          <p:spPr>
            <a:xfrm>
              <a:off x="8830032" y="308468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B73485-FB27-D3E5-92F0-4CE686250B62}"/>
                </a:ext>
              </a:extLst>
            </p:cNvPr>
            <p:cNvSpPr/>
            <p:nvPr/>
          </p:nvSpPr>
          <p:spPr>
            <a:xfrm>
              <a:off x="9240692" y="3028035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835C0F-001F-F427-7A82-CE201B3409CD}"/>
                </a:ext>
              </a:extLst>
            </p:cNvPr>
            <p:cNvSpPr/>
            <p:nvPr/>
          </p:nvSpPr>
          <p:spPr>
            <a:xfrm>
              <a:off x="9107397" y="2830488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2F98DE-0900-F6FA-09C7-7AB6B57B3E40}"/>
                </a:ext>
              </a:extLst>
            </p:cNvPr>
            <p:cNvSpPr/>
            <p:nvPr/>
          </p:nvSpPr>
          <p:spPr>
            <a:xfrm>
              <a:off x="8776925" y="3273938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D0D710-B413-0F33-3FC2-20F311F5D7C5}"/>
                </a:ext>
              </a:extLst>
            </p:cNvPr>
            <p:cNvSpPr/>
            <p:nvPr/>
          </p:nvSpPr>
          <p:spPr>
            <a:xfrm>
              <a:off x="9349072" y="3257750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354E30E-1ACA-8B7C-A264-943D36C7B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58421" y="2576561"/>
              <a:ext cx="388507" cy="353280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00DE442-57ED-02C5-7B87-4E0D642DC5AB}"/>
                    </a:ext>
                  </a:extLst>
                </p:cNvPr>
                <p:cNvSpPr txBox="1"/>
                <p:nvPr/>
              </p:nvSpPr>
              <p:spPr>
                <a:xfrm>
                  <a:off x="10021231" y="2917795"/>
                  <a:ext cx="39844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00DE442-57ED-02C5-7B87-4E0D642DC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231" y="2917795"/>
                  <a:ext cx="398442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EF3942D-10F7-8574-E13D-B330E92818AF}"/>
                    </a:ext>
                  </a:extLst>
                </p:cNvPr>
                <p:cNvSpPr txBox="1"/>
                <p:nvPr/>
              </p:nvSpPr>
              <p:spPr>
                <a:xfrm>
                  <a:off x="9088381" y="3332844"/>
                  <a:ext cx="648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EF3942D-10F7-8574-E13D-B330E9281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8381" y="3332844"/>
                  <a:ext cx="648887" cy="492443"/>
                </a:xfrm>
                <a:prstGeom prst="rect">
                  <a:avLst/>
                </a:prstGeom>
                <a:blipFill>
                  <a:blip r:embed="rId7"/>
                  <a:stretch>
                    <a:fillRect r="-7477"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3F88444-01CA-E41E-7032-F1908A39E8B0}"/>
                    </a:ext>
                  </a:extLst>
                </p:cNvPr>
                <p:cNvSpPr txBox="1"/>
                <p:nvPr/>
              </p:nvSpPr>
              <p:spPr>
                <a:xfrm>
                  <a:off x="7234817" y="2372126"/>
                  <a:ext cx="798104" cy="6269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3F88444-01CA-E41E-7032-F1908A39E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817" y="2372126"/>
                  <a:ext cx="798104" cy="6269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44CFE09-7E81-5DEC-0235-2D0CC699EAEF}"/>
                    </a:ext>
                  </a:extLst>
                </p:cNvPr>
                <p:cNvSpPr txBox="1"/>
                <p:nvPr/>
              </p:nvSpPr>
              <p:spPr>
                <a:xfrm>
                  <a:off x="8793738" y="1729366"/>
                  <a:ext cx="798104" cy="6269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44CFE09-7E81-5DEC-0235-2D0CC699EA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3738" y="1729366"/>
                  <a:ext cx="798104" cy="6269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03C3174-7F49-D729-5A31-CB05F8681FC5}"/>
                    </a:ext>
                  </a:extLst>
                </p:cNvPr>
                <p:cNvSpPr txBox="1"/>
                <p:nvPr/>
              </p:nvSpPr>
              <p:spPr>
                <a:xfrm>
                  <a:off x="10215389" y="1732200"/>
                  <a:ext cx="798104" cy="6269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03C3174-7F49-D729-5A31-CB05F8681F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5389" y="1732200"/>
                  <a:ext cx="798104" cy="6269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1F2B133-8BEA-1440-1E5B-2896AC997034}"/>
                </a:ext>
              </a:extLst>
            </p:cNvPr>
            <p:cNvSpPr/>
            <p:nvPr/>
          </p:nvSpPr>
          <p:spPr>
            <a:xfrm>
              <a:off x="8274417" y="218466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E3C650-D6EA-9C43-E411-021B41ABFFB6}"/>
                </a:ext>
              </a:extLst>
            </p:cNvPr>
            <p:cNvSpPr/>
            <p:nvPr/>
          </p:nvSpPr>
          <p:spPr>
            <a:xfrm>
              <a:off x="8483745" y="228163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D628C16-40EB-6C15-7C30-48535D1A97D6}"/>
                </a:ext>
              </a:extLst>
            </p:cNvPr>
            <p:cNvSpPr/>
            <p:nvPr/>
          </p:nvSpPr>
          <p:spPr>
            <a:xfrm>
              <a:off x="8338940" y="248363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DB72966-1EF2-8362-C9A3-CBDBE8EA5C3A}"/>
                </a:ext>
              </a:extLst>
            </p:cNvPr>
            <p:cNvSpPr/>
            <p:nvPr/>
          </p:nvSpPr>
          <p:spPr>
            <a:xfrm>
              <a:off x="8660280" y="221846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50DB50-1846-9185-F98F-79DD7390FB5C}"/>
                </a:ext>
              </a:extLst>
            </p:cNvPr>
            <p:cNvSpPr/>
            <p:nvPr/>
          </p:nvSpPr>
          <p:spPr>
            <a:xfrm>
              <a:off x="8369977" y="198472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562C52D-C05E-C894-B902-AA9704944E01}"/>
                </a:ext>
              </a:extLst>
            </p:cNvPr>
            <p:cNvSpPr/>
            <p:nvPr/>
          </p:nvSpPr>
          <p:spPr>
            <a:xfrm>
              <a:off x="8999852" y="232413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8F544F1-DAA9-CE1E-E82B-306400BC7CA7}"/>
                </a:ext>
              </a:extLst>
            </p:cNvPr>
            <p:cNvSpPr/>
            <p:nvPr/>
          </p:nvSpPr>
          <p:spPr>
            <a:xfrm>
              <a:off x="8610274" y="1995924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A721C69-282B-37F8-008A-0E5A8EB225DB}"/>
                </a:ext>
              </a:extLst>
            </p:cNvPr>
            <p:cNvSpPr/>
            <p:nvPr/>
          </p:nvSpPr>
          <p:spPr>
            <a:xfrm>
              <a:off x="10117021" y="239977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8E0CE90-EC68-6B4F-E962-69CE11FF04AD}"/>
                </a:ext>
              </a:extLst>
            </p:cNvPr>
            <p:cNvSpPr/>
            <p:nvPr/>
          </p:nvSpPr>
          <p:spPr>
            <a:xfrm>
              <a:off x="10483618" y="287319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9AFBFA3-5D2D-03B2-6A18-6F3A3717C30E}"/>
                </a:ext>
              </a:extLst>
            </p:cNvPr>
            <p:cNvSpPr/>
            <p:nvPr/>
          </p:nvSpPr>
          <p:spPr>
            <a:xfrm>
              <a:off x="10710970" y="2535110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2C9D75-8402-6842-C1F6-E1690E836A27}"/>
                </a:ext>
              </a:extLst>
            </p:cNvPr>
            <p:cNvSpPr/>
            <p:nvPr/>
          </p:nvSpPr>
          <p:spPr>
            <a:xfrm>
              <a:off x="10367672" y="265461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BBE9F31-2857-E5F2-115D-6867DC783D38}"/>
                </a:ext>
              </a:extLst>
            </p:cNvPr>
            <p:cNvSpPr/>
            <p:nvPr/>
          </p:nvSpPr>
          <p:spPr>
            <a:xfrm>
              <a:off x="10014564" y="2035413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D0846D0-F8F1-C503-80A0-2720311E591B}"/>
                </a:ext>
              </a:extLst>
            </p:cNvPr>
            <p:cNvSpPr/>
            <p:nvPr/>
          </p:nvSpPr>
          <p:spPr>
            <a:xfrm>
              <a:off x="10331614" y="219157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DD164D2-B09A-43F5-78E6-535C9DFB8EF3}"/>
                </a:ext>
              </a:extLst>
            </p:cNvPr>
            <p:cNvSpPr/>
            <p:nvPr/>
          </p:nvSpPr>
          <p:spPr>
            <a:xfrm>
              <a:off x="10408468" y="245613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A77BA575-A9CA-75C8-E6B2-1F0324991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0965" y="2730691"/>
              <a:ext cx="388507" cy="353280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C24E4880-E666-4655-301A-F4C2AB398BA7}"/>
                </a:ext>
              </a:extLst>
            </p:cNvPr>
            <p:cNvCxnSpPr>
              <a:cxnSpLocks/>
            </p:cNvCxnSpPr>
            <p:nvPr/>
          </p:nvCxnSpPr>
          <p:spPr>
            <a:xfrm>
              <a:off x="7950826" y="3138915"/>
              <a:ext cx="522171" cy="0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ED87C608-7496-F11E-5135-370C8F99A037}"/>
                </a:ext>
              </a:extLst>
            </p:cNvPr>
            <p:cNvCxnSpPr>
              <a:cxnSpLocks/>
            </p:cNvCxnSpPr>
            <p:nvPr/>
          </p:nvCxnSpPr>
          <p:spPr>
            <a:xfrm>
              <a:off x="8848333" y="2519725"/>
              <a:ext cx="210815" cy="214902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9391782-0413-0B15-74A4-7A84AC6CA338}"/>
                </a:ext>
              </a:extLst>
            </p:cNvPr>
            <p:cNvSpPr txBox="1"/>
            <p:nvPr/>
          </p:nvSpPr>
          <p:spPr>
            <a:xfrm>
              <a:off x="7844811" y="3781772"/>
              <a:ext cx="266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Intersection</a:t>
              </a:r>
            </a:p>
          </p:txBody>
        </p:sp>
        <p:cxnSp>
          <p:nvCxnSpPr>
            <p:cNvPr id="196" name="Straight Arrow Connector 20">
              <a:extLst>
                <a:ext uri="{FF2B5EF4-FFF2-40B4-BE49-F238E27FC236}">
                  <a16:creationId xmlns:a16="http://schemas.microsoft.com/office/drawing/2014/main" id="{B53C1507-D7DA-EB98-ECED-B9F09D83740C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54" y="3383486"/>
              <a:ext cx="530443" cy="0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43">
              <a:extLst>
                <a:ext uri="{FF2B5EF4-FFF2-40B4-BE49-F238E27FC236}">
                  <a16:creationId xmlns:a16="http://schemas.microsoft.com/office/drawing/2014/main" id="{D99C98CC-3E95-358E-D2FA-0C5F414B8012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28" y="2706354"/>
              <a:ext cx="210815" cy="214902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107493A-4992-C593-6D79-9F9E74838651}"/>
              </a:ext>
            </a:extLst>
          </p:cNvPr>
          <p:cNvGrpSpPr/>
          <p:nvPr/>
        </p:nvGrpSpPr>
        <p:grpSpPr>
          <a:xfrm>
            <a:off x="1087265" y="4060395"/>
            <a:ext cx="3885938" cy="2637077"/>
            <a:chOff x="7096380" y="4271953"/>
            <a:chExt cx="3885938" cy="2637077"/>
          </a:xfrm>
        </p:grpSpPr>
        <p:sp>
          <p:nvSpPr>
            <p:cNvPr id="198" name="Rounded Rectangle 192">
              <a:extLst>
                <a:ext uri="{FF2B5EF4-FFF2-40B4-BE49-F238E27FC236}">
                  <a16:creationId xmlns:a16="http://schemas.microsoft.com/office/drawing/2014/main" id="{7D9A9983-D4D7-1EC8-16DF-226C734BB507}"/>
                </a:ext>
              </a:extLst>
            </p:cNvPr>
            <p:cNvSpPr/>
            <p:nvPr/>
          </p:nvSpPr>
          <p:spPr>
            <a:xfrm>
              <a:off x="7096380" y="4271953"/>
              <a:ext cx="3885938" cy="2123750"/>
            </a:xfrm>
            <a:prstGeom prst="roundRect">
              <a:avLst>
                <a:gd name="adj" fmla="val 4167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00106EA-259A-35A5-086F-8556F0C57A13}"/>
                </a:ext>
              </a:extLst>
            </p:cNvPr>
            <p:cNvSpPr/>
            <p:nvPr/>
          </p:nvSpPr>
          <p:spPr>
            <a:xfrm>
              <a:off x="8557406" y="440518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DB285011-EED8-C432-01D5-024A3DAF881C}"/>
                </a:ext>
              </a:extLst>
            </p:cNvPr>
            <p:cNvSpPr/>
            <p:nvPr/>
          </p:nvSpPr>
          <p:spPr>
            <a:xfrm>
              <a:off x="9540927" y="620805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E7677A99-FFB1-CB3D-9263-707719170B05}"/>
                </a:ext>
              </a:extLst>
            </p:cNvPr>
            <p:cNvSpPr/>
            <p:nvPr/>
          </p:nvSpPr>
          <p:spPr>
            <a:xfrm>
              <a:off x="7801890" y="446431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AF8A886-B73B-676F-0568-2EE86E145ECD}"/>
                </a:ext>
              </a:extLst>
            </p:cNvPr>
            <p:cNvSpPr/>
            <p:nvPr/>
          </p:nvSpPr>
          <p:spPr>
            <a:xfrm>
              <a:off x="10540814" y="584986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88362CB-FB0F-7583-BE06-2E53B2CC222A}"/>
                </a:ext>
              </a:extLst>
            </p:cNvPr>
            <p:cNvSpPr/>
            <p:nvPr/>
          </p:nvSpPr>
          <p:spPr>
            <a:xfrm>
              <a:off x="10220843" y="597339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05A5B5F-ECA5-6993-54A3-0E9A9EEAEE2F}"/>
                </a:ext>
              </a:extLst>
            </p:cNvPr>
            <p:cNvSpPr/>
            <p:nvPr/>
          </p:nvSpPr>
          <p:spPr>
            <a:xfrm>
              <a:off x="9545926" y="4364303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0995135-6795-8020-7AD8-D7D73D676D6A}"/>
                </a:ext>
              </a:extLst>
            </p:cNvPr>
            <p:cNvSpPr/>
            <p:nvPr/>
          </p:nvSpPr>
          <p:spPr>
            <a:xfrm>
              <a:off x="7493638" y="527756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61DD32DE-B821-5EAA-9061-BD1CEAF269EB}"/>
                    </a:ext>
                  </a:extLst>
                </p:cNvPr>
                <p:cNvSpPr txBox="1"/>
                <p:nvPr/>
              </p:nvSpPr>
              <p:spPr>
                <a:xfrm>
                  <a:off x="8050584" y="4932857"/>
                  <a:ext cx="46621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61DD32DE-B821-5EAA-9061-BD1CEAF26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584" y="4932857"/>
                  <a:ext cx="466217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5D9B6E87-9B9B-34A4-3BD5-243A1576AF2F}"/>
                    </a:ext>
                  </a:extLst>
                </p:cNvPr>
                <p:cNvSpPr txBox="1"/>
                <p:nvPr/>
              </p:nvSpPr>
              <p:spPr>
                <a:xfrm>
                  <a:off x="7192669" y="4532635"/>
                  <a:ext cx="648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5D9B6E87-9B9B-34A4-3BD5-243A1576A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69" y="4532635"/>
                  <a:ext cx="648887" cy="492443"/>
                </a:xfrm>
                <a:prstGeom prst="rect">
                  <a:avLst/>
                </a:prstGeom>
                <a:blipFill>
                  <a:blip r:embed="rId12"/>
                  <a:stretch>
                    <a:fillRect r="-6542"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8FF56093-B309-35FF-36B6-0F65DF49D9D4}"/>
                </a:ext>
              </a:extLst>
            </p:cNvPr>
            <p:cNvSpPr/>
            <p:nvPr/>
          </p:nvSpPr>
          <p:spPr>
            <a:xfrm>
              <a:off x="8508096" y="5253748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56040369-C56E-D19E-4EF5-774A00F1A705}"/>
                </a:ext>
              </a:extLst>
            </p:cNvPr>
            <p:cNvSpPr/>
            <p:nvPr/>
          </p:nvSpPr>
          <p:spPr>
            <a:xfrm>
              <a:off x="9008501" y="509347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5D8B350-35DA-6001-D453-4E5D8BDF8316}"/>
                </a:ext>
              </a:extLst>
            </p:cNvPr>
            <p:cNvSpPr/>
            <p:nvPr/>
          </p:nvSpPr>
          <p:spPr>
            <a:xfrm>
              <a:off x="8661764" y="561294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EC65A1FE-9EBB-9AAE-659D-424CBAC70A95}"/>
                </a:ext>
              </a:extLst>
            </p:cNvPr>
            <p:cNvSpPr/>
            <p:nvPr/>
          </p:nvSpPr>
          <p:spPr>
            <a:xfrm>
              <a:off x="8842136" y="535674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FCE9E85-842A-1DFF-C623-6F4BC91232F9}"/>
                </a:ext>
              </a:extLst>
            </p:cNvPr>
            <p:cNvSpPr/>
            <p:nvPr/>
          </p:nvSpPr>
          <p:spPr>
            <a:xfrm>
              <a:off x="8814318" y="5159497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6BA0307-4007-777B-058A-7DDA2890D983}"/>
                </a:ext>
              </a:extLst>
            </p:cNvPr>
            <p:cNvSpPr/>
            <p:nvPr/>
          </p:nvSpPr>
          <p:spPr>
            <a:xfrm>
              <a:off x="9120540" y="524146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79933895-EFC6-929F-8CAE-4AF30174B338}"/>
                </a:ext>
              </a:extLst>
            </p:cNvPr>
            <p:cNvSpPr/>
            <p:nvPr/>
          </p:nvSpPr>
          <p:spPr>
            <a:xfrm>
              <a:off x="8611758" y="5001811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D3EC6ED-89D6-D0E9-FC17-B15021BBB6E0}"/>
                </a:ext>
              </a:extLst>
            </p:cNvPr>
            <p:cNvSpPr/>
            <p:nvPr/>
          </p:nvSpPr>
          <p:spPr>
            <a:xfrm>
              <a:off x="9181063" y="5540959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C47B56A6-8F28-47E6-B0B5-E7BA3FC2B2A7}"/>
                </a:ext>
              </a:extLst>
            </p:cNvPr>
            <p:cNvSpPr/>
            <p:nvPr/>
          </p:nvSpPr>
          <p:spPr>
            <a:xfrm>
              <a:off x="9272944" y="4973246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CB35F6A7-E4FD-3224-909A-7E2903240B62}"/>
                </a:ext>
              </a:extLst>
            </p:cNvPr>
            <p:cNvSpPr/>
            <p:nvPr/>
          </p:nvSpPr>
          <p:spPr>
            <a:xfrm>
              <a:off x="9315809" y="5297572"/>
              <a:ext cx="100012" cy="100013"/>
            </a:xfrm>
            <a:prstGeom prst="ellipse">
              <a:avLst/>
            </a:prstGeom>
            <a:solidFill>
              <a:srgbClr val="003F5B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ECE07F93-F131-D0CF-A1D3-1A6BE0A05EE9}"/>
                    </a:ext>
                  </a:extLst>
                </p:cNvPr>
                <p:cNvSpPr txBox="1"/>
                <p:nvPr/>
              </p:nvSpPr>
              <p:spPr>
                <a:xfrm>
                  <a:off x="9220552" y="5292561"/>
                  <a:ext cx="648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ECE07F93-F131-D0CF-A1D3-1A6BE0A05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552" y="5292561"/>
                  <a:ext cx="648887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B4ADBAF-A545-F6DF-B2EA-00DCD494A181}"/>
                </a:ext>
              </a:extLst>
            </p:cNvPr>
            <p:cNvSpPr/>
            <p:nvPr/>
          </p:nvSpPr>
          <p:spPr>
            <a:xfrm>
              <a:off x="10563739" y="547330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E65D0FD9-1412-B137-B64D-CB27AF449CDE}"/>
                </a:ext>
              </a:extLst>
            </p:cNvPr>
            <p:cNvSpPr/>
            <p:nvPr/>
          </p:nvSpPr>
          <p:spPr>
            <a:xfrm>
              <a:off x="7632526" y="498376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216B0730-FE41-DA99-20C5-BC0A679998A2}"/>
                </a:ext>
              </a:extLst>
            </p:cNvPr>
            <p:cNvSpPr/>
            <p:nvPr/>
          </p:nvSpPr>
          <p:spPr>
            <a:xfrm>
              <a:off x="7632526" y="597476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9741932F-F44D-5480-22FF-447DE96E3733}"/>
                </a:ext>
              </a:extLst>
            </p:cNvPr>
            <p:cNvSpPr/>
            <p:nvPr/>
          </p:nvSpPr>
          <p:spPr>
            <a:xfrm>
              <a:off x="8461180" y="618593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08A0B650-9731-199B-2E4D-3016FFB9FF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2652" y="5710455"/>
              <a:ext cx="634754" cy="274852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73F15429-DDE3-FD08-81B1-081BE714A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8968" y="5821546"/>
              <a:ext cx="225356" cy="318838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DE3DE6B0-4940-B499-7205-30B4B92C4CD8}"/>
                </a:ext>
              </a:extLst>
            </p:cNvPr>
            <p:cNvCxnSpPr>
              <a:cxnSpLocks/>
            </p:cNvCxnSpPr>
            <p:nvPr/>
          </p:nvCxnSpPr>
          <p:spPr>
            <a:xfrm>
              <a:off x="9367493" y="5811986"/>
              <a:ext cx="137822" cy="292652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F760AE7B-C50E-FE3F-B4E0-6EDB32B06970}"/>
                </a:ext>
              </a:extLst>
            </p:cNvPr>
            <p:cNvCxnSpPr>
              <a:cxnSpLocks/>
              <a:stCxn id="219" idx="3"/>
            </p:cNvCxnSpPr>
            <p:nvPr/>
          </p:nvCxnSpPr>
          <p:spPr>
            <a:xfrm>
              <a:off x="9869439" y="5538783"/>
              <a:ext cx="451800" cy="165922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37676F28-0C0E-5715-EF7D-C19E41844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6553" y="4914831"/>
              <a:ext cx="488786" cy="298504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2A8A6A6B-4346-FE89-8303-F5B7A741F9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7109" y="4535424"/>
              <a:ext cx="105542" cy="347350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6AF145C8-9E3D-96A6-1B3F-673CA482F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8343" y="4588873"/>
              <a:ext cx="155669" cy="305163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5C591204-30F6-D1E6-64A0-195DB2EE25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04019" y="4598577"/>
              <a:ext cx="252507" cy="303390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C8F540DA-5C8B-A58B-B842-D9FDA8B522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8524" y="5435204"/>
              <a:ext cx="650676" cy="3581"/>
            </a:xfrm>
            <a:prstGeom prst="straightConnector1">
              <a:avLst/>
            </a:prstGeom>
            <a:ln w="31750">
              <a:solidFill>
                <a:srgbClr val="BC5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1047806-85B8-DD27-F9EC-357F71CCAC6B}"/>
                </a:ext>
              </a:extLst>
            </p:cNvPr>
            <p:cNvSpPr/>
            <p:nvPr/>
          </p:nvSpPr>
          <p:spPr>
            <a:xfrm>
              <a:off x="7455477" y="5660448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66351A1D-4B5D-5346-3E5E-0F5543D04ED7}"/>
                </a:ext>
              </a:extLst>
            </p:cNvPr>
            <p:cNvSpPr/>
            <p:nvPr/>
          </p:nvSpPr>
          <p:spPr>
            <a:xfrm>
              <a:off x="9942412" y="609037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311EE03-0C71-5937-C715-96C31DF792D4}"/>
                </a:ext>
              </a:extLst>
            </p:cNvPr>
            <p:cNvSpPr/>
            <p:nvPr/>
          </p:nvSpPr>
          <p:spPr>
            <a:xfrm>
              <a:off x="9132325" y="6135933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9A5AB95B-F5BF-4E01-6A1A-BDB788C547F7}"/>
                </a:ext>
              </a:extLst>
            </p:cNvPr>
            <p:cNvSpPr/>
            <p:nvPr/>
          </p:nvSpPr>
          <p:spPr>
            <a:xfrm>
              <a:off x="10083274" y="448989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B06A784E-1656-020A-4681-F6E9282AF1B8}"/>
                </a:ext>
              </a:extLst>
            </p:cNvPr>
            <p:cNvSpPr/>
            <p:nvPr/>
          </p:nvSpPr>
          <p:spPr>
            <a:xfrm>
              <a:off x="10365682" y="475194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B208F2A2-A9C9-C6CA-C8A6-80B1076E65FF}"/>
                </a:ext>
              </a:extLst>
            </p:cNvPr>
            <p:cNvSpPr/>
            <p:nvPr/>
          </p:nvSpPr>
          <p:spPr>
            <a:xfrm>
              <a:off x="10663751" y="5071015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FFA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2DDF0EC-4E7F-2240-0241-E4CB325CDFEF}"/>
                </a:ext>
              </a:extLst>
            </p:cNvPr>
            <p:cNvSpPr txBox="1"/>
            <p:nvPr/>
          </p:nvSpPr>
          <p:spPr>
            <a:xfrm>
              <a:off x="7850968" y="6385810"/>
              <a:ext cx="2332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Complement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E7D9ACC-FEFA-43A8-F10B-DA9629883CF6}"/>
              </a:ext>
            </a:extLst>
          </p:cNvPr>
          <p:cNvGrpSpPr/>
          <p:nvPr/>
        </p:nvGrpSpPr>
        <p:grpSpPr>
          <a:xfrm>
            <a:off x="6396256" y="4051473"/>
            <a:ext cx="4182445" cy="2632847"/>
            <a:chOff x="6912779" y="1851328"/>
            <a:chExt cx="4182445" cy="2632847"/>
          </a:xfrm>
        </p:grpSpPr>
        <p:sp>
          <p:nvSpPr>
            <p:cNvPr id="242" name="Rounded Rectangle 27">
              <a:extLst>
                <a:ext uri="{FF2B5EF4-FFF2-40B4-BE49-F238E27FC236}">
                  <a16:creationId xmlns:a16="http://schemas.microsoft.com/office/drawing/2014/main" id="{B7E27637-BCEB-1EB0-3C14-FA6E21C152BA}"/>
                </a:ext>
              </a:extLst>
            </p:cNvPr>
            <p:cNvSpPr/>
            <p:nvPr/>
          </p:nvSpPr>
          <p:spPr>
            <a:xfrm>
              <a:off x="6912779" y="1851328"/>
              <a:ext cx="3885938" cy="2150588"/>
            </a:xfrm>
            <a:prstGeom prst="roundRect">
              <a:avLst>
                <a:gd name="adj" fmla="val 4167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27FEBBE4-46A3-4F70-1093-F098DB0B001D}"/>
                    </a:ext>
                  </a:extLst>
                </p:cNvPr>
                <p:cNvSpPr txBox="1"/>
                <p:nvPr/>
              </p:nvSpPr>
              <p:spPr>
                <a:xfrm>
                  <a:off x="8603400" y="2710291"/>
                  <a:ext cx="64888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27FEBBE4-46A3-4F70-1093-F098DB0B0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400" y="2710291"/>
                  <a:ext cx="648887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5A550A3F-9C10-F498-BD62-0268BD66FDEA}"/>
                    </a:ext>
                  </a:extLst>
                </p:cNvPr>
                <p:cNvSpPr txBox="1"/>
                <p:nvPr/>
              </p:nvSpPr>
              <p:spPr>
                <a:xfrm>
                  <a:off x="7031457" y="2105131"/>
                  <a:ext cx="698525" cy="5484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5A550A3F-9C10-F498-BD62-0268BD66F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457" y="2105131"/>
                  <a:ext cx="698525" cy="54848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E4D815B-B45F-1B07-3070-09B4A0DECDC4}"/>
                    </a:ext>
                  </a:extLst>
                </p:cNvPr>
                <p:cNvSpPr txBox="1"/>
                <p:nvPr/>
              </p:nvSpPr>
              <p:spPr>
                <a:xfrm>
                  <a:off x="10032273" y="2083284"/>
                  <a:ext cx="698525" cy="5484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E4D815B-B45F-1B07-3070-09B4A0DEC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2273" y="2083284"/>
                  <a:ext cx="698525" cy="54848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D9162786-9F06-075C-9D1F-A8240EDA8114}"/>
                </a:ext>
              </a:extLst>
            </p:cNvPr>
            <p:cNvSpPr/>
            <p:nvPr/>
          </p:nvSpPr>
          <p:spPr>
            <a:xfrm>
              <a:off x="7560107" y="2855995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9C801411-5535-0530-B560-1C1F247C821C}"/>
                </a:ext>
              </a:extLst>
            </p:cNvPr>
            <p:cNvSpPr/>
            <p:nvPr/>
          </p:nvSpPr>
          <p:spPr>
            <a:xfrm>
              <a:off x="7982765" y="2977048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DAC1E499-7435-68ED-5014-83C203CB08A9}"/>
                </a:ext>
              </a:extLst>
            </p:cNvPr>
            <p:cNvSpPr/>
            <p:nvPr/>
          </p:nvSpPr>
          <p:spPr>
            <a:xfrm>
              <a:off x="7548432" y="3039673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BB4B096A-5B55-9AE5-B476-3AD89C78CE28}"/>
                </a:ext>
              </a:extLst>
            </p:cNvPr>
            <p:cNvSpPr/>
            <p:nvPr/>
          </p:nvSpPr>
          <p:spPr>
            <a:xfrm>
              <a:off x="8269889" y="2742873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439AD20-1347-0D47-1324-C6E5C2794EB3}"/>
                </a:ext>
              </a:extLst>
            </p:cNvPr>
            <p:cNvSpPr/>
            <p:nvPr/>
          </p:nvSpPr>
          <p:spPr>
            <a:xfrm>
              <a:off x="7750920" y="2550695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AB14C4A-4A04-A462-2A9F-EB683A2A8D3C}"/>
                </a:ext>
              </a:extLst>
            </p:cNvPr>
            <p:cNvSpPr/>
            <p:nvPr/>
          </p:nvSpPr>
          <p:spPr>
            <a:xfrm>
              <a:off x="8233435" y="235752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DDEC7284-25A2-E540-FE5F-0912E235AD02}"/>
                </a:ext>
              </a:extLst>
            </p:cNvPr>
            <p:cNvSpPr/>
            <p:nvPr/>
          </p:nvSpPr>
          <p:spPr>
            <a:xfrm>
              <a:off x="8002943" y="2324750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AA36BA57-223F-6F20-114B-DE83633ECDC6}"/>
                </a:ext>
              </a:extLst>
            </p:cNvPr>
            <p:cNvSpPr/>
            <p:nvPr/>
          </p:nvSpPr>
          <p:spPr>
            <a:xfrm>
              <a:off x="9509690" y="285432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28651CF3-A7DB-46C6-BF6E-BBD64F131301}"/>
                </a:ext>
              </a:extLst>
            </p:cNvPr>
            <p:cNvSpPr/>
            <p:nvPr/>
          </p:nvSpPr>
          <p:spPr>
            <a:xfrm>
              <a:off x="9876287" y="332774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078A4E6C-9E34-69A4-1579-FD62C119E50F}"/>
                </a:ext>
              </a:extLst>
            </p:cNvPr>
            <p:cNvSpPr/>
            <p:nvPr/>
          </p:nvSpPr>
          <p:spPr>
            <a:xfrm>
              <a:off x="10103639" y="2989666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D663FD5-2438-399D-0F8C-A4409FD2CD68}"/>
                </a:ext>
              </a:extLst>
            </p:cNvPr>
            <p:cNvSpPr/>
            <p:nvPr/>
          </p:nvSpPr>
          <p:spPr>
            <a:xfrm>
              <a:off x="10286121" y="3360633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01044852-680A-4603-AEC3-8820582442A3}"/>
                </a:ext>
              </a:extLst>
            </p:cNvPr>
            <p:cNvSpPr/>
            <p:nvPr/>
          </p:nvSpPr>
          <p:spPr>
            <a:xfrm>
              <a:off x="9407233" y="2489969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F794879D-7A45-E342-6418-BD9E51848FAF}"/>
                </a:ext>
              </a:extLst>
            </p:cNvPr>
            <p:cNvSpPr/>
            <p:nvPr/>
          </p:nvSpPr>
          <p:spPr>
            <a:xfrm>
              <a:off x="9724283" y="2646134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AD2E0E3D-58E7-B1A1-E97B-BCFB68FB1CA1}"/>
                </a:ext>
              </a:extLst>
            </p:cNvPr>
            <p:cNvSpPr/>
            <p:nvPr/>
          </p:nvSpPr>
          <p:spPr>
            <a:xfrm>
              <a:off x="9835935" y="3003877"/>
              <a:ext cx="100012" cy="100013"/>
            </a:xfrm>
            <a:prstGeom prst="ellipse">
              <a:avLst/>
            </a:prstGeom>
            <a:solidFill>
              <a:srgbClr val="FFA601"/>
            </a:solidFill>
            <a:ln>
              <a:solidFill>
                <a:srgbClr val="003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976E710B-2CE4-05D9-ED4D-941552D4F654}"/>
                </a:ext>
              </a:extLst>
            </p:cNvPr>
            <p:cNvSpPr txBox="1"/>
            <p:nvPr/>
          </p:nvSpPr>
          <p:spPr>
            <a:xfrm>
              <a:off x="8216602" y="3960955"/>
              <a:ext cx="2878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590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76C1-0B96-5C4C-C0B0-AD40089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4400" dirty="0"/>
              <a:t>Solutions for TFQs </a:t>
            </a:r>
            <a:r>
              <a:rPr lang="en-US" sz="4400" u="sng" dirty="0"/>
              <a:t>with set union</a:t>
            </a:r>
            <a:br>
              <a:rPr lang="en-US" sz="4400" dirty="0"/>
            </a:br>
            <a:r>
              <a:rPr lang="en-US" sz="4400" dirty="0"/>
              <a:t>Empirical sample embedding space: Q2P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DF46B-DE01-5DB8-01AA-546BB15A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77481541"/>
                  </p:ext>
                </p:extLst>
              </p:nvPr>
            </p:nvGraphicFramePr>
            <p:xfrm>
              <a:off x="4102422" y="1796684"/>
              <a:ext cx="7449807" cy="40530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3430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366377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latin typeface="+mn-lt"/>
                            </a:rPr>
                            <a:t>Multiple</a:t>
                          </a:r>
                          <a:r>
                            <a:rPr lang="en-US" i="0" baseline="0">
                              <a:latin typeface="+mn-lt"/>
                            </a:rPr>
                            <a:t> particles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lvl="1" indent="0"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/>
                            <a:t>= </a:t>
                          </a:r>
                          <a:r>
                            <a:rPr lang="en-US" sz="200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self-attn(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</a:t>
                          </a:r>
                        </a:p>
                        <a:p>
                          <a:pPr marL="457200" lvl="1" indent="0" algn="ctr">
                            <a:buNone/>
                          </a:pPr>
                          <a:r>
                            <a:rPr lang="en-US" sz="200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/>
                            <a:t> = </a:t>
                          </a:r>
                          <a:r>
                            <a:rPr lang="en-US" sz="200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MLP(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Merge Particles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lvl="1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self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attn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457200" lvl="1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MLP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 = (1 -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r>
                            <a:rPr lang="en-US"/>
                            <a:t>)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⊙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b="0" i="1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self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attn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onsolas" panose="020B0609020204030204" pitchFamily="49" charset="0"/>
                                    <a:cs typeface="Consolas" panose="020B0609020204030204" pitchFamily="49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=1,2,3,…,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Sup>
                                      <m:sSubSup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&gt;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28C89BC-0AC7-C516-0250-9657C2331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77481541"/>
                  </p:ext>
                </p:extLst>
              </p:nvPr>
            </p:nvGraphicFramePr>
            <p:xfrm>
              <a:off x="4102422" y="1796684"/>
              <a:ext cx="7449807" cy="40530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3430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366377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6557" r="-258187" b="-893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106557" r="-113" b="-8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6557" r="-258187" b="-793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206557" r="-113" b="-7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62609" r="-258187" b="-32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162609" r="-113" b="-32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95082" r="-258187" b="-5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Merge Particles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15652" r="-258187" b="-16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315652" r="-113" b="-167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55238" r="-258187" b="-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455238" r="-113" b="-8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5275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70115" r="-258187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776" t="-670115" r="-113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/>
              <p:nvPr/>
            </p:nvSpPr>
            <p:spPr>
              <a:xfrm>
                <a:off x="7320541" y="5849762"/>
                <a:ext cx="4144468" cy="871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Training objective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nary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8BF40-AA22-C8AC-A986-2517C536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541" y="5849762"/>
                <a:ext cx="4144468" cy="871713"/>
              </a:xfrm>
              <a:prstGeom prst="rect">
                <a:avLst/>
              </a:prstGeom>
              <a:blipFill>
                <a:blip r:embed="rId3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7EC766-536E-CBD5-1F80-9A9CB0838A44}"/>
              </a:ext>
            </a:extLst>
          </p:cNvPr>
          <p:cNvSpPr txBox="1"/>
          <p:nvPr/>
        </p:nvSpPr>
        <p:spPr>
          <a:xfrm>
            <a:off x="838199" y="6382921"/>
            <a:ext cx="8480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Bai, J., Wang, Z., Zhang, H., &amp; Song, Y. (2022). Query2Particles: Knowledge graph reasoning with particle embeddings. </a:t>
            </a:r>
            <a:r>
              <a:rPr lang="en-HK" sz="800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HK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arXiv:2204.12847</a:t>
            </a:r>
            <a:r>
              <a:rPr lang="en-HK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LID4096" sz="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521BED-C070-F7B8-A636-E45DAE303F76}"/>
                  </a:ext>
                </a:extLst>
              </p:cNvPr>
              <p:cNvSpPr txBox="1"/>
              <p:nvPr/>
            </p:nvSpPr>
            <p:spPr>
              <a:xfrm>
                <a:off x="226279" y="2530561"/>
                <a:ext cx="3621627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Gated Transition for customizing the directions of transitions for each vector in particles: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(1 -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is the update gate,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transition for each particles. They are computed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the relation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for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521BED-C070-F7B8-A636-E45DAE30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79" y="2530561"/>
                <a:ext cx="3621627" cy="2585323"/>
              </a:xfrm>
              <a:prstGeom prst="rect">
                <a:avLst/>
              </a:prstGeom>
              <a:blipFill>
                <a:blip r:embed="rId4"/>
                <a:stretch>
                  <a:fillRect l="-1347" t="-1179" r="-842" b="-283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17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3310-FDD6-D94A-7A72-47389448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r>
              <a:rPr lang="en-US" dirty="0"/>
              <a:t>Solutions for TFQs </a:t>
            </a:r>
            <a:r>
              <a:rPr lang="en-US" u="sng" dirty="0"/>
              <a:t>with fuzzy logic</a:t>
            </a:r>
            <a:br>
              <a:rPr lang="en-US" u="sng" dirty="0"/>
            </a:br>
            <a:r>
              <a:rPr lang="en-US" dirty="0"/>
              <a:t>Fuzzy logic embedding space (1/4)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91485-BE81-5872-A5EE-8E4A92C07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599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Designing set operators is tricky. Can we make it more theoretical?</a:t>
                </a:r>
              </a:p>
              <a:p>
                <a:pPr marL="0" indent="0">
                  <a:buNone/>
                </a:pPr>
                <a:r>
                  <a:rPr lang="en-US" dirty="0"/>
                  <a:t>Trying to incorporate it with fuzzy logic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-norm.</a:t>
                </a:r>
              </a:p>
              <a:p>
                <a:r>
                  <a:rPr lang="en-HK" dirty="0"/>
                  <a:t>A t-norm is a function T: [0, 1] × [0, 1] → [0, 1]</a:t>
                </a:r>
                <a:endParaRPr lang="en-US" dirty="0"/>
              </a:p>
              <a:p>
                <a:r>
                  <a:rPr lang="en-US" dirty="0"/>
                  <a:t>Consider conjunction 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Consider the fuzzy </a:t>
                </a:r>
                <a:r>
                  <a:rPr lang="en-US" b="0" u="sng" dirty="0"/>
                  <a:t>T</a:t>
                </a:r>
                <a:r>
                  <a:rPr lang="en-US" b="0" dirty="0"/>
                  <a:t>ruth </a:t>
                </a:r>
                <a:r>
                  <a:rPr lang="en-US" b="0" u="sng" dirty="0"/>
                  <a:t>V</a:t>
                </a:r>
                <a:r>
                  <a:rPr lang="en-US" b="0" dirty="0"/>
                  <a:t>alue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-norm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dirty="0"/>
                  <a:t>, then,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Also, for disjunction and negation,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𝑇𝑉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𝑇𝑉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𝑇𝑉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𝑇𝑉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𝑇𝑉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91485-BE81-5872-A5EE-8E4A92C07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599" cy="4351338"/>
              </a:xfrm>
              <a:blipFill>
                <a:blip r:embed="rId2"/>
                <a:stretch>
                  <a:fillRect l="-986" t="-280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032E-7C5A-7510-9122-8AE3FB27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158E3C-677B-A72F-8FFE-A59E6B7BD41C}"/>
                  </a:ext>
                </a:extLst>
              </p:cNvPr>
              <p:cNvSpPr txBox="1"/>
              <p:nvPr/>
            </p:nvSpPr>
            <p:spPr>
              <a:xfrm>
                <a:off x="6899564" y="5850235"/>
                <a:ext cx="4020909" cy="92333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We consider </a:t>
                </a:r>
                <a:r>
                  <a:rPr lang="en-US" dirty="0" err="1"/>
                  <a:t>Godel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-norm in this lecture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158E3C-677B-A72F-8FFE-A59E6B7B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64" y="5850235"/>
                <a:ext cx="4020909" cy="923330"/>
              </a:xfrm>
              <a:prstGeom prst="rect">
                <a:avLst/>
              </a:prstGeom>
              <a:blipFill>
                <a:blip r:embed="rId3"/>
                <a:stretch>
                  <a:fillRect l="-1210" t="-3268" r="-605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6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C474-F946-2EF0-E0A4-9BCB2D01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2A8C26-4132-7770-854A-211D91F9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Neural Graph Databases</a:t>
            </a:r>
            <a:endParaRPr lang="en-H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01DC6-9701-36D7-FD3F-34DADAABB7E0}"/>
              </a:ext>
            </a:extLst>
          </p:cNvPr>
          <p:cNvSpPr txBox="1"/>
          <p:nvPr/>
        </p:nvSpPr>
        <p:spPr>
          <a:xfrm>
            <a:off x="0" y="6396335"/>
            <a:ext cx="11767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Figure credit: </a:t>
            </a:r>
            <a:r>
              <a:rPr lang="en-HK" sz="1200" dirty="0"/>
              <a:t>Neural Graph Reasoning: Complex Logical Query Answering Meets Graph Databases </a:t>
            </a:r>
            <a:r>
              <a:rPr lang="en-HK" sz="1200" dirty="0" err="1"/>
              <a:t>Hongyu</a:t>
            </a:r>
            <a:r>
              <a:rPr lang="en-HK" sz="1200" dirty="0"/>
              <a:t> Ren*, Mikhail Galkin*, Michael </a:t>
            </a:r>
            <a:r>
              <a:rPr lang="en-HK" sz="1200" dirty="0" err="1"/>
              <a:t>Cochez</a:t>
            </a:r>
            <a:r>
              <a:rPr lang="en-HK" sz="1200" dirty="0"/>
              <a:t>, </a:t>
            </a:r>
            <a:r>
              <a:rPr lang="en-HK" sz="1200" dirty="0" err="1"/>
              <a:t>Zhaocheng</a:t>
            </a:r>
            <a:r>
              <a:rPr lang="en-HK" sz="1200" dirty="0"/>
              <a:t> Zhu, Jure </a:t>
            </a:r>
            <a:r>
              <a:rPr lang="en-HK" sz="1200" dirty="0" err="1"/>
              <a:t>Leskovec</a:t>
            </a:r>
            <a:endParaRPr lang="en-HK" sz="1200" dirty="0"/>
          </a:p>
          <a:p>
            <a:r>
              <a:rPr lang="en-HK" sz="1200" dirty="0">
                <a:hlinkClick r:id="rId2"/>
              </a:rPr>
              <a:t>https://arxiv.org/abs/2303.14617</a:t>
            </a:r>
            <a:endParaRPr lang="en-HK" sz="12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51743D-EB67-17B9-A0EC-E0D143D6A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133" y="1552188"/>
            <a:ext cx="10452637" cy="4191215"/>
          </a:xfrm>
        </p:spPr>
      </p:pic>
    </p:spTree>
    <p:extLst>
      <p:ext uri="{BB962C8B-B14F-4D97-AF65-F5344CB8AC3E}">
        <p14:creationId xmlns:p14="http://schemas.microsoft.com/office/powerpoint/2010/main" val="1613259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E8D4-56E6-BD41-B242-3D8A680D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Solutions for TFQs </a:t>
            </a:r>
            <a:r>
              <a:rPr lang="en-US" u="sng"/>
              <a:t>with fuzzy logic</a:t>
            </a:r>
            <a:br>
              <a:rPr lang="en-US" u="sng"/>
            </a:br>
            <a:r>
              <a:rPr lang="en-US"/>
              <a:t>Fuzzy logic embedding space (2/4)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97EE8-C1B8-FB91-46B3-C1274E8D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records everything we need.</a:t>
                </a: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an arbitrary query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entity.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looks infinitely large, but what really matters is</a:t>
                </a:r>
              </a:p>
              <a:p>
                <a:pPr lvl="1"/>
                <a:r>
                  <a:rPr lang="en-US" dirty="0"/>
                  <a:t>Finite positive atomic queries, so that only finite rows should be recorded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𝑎𝑡𝑜𝑚𝑖𝑐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-norm computation (introduced in previous page) generates infinite rows.</a:t>
                </a:r>
              </a:p>
              <a:p>
                <a:r>
                  <a:rPr lang="en-US" dirty="0"/>
                  <a:t>We can of course consider the low rank decomposition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𝑎𝑡𝑜𝑚𝑖𝑐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𝑎𝑡𝑜𝑚𝑖𝑐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is the query embedding of an atomic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Any atomic query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by allowing reverse relation.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97EE8-C1B8-FB91-46B3-C1274E8D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AC462-F33B-DAE5-2A11-FD7F4559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E8D4-56E6-BD41-B242-3D8A680D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Solutions for TFQs </a:t>
            </a:r>
            <a:r>
              <a:rPr lang="en-US" u="sng" dirty="0"/>
              <a:t>with fuzzy logic</a:t>
            </a:r>
            <a:br>
              <a:rPr lang="en-US" u="sng" dirty="0"/>
            </a:br>
            <a:r>
              <a:rPr lang="en-US" dirty="0"/>
              <a:t>Fuzzy logic embedding space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97EE8-C1B8-FB91-46B3-C1274E8D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Low rank (rank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decomposition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𝑎𝑡𝑜𝑚𝑖𝑐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𝑎𝑡𝑜𝑚𝑖𝑐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is the query embedding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is the entity embedding</a:t>
                </a:r>
              </a:p>
              <a:p>
                <a:r>
                  <a:rPr lang="en-US" dirty="0"/>
                  <a:t>If we further assume that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-norm is linear, for convenience we consider </a:t>
                </a:r>
                <a:r>
                  <a:rPr lang="en-US" dirty="0" err="1"/>
                  <a:t>Godel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-norm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atomic query,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⊤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Conclusion:</a:t>
                </a: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⊤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97EE8-C1B8-FB91-46B3-C1274E8D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 r="-11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AC462-F33B-DAE5-2A11-FD7F4559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E8D4-56E6-BD41-B242-3D8A680D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70"/>
            <a:ext cx="10515600" cy="1325563"/>
          </a:xfrm>
        </p:spPr>
        <p:txBody>
          <a:bodyPr/>
          <a:lstStyle/>
          <a:p>
            <a:r>
              <a:rPr lang="en-US" dirty="0"/>
              <a:t>Solutions for TFQs </a:t>
            </a:r>
            <a:r>
              <a:rPr lang="en-US" u="sng" dirty="0"/>
              <a:t>with fuzzy logic</a:t>
            </a:r>
            <a:br>
              <a:rPr lang="en-US" u="sng" dirty="0"/>
            </a:br>
            <a:r>
              <a:rPr lang="en-US" dirty="0"/>
              <a:t>Fuzzy logic embedding space (4/4)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97EE8-C1B8-FB91-46B3-C1274E8D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5706" y="1847850"/>
                <a:ext cx="427967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We omit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Similarly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i="1" dirty="0"/>
              </a:p>
              <a:p>
                <a:r>
                  <a:rPr lang="en-US" sz="2400" dirty="0"/>
                  <a:t>Then we parameterize atomic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𝑎𝑡𝑜𝑚𝑖𝑐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MLP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HK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we see the projection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MLP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/>
              </a:p>
              <a:p>
                <a:r>
                  <a:rPr lang="en-US" sz="2400" i="1" dirty="0"/>
                  <a:t>Then we get the </a:t>
                </a:r>
                <a:r>
                  <a:rPr lang="en-US" sz="2400" i="1" dirty="0" err="1"/>
                  <a:t>FuzzQE</a:t>
                </a:r>
                <a:endParaRPr lang="en-US" sz="2400" i="1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97EE8-C1B8-FB91-46B3-C1274E8D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706" y="1847850"/>
                <a:ext cx="4279670" cy="4351338"/>
              </a:xfrm>
              <a:blipFill>
                <a:blip r:embed="rId2"/>
                <a:stretch>
                  <a:fillRect l="-1852" t="-294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AC462-F33B-DAE5-2A11-FD7F4559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7">
                <a:extLst>
                  <a:ext uri="{FF2B5EF4-FFF2-40B4-BE49-F238E27FC236}">
                    <a16:creationId xmlns:a16="http://schemas.microsoft.com/office/drawing/2014/main" id="{D8A2093C-85B0-489E-6FFC-259D7EF85E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75460282"/>
                  </p:ext>
                </p:extLst>
              </p:nvPr>
            </p:nvGraphicFramePr>
            <p:xfrm>
              <a:off x="4497734" y="2309578"/>
              <a:ext cx="7567093" cy="29858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6231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450862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×…×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b="0" i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MLP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7">
                <a:extLst>
                  <a:ext uri="{FF2B5EF4-FFF2-40B4-BE49-F238E27FC236}">
                    <a16:creationId xmlns:a16="http://schemas.microsoft.com/office/drawing/2014/main" id="{D8A2093C-85B0-489E-6FFC-259D7EF85E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75460282"/>
                  </p:ext>
                </p:extLst>
              </p:nvPr>
            </p:nvGraphicFramePr>
            <p:xfrm>
              <a:off x="4497734" y="2309578"/>
              <a:ext cx="7567093" cy="29858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6231">
                      <a:extLst>
                        <a:ext uri="{9D8B030D-6E8A-4147-A177-3AD203B41FA5}">
                          <a16:colId xmlns:a16="http://schemas.microsoft.com/office/drawing/2014/main" val="1273387949"/>
                        </a:ext>
                      </a:extLst>
                    </a:gridCol>
                    <a:gridCol w="5450862">
                      <a:extLst>
                        <a:ext uri="{9D8B030D-6E8A-4147-A177-3AD203B41FA5}">
                          <a16:colId xmlns:a16="http://schemas.microsoft.com/office/drawing/2014/main" val="1052275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Definition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Comment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426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557" r="-257471" b="-6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883" t="-106557" r="-112" b="-6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701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6557" r="-257471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883" t="-206557" r="-112" b="-5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461814"/>
                      </a:ext>
                    </a:extLst>
                  </a:tr>
                  <a:tr h="3899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2188" r="-257471" b="-39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883" t="-292188" r="-112" b="-392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155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11475" r="-257471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883" t="-411475" r="-112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70898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11475" r="-257471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883" t="-511475" r="-112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93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11475" r="-257471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883" t="-611475" r="-112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144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11475" r="-257471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883" t="-711475" r="-112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4664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0DB5BB9-E0B9-F148-66B7-9ECAD7691D8C}"/>
              </a:ext>
            </a:extLst>
          </p:cNvPr>
          <p:cNvSpPr txBox="1"/>
          <p:nvPr/>
        </p:nvSpPr>
        <p:spPr>
          <a:xfrm>
            <a:off x="838199" y="6200358"/>
            <a:ext cx="93947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Chen, X., Hu, Z., &amp; Sun, Y. (2022, June). Fuzzy logic based logical query answering on knowledge graphs. In </a:t>
            </a:r>
            <a:r>
              <a:rPr lang="en-HK" sz="8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AAAI Conference on Artificial Intelligence</a:t>
            </a:r>
            <a:r>
              <a:rPr lang="en-HK" sz="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(Vol. 36, No. 4, pp. 3939-3948).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881271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62D0-0C7C-89A8-89B8-85B61B0A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so far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1769-37B4-DA2C-9921-DC4C1D12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overview of the problem + a detailed discussion about TFQ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Set operator parameterization</a:t>
            </a:r>
          </a:p>
          <a:p>
            <a:pPr lvl="2"/>
            <a:r>
              <a:rPr lang="en-US" dirty="0"/>
              <a:t>In vector, geometric region, probability distribution, empirical samples, …</a:t>
            </a:r>
          </a:p>
          <a:p>
            <a:pPr lvl="2"/>
            <a:r>
              <a:rPr lang="en-US" dirty="0"/>
              <a:t>Heuristics for projection, intersection, negation, and union.</a:t>
            </a:r>
          </a:p>
          <a:p>
            <a:pPr lvl="2"/>
            <a:r>
              <a:rPr lang="en-US" dirty="0"/>
              <a:t>Fuzzy logic motivated methods.</a:t>
            </a:r>
          </a:p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How far is TFQ away from EFO1?</a:t>
            </a:r>
          </a:p>
          <a:p>
            <a:pPr lvl="1"/>
            <a:r>
              <a:rPr lang="en-US" dirty="0"/>
              <a:t>Methods beyond simulating set operators?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67207-F8D2-10F7-AC6D-9438B58D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0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AC4E-6A89-B183-C75D-28921111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3423-87CD-3112-7743-EC87BCEC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lecture: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Problem definition and general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Solutions for TFQs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Second lecture: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EFO queries and neural-symbolic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Queries with rich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29147-3DC8-0FF2-18C9-F7B2A0F1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C857-CE9A-8F88-6128-1254D64B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BC310-D199-9F63-2AC9-25B7EB17A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1.1 Logical query examples</a:t>
            </a:r>
          </a:p>
          <a:p>
            <a:r>
              <a:rPr lang="en-US"/>
              <a:t>1.2 Motivations and challenges for neuro-symbolic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F3B42-29B5-B891-962D-0066EE9A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Logical query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425391382"/>
                  </p:ext>
                </p:extLst>
              </p:nvPr>
            </p:nvGraphicFramePr>
            <p:xfrm>
              <a:off x="838200" y="1825624"/>
              <a:ext cx="5181600" cy="466725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What are</a:t>
                          </a:r>
                          <a:r>
                            <a:rPr lang="en-US" sz="1400" baseline="0"/>
                            <a:t> </a:t>
                          </a:r>
                          <a:r>
                            <a:rPr lang="en-US" sz="1400"/>
                            <a:t>the treatments for disease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/>
                            <a:t>”?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4717977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What are the treatments for syndrome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/>
                            <a:t>”?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4072825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What are the common syndromes</a:t>
                          </a:r>
                          <a:r>
                            <a:rPr lang="en-US" sz="1400" baseline="0"/>
                            <a:t> of diseases </a:t>
                          </a:r>
                          <a:r>
                            <a:rPr lang="en-US" sz="1400"/>
                            <a:t>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/>
                            <a:t>” and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/>
                            <a:t>”?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3590726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What are the treatment for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/>
                            <a:t>” but NOT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/>
                            <a:t>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9060980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What are the syndromes for diseases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/>
                            <a:t>” or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/>
                            <a:t>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53033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425391382"/>
                  </p:ext>
                </p:extLst>
              </p:nvPr>
            </p:nvGraphicFramePr>
            <p:xfrm>
              <a:off x="838200" y="1825624"/>
              <a:ext cx="5181600" cy="466725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678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85606" r="-127200" b="-3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85606" r="-210" b="-3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717977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187023" r="-127200" b="-300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187023" r="-210" b="-300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4072825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287023" r="-127200" b="-200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287023" r="-210" b="-200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590726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387023" r="-127200" b="-100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387023" r="-210" b="-100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9060980"/>
                      </a:ext>
                    </a:extLst>
                  </a:tr>
                  <a:tr h="797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487023" r="-127200" b="-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487023" r="-210" b="-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53033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8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6909757" y="2319094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6909758" y="3390765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6909757" y="4462436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6909757" y="5534107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8494142" y="2319094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8494143" y="3390765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8494142" y="44624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8494142" y="5534107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0078526" y="2322236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0078527" y="3393907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0078526" y="4465578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0078526" y="5537249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8197658" y="182562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6497120" y="1825625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9665890" y="1825625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0488F6-3681-8323-1E04-D65AE673296A}"/>
              </a:ext>
            </a:extLst>
          </p:cNvPr>
          <p:cNvSpPr txBox="1"/>
          <p:nvPr/>
        </p:nvSpPr>
        <p:spPr>
          <a:xfrm>
            <a:off x="6497120" y="5962304"/>
            <a:ext cx="5368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 simplified medical KG.</a:t>
            </a:r>
          </a:p>
          <a:p>
            <a:pPr algn="ctr"/>
            <a:r>
              <a:rPr lang="en-US"/>
              <a:t>A more recent and complex one:</a:t>
            </a:r>
          </a:p>
          <a:p>
            <a:r>
              <a:rPr lang="en-US">
                <a:hlinkClick r:id="rId3"/>
              </a:rPr>
              <a:t>https://www.nature.com/articles/s41597-023-01960-3</a:t>
            </a:r>
            <a:r>
              <a:rPr lang="en-US"/>
              <a:t>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7269757" y="2499094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7269757" y="3570765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7269757" y="2499094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7269758" y="2499094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7269758" y="3570765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7269758" y="3570765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7269757" y="4642436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8854142" y="2502236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8854142" y="2499094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8854143" y="3570765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8854142" y="3573907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8854142" y="2499094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/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/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/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949E3E-4518-4381-A7F6-D6D14FC77865}"/>
                  </a:ext>
                </a:extLst>
              </p:cNvPr>
              <p:cNvSpPr txBox="1"/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949E3E-4518-4381-A7F6-D6D14FC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/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/>
              <p:nvPr/>
            </p:nvSpPr>
            <p:spPr>
              <a:xfrm>
                <a:off x="10046769" y="336982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3369824"/>
                <a:ext cx="4328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/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/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/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6480409-4B4A-60C8-13C0-CB9B1C11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6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5F58-5567-FD03-E970-2A1026E3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Logical query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936035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What is the treatment for disease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”?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47179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Content Placeholder 84">
                <a:extLst>
                  <a:ext uri="{FF2B5EF4-FFF2-40B4-BE49-F238E27FC236}">
                    <a16:creationId xmlns:a16="http://schemas.microsoft.com/office/drawing/2014/main" id="{5F080189-A9C0-D165-40D1-52A35743BB16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936035"/>
                  </p:ext>
                </p:extLst>
              </p:nvPr>
            </p:nvGraphicFramePr>
            <p:xfrm>
              <a:off x="838200" y="1825624"/>
              <a:ext cx="5181600" cy="198773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4562">
                      <a:extLst>
                        <a:ext uri="{9D8B030D-6E8A-4147-A177-3AD203B41FA5}">
                          <a16:colId xmlns:a16="http://schemas.microsoft.com/office/drawing/2014/main" val="1551157735"/>
                        </a:ext>
                      </a:extLst>
                    </a:gridCol>
                    <a:gridCol w="2897038">
                      <a:extLst>
                        <a:ext uri="{9D8B030D-6E8A-4147-A177-3AD203B41FA5}">
                          <a16:colId xmlns:a16="http://schemas.microsoft.com/office/drawing/2014/main" val="1041789372"/>
                        </a:ext>
                      </a:extLst>
                    </a:gridCol>
                  </a:tblGrid>
                  <a:tr h="913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natural language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Logical query in </a:t>
                          </a:r>
                          <a:br>
                            <a:rPr lang="en-US"/>
                          </a:br>
                          <a:r>
                            <a:rPr lang="en-US"/>
                            <a:t>formal language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46093"/>
                      </a:ext>
                    </a:extLst>
                  </a:tr>
                  <a:tr h="10744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" t="-85311" r="-127200" b="-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992" t="-85311" r="-210" b="-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7179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C0F1-1162-AC36-3B18-BC5D8A9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9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3BB8-1D24-A434-7A4C-CBF4904B3C08}"/>
              </a:ext>
            </a:extLst>
          </p:cNvPr>
          <p:cNvSpPr/>
          <p:nvPr/>
        </p:nvSpPr>
        <p:spPr>
          <a:xfrm>
            <a:off x="6909757" y="2319094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510977-3288-9A42-314E-F62EA123E72E}"/>
              </a:ext>
            </a:extLst>
          </p:cNvPr>
          <p:cNvSpPr/>
          <p:nvPr/>
        </p:nvSpPr>
        <p:spPr>
          <a:xfrm>
            <a:off x="6909758" y="3390765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9C68F-EB9D-82E4-31F8-5210D6646874}"/>
              </a:ext>
            </a:extLst>
          </p:cNvPr>
          <p:cNvSpPr/>
          <p:nvPr/>
        </p:nvSpPr>
        <p:spPr>
          <a:xfrm>
            <a:off x="6909757" y="4462436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6C0C5F-1236-546A-806C-DB3B9154C1DF}"/>
              </a:ext>
            </a:extLst>
          </p:cNvPr>
          <p:cNvSpPr/>
          <p:nvPr/>
        </p:nvSpPr>
        <p:spPr>
          <a:xfrm>
            <a:off x="6909757" y="5534107"/>
            <a:ext cx="360000" cy="36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5D9C31-B4A7-FFB2-92E4-FCCFCFD948EE}"/>
              </a:ext>
            </a:extLst>
          </p:cNvPr>
          <p:cNvSpPr/>
          <p:nvPr/>
        </p:nvSpPr>
        <p:spPr>
          <a:xfrm>
            <a:off x="8494142" y="2319094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4FAA0-6D37-FFEB-3B76-E0B695C497E5}"/>
              </a:ext>
            </a:extLst>
          </p:cNvPr>
          <p:cNvSpPr/>
          <p:nvPr/>
        </p:nvSpPr>
        <p:spPr>
          <a:xfrm>
            <a:off x="8494143" y="3390765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3279B-7080-FD9B-CF6F-BE4F3DF90446}"/>
              </a:ext>
            </a:extLst>
          </p:cNvPr>
          <p:cNvSpPr/>
          <p:nvPr/>
        </p:nvSpPr>
        <p:spPr>
          <a:xfrm>
            <a:off x="8494142" y="44624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9E612-B96E-09D5-D3D7-F82F173CCEFB}"/>
              </a:ext>
            </a:extLst>
          </p:cNvPr>
          <p:cNvSpPr/>
          <p:nvPr/>
        </p:nvSpPr>
        <p:spPr>
          <a:xfrm>
            <a:off x="8494142" y="553410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310C9-5861-8585-13CD-D5D01388E131}"/>
              </a:ext>
            </a:extLst>
          </p:cNvPr>
          <p:cNvSpPr/>
          <p:nvPr/>
        </p:nvSpPr>
        <p:spPr>
          <a:xfrm>
            <a:off x="10078526" y="2322236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60E14-EC04-E604-44C0-33EA4A75C9F1}"/>
              </a:ext>
            </a:extLst>
          </p:cNvPr>
          <p:cNvSpPr/>
          <p:nvPr/>
        </p:nvSpPr>
        <p:spPr>
          <a:xfrm>
            <a:off x="10078527" y="3393907"/>
            <a:ext cx="360000" cy="360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72474D-D28F-2567-ACEB-A8DFB603E2B5}"/>
              </a:ext>
            </a:extLst>
          </p:cNvPr>
          <p:cNvSpPr/>
          <p:nvPr/>
        </p:nvSpPr>
        <p:spPr>
          <a:xfrm>
            <a:off x="10078526" y="4465578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7E4D-E073-CA02-7FCD-BC896BAD4287}"/>
              </a:ext>
            </a:extLst>
          </p:cNvPr>
          <p:cNvSpPr/>
          <p:nvPr/>
        </p:nvSpPr>
        <p:spPr>
          <a:xfrm>
            <a:off x="10078526" y="5537249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F420A0-49BD-4B0C-5902-FACC7B63B306}"/>
              </a:ext>
            </a:extLst>
          </p:cNvPr>
          <p:cNvSpPr txBox="1"/>
          <p:nvPr/>
        </p:nvSpPr>
        <p:spPr>
          <a:xfrm>
            <a:off x="8197658" y="182562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C39B1-1635-A84A-4E62-13F2DFC022DC}"/>
              </a:ext>
            </a:extLst>
          </p:cNvPr>
          <p:cNvSpPr txBox="1"/>
          <p:nvPr/>
        </p:nvSpPr>
        <p:spPr>
          <a:xfrm>
            <a:off x="6497120" y="1825625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Syndrome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8B06F-7336-9F6F-2BDA-40CCB1094C8C}"/>
              </a:ext>
            </a:extLst>
          </p:cNvPr>
          <p:cNvSpPr txBox="1"/>
          <p:nvPr/>
        </p:nvSpPr>
        <p:spPr>
          <a:xfrm>
            <a:off x="9665890" y="1825625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0488F6-3681-8323-1E04-D65AE673296A}"/>
              </a:ext>
            </a:extLst>
          </p:cNvPr>
          <p:cNvSpPr txBox="1"/>
          <p:nvPr/>
        </p:nvSpPr>
        <p:spPr>
          <a:xfrm>
            <a:off x="7011863" y="5951401"/>
            <a:ext cx="334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Traversal on the knowledge graph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86D78E-48F8-6A94-23B6-842B203F5132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7269757" y="2499094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504C62-655F-065E-C951-9339BC3A445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 flipV="1">
            <a:off x="7269757" y="3570765"/>
            <a:ext cx="1224386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3F10C1-89C3-BE00-CC0E-9CC8E0955896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7269757" y="2499094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5F5007-4C7F-A60E-2378-2788BC484776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 flipV="1">
            <a:off x="7269758" y="2499094"/>
            <a:ext cx="1224384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468EE0-444B-1C22-B00A-A0A900FF0A57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7269758" y="3570765"/>
            <a:ext cx="1224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2945C7-E658-4DED-B7DA-6DE85C4BECD7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>
            <a:off x="7269758" y="3570765"/>
            <a:ext cx="1224384" cy="214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212237-369A-3387-83C9-87DCCE6A9FD6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 flipV="1">
            <a:off x="7269757" y="4642436"/>
            <a:ext cx="1224385" cy="107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134665-C967-0B48-DA14-FCEEC5A33AA4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 flipV="1">
            <a:off x="8854142" y="2502236"/>
            <a:ext cx="1224384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CCF0EC-4E26-548D-E301-97EFAEDE66E7}"/>
              </a:ext>
            </a:extLst>
          </p:cNvPr>
          <p:cNvCxnSpPr>
            <a:cxnSpLocks/>
          </p:cNvCxnSpPr>
          <p:nvPr/>
        </p:nvCxnSpPr>
        <p:spPr>
          <a:xfrm>
            <a:off x="8854142" y="2499094"/>
            <a:ext cx="1224384" cy="21464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376FC-BB93-8380-A460-4E3BCE1A6D80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8854143" y="3570765"/>
            <a:ext cx="1224383" cy="214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9359BC-698C-9DC2-8AD5-D8551F8A2F93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8854142" y="3573907"/>
            <a:ext cx="1224385" cy="214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960EA8-783B-C846-925E-D38E66902D9C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8854142" y="2499094"/>
            <a:ext cx="1224385" cy="107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/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4DB707-D781-A694-DB7D-44891AB2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2313574"/>
                <a:ext cx="4413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/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2081D7-6049-6FED-34BB-786A2435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3379345"/>
                <a:ext cx="4466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/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2C6D2A-A9F7-07FA-3009-6AF3EDA1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5538962"/>
                <a:ext cx="4421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/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E38641E-8842-A2FF-3C54-5DB9934C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9" y="4452915"/>
                <a:ext cx="4466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949E3E-4518-4381-A7F6-D6D14FC77865}"/>
                  </a:ext>
                </a:extLst>
              </p:cNvPr>
              <p:cNvSpPr txBox="1"/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949E3E-4518-4381-A7F6-D6D14FC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2325621"/>
                <a:ext cx="4726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/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338B45-24F8-C563-8F42-6E59C2D8D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5551009"/>
                <a:ext cx="4779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/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574A58-02ED-889A-0860-1E9529D3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4464962"/>
                <a:ext cx="4779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/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B3637A7-BFF6-0F06-986E-06CA684B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2304053"/>
                <a:ext cx="42755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/>
              <p:nvPr/>
            </p:nvSpPr>
            <p:spPr>
              <a:xfrm>
                <a:off x="10046769" y="3353949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59714B-C3A6-F06A-48AA-81C42706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3353949"/>
                <a:ext cx="4328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/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D2F78E7-3CD9-27B9-9D95-E6747704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5529441"/>
                <a:ext cx="43287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/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105975B-CC09-F23F-5E9E-1698A9A3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69" y="4443394"/>
                <a:ext cx="4328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/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1FAA58-54E6-69C6-2EF3-8C203DE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392" y="2194957"/>
                <a:ext cx="42319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/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863AB-0B7A-F72E-41F9-6A92FC2F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12" y="2667169"/>
                <a:ext cx="42851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64F3CF5-0C20-3D19-62DE-457961EA3D65}"/>
                  </a:ext>
                </a:extLst>
              </p:cNvPr>
              <p:cNvSpPr/>
              <p:nvPr/>
            </p:nvSpPr>
            <p:spPr>
              <a:xfrm>
                <a:off x="1247169" y="4993894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64F3CF5-0C20-3D19-62DE-457961EA3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69" y="4993894"/>
                <a:ext cx="914400" cy="9144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665597F-A002-8E0A-E9C2-C5573B53D017}"/>
                  </a:ext>
                </a:extLst>
              </p:cNvPr>
              <p:cNvSpPr/>
              <p:nvPr/>
            </p:nvSpPr>
            <p:spPr>
              <a:xfrm>
                <a:off x="4275049" y="4993894"/>
                <a:ext cx="914400" cy="914400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665597F-A002-8E0A-E9C2-C5573B53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49" y="4993894"/>
                <a:ext cx="914400" cy="91440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1A75A5-92C1-EEA0-704A-14F590BA887F}"/>
              </a:ext>
            </a:extLst>
          </p:cNvPr>
          <p:cNvCxnSpPr>
            <a:cxnSpLocks/>
            <a:stCxn id="3" idx="6"/>
            <a:endCxn id="5" idx="2"/>
          </p:cNvCxnSpPr>
          <p:nvPr/>
        </p:nvCxnSpPr>
        <p:spPr>
          <a:xfrm>
            <a:off x="2161569" y="5451094"/>
            <a:ext cx="2113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01A06C-859A-2C15-1DF9-6C3E65A2BCBD}"/>
                  </a:ext>
                </a:extLst>
              </p:cNvPr>
              <p:cNvSpPr txBox="1"/>
              <p:nvPr/>
            </p:nvSpPr>
            <p:spPr>
              <a:xfrm>
                <a:off x="2998281" y="5074602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01A06C-859A-2C15-1DF9-6C3E65A2B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281" y="5074602"/>
                <a:ext cx="42851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245E864-0EAC-F7A0-9C9D-F9A533840EFA}"/>
              </a:ext>
            </a:extLst>
          </p:cNvPr>
          <p:cNvSpPr txBox="1"/>
          <p:nvPr/>
        </p:nvSpPr>
        <p:spPr>
          <a:xfrm>
            <a:off x="838200" y="4040106"/>
            <a:ext cx="319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query graph representation of</a:t>
            </a:r>
          </a:p>
          <a:p>
            <a:r>
              <a:rPr lang="en-US"/>
              <a:t>One-hop query / Link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E66FAD-2CAB-2FD6-BFCB-435B620F02BF}"/>
                  </a:ext>
                </a:extLst>
              </p:cNvPr>
              <p:cNvSpPr txBox="1"/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E66FAD-2CAB-2FD6-BFCB-435B620F0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38" y="3391392"/>
                <a:ext cx="47795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A89DBBE-626A-625A-B956-D897498BE0EE}"/>
              </a:ext>
            </a:extLst>
          </p:cNvPr>
          <p:cNvSpPr txBox="1"/>
          <p:nvPr/>
        </p:nvSpPr>
        <p:spPr>
          <a:xfrm>
            <a:off x="975932" y="6075144"/>
            <a:ext cx="581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Nodes in a query graph: entities and variables</a:t>
            </a:r>
          </a:p>
          <a:p>
            <a:r>
              <a:rPr lang="en-US"/>
              <a:t>Edges in a query graph: the logical predicate (with negation)</a:t>
            </a:r>
          </a:p>
        </p:txBody>
      </p:sp>
    </p:spTree>
    <p:extLst>
      <p:ext uri="{BB962C8B-B14F-4D97-AF65-F5344CB8AC3E}">
        <p14:creationId xmlns:p14="http://schemas.microsoft.com/office/powerpoint/2010/main" val="235589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5346</Words>
  <Application>Microsoft Office PowerPoint</Application>
  <PresentationFormat>Widescreen</PresentationFormat>
  <Paragraphs>1122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Arial-BoldMT</vt:lpstr>
      <vt:lpstr>Arial</vt:lpstr>
      <vt:lpstr>Calibri</vt:lpstr>
      <vt:lpstr>Calibri Light</vt:lpstr>
      <vt:lpstr>Cambria Math</vt:lpstr>
      <vt:lpstr>Consolas</vt:lpstr>
      <vt:lpstr>Times New Roman</vt:lpstr>
      <vt:lpstr>Wingdings</vt:lpstr>
      <vt:lpstr>Office Theme</vt:lpstr>
      <vt:lpstr>COMP5222 Advanced Machine Learning with Graphs</vt:lpstr>
      <vt:lpstr>Neural Graph Databases</vt:lpstr>
      <vt:lpstr>Neural Graph Databases</vt:lpstr>
      <vt:lpstr>Neural Graph Databases</vt:lpstr>
      <vt:lpstr>Neural Graph Databases</vt:lpstr>
      <vt:lpstr>Table of content</vt:lpstr>
      <vt:lpstr>1. Background</vt:lpstr>
      <vt:lpstr>Background: Logical query examples</vt:lpstr>
      <vt:lpstr>Background: Logical query examples</vt:lpstr>
      <vt:lpstr>Background: Logical query examples</vt:lpstr>
      <vt:lpstr>Background: Logical query examples</vt:lpstr>
      <vt:lpstr>Background: Logical query examples</vt:lpstr>
      <vt:lpstr>Background: Logical query examples</vt:lpstr>
      <vt:lpstr>Background: Summary</vt:lpstr>
      <vt:lpstr>Background: Summary</vt:lpstr>
      <vt:lpstr>2. Problem definition and general strategies</vt:lpstr>
      <vt:lpstr>Problem definition and general strategies Notations</vt:lpstr>
      <vt:lpstr>Problem definition and general strategies Query syntax</vt:lpstr>
      <vt:lpstr>Problem definition and general strategies Query semantics</vt:lpstr>
      <vt:lpstr>Problem definition and general strategies The challenge of the open world problem</vt:lpstr>
      <vt:lpstr>Problem definition and general strategies Symbolic strategy:  completion and search</vt:lpstr>
      <vt:lpstr>Problem definition and general strategies Neural strategy: end-to-end training</vt:lpstr>
      <vt:lpstr>3. Tree-Formed Queries (TFQ)</vt:lpstr>
      <vt:lpstr>Tree-Formed Queries (TFQ)</vt:lpstr>
      <vt:lpstr>Tree-Formed Queries (TFQ) We begin with a working example</vt:lpstr>
      <vt:lpstr>Tree-Formed Queries (TFQ) A working example (1/4)</vt:lpstr>
      <vt:lpstr>Tree-Formed Queries (TFQ) A working example (2/4)</vt:lpstr>
      <vt:lpstr>Solutions for TFQs A working example (3/4)</vt:lpstr>
      <vt:lpstr>Solutions for TFQs A working example (4/4)</vt:lpstr>
      <vt:lpstr>Quick Summarization</vt:lpstr>
      <vt:lpstr>Solutions for TFQs The design space of neural TFQ answering</vt:lpstr>
      <vt:lpstr>Solutions for TFQs Neural TFQ intuition explained</vt:lpstr>
      <vt:lpstr>Solutions for TFQs Neural TFQ intuition explained</vt:lpstr>
      <vt:lpstr>Solutions for TFQs Neural TFQ intuition explained</vt:lpstr>
      <vt:lpstr>Solutions for TFQs Neural TFQ intuition explained</vt:lpstr>
      <vt:lpstr>Background: Logical query examples</vt:lpstr>
      <vt:lpstr>Summary of the design intuitions</vt:lpstr>
      <vt:lpstr>Solutions for TFQs A unified template for neural TFQ models</vt:lpstr>
      <vt:lpstr>Solutions for TFQs Vector embedding space: GQE</vt:lpstr>
      <vt:lpstr>PowerPoint Presentation</vt:lpstr>
      <vt:lpstr>Solutions for TFQs Geometric embedding space: Q2B (1/4)</vt:lpstr>
      <vt:lpstr>Solutions for TFQs Geometric embedding space: Q2B (2/4)</vt:lpstr>
      <vt:lpstr>Solutions for TFQs Geometric embedding space: Q2B (3/4)</vt:lpstr>
      <vt:lpstr>Solutions for TFQs Geometric embedding space: Q2B (4/4)</vt:lpstr>
      <vt:lpstr>Solutions for TFQs with set complement Probability embedding space: BetaE</vt:lpstr>
      <vt:lpstr>Solutions for TFQs with set union Empirical sample embedding space: Q2P</vt:lpstr>
      <vt:lpstr>Solutions for TFQs with set union Empirical sample embedding space: Q2P</vt:lpstr>
      <vt:lpstr>Solutions for TFQs with set union Empirical sample embedding space: Q2P</vt:lpstr>
      <vt:lpstr>Solutions for TFQs with fuzzy logic Fuzzy logic embedding space (1/4)</vt:lpstr>
      <vt:lpstr>Solutions for TFQs with fuzzy logic Fuzzy logic embedding space (2/4)</vt:lpstr>
      <vt:lpstr>Solutions for TFQs with fuzzy logic Fuzzy logic embedding space (3/4)</vt:lpstr>
      <vt:lpstr>Solutions for TFQs with fuzzy logic Fuzzy logic embedding space (4/4)</vt:lpstr>
      <vt:lpstr>Summary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knowledge graphs with learning:  from set operations to constraint satisfaction</dc:title>
  <dc:creator>子豪 王</dc:creator>
  <cp:lastModifiedBy>Yangqiu SONG</cp:lastModifiedBy>
  <cp:revision>2</cp:revision>
  <dcterms:created xsi:type="dcterms:W3CDTF">2023-08-29T19:44:38Z</dcterms:created>
  <dcterms:modified xsi:type="dcterms:W3CDTF">2023-10-24T11:09:04Z</dcterms:modified>
</cp:coreProperties>
</file>