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550" r:id="rId3"/>
    <p:sldId id="385" r:id="rId4"/>
    <p:sldId id="563" r:id="rId5"/>
    <p:sldId id="551" r:id="rId6"/>
    <p:sldId id="552" r:id="rId7"/>
    <p:sldId id="554" r:id="rId8"/>
    <p:sldId id="594" r:id="rId9"/>
    <p:sldId id="559" r:id="rId10"/>
    <p:sldId id="555" r:id="rId11"/>
    <p:sldId id="556" r:id="rId12"/>
    <p:sldId id="557" r:id="rId13"/>
    <p:sldId id="257" r:id="rId14"/>
    <p:sldId id="562" r:id="rId15"/>
    <p:sldId id="560" r:id="rId16"/>
    <p:sldId id="317" r:id="rId17"/>
    <p:sldId id="358" r:id="rId18"/>
    <p:sldId id="270" r:id="rId19"/>
    <p:sldId id="601" r:id="rId20"/>
    <p:sldId id="564" r:id="rId21"/>
    <p:sldId id="258" r:id="rId22"/>
    <p:sldId id="262" r:id="rId23"/>
    <p:sldId id="273" r:id="rId24"/>
    <p:sldId id="284" r:id="rId25"/>
    <p:sldId id="383" r:id="rId26"/>
    <p:sldId id="285" r:id="rId27"/>
    <p:sldId id="384" r:id="rId28"/>
    <p:sldId id="361" r:id="rId29"/>
    <p:sldId id="287" r:id="rId30"/>
    <p:sldId id="599" r:id="rId31"/>
    <p:sldId id="600" r:id="rId32"/>
    <p:sldId id="300" r:id="rId33"/>
    <p:sldId id="565" r:id="rId34"/>
    <p:sldId id="288" r:id="rId35"/>
    <p:sldId id="579" r:id="rId36"/>
    <p:sldId id="324" r:id="rId37"/>
    <p:sldId id="596" r:id="rId38"/>
    <p:sldId id="595" r:id="rId39"/>
    <p:sldId id="598" r:id="rId40"/>
    <p:sldId id="297" r:id="rId41"/>
    <p:sldId id="298" r:id="rId42"/>
    <p:sldId id="289" r:id="rId43"/>
    <p:sldId id="291" r:id="rId44"/>
    <p:sldId id="293" r:id="rId45"/>
    <p:sldId id="294" r:id="rId46"/>
    <p:sldId id="295" r:id="rId47"/>
    <p:sldId id="566" r:id="rId48"/>
    <p:sldId id="567" r:id="rId49"/>
    <p:sldId id="312" r:id="rId50"/>
    <p:sldId id="314" r:id="rId51"/>
    <p:sldId id="313" r:id="rId52"/>
    <p:sldId id="593" r:id="rId53"/>
    <p:sldId id="56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083AB-E6A0-487F-922A-0F95ECBF6029}" v="45" dt="2024-01-19T10:00:17.563"/>
  </p1510:revLst>
</p1510:revInfo>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84897" autoAdjust="0"/>
  </p:normalViewPr>
  <p:slideViewPr>
    <p:cSldViewPr snapToGrid="0">
      <p:cViewPr>
        <p:scale>
          <a:sx n="70" d="100"/>
          <a:sy n="70" d="100"/>
        </p:scale>
        <p:origin x="739" y="53"/>
      </p:cViewPr>
      <p:guideLst/>
    </p:cSldViewPr>
  </p:slideViewPr>
  <p:notesTextViewPr>
    <p:cViewPr>
      <p:scale>
        <a:sx n="1" d="1"/>
        <a:sy n="1" d="1"/>
      </p:scale>
      <p:origin x="0" y="0"/>
    </p:cViewPr>
  </p:notesTextViewPr>
  <p:sorterViewPr>
    <p:cViewPr>
      <p:scale>
        <a:sx n="66" d="100"/>
        <a:sy n="66" d="100"/>
      </p:scale>
      <p:origin x="0" y="-27672"/>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qiu SONG" userId="7663364d-1002-410d-9c05-5263f526c5cf" providerId="ADAL" clId="{4B0083AB-E6A0-487F-922A-0F95ECBF6029}"/>
    <pc:docChg chg="undo redo custSel modSld">
      <pc:chgData name="Yangqiu SONG" userId="7663364d-1002-410d-9c05-5263f526c5cf" providerId="ADAL" clId="{4B0083AB-E6A0-487F-922A-0F95ECBF6029}" dt="2024-01-19T10:52:08.079" v="228" actId="729"/>
      <pc:docMkLst>
        <pc:docMk/>
      </pc:docMkLst>
      <pc:sldChg chg="addSp modSp mod modAnim">
        <pc:chgData name="Yangqiu SONG" userId="7663364d-1002-410d-9c05-5263f526c5cf" providerId="ADAL" clId="{4B0083AB-E6A0-487F-922A-0F95ECBF6029}" dt="2024-01-19T09:58:06.546" v="208" actId="1076"/>
        <pc:sldMkLst>
          <pc:docMk/>
          <pc:sldMk cId="2578359564" sldId="270"/>
        </pc:sldMkLst>
        <pc:spChg chg="mod">
          <ac:chgData name="Yangqiu SONG" userId="7663364d-1002-410d-9c05-5263f526c5cf" providerId="ADAL" clId="{4B0083AB-E6A0-487F-922A-0F95ECBF6029}" dt="2024-01-19T09:44:57.686" v="106" actId="1076"/>
          <ac:spMkLst>
            <pc:docMk/>
            <pc:sldMk cId="2578359564" sldId="270"/>
            <ac:spMk id="3" creationId="{4392C476-60F8-BB43-A517-7E4668AA8B85}"/>
          </ac:spMkLst>
        </pc:spChg>
        <pc:spChg chg="add mod">
          <ac:chgData name="Yangqiu SONG" userId="7663364d-1002-410d-9c05-5263f526c5cf" providerId="ADAL" clId="{4B0083AB-E6A0-487F-922A-0F95ECBF6029}" dt="2024-01-19T09:48:37.589" v="158" actId="1076"/>
          <ac:spMkLst>
            <pc:docMk/>
            <pc:sldMk cId="2578359564" sldId="270"/>
            <ac:spMk id="5" creationId="{8B3CB49F-9958-7935-665C-E4C5B123C282}"/>
          </ac:spMkLst>
        </pc:spChg>
        <pc:spChg chg="mod">
          <ac:chgData name="Yangqiu SONG" userId="7663364d-1002-410d-9c05-5263f526c5cf" providerId="ADAL" clId="{4B0083AB-E6A0-487F-922A-0F95ECBF6029}" dt="2024-01-19T09:57:51.681" v="200" actId="1076"/>
          <ac:spMkLst>
            <pc:docMk/>
            <pc:sldMk cId="2578359564" sldId="270"/>
            <ac:spMk id="6" creationId="{EF71670B-D801-CFAB-C848-C553244D9EA2}"/>
          </ac:spMkLst>
        </pc:spChg>
        <pc:spChg chg="mod">
          <ac:chgData name="Yangqiu SONG" userId="7663364d-1002-410d-9c05-5263f526c5cf" providerId="ADAL" clId="{4B0083AB-E6A0-487F-922A-0F95ECBF6029}" dt="2024-01-19T09:57:51.853" v="201" actId="1076"/>
          <ac:spMkLst>
            <pc:docMk/>
            <pc:sldMk cId="2578359564" sldId="270"/>
            <ac:spMk id="11" creationId="{7342D1DF-2BEB-3EBE-BA1A-8892616B4FAE}"/>
          </ac:spMkLst>
        </pc:spChg>
        <pc:spChg chg="mod">
          <ac:chgData name="Yangqiu SONG" userId="7663364d-1002-410d-9c05-5263f526c5cf" providerId="ADAL" clId="{4B0083AB-E6A0-487F-922A-0F95ECBF6029}" dt="2024-01-19T09:58:06.546" v="208" actId="1076"/>
          <ac:spMkLst>
            <pc:docMk/>
            <pc:sldMk cId="2578359564" sldId="270"/>
            <ac:spMk id="17" creationId="{8B1DA366-3FDC-EF13-3579-C8C213CC063F}"/>
          </ac:spMkLst>
        </pc:spChg>
        <pc:spChg chg="mod">
          <ac:chgData name="Yangqiu SONG" userId="7663364d-1002-410d-9c05-5263f526c5cf" providerId="ADAL" clId="{4B0083AB-E6A0-487F-922A-0F95ECBF6029}" dt="2024-01-19T09:56:55.870" v="182" actId="1076"/>
          <ac:spMkLst>
            <pc:docMk/>
            <pc:sldMk cId="2578359564" sldId="270"/>
            <ac:spMk id="18" creationId="{DF549849-5FCD-B6BA-5F7A-D0434D24627D}"/>
          </ac:spMkLst>
        </pc:spChg>
        <pc:spChg chg="mod">
          <ac:chgData name="Yangqiu SONG" userId="7663364d-1002-410d-9c05-5263f526c5cf" providerId="ADAL" clId="{4B0083AB-E6A0-487F-922A-0F95ECBF6029}" dt="2024-01-19T09:57:52.089" v="203" actId="1076"/>
          <ac:spMkLst>
            <pc:docMk/>
            <pc:sldMk cId="2578359564" sldId="270"/>
            <ac:spMk id="20" creationId="{F4518C4B-F705-8C9A-97D8-C457646CC389}"/>
          </ac:spMkLst>
        </pc:spChg>
        <pc:spChg chg="mod">
          <ac:chgData name="Yangqiu SONG" userId="7663364d-1002-410d-9c05-5263f526c5cf" providerId="ADAL" clId="{4B0083AB-E6A0-487F-922A-0F95ECBF6029}" dt="2024-01-19T09:57:51.172" v="199" actId="1076"/>
          <ac:spMkLst>
            <pc:docMk/>
            <pc:sldMk cId="2578359564" sldId="270"/>
            <ac:spMk id="21" creationId="{2C709C16-2BF0-AEB8-C872-70D4F7C52F52}"/>
          </ac:spMkLst>
        </pc:spChg>
        <pc:spChg chg="mod">
          <ac:chgData name="Yangqiu SONG" userId="7663364d-1002-410d-9c05-5263f526c5cf" providerId="ADAL" clId="{4B0083AB-E6A0-487F-922A-0F95ECBF6029}" dt="2024-01-19T09:47:53.005" v="135" actId="1076"/>
          <ac:spMkLst>
            <pc:docMk/>
            <pc:sldMk cId="2578359564" sldId="270"/>
            <ac:spMk id="28" creationId="{80CE8C4B-68F2-C8EA-7F49-2DB739602D24}"/>
          </ac:spMkLst>
        </pc:spChg>
        <pc:spChg chg="mod">
          <ac:chgData name="Yangqiu SONG" userId="7663364d-1002-410d-9c05-5263f526c5cf" providerId="ADAL" clId="{4B0083AB-E6A0-487F-922A-0F95ECBF6029}" dt="2024-01-19T09:47:59.119" v="136" actId="1076"/>
          <ac:spMkLst>
            <pc:docMk/>
            <pc:sldMk cId="2578359564" sldId="270"/>
            <ac:spMk id="192" creationId="{3CB6683C-B002-6970-DFA4-B834E5DD3B5F}"/>
          </ac:spMkLst>
        </pc:spChg>
        <pc:spChg chg="mod">
          <ac:chgData name="Yangqiu SONG" userId="7663364d-1002-410d-9c05-5263f526c5cf" providerId="ADAL" clId="{4B0083AB-E6A0-487F-922A-0F95ECBF6029}" dt="2024-01-19T09:47:59.119" v="136" actId="1076"/>
          <ac:spMkLst>
            <pc:docMk/>
            <pc:sldMk cId="2578359564" sldId="270"/>
            <ac:spMk id="193" creationId="{A5E36C06-F51E-724D-7E22-E2FE5A473F8E}"/>
          </ac:spMkLst>
        </pc:spChg>
        <pc:spChg chg="mod">
          <ac:chgData name="Yangqiu SONG" userId="7663364d-1002-410d-9c05-5263f526c5cf" providerId="ADAL" clId="{4B0083AB-E6A0-487F-922A-0F95ECBF6029}" dt="2024-01-19T09:47:59.119" v="136" actId="1076"/>
          <ac:spMkLst>
            <pc:docMk/>
            <pc:sldMk cId="2578359564" sldId="270"/>
            <ac:spMk id="198" creationId="{0DEBBC24-1DA7-D0C9-DD87-CDF0D8F5BAA5}"/>
          </ac:spMkLst>
        </pc:spChg>
        <pc:spChg chg="add mod">
          <ac:chgData name="Yangqiu SONG" userId="7663364d-1002-410d-9c05-5263f526c5cf" providerId="ADAL" clId="{4B0083AB-E6A0-487F-922A-0F95ECBF6029}" dt="2024-01-19T09:48:27.337" v="156" actId="1076"/>
          <ac:spMkLst>
            <pc:docMk/>
            <pc:sldMk cId="2578359564" sldId="270"/>
            <ac:spMk id="206" creationId="{34A3CA92-4B0E-D9C0-3E96-C649CEC12643}"/>
          </ac:spMkLst>
        </pc:spChg>
        <pc:spChg chg="add mod">
          <ac:chgData name="Yangqiu SONG" userId="7663364d-1002-410d-9c05-5263f526c5cf" providerId="ADAL" clId="{4B0083AB-E6A0-487F-922A-0F95ECBF6029}" dt="2024-01-19T09:54:02.434" v="169" actId="20577"/>
          <ac:spMkLst>
            <pc:docMk/>
            <pc:sldMk cId="2578359564" sldId="270"/>
            <ac:spMk id="210" creationId="{9FE350A3-7C90-BE8E-578D-7DAE5BD75D09}"/>
          </ac:spMkLst>
        </pc:spChg>
        <pc:grpChg chg="mod">
          <ac:chgData name="Yangqiu SONG" userId="7663364d-1002-410d-9c05-5263f526c5cf" providerId="ADAL" clId="{4B0083AB-E6A0-487F-922A-0F95ECBF6029}" dt="2024-01-19T09:56:11.783" v="172" actId="1076"/>
          <ac:grpSpMkLst>
            <pc:docMk/>
            <pc:sldMk cId="2578359564" sldId="270"/>
            <ac:grpSpMk id="4" creationId="{BFF85507-0A9E-B70B-ECCE-48E5850E5357}"/>
          </ac:grpSpMkLst>
        </pc:grpChg>
        <pc:grpChg chg="mod">
          <ac:chgData name="Yangqiu SONG" userId="7663364d-1002-410d-9c05-5263f526c5cf" providerId="ADAL" clId="{4B0083AB-E6A0-487F-922A-0F95ECBF6029}" dt="2024-01-19T09:47:53.005" v="135" actId="1076"/>
          <ac:grpSpMkLst>
            <pc:docMk/>
            <pc:sldMk cId="2578359564" sldId="270"/>
            <ac:grpSpMk id="7" creationId="{2B5650FE-F890-C252-E6A6-7FBC28777194}"/>
          </ac:grpSpMkLst>
        </pc:grpChg>
        <pc:grpChg chg="mod">
          <ac:chgData name="Yangqiu SONG" userId="7663364d-1002-410d-9c05-5263f526c5cf" providerId="ADAL" clId="{4B0083AB-E6A0-487F-922A-0F95ECBF6029}" dt="2024-01-19T09:56:25.114" v="177" actId="1076"/>
          <ac:grpSpMkLst>
            <pc:docMk/>
            <pc:sldMk cId="2578359564" sldId="270"/>
            <ac:grpSpMk id="197" creationId="{E6B830FB-2D81-B200-D613-E7943F47A881}"/>
          </ac:grpSpMkLst>
        </pc:grpChg>
        <pc:grpChg chg="mod">
          <ac:chgData name="Yangqiu SONG" userId="7663364d-1002-410d-9c05-5263f526c5cf" providerId="ADAL" clId="{4B0083AB-E6A0-487F-922A-0F95ECBF6029}" dt="2024-01-19T09:47:53.005" v="135" actId="1076"/>
          <ac:grpSpMkLst>
            <pc:docMk/>
            <pc:sldMk cId="2578359564" sldId="270"/>
            <ac:grpSpMk id="199" creationId="{462F0B69-909E-FE94-30D5-0600531D8B6F}"/>
          </ac:grpSpMkLst>
        </pc:grpChg>
        <pc:grpChg chg="mod">
          <ac:chgData name="Yangqiu SONG" userId="7663364d-1002-410d-9c05-5263f526c5cf" providerId="ADAL" clId="{4B0083AB-E6A0-487F-922A-0F95ECBF6029}" dt="2024-01-19T09:57:59.519" v="207" actId="14100"/>
          <ac:grpSpMkLst>
            <pc:docMk/>
            <pc:sldMk cId="2578359564" sldId="270"/>
            <ac:grpSpMk id="200" creationId="{8A313EAD-660A-FCF0-CE3D-D7DD1C2D4338}"/>
          </ac:grpSpMkLst>
        </pc:grpChg>
        <pc:grpChg chg="mod">
          <ac:chgData name="Yangqiu SONG" userId="7663364d-1002-410d-9c05-5263f526c5cf" providerId="ADAL" clId="{4B0083AB-E6A0-487F-922A-0F95ECBF6029}" dt="2024-01-19T09:47:53.005" v="135" actId="1076"/>
          <ac:grpSpMkLst>
            <pc:docMk/>
            <pc:sldMk cId="2578359564" sldId="270"/>
            <ac:grpSpMk id="202" creationId="{569E54AF-E271-07CC-DEE8-8964693DD4EE}"/>
          </ac:grpSpMkLst>
        </pc:grpChg>
        <pc:grpChg chg="mod">
          <ac:chgData name="Yangqiu SONG" userId="7663364d-1002-410d-9c05-5263f526c5cf" providerId="ADAL" clId="{4B0083AB-E6A0-487F-922A-0F95ECBF6029}" dt="2024-01-19T09:47:53.005" v="135" actId="1076"/>
          <ac:grpSpMkLst>
            <pc:docMk/>
            <pc:sldMk cId="2578359564" sldId="270"/>
            <ac:grpSpMk id="203" creationId="{39E1F533-63A7-70E1-E2DE-4CB88ACC5BCA}"/>
          </ac:grpSpMkLst>
        </pc:grpChg>
        <pc:grpChg chg="mod">
          <ac:chgData name="Yangqiu SONG" userId="7663364d-1002-410d-9c05-5263f526c5cf" providerId="ADAL" clId="{4B0083AB-E6A0-487F-922A-0F95ECBF6029}" dt="2024-01-19T09:47:53.005" v="135" actId="1076"/>
          <ac:grpSpMkLst>
            <pc:docMk/>
            <pc:sldMk cId="2578359564" sldId="270"/>
            <ac:grpSpMk id="204" creationId="{25BA489B-A6BF-549F-287D-2F1B94AB085B}"/>
          </ac:grpSpMkLst>
        </pc:grpChg>
        <pc:grpChg chg="mod">
          <ac:chgData name="Yangqiu SONG" userId="7663364d-1002-410d-9c05-5263f526c5cf" providerId="ADAL" clId="{4B0083AB-E6A0-487F-922A-0F95ECBF6029}" dt="2024-01-19T09:47:53.005" v="135" actId="1076"/>
          <ac:grpSpMkLst>
            <pc:docMk/>
            <pc:sldMk cId="2578359564" sldId="270"/>
            <ac:grpSpMk id="207" creationId="{124B4CDB-EFF0-608E-7F93-DA0293FFA3D0}"/>
          </ac:grpSpMkLst>
        </pc:grpChg>
        <pc:grpChg chg="mod">
          <ac:chgData name="Yangqiu SONG" userId="7663364d-1002-410d-9c05-5263f526c5cf" providerId="ADAL" clId="{4B0083AB-E6A0-487F-922A-0F95ECBF6029}" dt="2024-01-19T09:47:53.005" v="135" actId="1076"/>
          <ac:grpSpMkLst>
            <pc:docMk/>
            <pc:sldMk cId="2578359564" sldId="270"/>
            <ac:grpSpMk id="208" creationId="{E02E4AE3-4F6F-CF7C-8ABF-BCCD83E6695A}"/>
          </ac:grpSpMkLst>
        </pc:grpChg>
        <pc:grpChg chg="mod">
          <ac:chgData name="Yangqiu SONG" userId="7663364d-1002-410d-9c05-5263f526c5cf" providerId="ADAL" clId="{4B0083AB-E6A0-487F-922A-0F95ECBF6029}" dt="2024-01-19T09:47:53.005" v="135" actId="1076"/>
          <ac:grpSpMkLst>
            <pc:docMk/>
            <pc:sldMk cId="2578359564" sldId="270"/>
            <ac:grpSpMk id="209" creationId="{C20DEE25-7EB1-9758-0115-EF7AF0BC8D84}"/>
          </ac:grpSpMkLst>
        </pc:grpChg>
        <pc:cxnChg chg="mod">
          <ac:chgData name="Yangqiu SONG" userId="7663364d-1002-410d-9c05-5263f526c5cf" providerId="ADAL" clId="{4B0083AB-E6A0-487F-922A-0F95ECBF6029}" dt="2024-01-19T09:56:55.870" v="182" actId="1076"/>
          <ac:cxnSpMkLst>
            <pc:docMk/>
            <pc:sldMk cId="2578359564" sldId="270"/>
            <ac:cxnSpMk id="22" creationId="{1CB13193-CEDC-9E89-FCF0-CE15E4CC2AAF}"/>
          </ac:cxnSpMkLst>
        </pc:cxnChg>
        <pc:cxnChg chg="mod">
          <ac:chgData name="Yangqiu SONG" userId="7663364d-1002-410d-9c05-5263f526c5cf" providerId="ADAL" clId="{4B0083AB-E6A0-487F-922A-0F95ECBF6029}" dt="2024-01-19T09:47:53.005" v="135" actId="1076"/>
          <ac:cxnSpMkLst>
            <pc:docMk/>
            <pc:sldMk cId="2578359564" sldId="270"/>
            <ac:cxnSpMk id="23" creationId="{62193F2B-D2B1-BB08-1F2B-E5631CDF4232}"/>
          </ac:cxnSpMkLst>
        </pc:cxnChg>
        <pc:cxnChg chg="mod">
          <ac:chgData name="Yangqiu SONG" userId="7663364d-1002-410d-9c05-5263f526c5cf" providerId="ADAL" clId="{4B0083AB-E6A0-487F-922A-0F95ECBF6029}" dt="2024-01-19T09:58:06.546" v="208" actId="1076"/>
          <ac:cxnSpMkLst>
            <pc:docMk/>
            <pc:sldMk cId="2578359564" sldId="270"/>
            <ac:cxnSpMk id="24" creationId="{470A45AF-5B47-4BF5-397E-347DE9616312}"/>
          </ac:cxnSpMkLst>
        </pc:cxnChg>
        <pc:cxnChg chg="mod">
          <ac:chgData name="Yangqiu SONG" userId="7663364d-1002-410d-9c05-5263f526c5cf" providerId="ADAL" clId="{4B0083AB-E6A0-487F-922A-0F95ECBF6029}" dt="2024-01-19T09:58:06.546" v="208" actId="1076"/>
          <ac:cxnSpMkLst>
            <pc:docMk/>
            <pc:sldMk cId="2578359564" sldId="270"/>
            <ac:cxnSpMk id="25" creationId="{A6ACF948-4E10-2ACF-F6DF-584501E846BA}"/>
          </ac:cxnSpMkLst>
        </pc:cxnChg>
        <pc:cxnChg chg="mod">
          <ac:chgData name="Yangqiu SONG" userId="7663364d-1002-410d-9c05-5263f526c5cf" providerId="ADAL" clId="{4B0083AB-E6A0-487F-922A-0F95ECBF6029}" dt="2024-01-19T09:56:55.870" v="182" actId="1076"/>
          <ac:cxnSpMkLst>
            <pc:docMk/>
            <pc:sldMk cId="2578359564" sldId="270"/>
            <ac:cxnSpMk id="26" creationId="{8CCBDCDC-9708-79D0-6821-F027D436B7FE}"/>
          </ac:cxnSpMkLst>
        </pc:cxnChg>
        <pc:cxnChg chg="mod">
          <ac:chgData name="Yangqiu SONG" userId="7663364d-1002-410d-9c05-5263f526c5cf" providerId="ADAL" clId="{4B0083AB-E6A0-487F-922A-0F95ECBF6029}" dt="2024-01-19T09:57:52.089" v="203" actId="1076"/>
          <ac:cxnSpMkLst>
            <pc:docMk/>
            <pc:sldMk cId="2578359564" sldId="270"/>
            <ac:cxnSpMk id="27" creationId="{09690CC4-4863-8611-7047-E883059260FD}"/>
          </ac:cxnSpMkLst>
        </pc:cxnChg>
        <pc:cxnChg chg="mod">
          <ac:chgData name="Yangqiu SONG" userId="7663364d-1002-410d-9c05-5263f526c5cf" providerId="ADAL" clId="{4B0083AB-E6A0-487F-922A-0F95ECBF6029}" dt="2024-01-19T09:57:52.431" v="206" actId="14100"/>
          <ac:cxnSpMkLst>
            <pc:docMk/>
            <pc:sldMk cId="2578359564" sldId="270"/>
            <ac:cxnSpMk id="188" creationId="{61FE2B2C-85D9-DC8C-E107-8829FAAE7086}"/>
          </ac:cxnSpMkLst>
        </pc:cxnChg>
        <pc:cxnChg chg="mod">
          <ac:chgData name="Yangqiu SONG" userId="7663364d-1002-410d-9c05-5263f526c5cf" providerId="ADAL" clId="{4B0083AB-E6A0-487F-922A-0F95ECBF6029}" dt="2024-01-19T09:57:52.261" v="205" actId="14100"/>
          <ac:cxnSpMkLst>
            <pc:docMk/>
            <pc:sldMk cId="2578359564" sldId="270"/>
            <ac:cxnSpMk id="189" creationId="{83A3B1E7-1095-D6CE-71B2-468B0DDD82BB}"/>
          </ac:cxnSpMkLst>
        </pc:cxnChg>
      </pc:sldChg>
      <pc:sldChg chg="modSp mod">
        <pc:chgData name="Yangqiu SONG" userId="7663364d-1002-410d-9c05-5263f526c5cf" providerId="ADAL" clId="{4B0083AB-E6A0-487F-922A-0F95ECBF6029}" dt="2024-01-19T09:59:08.519" v="209" actId="207"/>
        <pc:sldMkLst>
          <pc:docMk/>
          <pc:sldMk cId="3097250545" sldId="285"/>
        </pc:sldMkLst>
        <pc:spChg chg="mod">
          <ac:chgData name="Yangqiu SONG" userId="7663364d-1002-410d-9c05-5263f526c5cf" providerId="ADAL" clId="{4B0083AB-E6A0-487F-922A-0F95ECBF6029}" dt="2024-01-19T09:59:08.519" v="209" actId="207"/>
          <ac:spMkLst>
            <pc:docMk/>
            <pc:sldMk cId="3097250545" sldId="285"/>
            <ac:spMk id="39" creationId="{E3F4600F-004E-7C38-1BE4-47365BA38198}"/>
          </ac:spMkLst>
        </pc:spChg>
      </pc:sldChg>
      <pc:sldChg chg="modSp mod">
        <pc:chgData name="Yangqiu SONG" userId="7663364d-1002-410d-9c05-5263f526c5cf" providerId="ADAL" clId="{4B0083AB-E6A0-487F-922A-0F95ECBF6029}" dt="2024-01-19T10:11:59.476" v="220" actId="207"/>
        <pc:sldMkLst>
          <pc:docMk/>
          <pc:sldMk cId="3318726359" sldId="288"/>
        </pc:sldMkLst>
        <pc:spChg chg="mod">
          <ac:chgData name="Yangqiu SONG" userId="7663364d-1002-410d-9c05-5263f526c5cf" providerId="ADAL" clId="{4B0083AB-E6A0-487F-922A-0F95ECBF6029}" dt="2024-01-19T10:11:52.190" v="218" actId="207"/>
          <ac:spMkLst>
            <pc:docMk/>
            <pc:sldMk cId="3318726359" sldId="288"/>
            <ac:spMk id="3" creationId="{23292477-A5EF-5151-AE68-02B2E55F2AFE}"/>
          </ac:spMkLst>
        </pc:spChg>
        <pc:spChg chg="mod">
          <ac:chgData name="Yangqiu SONG" userId="7663364d-1002-410d-9c05-5263f526c5cf" providerId="ADAL" clId="{4B0083AB-E6A0-487F-922A-0F95ECBF6029}" dt="2024-01-19T10:11:59.476" v="220" actId="207"/>
          <ac:spMkLst>
            <pc:docMk/>
            <pc:sldMk cId="3318726359" sldId="288"/>
            <ac:spMk id="5" creationId="{FFF4FEC2-EA0B-D187-98F7-D0125EED94D9}"/>
          </ac:spMkLst>
        </pc:spChg>
      </pc:sldChg>
      <pc:sldChg chg="mod modShow">
        <pc:chgData name="Yangqiu SONG" userId="7663364d-1002-410d-9c05-5263f526c5cf" providerId="ADAL" clId="{4B0083AB-E6A0-487F-922A-0F95ECBF6029}" dt="2024-01-19T10:52:08.079" v="228" actId="729"/>
        <pc:sldMkLst>
          <pc:docMk/>
          <pc:sldMk cId="564392417" sldId="289"/>
        </pc:sldMkLst>
      </pc:sldChg>
      <pc:sldChg chg="mod modShow">
        <pc:chgData name="Yangqiu SONG" userId="7663364d-1002-410d-9c05-5263f526c5cf" providerId="ADAL" clId="{4B0083AB-E6A0-487F-922A-0F95ECBF6029}" dt="2024-01-19T10:52:08.079" v="228" actId="729"/>
        <pc:sldMkLst>
          <pc:docMk/>
          <pc:sldMk cId="3712087672" sldId="298"/>
        </pc:sldMkLst>
      </pc:sldChg>
      <pc:sldChg chg="addSp modSp mod">
        <pc:chgData name="Yangqiu SONG" userId="7663364d-1002-410d-9c05-5263f526c5cf" providerId="ADAL" clId="{4B0083AB-E6A0-487F-922A-0F95ECBF6029}" dt="2024-01-19T10:26:26.726" v="224" actId="20577"/>
        <pc:sldMkLst>
          <pc:docMk/>
          <pc:sldMk cId="2110361871" sldId="324"/>
        </pc:sldMkLst>
        <pc:spChg chg="mod">
          <ac:chgData name="Yangqiu SONG" userId="7663364d-1002-410d-9c05-5263f526c5cf" providerId="ADAL" clId="{4B0083AB-E6A0-487F-922A-0F95ECBF6029}" dt="2024-01-19T10:26:26.726" v="224" actId="20577"/>
          <ac:spMkLst>
            <pc:docMk/>
            <pc:sldMk cId="2110361871" sldId="324"/>
            <ac:spMk id="3" creationId="{00000000-0000-0000-0000-000000000000}"/>
          </ac:spMkLst>
        </pc:spChg>
        <pc:picChg chg="mod">
          <ac:chgData name="Yangqiu SONG" userId="7663364d-1002-410d-9c05-5263f526c5cf" providerId="ADAL" clId="{4B0083AB-E6A0-487F-922A-0F95ECBF6029}" dt="2024-01-18T00:06:33.177" v="25" actId="1076"/>
          <ac:picMkLst>
            <pc:docMk/>
            <pc:sldMk cId="2110361871" sldId="324"/>
            <ac:picMk id="10" creationId="{00000000-0000-0000-0000-000000000000}"/>
          </ac:picMkLst>
        </pc:picChg>
        <pc:picChg chg="add mod">
          <ac:chgData name="Yangqiu SONG" userId="7663364d-1002-410d-9c05-5263f526c5cf" providerId="ADAL" clId="{4B0083AB-E6A0-487F-922A-0F95ECBF6029}" dt="2024-01-18T00:06:36.096" v="26" actId="1076"/>
          <ac:picMkLst>
            <pc:docMk/>
            <pc:sldMk cId="2110361871" sldId="324"/>
            <ac:picMk id="1026" creationId="{037E1CF8-2396-8D13-E50F-AF735FF2E527}"/>
          </ac:picMkLst>
        </pc:picChg>
      </pc:sldChg>
      <pc:sldChg chg="modSp mod">
        <pc:chgData name="Yangqiu SONG" userId="7663364d-1002-410d-9c05-5263f526c5cf" providerId="ADAL" clId="{4B0083AB-E6A0-487F-922A-0F95ECBF6029}" dt="2024-01-19T10:01:38.218" v="215" actId="1076"/>
        <pc:sldMkLst>
          <pc:docMk/>
          <pc:sldMk cId="1207201659" sldId="361"/>
        </pc:sldMkLst>
        <pc:spChg chg="mod">
          <ac:chgData name="Yangqiu SONG" userId="7663364d-1002-410d-9c05-5263f526c5cf" providerId="ADAL" clId="{4B0083AB-E6A0-487F-922A-0F95ECBF6029}" dt="2024-01-19T10:01:38.218" v="215" actId="1076"/>
          <ac:spMkLst>
            <pc:docMk/>
            <pc:sldMk cId="1207201659" sldId="361"/>
            <ac:spMk id="21" creationId="{4B09561F-09E4-94A1-608B-A7E278E07997}"/>
          </ac:spMkLst>
        </pc:spChg>
      </pc:sldChg>
      <pc:sldChg chg="modSp mod modAnim">
        <pc:chgData name="Yangqiu SONG" userId="7663364d-1002-410d-9c05-5263f526c5cf" providerId="ADAL" clId="{4B0083AB-E6A0-487F-922A-0F95ECBF6029}" dt="2024-01-19T10:00:38.330" v="212" actId="1076"/>
        <pc:sldMkLst>
          <pc:docMk/>
          <pc:sldMk cId="538641681" sldId="384"/>
        </pc:sldMkLst>
        <pc:spChg chg="mod">
          <ac:chgData name="Yangqiu SONG" userId="7663364d-1002-410d-9c05-5263f526c5cf" providerId="ADAL" clId="{4B0083AB-E6A0-487F-922A-0F95ECBF6029}" dt="2024-01-19T10:00:38.330" v="212" actId="1076"/>
          <ac:spMkLst>
            <pc:docMk/>
            <pc:sldMk cId="538641681" sldId="384"/>
            <ac:spMk id="3" creationId="{603D68CB-AB5F-318D-6475-0F273703B717}"/>
          </ac:spMkLst>
        </pc:spChg>
      </pc:sldChg>
      <pc:sldChg chg="modSp mod">
        <pc:chgData name="Yangqiu SONG" userId="7663364d-1002-410d-9c05-5263f526c5cf" providerId="ADAL" clId="{4B0083AB-E6A0-487F-922A-0F95ECBF6029}" dt="2024-01-19T09:03:20.698" v="35" actId="1076"/>
        <pc:sldMkLst>
          <pc:docMk/>
          <pc:sldMk cId="3000142278" sldId="385"/>
        </pc:sldMkLst>
        <pc:picChg chg="mod">
          <ac:chgData name="Yangqiu SONG" userId="7663364d-1002-410d-9c05-5263f526c5cf" providerId="ADAL" clId="{4B0083AB-E6A0-487F-922A-0F95ECBF6029}" dt="2024-01-19T09:03:20.698" v="35" actId="1076"/>
          <ac:picMkLst>
            <pc:docMk/>
            <pc:sldMk cId="3000142278" sldId="385"/>
            <ac:picMk id="7" creationId="{3B026922-F7B8-D1FD-AA42-B77E00981CCD}"/>
          </ac:picMkLst>
        </pc:picChg>
      </pc:sldChg>
      <pc:sldChg chg="addSp delSp modSp mod">
        <pc:chgData name="Yangqiu SONG" userId="7663364d-1002-410d-9c05-5263f526c5cf" providerId="ADAL" clId="{4B0083AB-E6A0-487F-922A-0F95ECBF6029}" dt="2024-01-19T09:04:54.201" v="37"/>
        <pc:sldMkLst>
          <pc:docMk/>
          <pc:sldMk cId="1897044702" sldId="556"/>
        </pc:sldMkLst>
        <pc:spChg chg="add mod">
          <ac:chgData name="Yangqiu SONG" userId="7663364d-1002-410d-9c05-5263f526c5cf" providerId="ADAL" clId="{4B0083AB-E6A0-487F-922A-0F95ECBF6029}" dt="2024-01-19T09:04:54.201" v="37"/>
          <ac:spMkLst>
            <pc:docMk/>
            <pc:sldMk cId="1897044702" sldId="556"/>
            <ac:spMk id="3" creationId="{841D61AB-6321-83A6-3842-0479BCE21594}"/>
          </ac:spMkLst>
        </pc:spChg>
        <pc:spChg chg="del">
          <ac:chgData name="Yangqiu SONG" userId="7663364d-1002-410d-9c05-5263f526c5cf" providerId="ADAL" clId="{4B0083AB-E6A0-487F-922A-0F95ECBF6029}" dt="2024-01-19T09:04:53.902" v="36" actId="478"/>
          <ac:spMkLst>
            <pc:docMk/>
            <pc:sldMk cId="1897044702" sldId="556"/>
            <ac:spMk id="5" creationId="{A8DB82AC-63FC-793B-D18F-3F2E8EBBF09B}"/>
          </ac:spMkLst>
        </pc:spChg>
        <pc:spChg chg="add mod">
          <ac:chgData name="Yangqiu SONG" userId="7663364d-1002-410d-9c05-5263f526c5cf" providerId="ADAL" clId="{4B0083AB-E6A0-487F-922A-0F95ECBF6029}" dt="2024-01-19T09:04:54.201" v="37"/>
          <ac:spMkLst>
            <pc:docMk/>
            <pc:sldMk cId="1897044702" sldId="556"/>
            <ac:spMk id="6" creationId="{72846A78-7F1D-7F68-501C-966A6C16E85B}"/>
          </ac:spMkLst>
        </pc:spChg>
        <pc:spChg chg="del">
          <ac:chgData name="Yangqiu SONG" userId="7663364d-1002-410d-9c05-5263f526c5cf" providerId="ADAL" clId="{4B0083AB-E6A0-487F-922A-0F95ECBF6029}" dt="2024-01-19T09:04:53.902" v="36" actId="478"/>
          <ac:spMkLst>
            <pc:docMk/>
            <pc:sldMk cId="1897044702" sldId="556"/>
            <ac:spMk id="7" creationId="{26CFD6F8-1257-5231-17A3-E99BF057B271}"/>
          </ac:spMkLst>
        </pc:spChg>
        <pc:spChg chg="add mod">
          <ac:chgData name="Yangqiu SONG" userId="7663364d-1002-410d-9c05-5263f526c5cf" providerId="ADAL" clId="{4B0083AB-E6A0-487F-922A-0F95ECBF6029}" dt="2024-01-19T09:04:54.201" v="37"/>
          <ac:spMkLst>
            <pc:docMk/>
            <pc:sldMk cId="1897044702" sldId="556"/>
            <ac:spMk id="8" creationId="{02A6B891-2FA0-3776-99AF-6D7FED7FDE0A}"/>
          </ac:spMkLst>
        </pc:spChg>
        <pc:spChg chg="del">
          <ac:chgData name="Yangqiu SONG" userId="7663364d-1002-410d-9c05-5263f526c5cf" providerId="ADAL" clId="{4B0083AB-E6A0-487F-922A-0F95ECBF6029}" dt="2024-01-19T09:04:53.902" v="36" actId="478"/>
          <ac:spMkLst>
            <pc:docMk/>
            <pc:sldMk cId="1897044702" sldId="556"/>
            <ac:spMk id="9" creationId="{EFE42AE5-2944-320D-DD88-B6E0A1F96AC6}"/>
          </ac:spMkLst>
        </pc:spChg>
      </pc:sldChg>
      <pc:sldChg chg="modSp">
        <pc:chgData name="Yangqiu SONG" userId="7663364d-1002-410d-9c05-5263f526c5cf" providerId="ADAL" clId="{4B0083AB-E6A0-487F-922A-0F95ECBF6029}" dt="2024-01-19T09:05:46.031" v="56" actId="20577"/>
        <pc:sldMkLst>
          <pc:docMk/>
          <pc:sldMk cId="3972867844" sldId="562"/>
        </pc:sldMkLst>
        <pc:spChg chg="mod">
          <ac:chgData name="Yangqiu SONG" userId="7663364d-1002-410d-9c05-5263f526c5cf" providerId="ADAL" clId="{4B0083AB-E6A0-487F-922A-0F95ECBF6029}" dt="2024-01-19T09:05:46.031" v="56" actId="20577"/>
          <ac:spMkLst>
            <pc:docMk/>
            <pc:sldMk cId="3972867844" sldId="562"/>
            <ac:spMk id="3" creationId="{82D7A9EC-66FD-16A0-DD9E-5076076BF54E}"/>
          </ac:spMkLst>
        </pc:spChg>
      </pc:sldChg>
      <pc:sldChg chg="modSp mod">
        <pc:chgData name="Yangqiu SONG" userId="7663364d-1002-410d-9c05-5263f526c5cf" providerId="ADAL" clId="{4B0083AB-E6A0-487F-922A-0F95ECBF6029}" dt="2024-01-18T00:16:14.979" v="32" actId="20577"/>
        <pc:sldMkLst>
          <pc:docMk/>
          <pc:sldMk cId="1208480976" sldId="593"/>
        </pc:sldMkLst>
        <pc:spChg chg="mod">
          <ac:chgData name="Yangqiu SONG" userId="7663364d-1002-410d-9c05-5263f526c5cf" providerId="ADAL" clId="{4B0083AB-E6A0-487F-922A-0F95ECBF6029}" dt="2024-01-18T00:16:14.979" v="32" actId="20577"/>
          <ac:spMkLst>
            <pc:docMk/>
            <pc:sldMk cId="1208480976" sldId="593"/>
            <ac:spMk id="14" creationId="{110BC061-E2A3-DF81-E712-A7BDBD42AE96}"/>
          </ac:spMkLst>
        </pc:spChg>
      </pc:sldChg>
      <pc:sldChg chg="modSp mod">
        <pc:chgData name="Yangqiu SONG" userId="7663364d-1002-410d-9c05-5263f526c5cf" providerId="ADAL" clId="{4B0083AB-E6A0-487F-922A-0F95ECBF6029}" dt="2024-01-19T10:44:40.676" v="226" actId="207"/>
        <pc:sldMkLst>
          <pc:docMk/>
          <pc:sldMk cId="1764320655" sldId="595"/>
        </pc:sldMkLst>
        <pc:spChg chg="mod">
          <ac:chgData name="Yangqiu SONG" userId="7663364d-1002-410d-9c05-5263f526c5cf" providerId="ADAL" clId="{4B0083AB-E6A0-487F-922A-0F95ECBF6029}" dt="2024-01-19T10:44:40.676" v="226" actId="207"/>
          <ac:spMkLst>
            <pc:docMk/>
            <pc:sldMk cId="1764320655" sldId="595"/>
            <ac:spMk id="3" creationId="{C392EFAF-5B0D-303F-DBF2-8F7FC7B96976}"/>
          </ac:spMkLst>
        </pc:spChg>
      </pc:sldChg>
      <pc:sldChg chg="modSp mod">
        <pc:chgData name="Yangqiu SONG" userId="7663364d-1002-410d-9c05-5263f526c5cf" providerId="ADAL" clId="{4B0083AB-E6A0-487F-922A-0F95ECBF6029}" dt="2024-01-19T10:44:36.206" v="225" actId="207"/>
        <pc:sldMkLst>
          <pc:docMk/>
          <pc:sldMk cId="38480272" sldId="596"/>
        </pc:sldMkLst>
        <pc:spChg chg="mod">
          <ac:chgData name="Yangqiu SONG" userId="7663364d-1002-410d-9c05-5263f526c5cf" providerId="ADAL" clId="{4B0083AB-E6A0-487F-922A-0F95ECBF6029}" dt="2024-01-19T10:44:36.206" v="225" actId="207"/>
          <ac:spMkLst>
            <pc:docMk/>
            <pc:sldMk cId="38480272" sldId="596"/>
            <ac:spMk id="3" creationId="{C392EFAF-5B0D-303F-DBF2-8F7FC7B96976}"/>
          </ac:spMkLst>
        </pc:spChg>
      </pc:sldChg>
      <pc:sldChg chg="modSp mod">
        <pc:chgData name="Yangqiu SONG" userId="7663364d-1002-410d-9c05-5263f526c5cf" providerId="ADAL" clId="{4B0083AB-E6A0-487F-922A-0F95ECBF6029}" dt="2024-01-19T10:44:46.209" v="227" actId="207"/>
        <pc:sldMkLst>
          <pc:docMk/>
          <pc:sldMk cId="4039805143" sldId="598"/>
        </pc:sldMkLst>
        <pc:spChg chg="mod">
          <ac:chgData name="Yangqiu SONG" userId="7663364d-1002-410d-9c05-5263f526c5cf" providerId="ADAL" clId="{4B0083AB-E6A0-487F-922A-0F95ECBF6029}" dt="2024-01-19T10:44:46.209" v="227" actId="207"/>
          <ac:spMkLst>
            <pc:docMk/>
            <pc:sldMk cId="4039805143" sldId="598"/>
            <ac:spMk id="3" creationId="{C392EFAF-5B0D-303F-DBF2-8F7FC7B96976}"/>
          </ac:spMkLst>
        </pc:spChg>
      </pc:sldChg>
    </pc:docChg>
  </pc:docChgLst>
  <pc:docChgLst>
    <pc:chgData name="Yangqiu SONG" userId="7663364d-1002-410d-9c05-5263f526c5cf" providerId="ADAL" clId="{BC6827DF-E116-4774-8269-9C0E552E0ED7}"/>
    <pc:docChg chg="undo redo custSel addSld delSld modSld sldOrd">
      <pc:chgData name="Yangqiu SONG" userId="7663364d-1002-410d-9c05-5263f526c5cf" providerId="ADAL" clId="{BC6827DF-E116-4774-8269-9C0E552E0ED7}" dt="2023-11-25T09:29:56.985" v="1014"/>
      <pc:docMkLst>
        <pc:docMk/>
      </pc:docMkLst>
      <pc:sldChg chg="addSp delSp modSp modAnim">
        <pc:chgData name="Yangqiu SONG" userId="7663364d-1002-410d-9c05-5263f526c5cf" providerId="ADAL" clId="{BC6827DF-E116-4774-8269-9C0E552E0ED7}" dt="2023-11-24T08:36:05.045" v="16"/>
        <pc:sldMkLst>
          <pc:docMk/>
          <pc:sldMk cId="2267761248" sldId="258"/>
        </pc:sldMkLst>
        <pc:spChg chg="mod topLvl">
          <ac:chgData name="Yangqiu SONG" userId="7663364d-1002-410d-9c05-5263f526c5cf" providerId="ADAL" clId="{BC6827DF-E116-4774-8269-9C0E552E0ED7}" dt="2023-11-24T08:34:59.080" v="2" actId="165"/>
          <ac:spMkLst>
            <pc:docMk/>
            <pc:sldMk cId="2267761248" sldId="258"/>
            <ac:spMk id="9" creationId="{7541C0AF-7537-F585-5464-349FAA5C75AA}"/>
          </ac:spMkLst>
        </pc:spChg>
        <pc:spChg chg="mod topLvl">
          <ac:chgData name="Yangqiu SONG" userId="7663364d-1002-410d-9c05-5263f526c5cf" providerId="ADAL" clId="{BC6827DF-E116-4774-8269-9C0E552E0ED7}" dt="2023-11-24T08:34:59.080" v="2" actId="165"/>
          <ac:spMkLst>
            <pc:docMk/>
            <pc:sldMk cId="2267761248" sldId="258"/>
            <ac:spMk id="11" creationId="{CAF25056-2BC3-6C18-348A-F65791CF352B}"/>
          </ac:spMkLst>
        </pc:spChg>
        <pc:spChg chg="mod topLvl">
          <ac:chgData name="Yangqiu SONG" userId="7663364d-1002-410d-9c05-5263f526c5cf" providerId="ADAL" clId="{BC6827DF-E116-4774-8269-9C0E552E0ED7}" dt="2023-11-24T08:34:59.080" v="2" actId="165"/>
          <ac:spMkLst>
            <pc:docMk/>
            <pc:sldMk cId="2267761248" sldId="258"/>
            <ac:spMk id="12" creationId="{03ED9DAB-A0D8-95D3-6B94-DBEBF94A27CE}"/>
          </ac:spMkLst>
        </pc:spChg>
        <pc:spChg chg="mod topLvl">
          <ac:chgData name="Yangqiu SONG" userId="7663364d-1002-410d-9c05-5263f526c5cf" providerId="ADAL" clId="{BC6827DF-E116-4774-8269-9C0E552E0ED7}" dt="2023-11-24T08:34:59.080" v="2" actId="165"/>
          <ac:spMkLst>
            <pc:docMk/>
            <pc:sldMk cId="2267761248" sldId="258"/>
            <ac:spMk id="13" creationId="{94F03CB0-4A1B-302D-92DC-F12BABE4F83F}"/>
          </ac:spMkLst>
        </pc:spChg>
        <pc:spChg chg="mod topLvl">
          <ac:chgData name="Yangqiu SONG" userId="7663364d-1002-410d-9c05-5263f526c5cf" providerId="ADAL" clId="{BC6827DF-E116-4774-8269-9C0E552E0ED7}" dt="2023-11-24T08:35:58.949" v="13" actId="164"/>
          <ac:spMkLst>
            <pc:docMk/>
            <pc:sldMk cId="2267761248" sldId="258"/>
            <ac:spMk id="14" creationId="{E3835B58-523D-2FE4-C405-0666999BE068}"/>
          </ac:spMkLst>
        </pc:spChg>
        <pc:spChg chg="mod topLvl">
          <ac:chgData name="Yangqiu SONG" userId="7663364d-1002-410d-9c05-5263f526c5cf" providerId="ADAL" clId="{BC6827DF-E116-4774-8269-9C0E552E0ED7}" dt="2023-11-24T08:35:58.949" v="13" actId="164"/>
          <ac:spMkLst>
            <pc:docMk/>
            <pc:sldMk cId="2267761248" sldId="258"/>
            <ac:spMk id="15" creationId="{644C6485-3CD8-9D7A-22DF-CF7AAF5A2527}"/>
          </ac:spMkLst>
        </pc:spChg>
        <pc:spChg chg="mod topLvl">
          <ac:chgData name="Yangqiu SONG" userId="7663364d-1002-410d-9c05-5263f526c5cf" providerId="ADAL" clId="{BC6827DF-E116-4774-8269-9C0E552E0ED7}" dt="2023-11-24T08:35:58.949" v="13" actId="164"/>
          <ac:spMkLst>
            <pc:docMk/>
            <pc:sldMk cId="2267761248" sldId="258"/>
            <ac:spMk id="16" creationId="{905F6BE4-9A7F-1FAC-00C3-CB4B57D5157B}"/>
          </ac:spMkLst>
        </pc:spChg>
        <pc:spChg chg="mod topLvl">
          <ac:chgData name="Yangqiu SONG" userId="7663364d-1002-410d-9c05-5263f526c5cf" providerId="ADAL" clId="{BC6827DF-E116-4774-8269-9C0E552E0ED7}" dt="2023-11-24T08:35:13.080" v="4" actId="164"/>
          <ac:spMkLst>
            <pc:docMk/>
            <pc:sldMk cId="2267761248" sldId="258"/>
            <ac:spMk id="17" creationId="{263C7ECA-F722-A349-9CD4-5A5238DAB689}"/>
          </ac:spMkLst>
        </pc:spChg>
        <pc:spChg chg="mod topLvl">
          <ac:chgData name="Yangqiu SONG" userId="7663364d-1002-410d-9c05-5263f526c5cf" providerId="ADAL" clId="{BC6827DF-E116-4774-8269-9C0E552E0ED7}" dt="2023-11-24T08:35:13.080" v="4" actId="164"/>
          <ac:spMkLst>
            <pc:docMk/>
            <pc:sldMk cId="2267761248" sldId="258"/>
            <ac:spMk id="18" creationId="{7875AC86-324C-4F9C-CBC3-DFE4F62F5135}"/>
          </ac:spMkLst>
        </pc:spChg>
        <pc:spChg chg="mod topLvl">
          <ac:chgData name="Yangqiu SONG" userId="7663364d-1002-410d-9c05-5263f526c5cf" providerId="ADAL" clId="{BC6827DF-E116-4774-8269-9C0E552E0ED7}" dt="2023-11-24T08:35:13.080" v="4" actId="164"/>
          <ac:spMkLst>
            <pc:docMk/>
            <pc:sldMk cId="2267761248" sldId="258"/>
            <ac:spMk id="19" creationId="{142F24EA-9612-96E5-5CDF-5B6E06B844EB}"/>
          </ac:spMkLst>
        </pc:spChg>
        <pc:spChg chg="mod topLvl">
          <ac:chgData name="Yangqiu SONG" userId="7663364d-1002-410d-9c05-5263f526c5cf" providerId="ADAL" clId="{BC6827DF-E116-4774-8269-9C0E552E0ED7}" dt="2023-11-24T08:35:18.632" v="5" actId="164"/>
          <ac:spMkLst>
            <pc:docMk/>
            <pc:sldMk cId="2267761248" sldId="258"/>
            <ac:spMk id="20" creationId="{10E5F6CC-A4C6-5FA7-5301-56EA98596C75}"/>
          </ac:spMkLst>
        </pc:spChg>
        <pc:spChg chg="mod topLvl">
          <ac:chgData name="Yangqiu SONG" userId="7663364d-1002-410d-9c05-5263f526c5cf" providerId="ADAL" clId="{BC6827DF-E116-4774-8269-9C0E552E0ED7}" dt="2023-11-24T08:35:18.632" v="5" actId="164"/>
          <ac:spMkLst>
            <pc:docMk/>
            <pc:sldMk cId="2267761248" sldId="258"/>
            <ac:spMk id="21" creationId="{2ADF4C08-5F6D-0FDB-1A0B-5BB3ACC4792C}"/>
          </ac:spMkLst>
        </pc:spChg>
        <pc:spChg chg="mod topLvl">
          <ac:chgData name="Yangqiu SONG" userId="7663364d-1002-410d-9c05-5263f526c5cf" providerId="ADAL" clId="{BC6827DF-E116-4774-8269-9C0E552E0ED7}" dt="2023-11-24T08:35:18.632" v="5" actId="164"/>
          <ac:spMkLst>
            <pc:docMk/>
            <pc:sldMk cId="2267761248" sldId="258"/>
            <ac:spMk id="22" creationId="{1F86B5AF-32CF-A209-902D-572E6B816643}"/>
          </ac:spMkLst>
        </pc:spChg>
        <pc:spChg chg="mod topLvl">
          <ac:chgData name="Yangqiu SONG" userId="7663364d-1002-410d-9c05-5263f526c5cf" providerId="ADAL" clId="{BC6827DF-E116-4774-8269-9C0E552E0ED7}" dt="2023-11-24T08:35:58.949" v="13" actId="164"/>
          <ac:spMkLst>
            <pc:docMk/>
            <pc:sldMk cId="2267761248" sldId="258"/>
            <ac:spMk id="23" creationId="{30C70BBD-67F7-6CCF-0E11-654E236BE1DD}"/>
          </ac:spMkLst>
        </pc:spChg>
        <pc:spChg chg="mod topLvl">
          <ac:chgData name="Yangqiu SONG" userId="7663364d-1002-410d-9c05-5263f526c5cf" providerId="ADAL" clId="{BC6827DF-E116-4774-8269-9C0E552E0ED7}" dt="2023-11-24T08:35:58.949" v="13" actId="164"/>
          <ac:spMkLst>
            <pc:docMk/>
            <pc:sldMk cId="2267761248" sldId="258"/>
            <ac:spMk id="24" creationId="{27B61B48-7FB9-921C-0E31-4823424E6820}"/>
          </ac:spMkLst>
        </pc:spChg>
        <pc:spChg chg="mod topLvl">
          <ac:chgData name="Yangqiu SONG" userId="7663364d-1002-410d-9c05-5263f526c5cf" providerId="ADAL" clId="{BC6827DF-E116-4774-8269-9C0E552E0ED7}" dt="2023-11-24T08:35:13.080" v="4" actId="164"/>
          <ac:spMkLst>
            <pc:docMk/>
            <pc:sldMk cId="2267761248" sldId="258"/>
            <ac:spMk id="25" creationId="{AA42C041-AB71-8355-DB67-562673386705}"/>
          </ac:spMkLst>
        </pc:spChg>
        <pc:spChg chg="mod topLvl">
          <ac:chgData name="Yangqiu SONG" userId="7663364d-1002-410d-9c05-5263f526c5cf" providerId="ADAL" clId="{BC6827DF-E116-4774-8269-9C0E552E0ED7}" dt="2023-11-24T08:34:59.080" v="2" actId="165"/>
          <ac:spMkLst>
            <pc:docMk/>
            <pc:sldMk cId="2267761248" sldId="258"/>
            <ac:spMk id="26" creationId="{D4858B17-DD01-58C8-83A5-FE8F67579496}"/>
          </ac:spMkLst>
        </pc:spChg>
        <pc:spChg chg="mod topLvl">
          <ac:chgData name="Yangqiu SONG" userId="7663364d-1002-410d-9c05-5263f526c5cf" providerId="ADAL" clId="{BC6827DF-E116-4774-8269-9C0E552E0ED7}" dt="2023-11-24T08:34:59.080" v="2" actId="165"/>
          <ac:spMkLst>
            <pc:docMk/>
            <pc:sldMk cId="2267761248" sldId="258"/>
            <ac:spMk id="27" creationId="{A1379BFE-30FF-55C7-0879-50D3DA741D3B}"/>
          </ac:spMkLst>
        </pc:spChg>
        <pc:spChg chg="mod topLvl">
          <ac:chgData name="Yangqiu SONG" userId="7663364d-1002-410d-9c05-5263f526c5cf" providerId="ADAL" clId="{BC6827DF-E116-4774-8269-9C0E552E0ED7}" dt="2023-11-24T08:34:59.080" v="2" actId="165"/>
          <ac:spMkLst>
            <pc:docMk/>
            <pc:sldMk cId="2267761248" sldId="258"/>
            <ac:spMk id="28" creationId="{B80B5E5C-7424-3CFB-0D9F-3A6417B7C680}"/>
          </ac:spMkLst>
        </pc:spChg>
        <pc:spChg chg="mod topLvl">
          <ac:chgData name="Yangqiu SONG" userId="7663364d-1002-410d-9c05-5263f526c5cf" providerId="ADAL" clId="{BC6827DF-E116-4774-8269-9C0E552E0ED7}" dt="2023-11-24T08:35:18.632" v="5" actId="164"/>
          <ac:spMkLst>
            <pc:docMk/>
            <pc:sldMk cId="2267761248" sldId="258"/>
            <ac:spMk id="29" creationId="{6F0DF447-AF5F-85B1-2B22-568E31D83666}"/>
          </ac:spMkLst>
        </pc:spChg>
        <pc:spChg chg="mod topLvl">
          <ac:chgData name="Yangqiu SONG" userId="7663364d-1002-410d-9c05-5263f526c5cf" providerId="ADAL" clId="{BC6827DF-E116-4774-8269-9C0E552E0ED7}" dt="2023-11-24T08:34:59.080" v="2" actId="165"/>
          <ac:spMkLst>
            <pc:docMk/>
            <pc:sldMk cId="2267761248" sldId="258"/>
            <ac:spMk id="30" creationId="{6FEFFD0E-33CB-1AD7-DB5D-B98CB5B93291}"/>
          </ac:spMkLst>
        </pc:spChg>
        <pc:spChg chg="mod topLvl">
          <ac:chgData name="Yangqiu SONG" userId="7663364d-1002-410d-9c05-5263f526c5cf" providerId="ADAL" clId="{BC6827DF-E116-4774-8269-9C0E552E0ED7}" dt="2023-11-24T08:34:59.080" v="2" actId="165"/>
          <ac:spMkLst>
            <pc:docMk/>
            <pc:sldMk cId="2267761248" sldId="258"/>
            <ac:spMk id="31" creationId="{43EBF17F-533E-426C-CDFF-DD08B592E8C9}"/>
          </ac:spMkLst>
        </pc:spChg>
        <pc:spChg chg="mod topLvl">
          <ac:chgData name="Yangqiu SONG" userId="7663364d-1002-410d-9c05-5263f526c5cf" providerId="ADAL" clId="{BC6827DF-E116-4774-8269-9C0E552E0ED7}" dt="2023-11-24T08:34:59.080" v="2" actId="165"/>
          <ac:spMkLst>
            <pc:docMk/>
            <pc:sldMk cId="2267761248" sldId="258"/>
            <ac:spMk id="32" creationId="{9E004A79-70B8-3FF9-E3A7-96A8B3020BD3}"/>
          </ac:spMkLst>
        </pc:spChg>
        <pc:spChg chg="mod topLvl">
          <ac:chgData name="Yangqiu SONG" userId="7663364d-1002-410d-9c05-5263f526c5cf" providerId="ADAL" clId="{BC6827DF-E116-4774-8269-9C0E552E0ED7}" dt="2023-11-24T08:35:58.949" v="13" actId="164"/>
          <ac:spMkLst>
            <pc:docMk/>
            <pc:sldMk cId="2267761248" sldId="258"/>
            <ac:spMk id="33" creationId="{540B6E3B-7C94-97CD-BC07-65AB7DC4044C}"/>
          </ac:spMkLst>
        </pc:spChg>
        <pc:spChg chg="mod topLvl">
          <ac:chgData name="Yangqiu SONG" userId="7663364d-1002-410d-9c05-5263f526c5cf" providerId="ADAL" clId="{BC6827DF-E116-4774-8269-9C0E552E0ED7}" dt="2023-11-24T08:35:58.949" v="13" actId="164"/>
          <ac:spMkLst>
            <pc:docMk/>
            <pc:sldMk cId="2267761248" sldId="258"/>
            <ac:spMk id="34" creationId="{8273B019-015A-57C1-8C48-2CF957C97ACF}"/>
          </ac:spMkLst>
        </pc:spChg>
        <pc:spChg chg="mod topLvl">
          <ac:chgData name="Yangqiu SONG" userId="7663364d-1002-410d-9c05-5263f526c5cf" providerId="ADAL" clId="{BC6827DF-E116-4774-8269-9C0E552E0ED7}" dt="2023-11-24T08:35:58.949" v="13" actId="164"/>
          <ac:spMkLst>
            <pc:docMk/>
            <pc:sldMk cId="2267761248" sldId="258"/>
            <ac:spMk id="35" creationId="{0D190D26-2D9C-2377-BA80-23BA4FF8EF97}"/>
          </ac:spMkLst>
        </pc:spChg>
        <pc:spChg chg="mod topLvl">
          <ac:chgData name="Yangqiu SONG" userId="7663364d-1002-410d-9c05-5263f526c5cf" providerId="ADAL" clId="{BC6827DF-E116-4774-8269-9C0E552E0ED7}" dt="2023-11-24T08:35:58.949" v="13" actId="164"/>
          <ac:spMkLst>
            <pc:docMk/>
            <pc:sldMk cId="2267761248" sldId="258"/>
            <ac:spMk id="36" creationId="{F95D13B3-39C0-0CDF-8CA6-B2DD3C961387}"/>
          </ac:spMkLst>
        </pc:spChg>
        <pc:spChg chg="mod topLvl">
          <ac:chgData name="Yangqiu SONG" userId="7663364d-1002-410d-9c05-5263f526c5cf" providerId="ADAL" clId="{BC6827DF-E116-4774-8269-9C0E552E0ED7}" dt="2023-11-24T08:35:58.949" v="13" actId="164"/>
          <ac:spMkLst>
            <pc:docMk/>
            <pc:sldMk cId="2267761248" sldId="258"/>
            <ac:spMk id="37" creationId="{D17BA21E-5744-A3DE-35A2-E2AF29173D32}"/>
          </ac:spMkLst>
        </pc:spChg>
        <pc:spChg chg="mod topLvl">
          <ac:chgData name="Yangqiu SONG" userId="7663364d-1002-410d-9c05-5263f526c5cf" providerId="ADAL" clId="{BC6827DF-E116-4774-8269-9C0E552E0ED7}" dt="2023-11-24T08:35:58.949" v="13" actId="164"/>
          <ac:spMkLst>
            <pc:docMk/>
            <pc:sldMk cId="2267761248" sldId="258"/>
            <ac:spMk id="38" creationId="{98AE5DBC-929C-F634-5FAA-FAA3288CF6D8}"/>
          </ac:spMkLst>
        </pc:spChg>
        <pc:spChg chg="mod topLvl">
          <ac:chgData name="Yangqiu SONG" userId="7663364d-1002-410d-9c05-5263f526c5cf" providerId="ADAL" clId="{BC6827DF-E116-4774-8269-9C0E552E0ED7}" dt="2023-11-24T08:35:58.949" v="13" actId="164"/>
          <ac:spMkLst>
            <pc:docMk/>
            <pc:sldMk cId="2267761248" sldId="258"/>
            <ac:spMk id="39" creationId="{76C3FDD6-7852-203C-61C4-334D65BDBE83}"/>
          </ac:spMkLst>
        </pc:spChg>
        <pc:spChg chg="mod topLvl">
          <ac:chgData name="Yangqiu SONG" userId="7663364d-1002-410d-9c05-5263f526c5cf" providerId="ADAL" clId="{BC6827DF-E116-4774-8269-9C0E552E0ED7}" dt="2023-11-24T08:35:58.949" v="13" actId="164"/>
          <ac:spMkLst>
            <pc:docMk/>
            <pc:sldMk cId="2267761248" sldId="258"/>
            <ac:spMk id="40" creationId="{C1F95292-BF19-2783-CCAD-F91AFBA601E4}"/>
          </ac:spMkLst>
        </pc:spChg>
        <pc:spChg chg="mod topLvl">
          <ac:chgData name="Yangqiu SONG" userId="7663364d-1002-410d-9c05-5263f526c5cf" providerId="ADAL" clId="{BC6827DF-E116-4774-8269-9C0E552E0ED7}" dt="2023-11-24T08:35:58.949" v="13" actId="164"/>
          <ac:spMkLst>
            <pc:docMk/>
            <pc:sldMk cId="2267761248" sldId="258"/>
            <ac:spMk id="41" creationId="{E02DC4BC-E7D9-322F-FCE5-3A5DDBD8CF9C}"/>
          </ac:spMkLst>
        </pc:spChg>
        <pc:spChg chg="mod topLvl">
          <ac:chgData name="Yangqiu SONG" userId="7663364d-1002-410d-9c05-5263f526c5cf" providerId="ADAL" clId="{BC6827DF-E116-4774-8269-9C0E552E0ED7}" dt="2023-11-24T08:35:58.949" v="13" actId="164"/>
          <ac:spMkLst>
            <pc:docMk/>
            <pc:sldMk cId="2267761248" sldId="258"/>
            <ac:spMk id="42" creationId="{6CFF4B3D-5D84-9595-1353-DAF4F6E22B21}"/>
          </ac:spMkLst>
        </pc:spChg>
        <pc:spChg chg="mod topLvl">
          <ac:chgData name="Yangqiu SONG" userId="7663364d-1002-410d-9c05-5263f526c5cf" providerId="ADAL" clId="{BC6827DF-E116-4774-8269-9C0E552E0ED7}" dt="2023-11-24T08:35:58.949" v="13" actId="164"/>
          <ac:spMkLst>
            <pc:docMk/>
            <pc:sldMk cId="2267761248" sldId="258"/>
            <ac:spMk id="43" creationId="{00B1E67D-7DE0-EECB-6FFB-BF1B3199D067}"/>
          </ac:spMkLst>
        </pc:spChg>
        <pc:spChg chg="mod topLvl">
          <ac:chgData name="Yangqiu SONG" userId="7663364d-1002-410d-9c05-5263f526c5cf" providerId="ADAL" clId="{BC6827DF-E116-4774-8269-9C0E552E0ED7}" dt="2023-11-24T08:35:58.949" v="13" actId="164"/>
          <ac:spMkLst>
            <pc:docMk/>
            <pc:sldMk cId="2267761248" sldId="258"/>
            <ac:spMk id="44" creationId="{ED9EC964-04E7-EB97-0F65-52803F588164}"/>
          </ac:spMkLst>
        </pc:spChg>
        <pc:spChg chg="mod topLvl">
          <ac:chgData name="Yangqiu SONG" userId="7663364d-1002-410d-9c05-5263f526c5cf" providerId="ADAL" clId="{BC6827DF-E116-4774-8269-9C0E552E0ED7}" dt="2023-11-24T08:35:58.949" v="13" actId="164"/>
          <ac:spMkLst>
            <pc:docMk/>
            <pc:sldMk cId="2267761248" sldId="258"/>
            <ac:spMk id="45" creationId="{ACC1B35F-BE12-8B26-B7BF-A7B6254008C9}"/>
          </ac:spMkLst>
        </pc:spChg>
        <pc:spChg chg="mod topLvl">
          <ac:chgData name="Yangqiu SONG" userId="7663364d-1002-410d-9c05-5263f526c5cf" providerId="ADAL" clId="{BC6827DF-E116-4774-8269-9C0E552E0ED7}" dt="2023-11-24T08:35:58.949" v="13" actId="164"/>
          <ac:spMkLst>
            <pc:docMk/>
            <pc:sldMk cId="2267761248" sldId="258"/>
            <ac:spMk id="46" creationId="{CE4F27F7-1E86-129D-89EC-0D9F9C37C890}"/>
          </ac:spMkLst>
        </pc:spChg>
        <pc:spChg chg="mod topLvl">
          <ac:chgData name="Yangqiu SONG" userId="7663364d-1002-410d-9c05-5263f526c5cf" providerId="ADAL" clId="{BC6827DF-E116-4774-8269-9C0E552E0ED7}" dt="2023-11-24T08:35:58.949" v="13" actId="164"/>
          <ac:spMkLst>
            <pc:docMk/>
            <pc:sldMk cId="2267761248" sldId="258"/>
            <ac:spMk id="47" creationId="{E45B2B30-3CD5-1BCB-7E6C-719B992B2EDA}"/>
          </ac:spMkLst>
        </pc:spChg>
        <pc:spChg chg="mod topLvl">
          <ac:chgData name="Yangqiu SONG" userId="7663364d-1002-410d-9c05-5263f526c5cf" providerId="ADAL" clId="{BC6827DF-E116-4774-8269-9C0E552E0ED7}" dt="2023-11-24T08:35:58.949" v="13" actId="164"/>
          <ac:spMkLst>
            <pc:docMk/>
            <pc:sldMk cId="2267761248" sldId="258"/>
            <ac:spMk id="48" creationId="{EAA7BAAE-B506-07D2-4468-93DA6F1531D9}"/>
          </ac:spMkLst>
        </pc:spChg>
        <pc:spChg chg="mod topLvl">
          <ac:chgData name="Yangqiu SONG" userId="7663364d-1002-410d-9c05-5263f526c5cf" providerId="ADAL" clId="{BC6827DF-E116-4774-8269-9C0E552E0ED7}" dt="2023-11-24T08:35:58.949" v="13" actId="164"/>
          <ac:spMkLst>
            <pc:docMk/>
            <pc:sldMk cId="2267761248" sldId="258"/>
            <ac:spMk id="49" creationId="{AD53E11F-3E01-25D0-AC59-B28523EDF2CF}"/>
          </ac:spMkLst>
        </pc:spChg>
        <pc:spChg chg="mod topLvl">
          <ac:chgData name="Yangqiu SONG" userId="7663364d-1002-410d-9c05-5263f526c5cf" providerId="ADAL" clId="{BC6827DF-E116-4774-8269-9C0E552E0ED7}" dt="2023-11-24T08:35:58.949" v="13" actId="164"/>
          <ac:spMkLst>
            <pc:docMk/>
            <pc:sldMk cId="2267761248" sldId="258"/>
            <ac:spMk id="50" creationId="{EC2DD2D1-ED55-A6CE-1B95-9B3A5598E0AA}"/>
          </ac:spMkLst>
        </pc:spChg>
        <pc:spChg chg="mod topLvl">
          <ac:chgData name="Yangqiu SONG" userId="7663364d-1002-410d-9c05-5263f526c5cf" providerId="ADAL" clId="{BC6827DF-E116-4774-8269-9C0E552E0ED7}" dt="2023-11-24T08:35:58.949" v="13" actId="164"/>
          <ac:spMkLst>
            <pc:docMk/>
            <pc:sldMk cId="2267761248" sldId="258"/>
            <ac:spMk id="51" creationId="{A3DDDAE1-2F98-5A44-D7C4-E98F1CB36F1A}"/>
          </ac:spMkLst>
        </pc:spChg>
        <pc:spChg chg="mod topLvl">
          <ac:chgData name="Yangqiu SONG" userId="7663364d-1002-410d-9c05-5263f526c5cf" providerId="ADAL" clId="{BC6827DF-E116-4774-8269-9C0E552E0ED7}" dt="2023-11-24T08:35:58.949" v="13" actId="164"/>
          <ac:spMkLst>
            <pc:docMk/>
            <pc:sldMk cId="2267761248" sldId="258"/>
            <ac:spMk id="52" creationId="{62B11851-34B3-D5E8-C778-39DC7A4C686F}"/>
          </ac:spMkLst>
        </pc:spChg>
        <pc:spChg chg="mod topLvl">
          <ac:chgData name="Yangqiu SONG" userId="7663364d-1002-410d-9c05-5263f526c5cf" providerId="ADAL" clId="{BC6827DF-E116-4774-8269-9C0E552E0ED7}" dt="2023-11-24T08:35:58.949" v="13" actId="164"/>
          <ac:spMkLst>
            <pc:docMk/>
            <pc:sldMk cId="2267761248" sldId="258"/>
            <ac:spMk id="53" creationId="{11B5B134-4301-7DCB-7521-B2F228E58573}"/>
          </ac:spMkLst>
        </pc:spChg>
        <pc:spChg chg="mod topLvl">
          <ac:chgData name="Yangqiu SONG" userId="7663364d-1002-410d-9c05-5263f526c5cf" providerId="ADAL" clId="{BC6827DF-E116-4774-8269-9C0E552E0ED7}" dt="2023-11-24T08:35:58.949" v="13" actId="164"/>
          <ac:spMkLst>
            <pc:docMk/>
            <pc:sldMk cId="2267761248" sldId="258"/>
            <ac:spMk id="54" creationId="{0185F102-A07A-62D8-2006-C74BCCC3AD7A}"/>
          </ac:spMkLst>
        </pc:spChg>
        <pc:spChg chg="mod topLvl">
          <ac:chgData name="Yangqiu SONG" userId="7663364d-1002-410d-9c05-5263f526c5cf" providerId="ADAL" clId="{BC6827DF-E116-4774-8269-9C0E552E0ED7}" dt="2023-11-24T08:35:58.949" v="13" actId="164"/>
          <ac:spMkLst>
            <pc:docMk/>
            <pc:sldMk cId="2267761248" sldId="258"/>
            <ac:spMk id="55" creationId="{D78F11D3-D873-D875-5C69-A3C3B6E43582}"/>
          </ac:spMkLst>
        </pc:spChg>
        <pc:spChg chg="mod topLvl">
          <ac:chgData name="Yangqiu SONG" userId="7663364d-1002-410d-9c05-5263f526c5cf" providerId="ADAL" clId="{BC6827DF-E116-4774-8269-9C0E552E0ED7}" dt="2023-11-24T08:35:58.949" v="13" actId="164"/>
          <ac:spMkLst>
            <pc:docMk/>
            <pc:sldMk cId="2267761248" sldId="258"/>
            <ac:spMk id="56" creationId="{F00C3E47-B535-8601-19C9-0C2081EB42C5}"/>
          </ac:spMkLst>
        </pc:spChg>
        <pc:spChg chg="mod topLvl">
          <ac:chgData name="Yangqiu SONG" userId="7663364d-1002-410d-9c05-5263f526c5cf" providerId="ADAL" clId="{BC6827DF-E116-4774-8269-9C0E552E0ED7}" dt="2023-11-24T08:35:58.949" v="13" actId="164"/>
          <ac:spMkLst>
            <pc:docMk/>
            <pc:sldMk cId="2267761248" sldId="258"/>
            <ac:spMk id="57" creationId="{539AAA5E-3DB3-2B1E-BC3E-FC698DE0634C}"/>
          </ac:spMkLst>
        </pc:spChg>
        <pc:spChg chg="mod topLvl">
          <ac:chgData name="Yangqiu SONG" userId="7663364d-1002-410d-9c05-5263f526c5cf" providerId="ADAL" clId="{BC6827DF-E116-4774-8269-9C0E552E0ED7}" dt="2023-11-24T08:35:58.949" v="13" actId="164"/>
          <ac:spMkLst>
            <pc:docMk/>
            <pc:sldMk cId="2267761248" sldId="258"/>
            <ac:spMk id="58" creationId="{19E42730-6284-96E2-CA54-71206F7E49C2}"/>
          </ac:spMkLst>
        </pc:spChg>
        <pc:spChg chg="mod topLvl">
          <ac:chgData name="Yangqiu SONG" userId="7663364d-1002-410d-9c05-5263f526c5cf" providerId="ADAL" clId="{BC6827DF-E116-4774-8269-9C0E552E0ED7}" dt="2023-11-24T08:35:58.949" v="13" actId="164"/>
          <ac:spMkLst>
            <pc:docMk/>
            <pc:sldMk cId="2267761248" sldId="258"/>
            <ac:spMk id="59" creationId="{54DED603-438D-F4F8-479A-F5FD68ECE355}"/>
          </ac:spMkLst>
        </pc:spChg>
        <pc:spChg chg="mod topLvl">
          <ac:chgData name="Yangqiu SONG" userId="7663364d-1002-410d-9c05-5263f526c5cf" providerId="ADAL" clId="{BC6827DF-E116-4774-8269-9C0E552E0ED7}" dt="2023-11-24T08:35:58.949" v="13" actId="164"/>
          <ac:spMkLst>
            <pc:docMk/>
            <pc:sldMk cId="2267761248" sldId="258"/>
            <ac:spMk id="60" creationId="{8ECBA7E9-B4A9-F9F5-499D-49523137B532}"/>
          </ac:spMkLst>
        </pc:spChg>
        <pc:spChg chg="mod topLvl">
          <ac:chgData name="Yangqiu SONG" userId="7663364d-1002-410d-9c05-5263f526c5cf" providerId="ADAL" clId="{BC6827DF-E116-4774-8269-9C0E552E0ED7}" dt="2023-11-24T08:35:58.949" v="13" actId="164"/>
          <ac:spMkLst>
            <pc:docMk/>
            <pc:sldMk cId="2267761248" sldId="258"/>
            <ac:spMk id="61" creationId="{8F473D71-D406-AC9E-6171-4ADD939557AD}"/>
          </ac:spMkLst>
        </pc:spChg>
        <pc:spChg chg="mod topLvl">
          <ac:chgData name="Yangqiu SONG" userId="7663364d-1002-410d-9c05-5263f526c5cf" providerId="ADAL" clId="{BC6827DF-E116-4774-8269-9C0E552E0ED7}" dt="2023-11-24T08:35:58.949" v="13" actId="164"/>
          <ac:spMkLst>
            <pc:docMk/>
            <pc:sldMk cId="2267761248" sldId="258"/>
            <ac:spMk id="62" creationId="{6B1B75A6-59BD-6F8F-F267-11BE26A2318B}"/>
          </ac:spMkLst>
        </pc:spChg>
        <pc:spChg chg="mod topLvl">
          <ac:chgData name="Yangqiu SONG" userId="7663364d-1002-410d-9c05-5263f526c5cf" providerId="ADAL" clId="{BC6827DF-E116-4774-8269-9C0E552E0ED7}" dt="2023-11-24T08:35:58.949" v="13" actId="164"/>
          <ac:spMkLst>
            <pc:docMk/>
            <pc:sldMk cId="2267761248" sldId="258"/>
            <ac:spMk id="63" creationId="{B7464321-FB0D-E55F-4E99-B25C620BF313}"/>
          </ac:spMkLst>
        </pc:spChg>
        <pc:spChg chg="mod topLvl">
          <ac:chgData name="Yangqiu SONG" userId="7663364d-1002-410d-9c05-5263f526c5cf" providerId="ADAL" clId="{BC6827DF-E116-4774-8269-9C0E552E0ED7}" dt="2023-11-24T08:35:58.949" v="13" actId="164"/>
          <ac:spMkLst>
            <pc:docMk/>
            <pc:sldMk cId="2267761248" sldId="258"/>
            <ac:spMk id="64" creationId="{C4345CEB-7168-51C8-2543-06CBE352199A}"/>
          </ac:spMkLst>
        </pc:spChg>
        <pc:spChg chg="mod topLvl">
          <ac:chgData name="Yangqiu SONG" userId="7663364d-1002-410d-9c05-5263f526c5cf" providerId="ADAL" clId="{BC6827DF-E116-4774-8269-9C0E552E0ED7}" dt="2023-11-24T08:35:58.949" v="13" actId="164"/>
          <ac:spMkLst>
            <pc:docMk/>
            <pc:sldMk cId="2267761248" sldId="258"/>
            <ac:spMk id="65" creationId="{5E19F572-FA87-6EA1-B6C2-11A317BB38CB}"/>
          </ac:spMkLst>
        </pc:spChg>
        <pc:spChg chg="mod topLvl">
          <ac:chgData name="Yangqiu SONG" userId="7663364d-1002-410d-9c05-5263f526c5cf" providerId="ADAL" clId="{BC6827DF-E116-4774-8269-9C0E552E0ED7}" dt="2023-11-24T08:35:58.949" v="13" actId="164"/>
          <ac:spMkLst>
            <pc:docMk/>
            <pc:sldMk cId="2267761248" sldId="258"/>
            <ac:spMk id="66" creationId="{BB1122AF-559D-5DEA-DEF8-2DF7380A2650}"/>
          </ac:spMkLst>
        </pc:spChg>
        <pc:spChg chg="mod topLvl">
          <ac:chgData name="Yangqiu SONG" userId="7663364d-1002-410d-9c05-5263f526c5cf" providerId="ADAL" clId="{BC6827DF-E116-4774-8269-9C0E552E0ED7}" dt="2023-11-24T08:35:58.949" v="13" actId="164"/>
          <ac:spMkLst>
            <pc:docMk/>
            <pc:sldMk cId="2267761248" sldId="258"/>
            <ac:spMk id="67" creationId="{10B2BB29-771E-86FD-0627-FCE7F8134015}"/>
          </ac:spMkLst>
        </pc:spChg>
        <pc:spChg chg="mod topLvl">
          <ac:chgData name="Yangqiu SONG" userId="7663364d-1002-410d-9c05-5263f526c5cf" providerId="ADAL" clId="{BC6827DF-E116-4774-8269-9C0E552E0ED7}" dt="2023-11-24T08:35:58.949" v="13" actId="164"/>
          <ac:spMkLst>
            <pc:docMk/>
            <pc:sldMk cId="2267761248" sldId="258"/>
            <ac:spMk id="68" creationId="{4AB6A401-7C66-6271-515E-F6C80DC5730D}"/>
          </ac:spMkLst>
        </pc:spChg>
        <pc:spChg chg="mod topLvl">
          <ac:chgData name="Yangqiu SONG" userId="7663364d-1002-410d-9c05-5263f526c5cf" providerId="ADAL" clId="{BC6827DF-E116-4774-8269-9C0E552E0ED7}" dt="2023-11-24T08:35:58.949" v="13" actId="164"/>
          <ac:spMkLst>
            <pc:docMk/>
            <pc:sldMk cId="2267761248" sldId="258"/>
            <ac:spMk id="69" creationId="{8FAF64B5-9461-925D-D2FB-F0531775DB65}"/>
          </ac:spMkLst>
        </pc:spChg>
        <pc:spChg chg="mod topLvl">
          <ac:chgData name="Yangqiu SONG" userId="7663364d-1002-410d-9c05-5263f526c5cf" providerId="ADAL" clId="{BC6827DF-E116-4774-8269-9C0E552E0ED7}" dt="2023-11-24T08:35:58.949" v="13" actId="164"/>
          <ac:spMkLst>
            <pc:docMk/>
            <pc:sldMk cId="2267761248" sldId="258"/>
            <ac:spMk id="70" creationId="{C64240A6-EB25-DF6D-0F36-43980EC5B893}"/>
          </ac:spMkLst>
        </pc:spChg>
        <pc:spChg chg="mod topLvl">
          <ac:chgData name="Yangqiu SONG" userId="7663364d-1002-410d-9c05-5263f526c5cf" providerId="ADAL" clId="{BC6827DF-E116-4774-8269-9C0E552E0ED7}" dt="2023-11-24T08:35:58.949" v="13" actId="164"/>
          <ac:spMkLst>
            <pc:docMk/>
            <pc:sldMk cId="2267761248" sldId="258"/>
            <ac:spMk id="71" creationId="{106E1205-8D13-BEF7-7A3F-891C4BF8DFDC}"/>
          </ac:spMkLst>
        </pc:spChg>
        <pc:spChg chg="mod topLvl">
          <ac:chgData name="Yangqiu SONG" userId="7663364d-1002-410d-9c05-5263f526c5cf" providerId="ADAL" clId="{BC6827DF-E116-4774-8269-9C0E552E0ED7}" dt="2023-11-24T08:35:58.949" v="13" actId="164"/>
          <ac:spMkLst>
            <pc:docMk/>
            <pc:sldMk cId="2267761248" sldId="258"/>
            <ac:spMk id="72" creationId="{0009B505-49EE-4ED0-84CB-F79F6F45ED45}"/>
          </ac:spMkLst>
        </pc:spChg>
        <pc:spChg chg="mod topLvl">
          <ac:chgData name="Yangqiu SONG" userId="7663364d-1002-410d-9c05-5263f526c5cf" providerId="ADAL" clId="{BC6827DF-E116-4774-8269-9C0E552E0ED7}" dt="2023-11-24T08:35:58.949" v="13" actId="164"/>
          <ac:spMkLst>
            <pc:docMk/>
            <pc:sldMk cId="2267761248" sldId="258"/>
            <ac:spMk id="73" creationId="{1EFD8363-62A9-9FBE-CC29-C6819BD1986A}"/>
          </ac:spMkLst>
        </pc:spChg>
        <pc:spChg chg="mod topLvl">
          <ac:chgData name="Yangqiu SONG" userId="7663364d-1002-410d-9c05-5263f526c5cf" providerId="ADAL" clId="{BC6827DF-E116-4774-8269-9C0E552E0ED7}" dt="2023-11-24T08:35:58.949" v="13" actId="164"/>
          <ac:spMkLst>
            <pc:docMk/>
            <pc:sldMk cId="2267761248" sldId="258"/>
            <ac:spMk id="74" creationId="{95584C6C-EF1A-9A4B-EB4F-19BE822A8EB8}"/>
          </ac:spMkLst>
        </pc:spChg>
        <pc:spChg chg="mod topLvl">
          <ac:chgData name="Yangqiu SONG" userId="7663364d-1002-410d-9c05-5263f526c5cf" providerId="ADAL" clId="{BC6827DF-E116-4774-8269-9C0E552E0ED7}" dt="2023-11-24T08:35:58.949" v="13" actId="164"/>
          <ac:spMkLst>
            <pc:docMk/>
            <pc:sldMk cId="2267761248" sldId="258"/>
            <ac:spMk id="75" creationId="{2FF3780D-B987-67A5-9098-04D115C76930}"/>
          </ac:spMkLst>
        </pc:spChg>
        <pc:spChg chg="mod topLvl">
          <ac:chgData name="Yangqiu SONG" userId="7663364d-1002-410d-9c05-5263f526c5cf" providerId="ADAL" clId="{BC6827DF-E116-4774-8269-9C0E552E0ED7}" dt="2023-11-24T08:35:58.949" v="13" actId="164"/>
          <ac:spMkLst>
            <pc:docMk/>
            <pc:sldMk cId="2267761248" sldId="258"/>
            <ac:spMk id="76" creationId="{A8C25463-363F-E0FC-7781-35455EA1C0A4}"/>
          </ac:spMkLst>
        </pc:spChg>
        <pc:spChg chg="mod topLvl">
          <ac:chgData name="Yangqiu SONG" userId="7663364d-1002-410d-9c05-5263f526c5cf" providerId="ADAL" clId="{BC6827DF-E116-4774-8269-9C0E552E0ED7}" dt="2023-11-24T08:35:13.080" v="4" actId="164"/>
          <ac:spMkLst>
            <pc:docMk/>
            <pc:sldMk cId="2267761248" sldId="258"/>
            <ac:spMk id="77" creationId="{CC1ADD88-780F-0656-83E0-0D1466C829EC}"/>
          </ac:spMkLst>
        </pc:spChg>
        <pc:spChg chg="mod topLvl">
          <ac:chgData name="Yangqiu SONG" userId="7663364d-1002-410d-9c05-5263f526c5cf" providerId="ADAL" clId="{BC6827DF-E116-4774-8269-9C0E552E0ED7}" dt="2023-11-24T08:35:13.080" v="4" actId="164"/>
          <ac:spMkLst>
            <pc:docMk/>
            <pc:sldMk cId="2267761248" sldId="258"/>
            <ac:spMk id="78" creationId="{DCBCA05A-CE07-DDC1-CBBB-89C4E50F3201}"/>
          </ac:spMkLst>
        </pc:spChg>
        <pc:spChg chg="mod topLvl">
          <ac:chgData name="Yangqiu SONG" userId="7663364d-1002-410d-9c05-5263f526c5cf" providerId="ADAL" clId="{BC6827DF-E116-4774-8269-9C0E552E0ED7}" dt="2023-11-24T08:35:13.080" v="4" actId="164"/>
          <ac:spMkLst>
            <pc:docMk/>
            <pc:sldMk cId="2267761248" sldId="258"/>
            <ac:spMk id="79" creationId="{8F6770CA-DAA9-9480-5CD7-E59AB35B1B1C}"/>
          </ac:spMkLst>
        </pc:spChg>
        <pc:spChg chg="mod topLvl">
          <ac:chgData name="Yangqiu SONG" userId="7663364d-1002-410d-9c05-5263f526c5cf" providerId="ADAL" clId="{BC6827DF-E116-4774-8269-9C0E552E0ED7}" dt="2023-11-24T08:35:13.080" v="4" actId="164"/>
          <ac:spMkLst>
            <pc:docMk/>
            <pc:sldMk cId="2267761248" sldId="258"/>
            <ac:spMk id="80" creationId="{584F2321-478A-CBCA-03EC-D76AA8749C94}"/>
          </ac:spMkLst>
        </pc:spChg>
        <pc:spChg chg="mod topLvl">
          <ac:chgData name="Yangqiu SONG" userId="7663364d-1002-410d-9c05-5263f526c5cf" providerId="ADAL" clId="{BC6827DF-E116-4774-8269-9C0E552E0ED7}" dt="2023-11-24T08:35:13.080" v="4" actId="164"/>
          <ac:spMkLst>
            <pc:docMk/>
            <pc:sldMk cId="2267761248" sldId="258"/>
            <ac:spMk id="81" creationId="{FD828928-C2A8-8BFA-6C26-57B8CED02113}"/>
          </ac:spMkLst>
        </pc:spChg>
        <pc:spChg chg="mod topLvl">
          <ac:chgData name="Yangqiu SONG" userId="7663364d-1002-410d-9c05-5263f526c5cf" providerId="ADAL" clId="{BC6827DF-E116-4774-8269-9C0E552E0ED7}" dt="2023-11-24T08:35:13.080" v="4" actId="164"/>
          <ac:spMkLst>
            <pc:docMk/>
            <pc:sldMk cId="2267761248" sldId="258"/>
            <ac:spMk id="82" creationId="{83B472D0-FB30-EC36-B8B4-7F415F781043}"/>
          </ac:spMkLst>
        </pc:spChg>
        <pc:spChg chg="mod topLvl">
          <ac:chgData name="Yangqiu SONG" userId="7663364d-1002-410d-9c05-5263f526c5cf" providerId="ADAL" clId="{BC6827DF-E116-4774-8269-9C0E552E0ED7}" dt="2023-11-24T08:35:13.080" v="4" actId="164"/>
          <ac:spMkLst>
            <pc:docMk/>
            <pc:sldMk cId="2267761248" sldId="258"/>
            <ac:spMk id="83" creationId="{D82E2AE0-AE72-D925-A2AA-E52C9E845102}"/>
          </ac:spMkLst>
        </pc:spChg>
        <pc:spChg chg="mod topLvl">
          <ac:chgData name="Yangqiu SONG" userId="7663364d-1002-410d-9c05-5263f526c5cf" providerId="ADAL" clId="{BC6827DF-E116-4774-8269-9C0E552E0ED7}" dt="2023-11-24T08:35:13.080" v="4" actId="164"/>
          <ac:spMkLst>
            <pc:docMk/>
            <pc:sldMk cId="2267761248" sldId="258"/>
            <ac:spMk id="84" creationId="{56BBDC7C-7FDC-A0EF-0AB9-24C76ABFAA88}"/>
          </ac:spMkLst>
        </pc:spChg>
        <pc:spChg chg="mod topLvl">
          <ac:chgData name="Yangqiu SONG" userId="7663364d-1002-410d-9c05-5263f526c5cf" providerId="ADAL" clId="{BC6827DF-E116-4774-8269-9C0E552E0ED7}" dt="2023-11-24T08:35:13.080" v="4" actId="164"/>
          <ac:spMkLst>
            <pc:docMk/>
            <pc:sldMk cId="2267761248" sldId="258"/>
            <ac:spMk id="85" creationId="{4B962E09-5FF0-A365-B0A8-68B0E738490F}"/>
          </ac:spMkLst>
        </pc:spChg>
        <pc:spChg chg="mod topLvl">
          <ac:chgData name="Yangqiu SONG" userId="7663364d-1002-410d-9c05-5263f526c5cf" providerId="ADAL" clId="{BC6827DF-E116-4774-8269-9C0E552E0ED7}" dt="2023-11-24T08:35:13.080" v="4" actId="164"/>
          <ac:spMkLst>
            <pc:docMk/>
            <pc:sldMk cId="2267761248" sldId="258"/>
            <ac:spMk id="86" creationId="{A984C0E8-B9D9-FC7E-ED31-F12DC87378F0}"/>
          </ac:spMkLst>
        </pc:spChg>
        <pc:spChg chg="mod topLvl">
          <ac:chgData name="Yangqiu SONG" userId="7663364d-1002-410d-9c05-5263f526c5cf" providerId="ADAL" clId="{BC6827DF-E116-4774-8269-9C0E552E0ED7}" dt="2023-11-24T08:35:13.080" v="4" actId="164"/>
          <ac:spMkLst>
            <pc:docMk/>
            <pc:sldMk cId="2267761248" sldId="258"/>
            <ac:spMk id="87" creationId="{D2042440-4528-7471-E703-E97F4A758D17}"/>
          </ac:spMkLst>
        </pc:spChg>
        <pc:spChg chg="mod topLvl">
          <ac:chgData name="Yangqiu SONG" userId="7663364d-1002-410d-9c05-5263f526c5cf" providerId="ADAL" clId="{BC6827DF-E116-4774-8269-9C0E552E0ED7}" dt="2023-11-24T08:35:13.080" v="4" actId="164"/>
          <ac:spMkLst>
            <pc:docMk/>
            <pc:sldMk cId="2267761248" sldId="258"/>
            <ac:spMk id="88" creationId="{6AA652E3-5D57-DF88-B3BA-8EC673BF9EF3}"/>
          </ac:spMkLst>
        </pc:spChg>
        <pc:spChg chg="mod topLvl">
          <ac:chgData name="Yangqiu SONG" userId="7663364d-1002-410d-9c05-5263f526c5cf" providerId="ADAL" clId="{BC6827DF-E116-4774-8269-9C0E552E0ED7}" dt="2023-11-24T08:35:13.080" v="4" actId="164"/>
          <ac:spMkLst>
            <pc:docMk/>
            <pc:sldMk cId="2267761248" sldId="258"/>
            <ac:spMk id="89" creationId="{2AFE914E-2D4A-6A02-5823-6007DE0D7CF1}"/>
          </ac:spMkLst>
        </pc:spChg>
        <pc:spChg chg="mod topLvl">
          <ac:chgData name="Yangqiu SONG" userId="7663364d-1002-410d-9c05-5263f526c5cf" providerId="ADAL" clId="{BC6827DF-E116-4774-8269-9C0E552E0ED7}" dt="2023-11-24T08:35:13.080" v="4" actId="164"/>
          <ac:spMkLst>
            <pc:docMk/>
            <pc:sldMk cId="2267761248" sldId="258"/>
            <ac:spMk id="90" creationId="{2ECEBF79-0963-0BF8-8083-7CFEB4D30F37}"/>
          </ac:spMkLst>
        </pc:spChg>
        <pc:spChg chg="mod topLvl">
          <ac:chgData name="Yangqiu SONG" userId="7663364d-1002-410d-9c05-5263f526c5cf" providerId="ADAL" clId="{BC6827DF-E116-4774-8269-9C0E552E0ED7}" dt="2023-11-24T08:35:13.080" v="4" actId="164"/>
          <ac:spMkLst>
            <pc:docMk/>
            <pc:sldMk cId="2267761248" sldId="258"/>
            <ac:spMk id="91" creationId="{B68D97AA-520B-16B1-E0D4-8D55A735BEEB}"/>
          </ac:spMkLst>
        </pc:spChg>
        <pc:spChg chg="mod topLvl">
          <ac:chgData name="Yangqiu SONG" userId="7663364d-1002-410d-9c05-5263f526c5cf" providerId="ADAL" clId="{BC6827DF-E116-4774-8269-9C0E552E0ED7}" dt="2023-11-24T08:35:13.080" v="4" actId="164"/>
          <ac:spMkLst>
            <pc:docMk/>
            <pc:sldMk cId="2267761248" sldId="258"/>
            <ac:spMk id="92" creationId="{67303CB7-D642-3B3D-2FC7-FEC7464FFA25}"/>
          </ac:spMkLst>
        </pc:spChg>
        <pc:spChg chg="mod topLvl">
          <ac:chgData name="Yangqiu SONG" userId="7663364d-1002-410d-9c05-5263f526c5cf" providerId="ADAL" clId="{BC6827DF-E116-4774-8269-9C0E552E0ED7}" dt="2023-11-24T08:35:13.080" v="4" actId="164"/>
          <ac:spMkLst>
            <pc:docMk/>
            <pc:sldMk cId="2267761248" sldId="258"/>
            <ac:spMk id="93" creationId="{9A61AFCF-E4D9-F48D-EEBE-E3F5A40620F0}"/>
          </ac:spMkLst>
        </pc:spChg>
        <pc:spChg chg="mod topLvl">
          <ac:chgData name="Yangqiu SONG" userId="7663364d-1002-410d-9c05-5263f526c5cf" providerId="ADAL" clId="{BC6827DF-E116-4774-8269-9C0E552E0ED7}" dt="2023-11-24T08:35:13.080" v="4" actId="164"/>
          <ac:spMkLst>
            <pc:docMk/>
            <pc:sldMk cId="2267761248" sldId="258"/>
            <ac:spMk id="94" creationId="{28AD2F1D-7951-15AE-CB3C-0783680DBBC0}"/>
          </ac:spMkLst>
        </pc:spChg>
        <pc:spChg chg="mod topLvl">
          <ac:chgData name="Yangqiu SONG" userId="7663364d-1002-410d-9c05-5263f526c5cf" providerId="ADAL" clId="{BC6827DF-E116-4774-8269-9C0E552E0ED7}" dt="2023-11-24T08:35:13.080" v="4" actId="164"/>
          <ac:spMkLst>
            <pc:docMk/>
            <pc:sldMk cId="2267761248" sldId="258"/>
            <ac:spMk id="95" creationId="{BADD06F5-9EA4-0464-BB9E-956518E4844D}"/>
          </ac:spMkLst>
        </pc:spChg>
        <pc:spChg chg="mod topLvl">
          <ac:chgData name="Yangqiu SONG" userId="7663364d-1002-410d-9c05-5263f526c5cf" providerId="ADAL" clId="{BC6827DF-E116-4774-8269-9C0E552E0ED7}" dt="2023-11-24T08:35:13.080" v="4" actId="164"/>
          <ac:spMkLst>
            <pc:docMk/>
            <pc:sldMk cId="2267761248" sldId="258"/>
            <ac:spMk id="96" creationId="{FBA7ADF7-6724-669E-0757-3B42A5FA1A85}"/>
          </ac:spMkLst>
        </pc:spChg>
        <pc:spChg chg="mod topLvl">
          <ac:chgData name="Yangqiu SONG" userId="7663364d-1002-410d-9c05-5263f526c5cf" providerId="ADAL" clId="{BC6827DF-E116-4774-8269-9C0E552E0ED7}" dt="2023-11-24T08:35:13.080" v="4" actId="164"/>
          <ac:spMkLst>
            <pc:docMk/>
            <pc:sldMk cId="2267761248" sldId="258"/>
            <ac:spMk id="97" creationId="{4AADE562-A2EB-D014-F39A-43793E8C4193}"/>
          </ac:spMkLst>
        </pc:spChg>
        <pc:spChg chg="mod topLvl">
          <ac:chgData name="Yangqiu SONG" userId="7663364d-1002-410d-9c05-5263f526c5cf" providerId="ADAL" clId="{BC6827DF-E116-4774-8269-9C0E552E0ED7}" dt="2023-11-24T08:35:13.080" v="4" actId="164"/>
          <ac:spMkLst>
            <pc:docMk/>
            <pc:sldMk cId="2267761248" sldId="258"/>
            <ac:spMk id="98" creationId="{DC9CAF04-BC51-C156-3615-C32637FDD1B1}"/>
          </ac:spMkLst>
        </pc:spChg>
        <pc:spChg chg="mod topLvl">
          <ac:chgData name="Yangqiu SONG" userId="7663364d-1002-410d-9c05-5263f526c5cf" providerId="ADAL" clId="{BC6827DF-E116-4774-8269-9C0E552E0ED7}" dt="2023-11-24T08:35:13.080" v="4" actId="164"/>
          <ac:spMkLst>
            <pc:docMk/>
            <pc:sldMk cId="2267761248" sldId="258"/>
            <ac:spMk id="99" creationId="{557689A5-0137-6F88-B92F-124F87CCBDCC}"/>
          </ac:spMkLst>
        </pc:spChg>
        <pc:spChg chg="mod topLvl">
          <ac:chgData name="Yangqiu SONG" userId="7663364d-1002-410d-9c05-5263f526c5cf" providerId="ADAL" clId="{BC6827DF-E116-4774-8269-9C0E552E0ED7}" dt="2023-11-24T08:35:13.080" v="4" actId="164"/>
          <ac:spMkLst>
            <pc:docMk/>
            <pc:sldMk cId="2267761248" sldId="258"/>
            <ac:spMk id="100" creationId="{2C58A413-DAF7-F5DB-2696-AAEE6158438E}"/>
          </ac:spMkLst>
        </pc:spChg>
        <pc:spChg chg="mod topLvl">
          <ac:chgData name="Yangqiu SONG" userId="7663364d-1002-410d-9c05-5263f526c5cf" providerId="ADAL" clId="{BC6827DF-E116-4774-8269-9C0E552E0ED7}" dt="2023-11-24T08:35:13.080" v="4" actId="164"/>
          <ac:spMkLst>
            <pc:docMk/>
            <pc:sldMk cId="2267761248" sldId="258"/>
            <ac:spMk id="101" creationId="{B3A31EFC-556B-710E-86D9-F6CC0095C05B}"/>
          </ac:spMkLst>
        </pc:spChg>
        <pc:spChg chg="mod topLvl">
          <ac:chgData name="Yangqiu SONG" userId="7663364d-1002-410d-9c05-5263f526c5cf" providerId="ADAL" clId="{BC6827DF-E116-4774-8269-9C0E552E0ED7}" dt="2023-11-24T08:35:13.080" v="4" actId="164"/>
          <ac:spMkLst>
            <pc:docMk/>
            <pc:sldMk cId="2267761248" sldId="258"/>
            <ac:spMk id="102" creationId="{4188EF72-8242-FDC5-A6BC-63BDDB1F10C2}"/>
          </ac:spMkLst>
        </pc:spChg>
        <pc:spChg chg="mod topLvl">
          <ac:chgData name="Yangqiu SONG" userId="7663364d-1002-410d-9c05-5263f526c5cf" providerId="ADAL" clId="{BC6827DF-E116-4774-8269-9C0E552E0ED7}" dt="2023-11-24T08:35:13.080" v="4" actId="164"/>
          <ac:spMkLst>
            <pc:docMk/>
            <pc:sldMk cId="2267761248" sldId="258"/>
            <ac:spMk id="103" creationId="{5CE96677-03AF-1EDB-3B78-B6A6EB46AED1}"/>
          </ac:spMkLst>
        </pc:spChg>
        <pc:spChg chg="mod topLvl">
          <ac:chgData name="Yangqiu SONG" userId="7663364d-1002-410d-9c05-5263f526c5cf" providerId="ADAL" clId="{BC6827DF-E116-4774-8269-9C0E552E0ED7}" dt="2023-11-24T08:35:13.080" v="4" actId="164"/>
          <ac:spMkLst>
            <pc:docMk/>
            <pc:sldMk cId="2267761248" sldId="258"/>
            <ac:spMk id="104" creationId="{DE876A24-F355-E683-0E44-4F809D942BD3}"/>
          </ac:spMkLst>
        </pc:spChg>
        <pc:spChg chg="mod topLvl">
          <ac:chgData name="Yangqiu SONG" userId="7663364d-1002-410d-9c05-5263f526c5cf" providerId="ADAL" clId="{BC6827DF-E116-4774-8269-9C0E552E0ED7}" dt="2023-11-24T08:35:13.080" v="4" actId="164"/>
          <ac:spMkLst>
            <pc:docMk/>
            <pc:sldMk cId="2267761248" sldId="258"/>
            <ac:spMk id="105" creationId="{A625C35B-B37F-9FF2-1F8F-5C1DCB29F023}"/>
          </ac:spMkLst>
        </pc:spChg>
        <pc:spChg chg="mod topLvl">
          <ac:chgData name="Yangqiu SONG" userId="7663364d-1002-410d-9c05-5263f526c5cf" providerId="ADAL" clId="{BC6827DF-E116-4774-8269-9C0E552E0ED7}" dt="2023-11-24T08:35:13.080" v="4" actId="164"/>
          <ac:spMkLst>
            <pc:docMk/>
            <pc:sldMk cId="2267761248" sldId="258"/>
            <ac:spMk id="106" creationId="{A264DB83-4DC8-AFA9-2E16-FE81AB03F953}"/>
          </ac:spMkLst>
        </pc:spChg>
        <pc:spChg chg="mod topLvl">
          <ac:chgData name="Yangqiu SONG" userId="7663364d-1002-410d-9c05-5263f526c5cf" providerId="ADAL" clId="{BC6827DF-E116-4774-8269-9C0E552E0ED7}" dt="2023-11-24T08:35:13.080" v="4" actId="164"/>
          <ac:spMkLst>
            <pc:docMk/>
            <pc:sldMk cId="2267761248" sldId="258"/>
            <ac:spMk id="107" creationId="{BC616DA3-12EB-8187-AE53-5AFE7B385E73}"/>
          </ac:spMkLst>
        </pc:spChg>
        <pc:spChg chg="mod topLvl">
          <ac:chgData name="Yangqiu SONG" userId="7663364d-1002-410d-9c05-5263f526c5cf" providerId="ADAL" clId="{BC6827DF-E116-4774-8269-9C0E552E0ED7}" dt="2023-11-24T08:35:13.080" v="4" actId="164"/>
          <ac:spMkLst>
            <pc:docMk/>
            <pc:sldMk cId="2267761248" sldId="258"/>
            <ac:spMk id="108" creationId="{0B1A0D45-5BB8-F3AB-003B-C131F54AF580}"/>
          </ac:spMkLst>
        </pc:spChg>
        <pc:spChg chg="mod topLvl">
          <ac:chgData name="Yangqiu SONG" userId="7663364d-1002-410d-9c05-5263f526c5cf" providerId="ADAL" clId="{BC6827DF-E116-4774-8269-9C0E552E0ED7}" dt="2023-11-24T08:35:13.080" v="4" actId="164"/>
          <ac:spMkLst>
            <pc:docMk/>
            <pc:sldMk cId="2267761248" sldId="258"/>
            <ac:spMk id="109" creationId="{75DC744A-24AA-1E3E-2DEC-C81906124E78}"/>
          </ac:spMkLst>
        </pc:spChg>
        <pc:spChg chg="mod topLvl">
          <ac:chgData name="Yangqiu SONG" userId="7663364d-1002-410d-9c05-5263f526c5cf" providerId="ADAL" clId="{BC6827DF-E116-4774-8269-9C0E552E0ED7}" dt="2023-11-24T08:35:13.080" v="4" actId="164"/>
          <ac:spMkLst>
            <pc:docMk/>
            <pc:sldMk cId="2267761248" sldId="258"/>
            <ac:spMk id="110" creationId="{3E2161A6-538A-D655-0329-78E931608C2A}"/>
          </ac:spMkLst>
        </pc:spChg>
        <pc:spChg chg="mod topLvl">
          <ac:chgData name="Yangqiu SONG" userId="7663364d-1002-410d-9c05-5263f526c5cf" providerId="ADAL" clId="{BC6827DF-E116-4774-8269-9C0E552E0ED7}" dt="2023-11-24T08:35:13.080" v="4" actId="164"/>
          <ac:spMkLst>
            <pc:docMk/>
            <pc:sldMk cId="2267761248" sldId="258"/>
            <ac:spMk id="111" creationId="{EB7A009A-660B-C3D2-5584-F6EDB1059BB5}"/>
          </ac:spMkLst>
        </pc:spChg>
        <pc:spChg chg="mod topLvl">
          <ac:chgData name="Yangqiu SONG" userId="7663364d-1002-410d-9c05-5263f526c5cf" providerId="ADAL" clId="{BC6827DF-E116-4774-8269-9C0E552E0ED7}" dt="2023-11-24T08:35:13.080" v="4" actId="164"/>
          <ac:spMkLst>
            <pc:docMk/>
            <pc:sldMk cId="2267761248" sldId="258"/>
            <ac:spMk id="112" creationId="{EE9DA46C-A7C0-B43F-D35C-3094ADA90ABF}"/>
          </ac:spMkLst>
        </pc:spChg>
        <pc:spChg chg="mod topLvl">
          <ac:chgData name="Yangqiu SONG" userId="7663364d-1002-410d-9c05-5263f526c5cf" providerId="ADAL" clId="{BC6827DF-E116-4774-8269-9C0E552E0ED7}" dt="2023-11-24T08:35:13.080" v="4" actId="164"/>
          <ac:spMkLst>
            <pc:docMk/>
            <pc:sldMk cId="2267761248" sldId="258"/>
            <ac:spMk id="113" creationId="{E763E9FC-1102-2623-6460-31A9D864EE30}"/>
          </ac:spMkLst>
        </pc:spChg>
        <pc:spChg chg="mod topLvl">
          <ac:chgData name="Yangqiu SONG" userId="7663364d-1002-410d-9c05-5263f526c5cf" providerId="ADAL" clId="{BC6827DF-E116-4774-8269-9C0E552E0ED7}" dt="2023-11-24T08:35:13.080" v="4" actId="164"/>
          <ac:spMkLst>
            <pc:docMk/>
            <pc:sldMk cId="2267761248" sldId="258"/>
            <ac:spMk id="114" creationId="{EB2C13E5-8304-4304-95C1-835B055E889B}"/>
          </ac:spMkLst>
        </pc:spChg>
        <pc:spChg chg="mod topLvl">
          <ac:chgData name="Yangqiu SONG" userId="7663364d-1002-410d-9c05-5263f526c5cf" providerId="ADAL" clId="{BC6827DF-E116-4774-8269-9C0E552E0ED7}" dt="2023-11-24T08:35:13.080" v="4" actId="164"/>
          <ac:spMkLst>
            <pc:docMk/>
            <pc:sldMk cId="2267761248" sldId="258"/>
            <ac:spMk id="115" creationId="{CAF6DD88-B7CB-46F0-DB77-F94146C38412}"/>
          </ac:spMkLst>
        </pc:spChg>
        <pc:spChg chg="mod topLvl">
          <ac:chgData name="Yangqiu SONG" userId="7663364d-1002-410d-9c05-5263f526c5cf" providerId="ADAL" clId="{BC6827DF-E116-4774-8269-9C0E552E0ED7}" dt="2023-11-24T08:35:13.080" v="4" actId="164"/>
          <ac:spMkLst>
            <pc:docMk/>
            <pc:sldMk cId="2267761248" sldId="258"/>
            <ac:spMk id="116" creationId="{7D05B5D6-291E-5858-FD80-6925E1997FD4}"/>
          </ac:spMkLst>
        </pc:spChg>
        <pc:spChg chg="mod topLvl">
          <ac:chgData name="Yangqiu SONG" userId="7663364d-1002-410d-9c05-5263f526c5cf" providerId="ADAL" clId="{BC6827DF-E116-4774-8269-9C0E552E0ED7}" dt="2023-11-24T08:35:13.080" v="4" actId="164"/>
          <ac:spMkLst>
            <pc:docMk/>
            <pc:sldMk cId="2267761248" sldId="258"/>
            <ac:spMk id="117" creationId="{28C24A00-0AA4-1741-7FC0-365B37485FF1}"/>
          </ac:spMkLst>
        </pc:spChg>
        <pc:spChg chg="mod topLvl">
          <ac:chgData name="Yangqiu SONG" userId="7663364d-1002-410d-9c05-5263f526c5cf" providerId="ADAL" clId="{BC6827DF-E116-4774-8269-9C0E552E0ED7}" dt="2023-11-24T08:35:13.080" v="4" actId="164"/>
          <ac:spMkLst>
            <pc:docMk/>
            <pc:sldMk cId="2267761248" sldId="258"/>
            <ac:spMk id="118" creationId="{F95FB00A-6E62-6C21-FA92-8151728CF1AA}"/>
          </ac:spMkLst>
        </pc:spChg>
        <pc:spChg chg="mod topLvl">
          <ac:chgData name="Yangqiu SONG" userId="7663364d-1002-410d-9c05-5263f526c5cf" providerId="ADAL" clId="{BC6827DF-E116-4774-8269-9C0E552E0ED7}" dt="2023-11-24T08:35:13.080" v="4" actId="164"/>
          <ac:spMkLst>
            <pc:docMk/>
            <pc:sldMk cId="2267761248" sldId="258"/>
            <ac:spMk id="119" creationId="{8CF77834-2017-B314-36B2-D872FC35207A}"/>
          </ac:spMkLst>
        </pc:spChg>
        <pc:spChg chg="mod topLvl">
          <ac:chgData name="Yangqiu SONG" userId="7663364d-1002-410d-9c05-5263f526c5cf" providerId="ADAL" clId="{BC6827DF-E116-4774-8269-9C0E552E0ED7}" dt="2023-11-24T08:35:13.080" v="4" actId="164"/>
          <ac:spMkLst>
            <pc:docMk/>
            <pc:sldMk cId="2267761248" sldId="258"/>
            <ac:spMk id="120" creationId="{2E413465-6846-2662-3551-CF4B3BF9F8DB}"/>
          </ac:spMkLst>
        </pc:spChg>
        <pc:spChg chg="mod topLvl">
          <ac:chgData name="Yangqiu SONG" userId="7663364d-1002-410d-9c05-5263f526c5cf" providerId="ADAL" clId="{BC6827DF-E116-4774-8269-9C0E552E0ED7}" dt="2023-11-24T08:35:13.080" v="4" actId="164"/>
          <ac:spMkLst>
            <pc:docMk/>
            <pc:sldMk cId="2267761248" sldId="258"/>
            <ac:spMk id="121" creationId="{0916939B-D9EC-DBBC-B494-8097A850A932}"/>
          </ac:spMkLst>
        </pc:spChg>
        <pc:spChg chg="mod topLvl">
          <ac:chgData name="Yangqiu SONG" userId="7663364d-1002-410d-9c05-5263f526c5cf" providerId="ADAL" clId="{BC6827DF-E116-4774-8269-9C0E552E0ED7}" dt="2023-11-24T08:35:13.080" v="4" actId="164"/>
          <ac:spMkLst>
            <pc:docMk/>
            <pc:sldMk cId="2267761248" sldId="258"/>
            <ac:spMk id="122" creationId="{1189551C-DB25-0CE9-DCEA-4DD80239FDF4}"/>
          </ac:spMkLst>
        </pc:spChg>
        <pc:spChg chg="mod topLvl">
          <ac:chgData name="Yangqiu SONG" userId="7663364d-1002-410d-9c05-5263f526c5cf" providerId="ADAL" clId="{BC6827DF-E116-4774-8269-9C0E552E0ED7}" dt="2023-11-24T08:35:13.080" v="4" actId="164"/>
          <ac:spMkLst>
            <pc:docMk/>
            <pc:sldMk cId="2267761248" sldId="258"/>
            <ac:spMk id="123" creationId="{4EB55D77-17A9-F082-370C-6E3BEE2FB739}"/>
          </ac:spMkLst>
        </pc:spChg>
        <pc:spChg chg="mod topLvl">
          <ac:chgData name="Yangqiu SONG" userId="7663364d-1002-410d-9c05-5263f526c5cf" providerId="ADAL" clId="{BC6827DF-E116-4774-8269-9C0E552E0ED7}" dt="2023-11-24T08:35:13.080" v="4" actId="164"/>
          <ac:spMkLst>
            <pc:docMk/>
            <pc:sldMk cId="2267761248" sldId="258"/>
            <ac:spMk id="124" creationId="{A0C49149-4392-1D1D-9EBC-3473D5A31DAE}"/>
          </ac:spMkLst>
        </pc:spChg>
        <pc:spChg chg="mod topLvl">
          <ac:chgData name="Yangqiu SONG" userId="7663364d-1002-410d-9c05-5263f526c5cf" providerId="ADAL" clId="{BC6827DF-E116-4774-8269-9C0E552E0ED7}" dt="2023-11-24T08:35:13.080" v="4" actId="164"/>
          <ac:spMkLst>
            <pc:docMk/>
            <pc:sldMk cId="2267761248" sldId="258"/>
            <ac:spMk id="125" creationId="{B974F13F-4B69-5715-80B1-4AF4D69E1398}"/>
          </ac:spMkLst>
        </pc:spChg>
        <pc:spChg chg="mod topLvl">
          <ac:chgData name="Yangqiu SONG" userId="7663364d-1002-410d-9c05-5263f526c5cf" providerId="ADAL" clId="{BC6827DF-E116-4774-8269-9C0E552E0ED7}" dt="2023-11-24T08:35:13.080" v="4" actId="164"/>
          <ac:spMkLst>
            <pc:docMk/>
            <pc:sldMk cId="2267761248" sldId="258"/>
            <ac:spMk id="126" creationId="{01449162-74A7-9F4C-5926-B25825F9683C}"/>
          </ac:spMkLst>
        </pc:spChg>
        <pc:spChg chg="mod topLvl">
          <ac:chgData name="Yangqiu SONG" userId="7663364d-1002-410d-9c05-5263f526c5cf" providerId="ADAL" clId="{BC6827DF-E116-4774-8269-9C0E552E0ED7}" dt="2023-11-24T08:35:13.080" v="4" actId="164"/>
          <ac:spMkLst>
            <pc:docMk/>
            <pc:sldMk cId="2267761248" sldId="258"/>
            <ac:spMk id="127" creationId="{DDC8B60C-A69C-E73D-5610-E8BB209B1D25}"/>
          </ac:spMkLst>
        </pc:spChg>
        <pc:spChg chg="mod topLvl">
          <ac:chgData name="Yangqiu SONG" userId="7663364d-1002-410d-9c05-5263f526c5cf" providerId="ADAL" clId="{BC6827DF-E116-4774-8269-9C0E552E0ED7}" dt="2023-11-24T08:35:13.080" v="4" actId="164"/>
          <ac:spMkLst>
            <pc:docMk/>
            <pc:sldMk cId="2267761248" sldId="258"/>
            <ac:spMk id="128" creationId="{F2E94ADB-9F24-EF8E-110F-81B58173ADCC}"/>
          </ac:spMkLst>
        </pc:spChg>
        <pc:spChg chg="mod topLvl">
          <ac:chgData name="Yangqiu SONG" userId="7663364d-1002-410d-9c05-5263f526c5cf" providerId="ADAL" clId="{BC6827DF-E116-4774-8269-9C0E552E0ED7}" dt="2023-11-24T08:35:18.632" v="5" actId="164"/>
          <ac:spMkLst>
            <pc:docMk/>
            <pc:sldMk cId="2267761248" sldId="258"/>
            <ac:spMk id="129" creationId="{D98CF6E6-A933-8CFB-2548-DE32384493BA}"/>
          </ac:spMkLst>
        </pc:spChg>
        <pc:spChg chg="mod topLvl">
          <ac:chgData name="Yangqiu SONG" userId="7663364d-1002-410d-9c05-5263f526c5cf" providerId="ADAL" clId="{BC6827DF-E116-4774-8269-9C0E552E0ED7}" dt="2023-11-24T08:35:18.632" v="5" actId="164"/>
          <ac:spMkLst>
            <pc:docMk/>
            <pc:sldMk cId="2267761248" sldId="258"/>
            <ac:spMk id="130" creationId="{9E046E28-0FA7-5C90-AAF7-DBEEDE83AC68}"/>
          </ac:spMkLst>
        </pc:spChg>
        <pc:spChg chg="mod topLvl">
          <ac:chgData name="Yangqiu SONG" userId="7663364d-1002-410d-9c05-5263f526c5cf" providerId="ADAL" clId="{BC6827DF-E116-4774-8269-9C0E552E0ED7}" dt="2023-11-24T08:35:18.632" v="5" actId="164"/>
          <ac:spMkLst>
            <pc:docMk/>
            <pc:sldMk cId="2267761248" sldId="258"/>
            <ac:spMk id="131" creationId="{EF221A60-D160-2AF3-4E89-6BE0EFB9CDD2}"/>
          </ac:spMkLst>
        </pc:spChg>
        <pc:spChg chg="mod topLvl">
          <ac:chgData name="Yangqiu SONG" userId="7663364d-1002-410d-9c05-5263f526c5cf" providerId="ADAL" clId="{BC6827DF-E116-4774-8269-9C0E552E0ED7}" dt="2023-11-24T08:35:18.632" v="5" actId="164"/>
          <ac:spMkLst>
            <pc:docMk/>
            <pc:sldMk cId="2267761248" sldId="258"/>
            <ac:spMk id="132" creationId="{26F38F25-3D6F-54F0-32E3-099E993D351B}"/>
          </ac:spMkLst>
        </pc:spChg>
        <pc:spChg chg="mod topLvl">
          <ac:chgData name="Yangqiu SONG" userId="7663364d-1002-410d-9c05-5263f526c5cf" providerId="ADAL" clId="{BC6827DF-E116-4774-8269-9C0E552E0ED7}" dt="2023-11-24T08:35:18.632" v="5" actId="164"/>
          <ac:spMkLst>
            <pc:docMk/>
            <pc:sldMk cId="2267761248" sldId="258"/>
            <ac:spMk id="133" creationId="{1DDAEC8E-173B-22AC-4526-C9C6D2ECD785}"/>
          </ac:spMkLst>
        </pc:spChg>
        <pc:spChg chg="mod topLvl">
          <ac:chgData name="Yangqiu SONG" userId="7663364d-1002-410d-9c05-5263f526c5cf" providerId="ADAL" clId="{BC6827DF-E116-4774-8269-9C0E552E0ED7}" dt="2023-11-24T08:35:18.632" v="5" actId="164"/>
          <ac:spMkLst>
            <pc:docMk/>
            <pc:sldMk cId="2267761248" sldId="258"/>
            <ac:spMk id="134" creationId="{C77DFDA3-C0DC-0DA1-D533-CB9DF2730B26}"/>
          </ac:spMkLst>
        </pc:spChg>
        <pc:spChg chg="mod topLvl">
          <ac:chgData name="Yangqiu SONG" userId="7663364d-1002-410d-9c05-5263f526c5cf" providerId="ADAL" clId="{BC6827DF-E116-4774-8269-9C0E552E0ED7}" dt="2023-11-24T08:35:18.632" v="5" actId="164"/>
          <ac:spMkLst>
            <pc:docMk/>
            <pc:sldMk cId="2267761248" sldId="258"/>
            <ac:spMk id="135" creationId="{D850A51E-E3CC-9101-36CE-9546324C8172}"/>
          </ac:spMkLst>
        </pc:spChg>
        <pc:spChg chg="mod topLvl">
          <ac:chgData name="Yangqiu SONG" userId="7663364d-1002-410d-9c05-5263f526c5cf" providerId="ADAL" clId="{BC6827DF-E116-4774-8269-9C0E552E0ED7}" dt="2023-11-24T08:35:18.632" v="5" actId="164"/>
          <ac:spMkLst>
            <pc:docMk/>
            <pc:sldMk cId="2267761248" sldId="258"/>
            <ac:spMk id="136" creationId="{534490D4-4AE7-9850-9785-1989600BB006}"/>
          </ac:spMkLst>
        </pc:spChg>
        <pc:spChg chg="mod topLvl">
          <ac:chgData name="Yangqiu SONG" userId="7663364d-1002-410d-9c05-5263f526c5cf" providerId="ADAL" clId="{BC6827DF-E116-4774-8269-9C0E552E0ED7}" dt="2023-11-24T08:35:18.632" v="5" actId="164"/>
          <ac:spMkLst>
            <pc:docMk/>
            <pc:sldMk cId="2267761248" sldId="258"/>
            <ac:spMk id="137" creationId="{0086AF73-8350-70A1-E5C1-E21EC7856D84}"/>
          </ac:spMkLst>
        </pc:spChg>
        <pc:spChg chg="mod topLvl">
          <ac:chgData name="Yangqiu SONG" userId="7663364d-1002-410d-9c05-5263f526c5cf" providerId="ADAL" clId="{BC6827DF-E116-4774-8269-9C0E552E0ED7}" dt="2023-11-24T08:35:18.632" v="5" actId="164"/>
          <ac:spMkLst>
            <pc:docMk/>
            <pc:sldMk cId="2267761248" sldId="258"/>
            <ac:spMk id="138" creationId="{F6711A8D-D71D-BC2B-6A56-889FEFB41257}"/>
          </ac:spMkLst>
        </pc:spChg>
        <pc:spChg chg="mod topLvl">
          <ac:chgData name="Yangqiu SONG" userId="7663364d-1002-410d-9c05-5263f526c5cf" providerId="ADAL" clId="{BC6827DF-E116-4774-8269-9C0E552E0ED7}" dt="2023-11-24T08:35:18.632" v="5" actId="164"/>
          <ac:spMkLst>
            <pc:docMk/>
            <pc:sldMk cId="2267761248" sldId="258"/>
            <ac:spMk id="139" creationId="{A1B9E410-AF88-08C9-68EA-4022D05E11DA}"/>
          </ac:spMkLst>
        </pc:spChg>
        <pc:spChg chg="mod topLvl">
          <ac:chgData name="Yangqiu SONG" userId="7663364d-1002-410d-9c05-5263f526c5cf" providerId="ADAL" clId="{BC6827DF-E116-4774-8269-9C0E552E0ED7}" dt="2023-11-24T08:35:18.632" v="5" actId="164"/>
          <ac:spMkLst>
            <pc:docMk/>
            <pc:sldMk cId="2267761248" sldId="258"/>
            <ac:spMk id="140" creationId="{36650C75-5E74-82BC-7504-0497CBFD1F34}"/>
          </ac:spMkLst>
        </pc:spChg>
        <pc:spChg chg="mod topLvl">
          <ac:chgData name="Yangqiu SONG" userId="7663364d-1002-410d-9c05-5263f526c5cf" providerId="ADAL" clId="{BC6827DF-E116-4774-8269-9C0E552E0ED7}" dt="2023-11-24T08:35:18.632" v="5" actId="164"/>
          <ac:spMkLst>
            <pc:docMk/>
            <pc:sldMk cId="2267761248" sldId="258"/>
            <ac:spMk id="141" creationId="{5B5CDBBE-488E-90E5-91CF-05BFCE23A360}"/>
          </ac:spMkLst>
        </pc:spChg>
        <pc:spChg chg="mod topLvl">
          <ac:chgData name="Yangqiu SONG" userId="7663364d-1002-410d-9c05-5263f526c5cf" providerId="ADAL" clId="{BC6827DF-E116-4774-8269-9C0E552E0ED7}" dt="2023-11-24T08:35:18.632" v="5" actId="164"/>
          <ac:spMkLst>
            <pc:docMk/>
            <pc:sldMk cId="2267761248" sldId="258"/>
            <ac:spMk id="142" creationId="{D2D5E6E1-CB60-47DD-B2BD-3949353B9364}"/>
          </ac:spMkLst>
        </pc:spChg>
        <pc:spChg chg="mod topLvl">
          <ac:chgData name="Yangqiu SONG" userId="7663364d-1002-410d-9c05-5263f526c5cf" providerId="ADAL" clId="{BC6827DF-E116-4774-8269-9C0E552E0ED7}" dt="2023-11-24T08:35:18.632" v="5" actId="164"/>
          <ac:spMkLst>
            <pc:docMk/>
            <pc:sldMk cId="2267761248" sldId="258"/>
            <ac:spMk id="143" creationId="{18443D55-0837-227F-F73F-F147D2CDBD06}"/>
          </ac:spMkLst>
        </pc:spChg>
        <pc:spChg chg="mod topLvl">
          <ac:chgData name="Yangqiu SONG" userId="7663364d-1002-410d-9c05-5263f526c5cf" providerId="ADAL" clId="{BC6827DF-E116-4774-8269-9C0E552E0ED7}" dt="2023-11-24T08:35:18.632" v="5" actId="164"/>
          <ac:spMkLst>
            <pc:docMk/>
            <pc:sldMk cId="2267761248" sldId="258"/>
            <ac:spMk id="144" creationId="{17843839-04C8-30B7-913A-DC9A83624D08}"/>
          </ac:spMkLst>
        </pc:spChg>
        <pc:spChg chg="mod topLvl">
          <ac:chgData name="Yangqiu SONG" userId="7663364d-1002-410d-9c05-5263f526c5cf" providerId="ADAL" clId="{BC6827DF-E116-4774-8269-9C0E552E0ED7}" dt="2023-11-24T08:35:18.632" v="5" actId="164"/>
          <ac:spMkLst>
            <pc:docMk/>
            <pc:sldMk cId="2267761248" sldId="258"/>
            <ac:spMk id="145" creationId="{F567066B-7D76-A2E9-AF0A-7C19CA32E617}"/>
          </ac:spMkLst>
        </pc:spChg>
        <pc:spChg chg="mod topLvl">
          <ac:chgData name="Yangqiu SONG" userId="7663364d-1002-410d-9c05-5263f526c5cf" providerId="ADAL" clId="{BC6827DF-E116-4774-8269-9C0E552E0ED7}" dt="2023-11-24T08:35:18.632" v="5" actId="164"/>
          <ac:spMkLst>
            <pc:docMk/>
            <pc:sldMk cId="2267761248" sldId="258"/>
            <ac:spMk id="146" creationId="{E72B56E6-8E45-2B44-22B4-4592CD9C3A4B}"/>
          </ac:spMkLst>
        </pc:spChg>
        <pc:spChg chg="mod topLvl">
          <ac:chgData name="Yangqiu SONG" userId="7663364d-1002-410d-9c05-5263f526c5cf" providerId="ADAL" clId="{BC6827DF-E116-4774-8269-9C0E552E0ED7}" dt="2023-11-24T08:35:18.632" v="5" actId="164"/>
          <ac:spMkLst>
            <pc:docMk/>
            <pc:sldMk cId="2267761248" sldId="258"/>
            <ac:spMk id="147" creationId="{062DEC31-AB35-7A6A-8CC1-D4B5075A1E75}"/>
          </ac:spMkLst>
        </pc:spChg>
        <pc:spChg chg="mod topLvl">
          <ac:chgData name="Yangqiu SONG" userId="7663364d-1002-410d-9c05-5263f526c5cf" providerId="ADAL" clId="{BC6827DF-E116-4774-8269-9C0E552E0ED7}" dt="2023-11-24T08:35:18.632" v="5" actId="164"/>
          <ac:spMkLst>
            <pc:docMk/>
            <pc:sldMk cId="2267761248" sldId="258"/>
            <ac:spMk id="148" creationId="{F1DDFE95-552B-6640-BB8F-B591419D1F5A}"/>
          </ac:spMkLst>
        </pc:spChg>
        <pc:spChg chg="mod topLvl">
          <ac:chgData name="Yangqiu SONG" userId="7663364d-1002-410d-9c05-5263f526c5cf" providerId="ADAL" clId="{BC6827DF-E116-4774-8269-9C0E552E0ED7}" dt="2023-11-24T08:35:18.632" v="5" actId="164"/>
          <ac:spMkLst>
            <pc:docMk/>
            <pc:sldMk cId="2267761248" sldId="258"/>
            <ac:spMk id="149" creationId="{02B0194B-B568-59C2-969C-10775415784F}"/>
          </ac:spMkLst>
        </pc:spChg>
        <pc:spChg chg="mod topLvl">
          <ac:chgData name="Yangqiu SONG" userId="7663364d-1002-410d-9c05-5263f526c5cf" providerId="ADAL" clId="{BC6827DF-E116-4774-8269-9C0E552E0ED7}" dt="2023-11-24T08:35:18.632" v="5" actId="164"/>
          <ac:spMkLst>
            <pc:docMk/>
            <pc:sldMk cId="2267761248" sldId="258"/>
            <ac:spMk id="150" creationId="{D177B7A5-EF1D-23E2-B2BA-39DD6F689263}"/>
          </ac:spMkLst>
        </pc:spChg>
        <pc:spChg chg="mod topLvl">
          <ac:chgData name="Yangqiu SONG" userId="7663364d-1002-410d-9c05-5263f526c5cf" providerId="ADAL" clId="{BC6827DF-E116-4774-8269-9C0E552E0ED7}" dt="2023-11-24T08:35:18.632" v="5" actId="164"/>
          <ac:spMkLst>
            <pc:docMk/>
            <pc:sldMk cId="2267761248" sldId="258"/>
            <ac:spMk id="151" creationId="{5D3EC48F-4B58-679E-DC1E-F8ECAABA354E}"/>
          </ac:spMkLst>
        </pc:spChg>
        <pc:spChg chg="mod topLvl">
          <ac:chgData name="Yangqiu SONG" userId="7663364d-1002-410d-9c05-5263f526c5cf" providerId="ADAL" clId="{BC6827DF-E116-4774-8269-9C0E552E0ED7}" dt="2023-11-24T08:35:18.632" v="5" actId="164"/>
          <ac:spMkLst>
            <pc:docMk/>
            <pc:sldMk cId="2267761248" sldId="258"/>
            <ac:spMk id="152" creationId="{80575C7B-A736-CD0D-2F50-28202BFEF057}"/>
          </ac:spMkLst>
        </pc:spChg>
        <pc:spChg chg="mod topLvl">
          <ac:chgData name="Yangqiu SONG" userId="7663364d-1002-410d-9c05-5263f526c5cf" providerId="ADAL" clId="{BC6827DF-E116-4774-8269-9C0E552E0ED7}" dt="2023-11-24T08:35:18.632" v="5" actId="164"/>
          <ac:spMkLst>
            <pc:docMk/>
            <pc:sldMk cId="2267761248" sldId="258"/>
            <ac:spMk id="153" creationId="{5040BD59-C708-ACBC-5B20-4108CEA37E6C}"/>
          </ac:spMkLst>
        </pc:spChg>
        <pc:spChg chg="mod topLvl">
          <ac:chgData name="Yangqiu SONG" userId="7663364d-1002-410d-9c05-5263f526c5cf" providerId="ADAL" clId="{BC6827DF-E116-4774-8269-9C0E552E0ED7}" dt="2023-11-24T08:35:18.632" v="5" actId="164"/>
          <ac:spMkLst>
            <pc:docMk/>
            <pc:sldMk cId="2267761248" sldId="258"/>
            <ac:spMk id="154" creationId="{66E8C5C7-83E3-E719-C6E2-37D0C46F2566}"/>
          </ac:spMkLst>
        </pc:spChg>
        <pc:spChg chg="mod topLvl">
          <ac:chgData name="Yangqiu SONG" userId="7663364d-1002-410d-9c05-5263f526c5cf" providerId="ADAL" clId="{BC6827DF-E116-4774-8269-9C0E552E0ED7}" dt="2023-11-24T08:35:18.632" v="5" actId="164"/>
          <ac:spMkLst>
            <pc:docMk/>
            <pc:sldMk cId="2267761248" sldId="258"/>
            <ac:spMk id="155" creationId="{E6C1A742-BC82-812D-8577-BAA8ED7B862B}"/>
          </ac:spMkLst>
        </pc:spChg>
        <pc:spChg chg="mod topLvl">
          <ac:chgData name="Yangqiu SONG" userId="7663364d-1002-410d-9c05-5263f526c5cf" providerId="ADAL" clId="{BC6827DF-E116-4774-8269-9C0E552E0ED7}" dt="2023-11-24T08:35:18.632" v="5" actId="164"/>
          <ac:spMkLst>
            <pc:docMk/>
            <pc:sldMk cId="2267761248" sldId="258"/>
            <ac:spMk id="156" creationId="{9E4F01C8-D37C-2B07-D5DF-4188D5CC99E9}"/>
          </ac:spMkLst>
        </pc:spChg>
        <pc:spChg chg="mod topLvl">
          <ac:chgData name="Yangqiu SONG" userId="7663364d-1002-410d-9c05-5263f526c5cf" providerId="ADAL" clId="{BC6827DF-E116-4774-8269-9C0E552E0ED7}" dt="2023-11-24T08:35:18.632" v="5" actId="164"/>
          <ac:spMkLst>
            <pc:docMk/>
            <pc:sldMk cId="2267761248" sldId="258"/>
            <ac:spMk id="157" creationId="{B9B4C10B-F1F0-A5AF-263E-4744B2A2B9D8}"/>
          </ac:spMkLst>
        </pc:spChg>
        <pc:spChg chg="mod topLvl">
          <ac:chgData name="Yangqiu SONG" userId="7663364d-1002-410d-9c05-5263f526c5cf" providerId="ADAL" clId="{BC6827DF-E116-4774-8269-9C0E552E0ED7}" dt="2023-11-24T08:35:18.632" v="5" actId="164"/>
          <ac:spMkLst>
            <pc:docMk/>
            <pc:sldMk cId="2267761248" sldId="258"/>
            <ac:spMk id="158" creationId="{145E18A1-FB44-8BC4-D37F-8C783B777771}"/>
          </ac:spMkLst>
        </pc:spChg>
        <pc:spChg chg="mod topLvl">
          <ac:chgData name="Yangqiu SONG" userId="7663364d-1002-410d-9c05-5263f526c5cf" providerId="ADAL" clId="{BC6827DF-E116-4774-8269-9C0E552E0ED7}" dt="2023-11-24T08:35:18.632" v="5" actId="164"/>
          <ac:spMkLst>
            <pc:docMk/>
            <pc:sldMk cId="2267761248" sldId="258"/>
            <ac:spMk id="159" creationId="{D8C4FBDC-D5EC-3920-075A-C7388FEB901F}"/>
          </ac:spMkLst>
        </pc:spChg>
        <pc:spChg chg="mod topLvl">
          <ac:chgData name="Yangqiu SONG" userId="7663364d-1002-410d-9c05-5263f526c5cf" providerId="ADAL" clId="{BC6827DF-E116-4774-8269-9C0E552E0ED7}" dt="2023-11-24T08:35:18.632" v="5" actId="164"/>
          <ac:spMkLst>
            <pc:docMk/>
            <pc:sldMk cId="2267761248" sldId="258"/>
            <ac:spMk id="160" creationId="{6E19B6D8-11E1-2BC3-886C-7EA1DADB18AF}"/>
          </ac:spMkLst>
        </pc:spChg>
        <pc:spChg chg="mod topLvl">
          <ac:chgData name="Yangqiu SONG" userId="7663364d-1002-410d-9c05-5263f526c5cf" providerId="ADAL" clId="{BC6827DF-E116-4774-8269-9C0E552E0ED7}" dt="2023-11-24T08:35:18.632" v="5" actId="164"/>
          <ac:spMkLst>
            <pc:docMk/>
            <pc:sldMk cId="2267761248" sldId="258"/>
            <ac:spMk id="161" creationId="{D1CE30BC-72C4-0C08-6F70-330C7D400471}"/>
          </ac:spMkLst>
        </pc:spChg>
        <pc:spChg chg="mod topLvl">
          <ac:chgData name="Yangqiu SONG" userId="7663364d-1002-410d-9c05-5263f526c5cf" providerId="ADAL" clId="{BC6827DF-E116-4774-8269-9C0E552E0ED7}" dt="2023-11-24T08:35:18.632" v="5" actId="164"/>
          <ac:spMkLst>
            <pc:docMk/>
            <pc:sldMk cId="2267761248" sldId="258"/>
            <ac:spMk id="162" creationId="{8DD4C045-9696-4674-0820-7C25E4180343}"/>
          </ac:spMkLst>
        </pc:spChg>
        <pc:spChg chg="mod topLvl">
          <ac:chgData name="Yangqiu SONG" userId="7663364d-1002-410d-9c05-5263f526c5cf" providerId="ADAL" clId="{BC6827DF-E116-4774-8269-9C0E552E0ED7}" dt="2023-11-24T08:35:18.632" v="5" actId="164"/>
          <ac:spMkLst>
            <pc:docMk/>
            <pc:sldMk cId="2267761248" sldId="258"/>
            <ac:spMk id="163" creationId="{D62685E1-1519-B758-3B01-B3E9CAC05B05}"/>
          </ac:spMkLst>
        </pc:spChg>
        <pc:spChg chg="mod topLvl">
          <ac:chgData name="Yangqiu SONG" userId="7663364d-1002-410d-9c05-5263f526c5cf" providerId="ADAL" clId="{BC6827DF-E116-4774-8269-9C0E552E0ED7}" dt="2023-11-24T08:35:18.632" v="5" actId="164"/>
          <ac:spMkLst>
            <pc:docMk/>
            <pc:sldMk cId="2267761248" sldId="258"/>
            <ac:spMk id="164" creationId="{CB588513-8AC6-D25B-6B93-60274DB6EBAA}"/>
          </ac:spMkLst>
        </pc:spChg>
        <pc:spChg chg="mod topLvl">
          <ac:chgData name="Yangqiu SONG" userId="7663364d-1002-410d-9c05-5263f526c5cf" providerId="ADAL" clId="{BC6827DF-E116-4774-8269-9C0E552E0ED7}" dt="2023-11-24T08:35:18.632" v="5" actId="164"/>
          <ac:spMkLst>
            <pc:docMk/>
            <pc:sldMk cId="2267761248" sldId="258"/>
            <ac:spMk id="165" creationId="{93EB7A3E-847F-5BBD-B59A-52135EF70FC2}"/>
          </ac:spMkLst>
        </pc:spChg>
        <pc:spChg chg="mod topLvl">
          <ac:chgData name="Yangqiu SONG" userId="7663364d-1002-410d-9c05-5263f526c5cf" providerId="ADAL" clId="{BC6827DF-E116-4774-8269-9C0E552E0ED7}" dt="2023-11-24T08:35:18.632" v="5" actId="164"/>
          <ac:spMkLst>
            <pc:docMk/>
            <pc:sldMk cId="2267761248" sldId="258"/>
            <ac:spMk id="166" creationId="{6E11CB90-8FA5-3AF3-45EC-5451612A3319}"/>
          </ac:spMkLst>
        </pc:spChg>
        <pc:spChg chg="mod topLvl">
          <ac:chgData name="Yangqiu SONG" userId="7663364d-1002-410d-9c05-5263f526c5cf" providerId="ADAL" clId="{BC6827DF-E116-4774-8269-9C0E552E0ED7}" dt="2023-11-24T08:35:18.632" v="5" actId="164"/>
          <ac:spMkLst>
            <pc:docMk/>
            <pc:sldMk cId="2267761248" sldId="258"/>
            <ac:spMk id="167" creationId="{0B610D08-ED12-DD66-6C58-0ACDE1A3AD44}"/>
          </ac:spMkLst>
        </pc:spChg>
        <pc:spChg chg="mod topLvl">
          <ac:chgData name="Yangqiu SONG" userId="7663364d-1002-410d-9c05-5263f526c5cf" providerId="ADAL" clId="{BC6827DF-E116-4774-8269-9C0E552E0ED7}" dt="2023-11-24T08:35:18.632" v="5" actId="164"/>
          <ac:spMkLst>
            <pc:docMk/>
            <pc:sldMk cId="2267761248" sldId="258"/>
            <ac:spMk id="168" creationId="{975C09CB-17AF-29F5-FAEF-4E7D2CB2B17C}"/>
          </ac:spMkLst>
        </pc:spChg>
        <pc:spChg chg="mod topLvl">
          <ac:chgData name="Yangqiu SONG" userId="7663364d-1002-410d-9c05-5263f526c5cf" providerId="ADAL" clId="{BC6827DF-E116-4774-8269-9C0E552E0ED7}" dt="2023-11-24T08:35:18.632" v="5" actId="164"/>
          <ac:spMkLst>
            <pc:docMk/>
            <pc:sldMk cId="2267761248" sldId="258"/>
            <ac:spMk id="169" creationId="{B0068BD2-18BB-8FDA-5AA6-C1637B83D173}"/>
          </ac:spMkLst>
        </pc:spChg>
        <pc:spChg chg="mod topLvl">
          <ac:chgData name="Yangqiu SONG" userId="7663364d-1002-410d-9c05-5263f526c5cf" providerId="ADAL" clId="{BC6827DF-E116-4774-8269-9C0E552E0ED7}" dt="2023-11-24T08:35:18.632" v="5" actId="164"/>
          <ac:spMkLst>
            <pc:docMk/>
            <pc:sldMk cId="2267761248" sldId="258"/>
            <ac:spMk id="170" creationId="{74880416-9B09-5BFF-43E0-545787433E27}"/>
          </ac:spMkLst>
        </pc:spChg>
        <pc:spChg chg="mod topLvl">
          <ac:chgData name="Yangqiu SONG" userId="7663364d-1002-410d-9c05-5263f526c5cf" providerId="ADAL" clId="{BC6827DF-E116-4774-8269-9C0E552E0ED7}" dt="2023-11-24T08:35:18.632" v="5" actId="164"/>
          <ac:spMkLst>
            <pc:docMk/>
            <pc:sldMk cId="2267761248" sldId="258"/>
            <ac:spMk id="171" creationId="{FB44CCB3-5325-C663-A58F-D562A87D309D}"/>
          </ac:spMkLst>
        </pc:spChg>
        <pc:spChg chg="mod topLvl">
          <ac:chgData name="Yangqiu SONG" userId="7663364d-1002-410d-9c05-5263f526c5cf" providerId="ADAL" clId="{BC6827DF-E116-4774-8269-9C0E552E0ED7}" dt="2023-11-24T08:35:18.632" v="5" actId="164"/>
          <ac:spMkLst>
            <pc:docMk/>
            <pc:sldMk cId="2267761248" sldId="258"/>
            <ac:spMk id="172" creationId="{43BE3F19-5DBB-0D7D-3DD8-D81390B1E073}"/>
          </ac:spMkLst>
        </pc:spChg>
        <pc:spChg chg="mod topLvl">
          <ac:chgData name="Yangqiu SONG" userId="7663364d-1002-410d-9c05-5263f526c5cf" providerId="ADAL" clId="{BC6827DF-E116-4774-8269-9C0E552E0ED7}" dt="2023-11-24T08:35:18.632" v="5" actId="164"/>
          <ac:spMkLst>
            <pc:docMk/>
            <pc:sldMk cId="2267761248" sldId="258"/>
            <ac:spMk id="173" creationId="{09C635FE-4534-15AB-17DF-8144FB0F290A}"/>
          </ac:spMkLst>
        </pc:spChg>
        <pc:spChg chg="mod topLvl">
          <ac:chgData name="Yangqiu SONG" userId="7663364d-1002-410d-9c05-5263f526c5cf" providerId="ADAL" clId="{BC6827DF-E116-4774-8269-9C0E552E0ED7}" dt="2023-11-24T08:35:18.632" v="5" actId="164"/>
          <ac:spMkLst>
            <pc:docMk/>
            <pc:sldMk cId="2267761248" sldId="258"/>
            <ac:spMk id="174" creationId="{C0C58E97-99E2-F1E5-C6FB-96DC10275705}"/>
          </ac:spMkLst>
        </pc:spChg>
        <pc:spChg chg="mod topLvl">
          <ac:chgData name="Yangqiu SONG" userId="7663364d-1002-410d-9c05-5263f526c5cf" providerId="ADAL" clId="{BC6827DF-E116-4774-8269-9C0E552E0ED7}" dt="2023-11-24T08:35:18.632" v="5" actId="164"/>
          <ac:spMkLst>
            <pc:docMk/>
            <pc:sldMk cId="2267761248" sldId="258"/>
            <ac:spMk id="175" creationId="{30708BCC-4F0B-B60A-74B5-77EF9B98439C}"/>
          </ac:spMkLst>
        </pc:spChg>
        <pc:spChg chg="mod topLvl">
          <ac:chgData name="Yangqiu SONG" userId="7663364d-1002-410d-9c05-5263f526c5cf" providerId="ADAL" clId="{BC6827DF-E116-4774-8269-9C0E552E0ED7}" dt="2023-11-24T08:35:18.632" v="5" actId="164"/>
          <ac:spMkLst>
            <pc:docMk/>
            <pc:sldMk cId="2267761248" sldId="258"/>
            <ac:spMk id="176" creationId="{A85772FA-F3AF-55A8-D1AC-368DFD0AC914}"/>
          </ac:spMkLst>
        </pc:spChg>
        <pc:spChg chg="mod topLvl">
          <ac:chgData name="Yangqiu SONG" userId="7663364d-1002-410d-9c05-5263f526c5cf" providerId="ADAL" clId="{BC6827DF-E116-4774-8269-9C0E552E0ED7}" dt="2023-11-24T08:35:18.632" v="5" actId="164"/>
          <ac:spMkLst>
            <pc:docMk/>
            <pc:sldMk cId="2267761248" sldId="258"/>
            <ac:spMk id="177" creationId="{4885ED39-983E-D589-B544-E6267D634EAA}"/>
          </ac:spMkLst>
        </pc:spChg>
        <pc:spChg chg="mod topLvl">
          <ac:chgData name="Yangqiu SONG" userId="7663364d-1002-410d-9c05-5263f526c5cf" providerId="ADAL" clId="{BC6827DF-E116-4774-8269-9C0E552E0ED7}" dt="2023-11-24T08:35:18.632" v="5" actId="164"/>
          <ac:spMkLst>
            <pc:docMk/>
            <pc:sldMk cId="2267761248" sldId="258"/>
            <ac:spMk id="178" creationId="{560CF4A5-C747-A2BC-8B7A-50CA75AED369}"/>
          </ac:spMkLst>
        </pc:spChg>
        <pc:spChg chg="mod topLvl">
          <ac:chgData name="Yangqiu SONG" userId="7663364d-1002-410d-9c05-5263f526c5cf" providerId="ADAL" clId="{BC6827DF-E116-4774-8269-9C0E552E0ED7}" dt="2023-11-24T08:35:18.632" v="5" actId="164"/>
          <ac:spMkLst>
            <pc:docMk/>
            <pc:sldMk cId="2267761248" sldId="258"/>
            <ac:spMk id="179" creationId="{52306581-8129-9DF5-3642-DA80401DB56D}"/>
          </ac:spMkLst>
        </pc:spChg>
        <pc:spChg chg="mod topLvl">
          <ac:chgData name="Yangqiu SONG" userId="7663364d-1002-410d-9c05-5263f526c5cf" providerId="ADAL" clId="{BC6827DF-E116-4774-8269-9C0E552E0ED7}" dt="2023-11-24T08:35:18.632" v="5" actId="164"/>
          <ac:spMkLst>
            <pc:docMk/>
            <pc:sldMk cId="2267761248" sldId="258"/>
            <ac:spMk id="180" creationId="{D44D10F2-C72B-E97F-1161-7E8B725D72B1}"/>
          </ac:spMkLst>
        </pc:spChg>
        <pc:spChg chg="mod topLvl">
          <ac:chgData name="Yangqiu SONG" userId="7663364d-1002-410d-9c05-5263f526c5cf" providerId="ADAL" clId="{BC6827DF-E116-4774-8269-9C0E552E0ED7}" dt="2023-11-24T08:35:18.632" v="5" actId="164"/>
          <ac:spMkLst>
            <pc:docMk/>
            <pc:sldMk cId="2267761248" sldId="258"/>
            <ac:spMk id="181" creationId="{8C8BA82B-362D-4DF9-6DB0-A34B8422C8DA}"/>
          </ac:spMkLst>
        </pc:spChg>
        <pc:spChg chg="mod topLvl">
          <ac:chgData name="Yangqiu SONG" userId="7663364d-1002-410d-9c05-5263f526c5cf" providerId="ADAL" clId="{BC6827DF-E116-4774-8269-9C0E552E0ED7}" dt="2023-11-24T08:35:18.632" v="5" actId="164"/>
          <ac:spMkLst>
            <pc:docMk/>
            <pc:sldMk cId="2267761248" sldId="258"/>
            <ac:spMk id="182" creationId="{5DEE21C4-E117-223F-3624-19C964143701}"/>
          </ac:spMkLst>
        </pc:spChg>
        <pc:spChg chg="mod topLvl">
          <ac:chgData name="Yangqiu SONG" userId="7663364d-1002-410d-9c05-5263f526c5cf" providerId="ADAL" clId="{BC6827DF-E116-4774-8269-9C0E552E0ED7}" dt="2023-11-24T08:35:18.632" v="5" actId="164"/>
          <ac:spMkLst>
            <pc:docMk/>
            <pc:sldMk cId="2267761248" sldId="258"/>
            <ac:spMk id="183" creationId="{381AEAE0-E422-89D9-D285-E4C0AFEAC2EA}"/>
          </ac:spMkLst>
        </pc:spChg>
        <pc:spChg chg="mod topLvl">
          <ac:chgData name="Yangqiu SONG" userId="7663364d-1002-410d-9c05-5263f526c5cf" providerId="ADAL" clId="{BC6827DF-E116-4774-8269-9C0E552E0ED7}" dt="2023-11-24T08:35:18.632" v="5" actId="164"/>
          <ac:spMkLst>
            <pc:docMk/>
            <pc:sldMk cId="2267761248" sldId="258"/>
            <ac:spMk id="184" creationId="{C07DE975-C228-317C-9F71-C2B0275A590A}"/>
          </ac:spMkLst>
        </pc:spChg>
        <pc:spChg chg="mod topLvl">
          <ac:chgData name="Yangqiu SONG" userId="7663364d-1002-410d-9c05-5263f526c5cf" providerId="ADAL" clId="{BC6827DF-E116-4774-8269-9C0E552E0ED7}" dt="2023-11-24T08:35:18.632" v="5" actId="164"/>
          <ac:spMkLst>
            <pc:docMk/>
            <pc:sldMk cId="2267761248" sldId="258"/>
            <ac:spMk id="185" creationId="{3B471AC2-2AEB-5CF8-EFC7-F16EB4E3BCA4}"/>
          </ac:spMkLst>
        </pc:spChg>
        <pc:spChg chg="mod topLvl">
          <ac:chgData name="Yangqiu SONG" userId="7663364d-1002-410d-9c05-5263f526c5cf" providerId="ADAL" clId="{BC6827DF-E116-4774-8269-9C0E552E0ED7}" dt="2023-11-24T08:35:18.632" v="5" actId="164"/>
          <ac:spMkLst>
            <pc:docMk/>
            <pc:sldMk cId="2267761248" sldId="258"/>
            <ac:spMk id="186" creationId="{FA37510D-067D-1092-FEB6-181ADDB98B2A}"/>
          </ac:spMkLst>
        </pc:spChg>
        <pc:spChg chg="mod topLvl">
          <ac:chgData name="Yangqiu SONG" userId="7663364d-1002-410d-9c05-5263f526c5cf" providerId="ADAL" clId="{BC6827DF-E116-4774-8269-9C0E552E0ED7}" dt="2023-11-24T08:35:18.632" v="5" actId="164"/>
          <ac:spMkLst>
            <pc:docMk/>
            <pc:sldMk cId="2267761248" sldId="258"/>
            <ac:spMk id="187" creationId="{82B048F5-E254-A284-791F-8881A007687E}"/>
          </ac:spMkLst>
        </pc:spChg>
        <pc:spChg chg="mod topLvl">
          <ac:chgData name="Yangqiu SONG" userId="7663364d-1002-410d-9c05-5263f526c5cf" providerId="ADAL" clId="{BC6827DF-E116-4774-8269-9C0E552E0ED7}" dt="2023-11-24T08:35:18.632" v="5" actId="164"/>
          <ac:spMkLst>
            <pc:docMk/>
            <pc:sldMk cId="2267761248" sldId="258"/>
            <ac:spMk id="188" creationId="{1650ED6C-3580-0F90-1069-A7F3F14E3567}"/>
          </ac:spMkLst>
        </pc:spChg>
        <pc:spChg chg="mod topLvl">
          <ac:chgData name="Yangqiu SONG" userId="7663364d-1002-410d-9c05-5263f526c5cf" providerId="ADAL" clId="{BC6827DF-E116-4774-8269-9C0E552E0ED7}" dt="2023-11-24T08:35:18.632" v="5" actId="164"/>
          <ac:spMkLst>
            <pc:docMk/>
            <pc:sldMk cId="2267761248" sldId="258"/>
            <ac:spMk id="189" creationId="{6DB917D2-A643-47FE-BCE7-F493AA310EBB}"/>
          </ac:spMkLst>
        </pc:spChg>
        <pc:spChg chg="mod topLvl">
          <ac:chgData name="Yangqiu SONG" userId="7663364d-1002-410d-9c05-5263f526c5cf" providerId="ADAL" clId="{BC6827DF-E116-4774-8269-9C0E552E0ED7}" dt="2023-11-24T08:35:18.632" v="5" actId="164"/>
          <ac:spMkLst>
            <pc:docMk/>
            <pc:sldMk cId="2267761248" sldId="258"/>
            <ac:spMk id="190" creationId="{7691974B-71A4-03BF-2C43-548FF8173A9C}"/>
          </ac:spMkLst>
        </pc:spChg>
        <pc:spChg chg="mod topLvl">
          <ac:chgData name="Yangqiu SONG" userId="7663364d-1002-410d-9c05-5263f526c5cf" providerId="ADAL" clId="{BC6827DF-E116-4774-8269-9C0E552E0ED7}" dt="2023-11-24T08:35:18.632" v="5" actId="164"/>
          <ac:spMkLst>
            <pc:docMk/>
            <pc:sldMk cId="2267761248" sldId="258"/>
            <ac:spMk id="191" creationId="{79EE609F-B5EB-6FF1-E4FB-6E42936CD911}"/>
          </ac:spMkLst>
        </pc:spChg>
        <pc:grpChg chg="add del">
          <ac:chgData name="Yangqiu SONG" userId="7663364d-1002-410d-9c05-5263f526c5cf" providerId="ADAL" clId="{BC6827DF-E116-4774-8269-9C0E552E0ED7}" dt="2023-11-24T08:34:59.080" v="2" actId="165"/>
          <ac:grpSpMkLst>
            <pc:docMk/>
            <pc:sldMk cId="2267761248" sldId="258"/>
            <ac:grpSpMk id="8" creationId="{FC0737CD-E3E6-9E4C-DAF0-B23692E7B956}"/>
          </ac:grpSpMkLst>
        </pc:grpChg>
        <pc:grpChg chg="add del mod">
          <ac:chgData name="Yangqiu SONG" userId="7663364d-1002-410d-9c05-5263f526c5cf" providerId="ADAL" clId="{BC6827DF-E116-4774-8269-9C0E552E0ED7}" dt="2023-11-24T08:35:52.167" v="12" actId="165"/>
          <ac:grpSpMkLst>
            <pc:docMk/>
            <pc:sldMk cId="2267761248" sldId="258"/>
            <ac:grpSpMk id="192" creationId="{2C6E585C-0372-732E-1001-B6057F380794}"/>
          </ac:grpSpMkLst>
        </pc:grpChg>
        <pc:grpChg chg="add mod">
          <ac:chgData name="Yangqiu SONG" userId="7663364d-1002-410d-9c05-5263f526c5cf" providerId="ADAL" clId="{BC6827DF-E116-4774-8269-9C0E552E0ED7}" dt="2023-11-24T08:35:13.080" v="4" actId="164"/>
          <ac:grpSpMkLst>
            <pc:docMk/>
            <pc:sldMk cId="2267761248" sldId="258"/>
            <ac:grpSpMk id="193" creationId="{BB1CF2FD-49D7-1A09-92A8-E1E5B9FBD2E0}"/>
          </ac:grpSpMkLst>
        </pc:grpChg>
        <pc:grpChg chg="add mod">
          <ac:chgData name="Yangqiu SONG" userId="7663364d-1002-410d-9c05-5263f526c5cf" providerId="ADAL" clId="{BC6827DF-E116-4774-8269-9C0E552E0ED7}" dt="2023-11-24T08:35:18.632" v="5" actId="164"/>
          <ac:grpSpMkLst>
            <pc:docMk/>
            <pc:sldMk cId="2267761248" sldId="258"/>
            <ac:grpSpMk id="194" creationId="{86076E09-520F-774F-3CA7-F3C7A40DC091}"/>
          </ac:grpSpMkLst>
        </pc:grpChg>
        <pc:grpChg chg="add mod">
          <ac:chgData name="Yangqiu SONG" userId="7663364d-1002-410d-9c05-5263f526c5cf" providerId="ADAL" clId="{BC6827DF-E116-4774-8269-9C0E552E0ED7}" dt="2023-11-24T08:35:58.949" v="13" actId="164"/>
          <ac:grpSpMkLst>
            <pc:docMk/>
            <pc:sldMk cId="2267761248" sldId="258"/>
            <ac:grpSpMk id="195" creationId="{29767E53-6106-FD8D-E25A-EEFCE4B3D230}"/>
          </ac:grpSpMkLst>
        </pc:grpChg>
      </pc:sldChg>
      <pc:sldChg chg="addSp delSp modSp mod modAnim">
        <pc:chgData name="Yangqiu SONG" userId="7663364d-1002-410d-9c05-5263f526c5cf" providerId="ADAL" clId="{BC6827DF-E116-4774-8269-9C0E552E0ED7}" dt="2023-11-24T08:51:20.193" v="129" actId="1076"/>
        <pc:sldMkLst>
          <pc:docMk/>
          <pc:sldMk cId="908319134" sldId="262"/>
        </pc:sldMkLst>
        <pc:spChg chg="mod">
          <ac:chgData name="Yangqiu SONG" userId="7663364d-1002-410d-9c05-5263f526c5cf" providerId="ADAL" clId="{BC6827DF-E116-4774-8269-9C0E552E0ED7}" dt="2023-11-24T08:38:39.769" v="35" actId="1076"/>
          <ac:spMkLst>
            <pc:docMk/>
            <pc:sldMk cId="908319134" sldId="262"/>
            <ac:spMk id="2" creationId="{167A787A-0937-A935-6CB2-893DCC49BC93}"/>
          </ac:spMkLst>
        </pc:spChg>
        <pc:spChg chg="mod">
          <ac:chgData name="Yangqiu SONG" userId="7663364d-1002-410d-9c05-5263f526c5cf" providerId="ADAL" clId="{BC6827DF-E116-4774-8269-9C0E552E0ED7}" dt="2023-11-24T08:51:20.193" v="129" actId="1076"/>
          <ac:spMkLst>
            <pc:docMk/>
            <pc:sldMk cId="908319134" sldId="262"/>
            <ac:spMk id="5" creationId="{4868248C-2AE4-73F3-7233-C6C85BDF41AF}"/>
          </ac:spMkLst>
        </pc:spChg>
        <pc:spChg chg="mod">
          <ac:chgData name="Yangqiu SONG" userId="7663364d-1002-410d-9c05-5263f526c5cf" providerId="ADAL" clId="{BC6827DF-E116-4774-8269-9C0E552E0ED7}" dt="2023-11-24T08:41:32.451" v="52" actId="164"/>
          <ac:spMkLst>
            <pc:docMk/>
            <pc:sldMk cId="908319134" sldId="262"/>
            <ac:spMk id="10" creationId="{D89C6312-AA1D-4434-A333-77B90D0AB007}"/>
          </ac:spMkLst>
        </pc:spChg>
        <pc:spChg chg="mod">
          <ac:chgData name="Yangqiu SONG" userId="7663364d-1002-410d-9c05-5263f526c5cf" providerId="ADAL" clId="{BC6827DF-E116-4774-8269-9C0E552E0ED7}" dt="2023-11-24T08:39:15.716" v="40" actId="1076"/>
          <ac:spMkLst>
            <pc:docMk/>
            <pc:sldMk cId="908319134" sldId="262"/>
            <ac:spMk id="12" creationId="{20FC0EAE-68A3-B185-7A3D-2623B37B5D5A}"/>
          </ac:spMkLst>
        </pc:spChg>
        <pc:spChg chg="mod">
          <ac:chgData name="Yangqiu SONG" userId="7663364d-1002-410d-9c05-5263f526c5cf" providerId="ADAL" clId="{BC6827DF-E116-4774-8269-9C0E552E0ED7}" dt="2023-11-24T08:38:26.309" v="33" actId="13822"/>
          <ac:spMkLst>
            <pc:docMk/>
            <pc:sldMk cId="908319134" sldId="262"/>
            <ac:spMk id="13" creationId="{EC586D6A-BF92-3122-7956-0ACF388E2E2C}"/>
          </ac:spMkLst>
        </pc:spChg>
        <pc:spChg chg="mod">
          <ac:chgData name="Yangqiu SONG" userId="7663364d-1002-410d-9c05-5263f526c5cf" providerId="ADAL" clId="{BC6827DF-E116-4774-8269-9C0E552E0ED7}" dt="2023-11-24T08:40:01.037" v="44" actId="14100"/>
          <ac:spMkLst>
            <pc:docMk/>
            <pc:sldMk cId="908319134" sldId="262"/>
            <ac:spMk id="14" creationId="{F76B1B44-151C-38EC-11E6-587C9EE6C6FA}"/>
          </ac:spMkLst>
        </pc:spChg>
        <pc:spChg chg="mod">
          <ac:chgData name="Yangqiu SONG" userId="7663364d-1002-410d-9c05-5263f526c5cf" providerId="ADAL" clId="{BC6827DF-E116-4774-8269-9C0E552E0ED7}" dt="2023-11-24T08:38:23.998" v="32" actId="13822"/>
          <ac:spMkLst>
            <pc:docMk/>
            <pc:sldMk cId="908319134" sldId="262"/>
            <ac:spMk id="17" creationId="{6941EE04-3970-BA2E-9186-8A3D09FD9A9E}"/>
          </ac:spMkLst>
        </pc:spChg>
        <pc:spChg chg="mod">
          <ac:chgData name="Yangqiu SONG" userId="7663364d-1002-410d-9c05-5263f526c5cf" providerId="ADAL" clId="{BC6827DF-E116-4774-8269-9C0E552E0ED7}" dt="2023-11-24T08:41:32.451" v="52" actId="164"/>
          <ac:spMkLst>
            <pc:docMk/>
            <pc:sldMk cId="908319134" sldId="262"/>
            <ac:spMk id="27" creationId="{18B0518A-3E49-F5BE-F837-17D1A6E80651}"/>
          </ac:spMkLst>
        </pc:spChg>
        <pc:spChg chg="mod">
          <ac:chgData name="Yangqiu SONG" userId="7663364d-1002-410d-9c05-5263f526c5cf" providerId="ADAL" clId="{BC6827DF-E116-4774-8269-9C0E552E0ED7}" dt="2023-11-24T08:41:32.451" v="52" actId="164"/>
          <ac:spMkLst>
            <pc:docMk/>
            <pc:sldMk cId="908319134" sldId="262"/>
            <ac:spMk id="28" creationId="{4451075F-46E5-9328-FA98-B24E48D9B509}"/>
          </ac:spMkLst>
        </pc:spChg>
        <pc:spChg chg="mod">
          <ac:chgData name="Yangqiu SONG" userId="7663364d-1002-410d-9c05-5263f526c5cf" providerId="ADAL" clId="{BC6827DF-E116-4774-8269-9C0E552E0ED7}" dt="2023-11-24T08:41:32.451" v="52" actId="164"/>
          <ac:spMkLst>
            <pc:docMk/>
            <pc:sldMk cId="908319134" sldId="262"/>
            <ac:spMk id="29" creationId="{6CB42BC1-A74B-58E5-0D04-964C2A25D4E1}"/>
          </ac:spMkLst>
        </pc:spChg>
        <pc:spChg chg="del">
          <ac:chgData name="Yangqiu SONG" userId="7663364d-1002-410d-9c05-5263f526c5cf" providerId="ADAL" clId="{BC6827DF-E116-4774-8269-9C0E552E0ED7}" dt="2023-11-24T08:37:55.963" v="19" actId="21"/>
          <ac:spMkLst>
            <pc:docMk/>
            <pc:sldMk cId="908319134" sldId="262"/>
            <ac:spMk id="35" creationId="{1062BDFC-9CE6-2571-DA2B-BD76E19B278B}"/>
          </ac:spMkLst>
        </pc:spChg>
        <pc:spChg chg="del">
          <ac:chgData name="Yangqiu SONG" userId="7663364d-1002-410d-9c05-5263f526c5cf" providerId="ADAL" clId="{BC6827DF-E116-4774-8269-9C0E552E0ED7}" dt="2023-11-24T08:37:49.481" v="17" actId="21"/>
          <ac:spMkLst>
            <pc:docMk/>
            <pc:sldMk cId="908319134" sldId="262"/>
            <ac:spMk id="36" creationId="{E093957F-B664-7F0A-C58B-1194525EB9EA}"/>
          </ac:spMkLst>
        </pc:spChg>
        <pc:spChg chg="del">
          <ac:chgData name="Yangqiu SONG" userId="7663364d-1002-410d-9c05-5263f526c5cf" providerId="ADAL" clId="{BC6827DF-E116-4774-8269-9C0E552E0ED7}" dt="2023-11-24T08:37:55.963" v="19" actId="21"/>
          <ac:spMkLst>
            <pc:docMk/>
            <pc:sldMk cId="908319134" sldId="262"/>
            <ac:spMk id="37" creationId="{45915D56-A256-E12C-1C43-49B664E5A639}"/>
          </ac:spMkLst>
        </pc:spChg>
        <pc:spChg chg="del">
          <ac:chgData name="Yangqiu SONG" userId="7663364d-1002-410d-9c05-5263f526c5cf" providerId="ADAL" clId="{BC6827DF-E116-4774-8269-9C0E552E0ED7}" dt="2023-11-24T08:37:55.963" v="19" actId="21"/>
          <ac:spMkLst>
            <pc:docMk/>
            <pc:sldMk cId="908319134" sldId="262"/>
            <ac:spMk id="38" creationId="{F04C684E-29A8-E58F-4B15-A6E5C48ECEE1}"/>
          </ac:spMkLst>
        </pc:spChg>
        <pc:spChg chg="mod">
          <ac:chgData name="Yangqiu SONG" userId="7663364d-1002-410d-9c05-5263f526c5cf" providerId="ADAL" clId="{BC6827DF-E116-4774-8269-9C0E552E0ED7}" dt="2023-11-24T08:42:00.047" v="58" actId="1076"/>
          <ac:spMkLst>
            <pc:docMk/>
            <pc:sldMk cId="908319134" sldId="262"/>
            <ac:spMk id="39" creationId="{E3F4600F-004E-7C38-1BE4-47365BA38198}"/>
          </ac:spMkLst>
        </pc:spChg>
        <pc:spChg chg="mod">
          <ac:chgData name="Yangqiu SONG" userId="7663364d-1002-410d-9c05-5263f526c5cf" providerId="ADAL" clId="{BC6827DF-E116-4774-8269-9C0E552E0ED7}" dt="2023-11-24T08:41:50.647" v="55" actId="1076"/>
          <ac:spMkLst>
            <pc:docMk/>
            <pc:sldMk cId="908319134" sldId="262"/>
            <ac:spMk id="40" creationId="{3D1E83C5-8EAB-0A7B-FE45-4384352511E2}"/>
          </ac:spMkLst>
        </pc:spChg>
        <pc:spChg chg="mod">
          <ac:chgData name="Yangqiu SONG" userId="7663364d-1002-410d-9c05-5263f526c5cf" providerId="ADAL" clId="{BC6827DF-E116-4774-8269-9C0E552E0ED7}" dt="2023-11-24T08:41:53.471" v="56" actId="1076"/>
          <ac:spMkLst>
            <pc:docMk/>
            <pc:sldMk cId="908319134" sldId="262"/>
            <ac:spMk id="41" creationId="{8E54B17C-53F0-6A72-6B49-E6D250EFC800}"/>
          </ac:spMkLst>
        </pc:spChg>
        <pc:spChg chg="mod">
          <ac:chgData name="Yangqiu SONG" userId="7663364d-1002-410d-9c05-5263f526c5cf" providerId="ADAL" clId="{BC6827DF-E116-4774-8269-9C0E552E0ED7}" dt="2023-11-24T08:41:57.991" v="57" actId="1076"/>
          <ac:spMkLst>
            <pc:docMk/>
            <pc:sldMk cId="908319134" sldId="262"/>
            <ac:spMk id="42" creationId="{1EECF735-E043-7BBC-350A-8DD2F082B2E8}"/>
          </ac:spMkLst>
        </pc:spChg>
        <pc:spChg chg="mod">
          <ac:chgData name="Yangqiu SONG" userId="7663364d-1002-410d-9c05-5263f526c5cf" providerId="ADAL" clId="{BC6827DF-E116-4774-8269-9C0E552E0ED7}" dt="2023-11-24T08:41:32.451" v="52" actId="164"/>
          <ac:spMkLst>
            <pc:docMk/>
            <pc:sldMk cId="908319134" sldId="262"/>
            <ac:spMk id="44" creationId="{B9F2E48B-A570-37AE-165A-F773F4D1B1AE}"/>
          </ac:spMkLst>
        </pc:spChg>
        <pc:spChg chg="mod">
          <ac:chgData name="Yangqiu SONG" userId="7663364d-1002-410d-9c05-5263f526c5cf" providerId="ADAL" clId="{BC6827DF-E116-4774-8269-9C0E552E0ED7}" dt="2023-11-24T08:41:32.451" v="52" actId="164"/>
          <ac:spMkLst>
            <pc:docMk/>
            <pc:sldMk cId="908319134" sldId="262"/>
            <ac:spMk id="51" creationId="{EDF91E1F-EB42-0ED1-4920-63EA27ACB3B8}"/>
          </ac:spMkLst>
        </pc:spChg>
        <pc:spChg chg="mod">
          <ac:chgData name="Yangqiu SONG" userId="7663364d-1002-410d-9c05-5263f526c5cf" providerId="ADAL" clId="{BC6827DF-E116-4774-8269-9C0E552E0ED7}" dt="2023-11-24T08:41:32.451" v="52" actId="164"/>
          <ac:spMkLst>
            <pc:docMk/>
            <pc:sldMk cId="908319134" sldId="262"/>
            <ac:spMk id="52" creationId="{7817BD8A-65ED-846C-1560-41866F5419A7}"/>
          </ac:spMkLst>
        </pc:spChg>
        <pc:spChg chg="mod">
          <ac:chgData name="Yangqiu SONG" userId="7663364d-1002-410d-9c05-5263f526c5cf" providerId="ADAL" clId="{BC6827DF-E116-4774-8269-9C0E552E0ED7}" dt="2023-11-24T08:42:08.345" v="59" actId="164"/>
          <ac:spMkLst>
            <pc:docMk/>
            <pc:sldMk cId="908319134" sldId="262"/>
            <ac:spMk id="55" creationId="{C0AEE067-DF9C-D13C-AEED-7FF7FC990454}"/>
          </ac:spMkLst>
        </pc:spChg>
        <pc:spChg chg="mod">
          <ac:chgData name="Yangqiu SONG" userId="7663364d-1002-410d-9c05-5263f526c5cf" providerId="ADAL" clId="{BC6827DF-E116-4774-8269-9C0E552E0ED7}" dt="2023-11-24T08:42:08.345" v="59" actId="164"/>
          <ac:spMkLst>
            <pc:docMk/>
            <pc:sldMk cId="908319134" sldId="262"/>
            <ac:spMk id="57" creationId="{672B91AF-705B-9AB2-E00E-7939A223AC86}"/>
          </ac:spMkLst>
        </pc:spChg>
        <pc:spChg chg="mod">
          <ac:chgData name="Yangqiu SONG" userId="7663364d-1002-410d-9c05-5263f526c5cf" providerId="ADAL" clId="{BC6827DF-E116-4774-8269-9C0E552E0ED7}" dt="2023-11-24T08:42:08.345" v="59" actId="164"/>
          <ac:spMkLst>
            <pc:docMk/>
            <pc:sldMk cId="908319134" sldId="262"/>
            <ac:spMk id="58" creationId="{CF9D8978-827A-D8AC-F6C4-B7CE7DEB31A0}"/>
          </ac:spMkLst>
        </pc:spChg>
        <pc:spChg chg="mod">
          <ac:chgData name="Yangqiu SONG" userId="7663364d-1002-410d-9c05-5263f526c5cf" providerId="ADAL" clId="{BC6827DF-E116-4774-8269-9C0E552E0ED7}" dt="2023-11-24T08:42:08.345" v="59" actId="164"/>
          <ac:spMkLst>
            <pc:docMk/>
            <pc:sldMk cId="908319134" sldId="262"/>
            <ac:spMk id="59" creationId="{19CECEC0-AABA-8792-9C37-F888B7845516}"/>
          </ac:spMkLst>
        </pc:spChg>
        <pc:spChg chg="mod">
          <ac:chgData name="Yangqiu SONG" userId="7663364d-1002-410d-9c05-5263f526c5cf" providerId="ADAL" clId="{BC6827DF-E116-4774-8269-9C0E552E0ED7}" dt="2023-11-24T08:42:08.345" v="59" actId="164"/>
          <ac:spMkLst>
            <pc:docMk/>
            <pc:sldMk cId="908319134" sldId="262"/>
            <ac:spMk id="60" creationId="{60FBA50B-57B7-6FC1-1AD0-815FC81E8AA4}"/>
          </ac:spMkLst>
        </pc:spChg>
        <pc:spChg chg="mod">
          <ac:chgData name="Yangqiu SONG" userId="7663364d-1002-410d-9c05-5263f526c5cf" providerId="ADAL" clId="{BC6827DF-E116-4774-8269-9C0E552E0ED7}" dt="2023-11-24T08:42:08.345" v="59" actId="164"/>
          <ac:spMkLst>
            <pc:docMk/>
            <pc:sldMk cId="908319134" sldId="262"/>
            <ac:spMk id="61" creationId="{83DA1D29-6F77-0A3E-25EF-1DE6F60B6C65}"/>
          </ac:spMkLst>
        </pc:spChg>
        <pc:spChg chg="mod">
          <ac:chgData name="Yangqiu SONG" userId="7663364d-1002-410d-9c05-5263f526c5cf" providerId="ADAL" clId="{BC6827DF-E116-4774-8269-9C0E552E0ED7}" dt="2023-11-24T08:42:08.345" v="59" actId="164"/>
          <ac:spMkLst>
            <pc:docMk/>
            <pc:sldMk cId="908319134" sldId="262"/>
            <ac:spMk id="62" creationId="{1019204B-69C1-7226-6672-77863F583BE7}"/>
          </ac:spMkLst>
        </pc:spChg>
        <pc:spChg chg="mod">
          <ac:chgData name="Yangqiu SONG" userId="7663364d-1002-410d-9c05-5263f526c5cf" providerId="ADAL" clId="{BC6827DF-E116-4774-8269-9C0E552E0ED7}" dt="2023-11-24T08:41:32.451" v="52" actId="164"/>
          <ac:spMkLst>
            <pc:docMk/>
            <pc:sldMk cId="908319134" sldId="262"/>
            <ac:spMk id="63" creationId="{8C230B38-C986-8C80-3BD3-7CBD3130B8CD}"/>
          </ac:spMkLst>
        </pc:spChg>
        <pc:spChg chg="mod">
          <ac:chgData name="Yangqiu SONG" userId="7663364d-1002-410d-9c05-5263f526c5cf" providerId="ADAL" clId="{BC6827DF-E116-4774-8269-9C0E552E0ED7}" dt="2023-11-24T08:41:32.451" v="52" actId="164"/>
          <ac:spMkLst>
            <pc:docMk/>
            <pc:sldMk cId="908319134" sldId="262"/>
            <ac:spMk id="64" creationId="{62F8A334-59C6-10F3-BD1F-64FC85551C25}"/>
          </ac:spMkLst>
        </pc:spChg>
        <pc:spChg chg="mod">
          <ac:chgData name="Yangqiu SONG" userId="7663364d-1002-410d-9c05-5263f526c5cf" providerId="ADAL" clId="{BC6827DF-E116-4774-8269-9C0E552E0ED7}" dt="2023-11-24T08:42:08.345" v="59" actId="164"/>
          <ac:spMkLst>
            <pc:docMk/>
            <pc:sldMk cId="908319134" sldId="262"/>
            <ac:spMk id="65" creationId="{FD68B8BE-0E0F-22D1-441C-3442405C54D7}"/>
          </ac:spMkLst>
        </pc:spChg>
        <pc:spChg chg="mod">
          <ac:chgData name="Yangqiu SONG" userId="7663364d-1002-410d-9c05-5263f526c5cf" providerId="ADAL" clId="{BC6827DF-E116-4774-8269-9C0E552E0ED7}" dt="2023-11-24T08:42:08.345" v="59" actId="164"/>
          <ac:spMkLst>
            <pc:docMk/>
            <pc:sldMk cId="908319134" sldId="262"/>
            <ac:spMk id="66" creationId="{24C9E14F-C0B5-573E-A303-34DE8D2D0B82}"/>
          </ac:spMkLst>
        </pc:spChg>
        <pc:spChg chg="mod">
          <ac:chgData name="Yangqiu SONG" userId="7663364d-1002-410d-9c05-5263f526c5cf" providerId="ADAL" clId="{BC6827DF-E116-4774-8269-9C0E552E0ED7}" dt="2023-11-24T08:39:36.192" v="41" actId="1076"/>
          <ac:spMkLst>
            <pc:docMk/>
            <pc:sldMk cId="908319134" sldId="262"/>
            <ac:spMk id="76" creationId="{CFEAE971-4E05-B38F-7344-C5021C5559C0}"/>
          </ac:spMkLst>
        </pc:spChg>
        <pc:spChg chg="add del">
          <ac:chgData name="Yangqiu SONG" userId="7663364d-1002-410d-9c05-5263f526c5cf" providerId="ADAL" clId="{BC6827DF-E116-4774-8269-9C0E552E0ED7}" dt="2023-11-24T08:51:00.116" v="122" actId="22"/>
          <ac:spMkLst>
            <pc:docMk/>
            <pc:sldMk cId="908319134" sldId="262"/>
            <ac:spMk id="77" creationId="{C9A8F099-74EE-88CA-4309-E551C300F4D7}"/>
          </ac:spMkLst>
        </pc:spChg>
        <pc:grpChg chg="add mod">
          <ac:chgData name="Yangqiu SONG" userId="7663364d-1002-410d-9c05-5263f526c5cf" providerId="ADAL" clId="{BC6827DF-E116-4774-8269-9C0E552E0ED7}" dt="2023-11-24T08:41:32.451" v="52" actId="164"/>
          <ac:grpSpMkLst>
            <pc:docMk/>
            <pc:sldMk cId="908319134" sldId="262"/>
            <ac:grpSpMk id="3" creationId="{23DE3E42-98DA-181D-1D5F-3B7A2A57A824}"/>
          </ac:grpSpMkLst>
        </pc:grpChg>
        <pc:grpChg chg="add mod">
          <ac:chgData name="Yangqiu SONG" userId="7663364d-1002-410d-9c05-5263f526c5cf" providerId="ADAL" clId="{BC6827DF-E116-4774-8269-9C0E552E0ED7}" dt="2023-11-24T08:42:08.345" v="59" actId="164"/>
          <ac:grpSpMkLst>
            <pc:docMk/>
            <pc:sldMk cId="908319134" sldId="262"/>
            <ac:grpSpMk id="4" creationId="{EC0E53BF-8457-F1D8-CD00-071C5CC05789}"/>
          </ac:grpSpMkLst>
        </pc:grpChg>
        <pc:picChg chg="mod">
          <ac:chgData name="Yangqiu SONG" userId="7663364d-1002-410d-9c05-5263f526c5cf" providerId="ADAL" clId="{BC6827DF-E116-4774-8269-9C0E552E0ED7}" dt="2023-11-24T08:42:08.345" v="59" actId="164"/>
          <ac:picMkLst>
            <pc:docMk/>
            <pc:sldMk cId="908319134" sldId="262"/>
            <ac:picMk id="7" creationId="{B155C820-60C1-5DFB-F5BE-9BAD135BA4EF}"/>
          </ac:picMkLst>
        </pc:picChg>
        <pc:picChg chg="mod">
          <ac:chgData name="Yangqiu SONG" userId="7663364d-1002-410d-9c05-5263f526c5cf" providerId="ADAL" clId="{BC6827DF-E116-4774-8269-9C0E552E0ED7}" dt="2023-11-24T08:41:32.451" v="52" actId="164"/>
          <ac:picMkLst>
            <pc:docMk/>
            <pc:sldMk cId="908319134" sldId="262"/>
            <ac:picMk id="8" creationId="{7EB2C906-C76C-413E-26F7-25B51BA0C138}"/>
          </ac:picMkLst>
        </pc:picChg>
        <pc:cxnChg chg="mod">
          <ac:chgData name="Yangqiu SONG" userId="7663364d-1002-410d-9c05-5263f526c5cf" providerId="ADAL" clId="{BC6827DF-E116-4774-8269-9C0E552E0ED7}" dt="2023-11-24T08:41:32.451" v="52" actId="164"/>
          <ac:cxnSpMkLst>
            <pc:docMk/>
            <pc:sldMk cId="908319134" sldId="262"/>
            <ac:cxnSpMk id="50" creationId="{4680AD95-A8BA-9EB2-5934-4B9EDA035380}"/>
          </ac:cxnSpMkLst>
        </pc:cxnChg>
        <pc:cxnChg chg="mod">
          <ac:chgData name="Yangqiu SONG" userId="7663364d-1002-410d-9c05-5263f526c5cf" providerId="ADAL" clId="{BC6827DF-E116-4774-8269-9C0E552E0ED7}" dt="2023-11-24T08:42:08.345" v="59" actId="164"/>
          <ac:cxnSpMkLst>
            <pc:docMk/>
            <pc:sldMk cId="908319134" sldId="262"/>
            <ac:cxnSpMk id="56" creationId="{264E46AC-6F9F-F1B6-43D7-24EAD9C8A515}"/>
          </ac:cxnSpMkLst>
        </pc:cxnChg>
      </pc:sldChg>
      <pc:sldChg chg="modSp mod">
        <pc:chgData name="Yangqiu SONG" userId="7663364d-1002-410d-9c05-5263f526c5cf" providerId="ADAL" clId="{BC6827DF-E116-4774-8269-9C0E552E0ED7}" dt="2023-11-24T08:50:17.590" v="120" actId="108"/>
        <pc:sldMkLst>
          <pc:docMk/>
          <pc:sldMk cId="2578359564" sldId="270"/>
        </pc:sldMkLst>
        <pc:spChg chg="mod">
          <ac:chgData name="Yangqiu SONG" userId="7663364d-1002-410d-9c05-5263f526c5cf" providerId="ADAL" clId="{BC6827DF-E116-4774-8269-9C0E552E0ED7}" dt="2023-11-24T08:50:17.590" v="120" actId="108"/>
          <ac:spMkLst>
            <pc:docMk/>
            <pc:sldMk cId="2578359564" sldId="270"/>
            <ac:spMk id="3" creationId="{4392C476-60F8-BB43-A517-7E4668AA8B85}"/>
          </ac:spMkLst>
        </pc:spChg>
      </pc:sldChg>
      <pc:sldChg chg="addSp delSp modSp mod modAnim">
        <pc:chgData name="Yangqiu SONG" userId="7663364d-1002-410d-9c05-5263f526c5cf" providerId="ADAL" clId="{BC6827DF-E116-4774-8269-9C0E552E0ED7}" dt="2023-11-24T08:56:06.245" v="233" actId="1076"/>
        <pc:sldMkLst>
          <pc:docMk/>
          <pc:sldMk cId="112785839" sldId="273"/>
        </pc:sldMkLst>
        <pc:spChg chg="del">
          <ac:chgData name="Yangqiu SONG" userId="7663364d-1002-410d-9c05-5263f526c5cf" providerId="ADAL" clId="{BC6827DF-E116-4774-8269-9C0E552E0ED7}" dt="2023-11-24T08:51:25.969" v="130" actId="21"/>
          <ac:spMkLst>
            <pc:docMk/>
            <pc:sldMk cId="112785839" sldId="273"/>
            <ac:spMk id="3" creationId="{D8C1D95C-D081-2D2E-234B-237A8EBE0A68}"/>
          </ac:spMkLst>
        </pc:spChg>
        <pc:spChg chg="add mod">
          <ac:chgData name="Yangqiu SONG" userId="7663364d-1002-410d-9c05-5263f526c5cf" providerId="ADAL" clId="{BC6827DF-E116-4774-8269-9C0E552E0ED7}" dt="2023-11-24T08:56:00.913" v="232" actId="14100"/>
          <ac:spMkLst>
            <pc:docMk/>
            <pc:sldMk cId="112785839" sldId="273"/>
            <ac:spMk id="4" creationId="{DCF80BA8-9CC3-E7B7-4CFA-89550452FB5B}"/>
          </ac:spMkLst>
        </pc:spChg>
        <pc:spChg chg="add mod">
          <ac:chgData name="Yangqiu SONG" userId="7663364d-1002-410d-9c05-5263f526c5cf" providerId="ADAL" clId="{BC6827DF-E116-4774-8269-9C0E552E0ED7}" dt="2023-11-24T08:55:58.643" v="231" actId="14100"/>
          <ac:spMkLst>
            <pc:docMk/>
            <pc:sldMk cId="112785839" sldId="273"/>
            <ac:spMk id="5" creationId="{E300D0EE-EE9C-E15E-F60A-9A25C626C352}"/>
          </ac:spMkLst>
        </pc:spChg>
        <pc:spChg chg="add mod">
          <ac:chgData name="Yangqiu SONG" userId="7663364d-1002-410d-9c05-5263f526c5cf" providerId="ADAL" clId="{BC6827DF-E116-4774-8269-9C0E552E0ED7}" dt="2023-11-24T08:55:55.363" v="230" actId="14100"/>
          <ac:spMkLst>
            <pc:docMk/>
            <pc:sldMk cId="112785839" sldId="273"/>
            <ac:spMk id="6" creationId="{B5B4CE48-036D-AB1A-13E0-7F12B471A7F7}"/>
          </ac:spMkLst>
        </pc:spChg>
        <pc:spChg chg="add mod">
          <ac:chgData name="Yangqiu SONG" userId="7663364d-1002-410d-9c05-5263f526c5cf" providerId="ADAL" clId="{BC6827DF-E116-4774-8269-9C0E552E0ED7}" dt="2023-11-24T08:55:51.326" v="229" actId="14100"/>
          <ac:spMkLst>
            <pc:docMk/>
            <pc:sldMk cId="112785839" sldId="273"/>
            <ac:spMk id="7" creationId="{AE1EDBE3-6152-655D-BF94-0FA1C03A354C}"/>
          </ac:spMkLst>
        </pc:spChg>
        <pc:spChg chg="mod">
          <ac:chgData name="Yangqiu SONG" userId="7663364d-1002-410d-9c05-5263f526c5cf" providerId="ADAL" clId="{BC6827DF-E116-4774-8269-9C0E552E0ED7}" dt="2023-11-24T08:55:28.254" v="224"/>
          <ac:spMkLst>
            <pc:docMk/>
            <pc:sldMk cId="112785839" sldId="273"/>
            <ac:spMk id="11" creationId="{99B967E0-9706-105E-961A-1C247D9A72F6}"/>
          </ac:spMkLst>
        </pc:spChg>
        <pc:spChg chg="mod">
          <ac:chgData name="Yangqiu SONG" userId="7663364d-1002-410d-9c05-5263f526c5cf" providerId="ADAL" clId="{BC6827DF-E116-4774-8269-9C0E552E0ED7}" dt="2023-11-24T08:55:28.254" v="224"/>
          <ac:spMkLst>
            <pc:docMk/>
            <pc:sldMk cId="112785839" sldId="273"/>
            <ac:spMk id="12" creationId="{C0505508-9042-D334-B815-6A79FA75D37F}"/>
          </ac:spMkLst>
        </pc:spChg>
        <pc:spChg chg="mod">
          <ac:chgData name="Yangqiu SONG" userId="7663364d-1002-410d-9c05-5263f526c5cf" providerId="ADAL" clId="{BC6827DF-E116-4774-8269-9C0E552E0ED7}" dt="2023-11-24T08:55:28.254" v="224"/>
          <ac:spMkLst>
            <pc:docMk/>
            <pc:sldMk cId="112785839" sldId="273"/>
            <ac:spMk id="13" creationId="{5988676E-DE68-E7BB-0A6D-0362072C2D7D}"/>
          </ac:spMkLst>
        </pc:spChg>
        <pc:spChg chg="mod">
          <ac:chgData name="Yangqiu SONG" userId="7663364d-1002-410d-9c05-5263f526c5cf" providerId="ADAL" clId="{BC6827DF-E116-4774-8269-9C0E552E0ED7}" dt="2023-11-24T08:56:06.245" v="233" actId="1076"/>
          <ac:spMkLst>
            <pc:docMk/>
            <pc:sldMk cId="112785839" sldId="273"/>
            <ac:spMk id="39" creationId="{E3F4600F-004E-7C38-1BE4-47365BA38198}"/>
          </ac:spMkLst>
        </pc:spChg>
        <pc:spChg chg="mod">
          <ac:chgData name="Yangqiu SONG" userId="7663364d-1002-410d-9c05-5263f526c5cf" providerId="ADAL" clId="{BC6827DF-E116-4774-8269-9C0E552E0ED7}" dt="2023-11-24T08:56:06.245" v="233" actId="1076"/>
          <ac:spMkLst>
            <pc:docMk/>
            <pc:sldMk cId="112785839" sldId="273"/>
            <ac:spMk id="40" creationId="{3D1E83C5-8EAB-0A7B-FE45-4384352511E2}"/>
          </ac:spMkLst>
        </pc:spChg>
        <pc:spChg chg="mod">
          <ac:chgData name="Yangqiu SONG" userId="7663364d-1002-410d-9c05-5263f526c5cf" providerId="ADAL" clId="{BC6827DF-E116-4774-8269-9C0E552E0ED7}" dt="2023-11-24T08:56:06.245" v="233" actId="1076"/>
          <ac:spMkLst>
            <pc:docMk/>
            <pc:sldMk cId="112785839" sldId="273"/>
            <ac:spMk id="41" creationId="{8E54B17C-53F0-6A72-6B49-E6D250EFC800}"/>
          </ac:spMkLst>
        </pc:spChg>
        <pc:spChg chg="mod">
          <ac:chgData name="Yangqiu SONG" userId="7663364d-1002-410d-9c05-5263f526c5cf" providerId="ADAL" clId="{BC6827DF-E116-4774-8269-9C0E552E0ED7}" dt="2023-11-24T08:56:06.245" v="233" actId="1076"/>
          <ac:spMkLst>
            <pc:docMk/>
            <pc:sldMk cId="112785839" sldId="273"/>
            <ac:spMk id="42" creationId="{1EECF735-E043-7BBC-350A-8DD2F082B2E8}"/>
          </ac:spMkLst>
        </pc:spChg>
        <pc:spChg chg="mod">
          <ac:chgData name="Yangqiu SONG" userId="7663364d-1002-410d-9c05-5263f526c5cf" providerId="ADAL" clId="{BC6827DF-E116-4774-8269-9C0E552E0ED7}" dt="2023-11-24T08:45:08.191" v="71" actId="1076"/>
          <ac:spMkLst>
            <pc:docMk/>
            <pc:sldMk cId="112785839" sldId="273"/>
            <ac:spMk id="63" creationId="{D224D28B-FD9D-1AD2-BC70-77F53CF105C2}"/>
          </ac:spMkLst>
        </pc:spChg>
        <pc:spChg chg="mod">
          <ac:chgData name="Yangqiu SONG" userId="7663364d-1002-410d-9c05-5263f526c5cf" providerId="ADAL" clId="{BC6827DF-E116-4774-8269-9C0E552E0ED7}" dt="2023-11-24T08:45:05.619" v="70" actId="1076"/>
          <ac:spMkLst>
            <pc:docMk/>
            <pc:sldMk cId="112785839" sldId="273"/>
            <ac:spMk id="64" creationId="{CE5602D2-6E33-C20E-7BBA-4CDBC1FE5970}"/>
          </ac:spMkLst>
        </pc:spChg>
        <pc:spChg chg="mod">
          <ac:chgData name="Yangqiu SONG" userId="7663364d-1002-410d-9c05-5263f526c5cf" providerId="ADAL" clId="{BC6827DF-E116-4774-8269-9C0E552E0ED7}" dt="2023-11-24T08:45:02.252" v="69" actId="1076"/>
          <ac:spMkLst>
            <pc:docMk/>
            <pc:sldMk cId="112785839" sldId="273"/>
            <ac:spMk id="65" creationId="{5AFA5E36-817A-3AEB-B1C8-70E3CDAA5E60}"/>
          </ac:spMkLst>
        </pc:spChg>
        <pc:spChg chg="mod">
          <ac:chgData name="Yangqiu SONG" userId="7663364d-1002-410d-9c05-5263f526c5cf" providerId="ADAL" clId="{BC6827DF-E116-4774-8269-9C0E552E0ED7}" dt="2023-11-24T08:44:58.352" v="68" actId="1076"/>
          <ac:spMkLst>
            <pc:docMk/>
            <pc:sldMk cId="112785839" sldId="273"/>
            <ac:spMk id="66" creationId="{393960DB-ECFD-841A-F1A8-70D5C00288A4}"/>
          </ac:spMkLst>
        </pc:spChg>
        <pc:spChg chg="mod">
          <ac:chgData name="Yangqiu SONG" userId="7663364d-1002-410d-9c05-5263f526c5cf" providerId="ADAL" clId="{BC6827DF-E116-4774-8269-9C0E552E0ED7}" dt="2023-11-24T08:55:28.254" v="224"/>
          <ac:spMkLst>
            <pc:docMk/>
            <pc:sldMk cId="112785839" sldId="273"/>
            <ac:spMk id="67" creationId="{761925DA-7FA1-72E4-797D-1015CFE18F66}"/>
          </ac:spMkLst>
        </pc:spChg>
        <pc:spChg chg="mod">
          <ac:chgData name="Yangqiu SONG" userId="7663364d-1002-410d-9c05-5263f526c5cf" providerId="ADAL" clId="{BC6827DF-E116-4774-8269-9C0E552E0ED7}" dt="2023-11-24T08:55:28.254" v="224"/>
          <ac:spMkLst>
            <pc:docMk/>
            <pc:sldMk cId="112785839" sldId="273"/>
            <ac:spMk id="68" creationId="{C73DCA70-A24E-89EE-857C-B9CFF8176663}"/>
          </ac:spMkLst>
        </pc:spChg>
        <pc:spChg chg="mod">
          <ac:chgData name="Yangqiu SONG" userId="7663364d-1002-410d-9c05-5263f526c5cf" providerId="ADAL" clId="{BC6827DF-E116-4774-8269-9C0E552E0ED7}" dt="2023-11-24T08:55:28.254" v="224"/>
          <ac:spMkLst>
            <pc:docMk/>
            <pc:sldMk cId="112785839" sldId="273"/>
            <ac:spMk id="69" creationId="{CFCE2AF7-E889-5694-73AE-36EA614ECA65}"/>
          </ac:spMkLst>
        </pc:spChg>
        <pc:spChg chg="mod">
          <ac:chgData name="Yangqiu SONG" userId="7663364d-1002-410d-9c05-5263f526c5cf" providerId="ADAL" clId="{BC6827DF-E116-4774-8269-9C0E552E0ED7}" dt="2023-11-24T08:55:28.254" v="224"/>
          <ac:spMkLst>
            <pc:docMk/>
            <pc:sldMk cId="112785839" sldId="273"/>
            <ac:spMk id="70" creationId="{7F5ECDE0-DE24-F330-6E2A-F93DB00226F0}"/>
          </ac:spMkLst>
        </pc:spChg>
        <pc:spChg chg="mod">
          <ac:chgData name="Yangqiu SONG" userId="7663364d-1002-410d-9c05-5263f526c5cf" providerId="ADAL" clId="{BC6827DF-E116-4774-8269-9C0E552E0ED7}" dt="2023-11-24T08:55:28.254" v="224"/>
          <ac:spMkLst>
            <pc:docMk/>
            <pc:sldMk cId="112785839" sldId="273"/>
            <ac:spMk id="71" creationId="{5383D257-EB43-51B3-285F-692B21050A4E}"/>
          </ac:spMkLst>
        </pc:spChg>
        <pc:spChg chg="mod">
          <ac:chgData name="Yangqiu SONG" userId="7663364d-1002-410d-9c05-5263f526c5cf" providerId="ADAL" clId="{BC6827DF-E116-4774-8269-9C0E552E0ED7}" dt="2023-11-24T08:55:28.254" v="224"/>
          <ac:spMkLst>
            <pc:docMk/>
            <pc:sldMk cId="112785839" sldId="273"/>
            <ac:spMk id="72" creationId="{D32C631C-4D0B-8CE2-8E96-54023611D3DF}"/>
          </ac:spMkLst>
        </pc:spChg>
        <pc:spChg chg="mod">
          <ac:chgData name="Yangqiu SONG" userId="7663364d-1002-410d-9c05-5263f526c5cf" providerId="ADAL" clId="{BC6827DF-E116-4774-8269-9C0E552E0ED7}" dt="2023-11-24T08:55:28.254" v="224"/>
          <ac:spMkLst>
            <pc:docMk/>
            <pc:sldMk cId="112785839" sldId="273"/>
            <ac:spMk id="79" creationId="{340B08D4-0F54-A199-6EED-8A0B3822718A}"/>
          </ac:spMkLst>
        </pc:spChg>
        <pc:spChg chg="mod">
          <ac:chgData name="Yangqiu SONG" userId="7663364d-1002-410d-9c05-5263f526c5cf" providerId="ADAL" clId="{BC6827DF-E116-4774-8269-9C0E552E0ED7}" dt="2023-11-24T08:55:28.254" v="224"/>
          <ac:spMkLst>
            <pc:docMk/>
            <pc:sldMk cId="112785839" sldId="273"/>
            <ac:spMk id="80" creationId="{57D4EFEE-F862-75B8-B959-E92E11E98E51}"/>
          </ac:spMkLst>
        </pc:spChg>
        <pc:spChg chg="mod">
          <ac:chgData name="Yangqiu SONG" userId="7663364d-1002-410d-9c05-5263f526c5cf" providerId="ADAL" clId="{BC6827DF-E116-4774-8269-9C0E552E0ED7}" dt="2023-11-24T08:55:28.254" v="224"/>
          <ac:spMkLst>
            <pc:docMk/>
            <pc:sldMk cId="112785839" sldId="273"/>
            <ac:spMk id="81" creationId="{0684A87E-BE81-71B4-425D-F985BA517E00}"/>
          </ac:spMkLst>
        </pc:spChg>
        <pc:spChg chg="mod">
          <ac:chgData name="Yangqiu SONG" userId="7663364d-1002-410d-9c05-5263f526c5cf" providerId="ADAL" clId="{BC6827DF-E116-4774-8269-9C0E552E0ED7}" dt="2023-11-24T08:55:28.254" v="224"/>
          <ac:spMkLst>
            <pc:docMk/>
            <pc:sldMk cId="112785839" sldId="273"/>
            <ac:spMk id="82" creationId="{8BE049FF-B092-9CA5-E06B-86AAB15AC971}"/>
          </ac:spMkLst>
        </pc:spChg>
        <pc:spChg chg="mod">
          <ac:chgData name="Yangqiu SONG" userId="7663364d-1002-410d-9c05-5263f526c5cf" providerId="ADAL" clId="{BC6827DF-E116-4774-8269-9C0E552E0ED7}" dt="2023-11-24T08:55:28.254" v="224"/>
          <ac:spMkLst>
            <pc:docMk/>
            <pc:sldMk cId="112785839" sldId="273"/>
            <ac:spMk id="84" creationId="{B6FD19FE-E68F-E45B-FC9D-4D518FD89FDC}"/>
          </ac:spMkLst>
        </pc:spChg>
        <pc:spChg chg="mod">
          <ac:chgData name="Yangqiu SONG" userId="7663364d-1002-410d-9c05-5263f526c5cf" providerId="ADAL" clId="{BC6827DF-E116-4774-8269-9C0E552E0ED7}" dt="2023-11-24T08:55:28.254" v="224"/>
          <ac:spMkLst>
            <pc:docMk/>
            <pc:sldMk cId="112785839" sldId="273"/>
            <ac:spMk id="85" creationId="{7967F677-FC54-1946-8D8F-89C69EC26A15}"/>
          </ac:spMkLst>
        </pc:spChg>
        <pc:spChg chg="mod">
          <ac:chgData name="Yangqiu SONG" userId="7663364d-1002-410d-9c05-5263f526c5cf" providerId="ADAL" clId="{BC6827DF-E116-4774-8269-9C0E552E0ED7}" dt="2023-11-24T08:55:28.254" v="224"/>
          <ac:spMkLst>
            <pc:docMk/>
            <pc:sldMk cId="112785839" sldId="273"/>
            <ac:spMk id="88" creationId="{C972D69A-3905-591B-704B-05CCD00F79C8}"/>
          </ac:spMkLst>
        </pc:spChg>
        <pc:spChg chg="mod">
          <ac:chgData name="Yangqiu SONG" userId="7663364d-1002-410d-9c05-5263f526c5cf" providerId="ADAL" clId="{BC6827DF-E116-4774-8269-9C0E552E0ED7}" dt="2023-11-24T08:55:28.254" v="224"/>
          <ac:spMkLst>
            <pc:docMk/>
            <pc:sldMk cId="112785839" sldId="273"/>
            <ac:spMk id="90" creationId="{BA755C71-0A70-541F-F30E-888DB76B807D}"/>
          </ac:spMkLst>
        </pc:spChg>
        <pc:spChg chg="mod">
          <ac:chgData name="Yangqiu SONG" userId="7663364d-1002-410d-9c05-5263f526c5cf" providerId="ADAL" clId="{BC6827DF-E116-4774-8269-9C0E552E0ED7}" dt="2023-11-24T08:55:28.254" v="224"/>
          <ac:spMkLst>
            <pc:docMk/>
            <pc:sldMk cId="112785839" sldId="273"/>
            <ac:spMk id="91" creationId="{343FF498-F702-9427-3B8D-2D331B1DA080}"/>
          </ac:spMkLst>
        </pc:spChg>
        <pc:spChg chg="mod">
          <ac:chgData name="Yangqiu SONG" userId="7663364d-1002-410d-9c05-5263f526c5cf" providerId="ADAL" clId="{BC6827DF-E116-4774-8269-9C0E552E0ED7}" dt="2023-11-24T08:55:28.254" v="224"/>
          <ac:spMkLst>
            <pc:docMk/>
            <pc:sldMk cId="112785839" sldId="273"/>
            <ac:spMk id="92" creationId="{34B65B39-666F-B1FE-D73B-0C2E60CC9F6E}"/>
          </ac:spMkLst>
        </pc:spChg>
        <pc:spChg chg="mod">
          <ac:chgData name="Yangqiu SONG" userId="7663364d-1002-410d-9c05-5263f526c5cf" providerId="ADAL" clId="{BC6827DF-E116-4774-8269-9C0E552E0ED7}" dt="2023-11-24T08:55:28.254" v="224"/>
          <ac:spMkLst>
            <pc:docMk/>
            <pc:sldMk cId="112785839" sldId="273"/>
            <ac:spMk id="93" creationId="{83DAC5CE-AF27-D1D5-9254-D261BE74E2AD}"/>
          </ac:spMkLst>
        </pc:spChg>
        <pc:spChg chg="mod">
          <ac:chgData name="Yangqiu SONG" userId="7663364d-1002-410d-9c05-5263f526c5cf" providerId="ADAL" clId="{BC6827DF-E116-4774-8269-9C0E552E0ED7}" dt="2023-11-24T08:55:28.254" v="224"/>
          <ac:spMkLst>
            <pc:docMk/>
            <pc:sldMk cId="112785839" sldId="273"/>
            <ac:spMk id="94" creationId="{5FB286D3-FE39-52BA-D810-AD50711D8BCA}"/>
          </ac:spMkLst>
        </pc:spChg>
        <pc:spChg chg="mod">
          <ac:chgData name="Yangqiu SONG" userId="7663364d-1002-410d-9c05-5263f526c5cf" providerId="ADAL" clId="{BC6827DF-E116-4774-8269-9C0E552E0ED7}" dt="2023-11-24T08:55:28.254" v="224"/>
          <ac:spMkLst>
            <pc:docMk/>
            <pc:sldMk cId="112785839" sldId="273"/>
            <ac:spMk id="95" creationId="{69954901-51DA-D247-B828-E6869F3D1001}"/>
          </ac:spMkLst>
        </pc:spChg>
        <pc:spChg chg="mod">
          <ac:chgData name="Yangqiu SONG" userId="7663364d-1002-410d-9c05-5263f526c5cf" providerId="ADAL" clId="{BC6827DF-E116-4774-8269-9C0E552E0ED7}" dt="2023-11-24T08:55:28.254" v="224"/>
          <ac:spMkLst>
            <pc:docMk/>
            <pc:sldMk cId="112785839" sldId="273"/>
            <ac:spMk id="96" creationId="{70D47C04-E9C4-8B95-6DA2-9EBE2A81D916}"/>
          </ac:spMkLst>
        </pc:spChg>
        <pc:spChg chg="mod">
          <ac:chgData name="Yangqiu SONG" userId="7663364d-1002-410d-9c05-5263f526c5cf" providerId="ADAL" clId="{BC6827DF-E116-4774-8269-9C0E552E0ED7}" dt="2023-11-24T08:55:28.254" v="224"/>
          <ac:spMkLst>
            <pc:docMk/>
            <pc:sldMk cId="112785839" sldId="273"/>
            <ac:spMk id="97" creationId="{2ED98C96-34EE-7873-9B43-7A8016F18794}"/>
          </ac:spMkLst>
        </pc:spChg>
        <pc:spChg chg="mod">
          <ac:chgData name="Yangqiu SONG" userId="7663364d-1002-410d-9c05-5263f526c5cf" providerId="ADAL" clId="{BC6827DF-E116-4774-8269-9C0E552E0ED7}" dt="2023-11-24T08:55:28.254" v="224"/>
          <ac:spMkLst>
            <pc:docMk/>
            <pc:sldMk cId="112785839" sldId="273"/>
            <ac:spMk id="98" creationId="{0923B263-BD06-B949-990A-0050C9852F8D}"/>
          </ac:spMkLst>
        </pc:spChg>
        <pc:spChg chg="mod">
          <ac:chgData name="Yangqiu SONG" userId="7663364d-1002-410d-9c05-5263f526c5cf" providerId="ADAL" clId="{BC6827DF-E116-4774-8269-9C0E552E0ED7}" dt="2023-11-24T08:55:28.254" v="224"/>
          <ac:spMkLst>
            <pc:docMk/>
            <pc:sldMk cId="112785839" sldId="273"/>
            <ac:spMk id="99" creationId="{DFFEF83E-A3E1-90C8-8678-71C004CF59D8}"/>
          </ac:spMkLst>
        </pc:spChg>
        <pc:spChg chg="mod">
          <ac:chgData name="Yangqiu SONG" userId="7663364d-1002-410d-9c05-5263f526c5cf" providerId="ADAL" clId="{BC6827DF-E116-4774-8269-9C0E552E0ED7}" dt="2023-11-24T08:55:28.254" v="224"/>
          <ac:spMkLst>
            <pc:docMk/>
            <pc:sldMk cId="112785839" sldId="273"/>
            <ac:spMk id="100" creationId="{C8FCEA4A-F567-3137-9ADE-57687A880C55}"/>
          </ac:spMkLst>
        </pc:spChg>
        <pc:spChg chg="mod">
          <ac:chgData name="Yangqiu SONG" userId="7663364d-1002-410d-9c05-5263f526c5cf" providerId="ADAL" clId="{BC6827DF-E116-4774-8269-9C0E552E0ED7}" dt="2023-11-24T08:55:28.254" v="224"/>
          <ac:spMkLst>
            <pc:docMk/>
            <pc:sldMk cId="112785839" sldId="273"/>
            <ac:spMk id="101" creationId="{1FCEEB06-2312-27F0-12BA-A34AB57229FE}"/>
          </ac:spMkLst>
        </pc:spChg>
        <pc:spChg chg="mod">
          <ac:chgData name="Yangqiu SONG" userId="7663364d-1002-410d-9c05-5263f526c5cf" providerId="ADAL" clId="{BC6827DF-E116-4774-8269-9C0E552E0ED7}" dt="2023-11-24T08:55:28.254" v="224"/>
          <ac:spMkLst>
            <pc:docMk/>
            <pc:sldMk cId="112785839" sldId="273"/>
            <ac:spMk id="102" creationId="{B3073548-8DF8-0271-AB7B-F8698DA2A0B3}"/>
          </ac:spMkLst>
        </pc:spChg>
        <pc:spChg chg="mod">
          <ac:chgData name="Yangqiu SONG" userId="7663364d-1002-410d-9c05-5263f526c5cf" providerId="ADAL" clId="{BC6827DF-E116-4774-8269-9C0E552E0ED7}" dt="2023-11-24T08:55:28.254" v="224"/>
          <ac:spMkLst>
            <pc:docMk/>
            <pc:sldMk cId="112785839" sldId="273"/>
            <ac:spMk id="103" creationId="{C65BF92E-7EB7-82FC-E009-FCC599EC416A}"/>
          </ac:spMkLst>
        </pc:spChg>
        <pc:spChg chg="mod">
          <ac:chgData name="Yangqiu SONG" userId="7663364d-1002-410d-9c05-5263f526c5cf" providerId="ADAL" clId="{BC6827DF-E116-4774-8269-9C0E552E0ED7}" dt="2023-11-24T08:55:28.254" v="224"/>
          <ac:spMkLst>
            <pc:docMk/>
            <pc:sldMk cId="112785839" sldId="273"/>
            <ac:spMk id="107" creationId="{235615E7-427F-DD2F-4DEE-9A25B7BF62D3}"/>
          </ac:spMkLst>
        </pc:spChg>
        <pc:spChg chg="mod">
          <ac:chgData name="Yangqiu SONG" userId="7663364d-1002-410d-9c05-5263f526c5cf" providerId="ADAL" clId="{BC6827DF-E116-4774-8269-9C0E552E0ED7}" dt="2023-11-24T08:55:28.254" v="224"/>
          <ac:spMkLst>
            <pc:docMk/>
            <pc:sldMk cId="112785839" sldId="273"/>
            <ac:spMk id="108" creationId="{28F40CD5-4327-9E38-B8D6-685285D1C305}"/>
          </ac:spMkLst>
        </pc:spChg>
        <pc:spChg chg="mod">
          <ac:chgData name="Yangqiu SONG" userId="7663364d-1002-410d-9c05-5263f526c5cf" providerId="ADAL" clId="{BC6827DF-E116-4774-8269-9C0E552E0ED7}" dt="2023-11-24T08:55:28.254" v="224"/>
          <ac:spMkLst>
            <pc:docMk/>
            <pc:sldMk cId="112785839" sldId="273"/>
            <ac:spMk id="109" creationId="{411C199E-9BEA-9071-C1CC-46843D8DD1EB}"/>
          </ac:spMkLst>
        </pc:spChg>
        <pc:spChg chg="mod">
          <ac:chgData name="Yangqiu SONG" userId="7663364d-1002-410d-9c05-5263f526c5cf" providerId="ADAL" clId="{BC6827DF-E116-4774-8269-9C0E552E0ED7}" dt="2023-11-24T08:55:28.254" v="224"/>
          <ac:spMkLst>
            <pc:docMk/>
            <pc:sldMk cId="112785839" sldId="273"/>
            <ac:spMk id="110" creationId="{5966CFED-AEE1-7599-5EF6-1ABB9925DEF4}"/>
          </ac:spMkLst>
        </pc:spChg>
        <pc:grpChg chg="add mod">
          <ac:chgData name="Yangqiu SONG" userId="7663364d-1002-410d-9c05-5263f526c5cf" providerId="ADAL" clId="{BC6827DF-E116-4774-8269-9C0E552E0ED7}" dt="2023-11-24T08:55:28.254" v="224"/>
          <ac:grpSpMkLst>
            <pc:docMk/>
            <pc:sldMk cId="112785839" sldId="273"/>
            <ac:grpSpMk id="8" creationId="{186F3E11-4C9D-DFD4-E946-F7F4E51FCC3E}"/>
          </ac:grpSpMkLst>
        </pc:grpChg>
        <pc:grpChg chg="del">
          <ac:chgData name="Yangqiu SONG" userId="7663364d-1002-410d-9c05-5263f526c5cf" providerId="ADAL" clId="{BC6827DF-E116-4774-8269-9C0E552E0ED7}" dt="2023-11-24T08:55:27.780" v="223" actId="478"/>
          <ac:grpSpMkLst>
            <pc:docMk/>
            <pc:sldMk cId="112785839" sldId="273"/>
            <ac:grpSpMk id="14" creationId="{D947FE3E-C836-037A-DF6F-F5E76155186B}"/>
          </ac:grpSpMkLst>
        </pc:grpChg>
        <pc:picChg chg="mod">
          <ac:chgData name="Yangqiu SONG" userId="7663364d-1002-410d-9c05-5263f526c5cf" providerId="ADAL" clId="{BC6827DF-E116-4774-8269-9C0E552E0ED7}" dt="2023-11-24T08:55:28.254" v="224"/>
          <ac:picMkLst>
            <pc:docMk/>
            <pc:sldMk cId="112785839" sldId="273"/>
            <ac:picMk id="9" creationId="{59752679-47A4-4973-DF6D-B105F7D49F02}"/>
          </ac:picMkLst>
        </pc:picChg>
        <pc:picChg chg="mod">
          <ac:chgData name="Yangqiu SONG" userId="7663364d-1002-410d-9c05-5263f526c5cf" providerId="ADAL" clId="{BC6827DF-E116-4774-8269-9C0E552E0ED7}" dt="2023-11-24T08:55:28.254" v="224"/>
          <ac:picMkLst>
            <pc:docMk/>
            <pc:sldMk cId="112785839" sldId="273"/>
            <ac:picMk id="10" creationId="{54EA952B-EBA1-38FA-627D-6D8251316496}"/>
          </ac:picMkLst>
        </pc:picChg>
        <pc:cxnChg chg="mod">
          <ac:chgData name="Yangqiu SONG" userId="7663364d-1002-410d-9c05-5263f526c5cf" providerId="ADAL" clId="{BC6827DF-E116-4774-8269-9C0E552E0ED7}" dt="2023-11-24T08:55:28.254" v="224"/>
          <ac:cxnSpMkLst>
            <pc:docMk/>
            <pc:sldMk cId="112785839" sldId="273"/>
            <ac:cxnSpMk id="73" creationId="{9403D511-DBC3-5BFD-1C13-01B2DD2D69E3}"/>
          </ac:cxnSpMkLst>
        </pc:cxnChg>
        <pc:cxnChg chg="mod">
          <ac:chgData name="Yangqiu SONG" userId="7663364d-1002-410d-9c05-5263f526c5cf" providerId="ADAL" clId="{BC6827DF-E116-4774-8269-9C0E552E0ED7}" dt="2023-11-24T08:55:28.254" v="224"/>
          <ac:cxnSpMkLst>
            <pc:docMk/>
            <pc:sldMk cId="112785839" sldId="273"/>
            <ac:cxnSpMk id="74" creationId="{9C560982-5406-1F73-DEAE-5F1129E69CD8}"/>
          </ac:cxnSpMkLst>
        </pc:cxnChg>
        <pc:cxnChg chg="mod">
          <ac:chgData name="Yangqiu SONG" userId="7663364d-1002-410d-9c05-5263f526c5cf" providerId="ADAL" clId="{BC6827DF-E116-4774-8269-9C0E552E0ED7}" dt="2023-11-24T08:55:28.254" v="224"/>
          <ac:cxnSpMkLst>
            <pc:docMk/>
            <pc:sldMk cId="112785839" sldId="273"/>
            <ac:cxnSpMk id="75" creationId="{1D08605E-4EC9-DB70-23F2-32D15150B862}"/>
          </ac:cxnSpMkLst>
        </pc:cxnChg>
        <pc:cxnChg chg="mod">
          <ac:chgData name="Yangqiu SONG" userId="7663364d-1002-410d-9c05-5263f526c5cf" providerId="ADAL" clId="{BC6827DF-E116-4774-8269-9C0E552E0ED7}" dt="2023-11-24T08:55:28.254" v="224"/>
          <ac:cxnSpMkLst>
            <pc:docMk/>
            <pc:sldMk cId="112785839" sldId="273"/>
            <ac:cxnSpMk id="76" creationId="{43EDA566-E2F3-17E8-E1CE-8F51FE65FFF6}"/>
          </ac:cxnSpMkLst>
        </pc:cxnChg>
        <pc:cxnChg chg="mod">
          <ac:chgData name="Yangqiu SONG" userId="7663364d-1002-410d-9c05-5263f526c5cf" providerId="ADAL" clId="{BC6827DF-E116-4774-8269-9C0E552E0ED7}" dt="2023-11-24T08:55:28.254" v="224"/>
          <ac:cxnSpMkLst>
            <pc:docMk/>
            <pc:sldMk cId="112785839" sldId="273"/>
            <ac:cxnSpMk id="77" creationId="{73E00FCE-4A68-1FBE-8130-F2A4E115ADD4}"/>
          </ac:cxnSpMkLst>
        </pc:cxnChg>
        <pc:cxnChg chg="mod">
          <ac:chgData name="Yangqiu SONG" userId="7663364d-1002-410d-9c05-5263f526c5cf" providerId="ADAL" clId="{BC6827DF-E116-4774-8269-9C0E552E0ED7}" dt="2023-11-24T08:55:28.254" v="224"/>
          <ac:cxnSpMkLst>
            <pc:docMk/>
            <pc:sldMk cId="112785839" sldId="273"/>
            <ac:cxnSpMk id="83" creationId="{4542A2D2-9FCC-0F87-B53C-DCFEDD178595}"/>
          </ac:cxnSpMkLst>
        </pc:cxnChg>
        <pc:cxnChg chg="mod">
          <ac:chgData name="Yangqiu SONG" userId="7663364d-1002-410d-9c05-5263f526c5cf" providerId="ADAL" clId="{BC6827DF-E116-4774-8269-9C0E552E0ED7}" dt="2023-11-24T08:55:28.254" v="224"/>
          <ac:cxnSpMkLst>
            <pc:docMk/>
            <pc:sldMk cId="112785839" sldId="273"/>
            <ac:cxnSpMk id="86" creationId="{A0099A5A-C8EB-DAF6-5B5B-CDC9A37E4E27}"/>
          </ac:cxnSpMkLst>
        </pc:cxnChg>
        <pc:cxnChg chg="mod">
          <ac:chgData name="Yangqiu SONG" userId="7663364d-1002-410d-9c05-5263f526c5cf" providerId="ADAL" clId="{BC6827DF-E116-4774-8269-9C0E552E0ED7}" dt="2023-11-24T08:55:28.254" v="224"/>
          <ac:cxnSpMkLst>
            <pc:docMk/>
            <pc:sldMk cId="112785839" sldId="273"/>
            <ac:cxnSpMk id="87" creationId="{E42E932A-E3CB-3614-8B07-EBEAD7839973}"/>
          </ac:cxnSpMkLst>
        </pc:cxnChg>
        <pc:cxnChg chg="mod">
          <ac:chgData name="Yangqiu SONG" userId="7663364d-1002-410d-9c05-5263f526c5cf" providerId="ADAL" clId="{BC6827DF-E116-4774-8269-9C0E552E0ED7}" dt="2023-11-24T08:55:28.254" v="224"/>
          <ac:cxnSpMkLst>
            <pc:docMk/>
            <pc:sldMk cId="112785839" sldId="273"/>
            <ac:cxnSpMk id="89" creationId="{FEC6C118-D90D-404D-59D1-1B8034AA5290}"/>
          </ac:cxnSpMkLst>
        </pc:cxnChg>
        <pc:cxnChg chg="mod">
          <ac:chgData name="Yangqiu SONG" userId="7663364d-1002-410d-9c05-5263f526c5cf" providerId="ADAL" clId="{BC6827DF-E116-4774-8269-9C0E552E0ED7}" dt="2023-11-24T08:55:28.254" v="224"/>
          <ac:cxnSpMkLst>
            <pc:docMk/>
            <pc:sldMk cId="112785839" sldId="273"/>
            <ac:cxnSpMk id="104" creationId="{91C53216-895B-6FF9-C844-D73706F50B99}"/>
          </ac:cxnSpMkLst>
        </pc:cxnChg>
        <pc:cxnChg chg="mod">
          <ac:chgData name="Yangqiu SONG" userId="7663364d-1002-410d-9c05-5263f526c5cf" providerId="ADAL" clId="{BC6827DF-E116-4774-8269-9C0E552E0ED7}" dt="2023-11-24T08:55:28.254" v="224"/>
          <ac:cxnSpMkLst>
            <pc:docMk/>
            <pc:sldMk cId="112785839" sldId="273"/>
            <ac:cxnSpMk id="105" creationId="{A4E2B79F-9134-976B-33B1-33391B775FFF}"/>
          </ac:cxnSpMkLst>
        </pc:cxnChg>
        <pc:cxnChg chg="mod">
          <ac:chgData name="Yangqiu SONG" userId="7663364d-1002-410d-9c05-5263f526c5cf" providerId="ADAL" clId="{BC6827DF-E116-4774-8269-9C0E552E0ED7}" dt="2023-11-24T08:55:28.254" v="224"/>
          <ac:cxnSpMkLst>
            <pc:docMk/>
            <pc:sldMk cId="112785839" sldId="273"/>
            <ac:cxnSpMk id="106" creationId="{AA52404B-0C47-F746-1ABF-0D0C9EEE7DC1}"/>
          </ac:cxnSpMkLst>
        </pc:cxnChg>
      </pc:sldChg>
      <pc:sldChg chg="addSp delSp modSp mod">
        <pc:chgData name="Yangqiu SONG" userId="7663364d-1002-410d-9c05-5263f526c5cf" providerId="ADAL" clId="{BC6827DF-E116-4774-8269-9C0E552E0ED7}" dt="2023-11-24T08:56:16.774" v="234" actId="1076"/>
        <pc:sldMkLst>
          <pc:docMk/>
          <pc:sldMk cId="2413507965" sldId="284"/>
        </pc:sldMkLst>
        <pc:spChg chg="del">
          <ac:chgData name="Yangqiu SONG" userId="7663364d-1002-410d-9c05-5263f526c5cf" providerId="ADAL" clId="{BC6827DF-E116-4774-8269-9C0E552E0ED7}" dt="2023-11-24T08:51:28.214" v="131" actId="21"/>
          <ac:spMkLst>
            <pc:docMk/>
            <pc:sldMk cId="2413507965" sldId="284"/>
            <ac:spMk id="2" creationId="{733BE39C-375C-282F-6CC6-40E621BE51CE}"/>
          </ac:spMkLst>
        </pc:spChg>
        <pc:spChg chg="add mod">
          <ac:chgData name="Yangqiu SONG" userId="7663364d-1002-410d-9c05-5263f526c5cf" providerId="ADAL" clId="{BC6827DF-E116-4774-8269-9C0E552E0ED7}" dt="2023-11-24T08:53:24.308" v="189" actId="13822"/>
          <ac:spMkLst>
            <pc:docMk/>
            <pc:sldMk cId="2413507965" sldId="284"/>
            <ac:spMk id="3" creationId="{3CA1D2F1-B7FF-46BC-1497-F108D7EFF479}"/>
          </ac:spMkLst>
        </pc:spChg>
        <pc:spChg chg="add mod">
          <ac:chgData name="Yangqiu SONG" userId="7663364d-1002-410d-9c05-5263f526c5cf" providerId="ADAL" clId="{BC6827DF-E116-4774-8269-9C0E552E0ED7}" dt="2023-11-24T08:55:06.457" v="212" actId="1076"/>
          <ac:spMkLst>
            <pc:docMk/>
            <pc:sldMk cId="2413507965" sldId="284"/>
            <ac:spMk id="4" creationId="{C9DEFBE2-BFD0-3F56-6165-DAA382035184}"/>
          </ac:spMkLst>
        </pc:spChg>
        <pc:spChg chg="add mod">
          <ac:chgData name="Yangqiu SONG" userId="7663364d-1002-410d-9c05-5263f526c5cf" providerId="ADAL" clId="{BC6827DF-E116-4774-8269-9C0E552E0ED7}" dt="2023-11-24T08:55:04.692" v="211" actId="1076"/>
          <ac:spMkLst>
            <pc:docMk/>
            <pc:sldMk cId="2413507965" sldId="284"/>
            <ac:spMk id="5" creationId="{5E988BDD-9BAC-1E53-B343-EB12945E3554}"/>
          </ac:spMkLst>
        </pc:spChg>
        <pc:spChg chg="mod">
          <ac:chgData name="Yangqiu SONG" userId="7663364d-1002-410d-9c05-5263f526c5cf" providerId="ADAL" clId="{BC6827DF-E116-4774-8269-9C0E552E0ED7}" dt="2023-11-24T08:55:02.346" v="210" actId="14100"/>
          <ac:spMkLst>
            <pc:docMk/>
            <pc:sldMk cId="2413507965" sldId="284"/>
            <ac:spMk id="7" creationId="{6DA22DE2-1CBB-A424-2DA0-411677B5C7AE}"/>
          </ac:spMkLst>
        </pc:spChg>
        <pc:spChg chg="mod">
          <ac:chgData name="Yangqiu SONG" userId="7663364d-1002-410d-9c05-5263f526c5cf" providerId="ADAL" clId="{BC6827DF-E116-4774-8269-9C0E552E0ED7}" dt="2023-11-24T08:54:55.765" v="208"/>
          <ac:spMkLst>
            <pc:docMk/>
            <pc:sldMk cId="2413507965" sldId="284"/>
            <ac:spMk id="10" creationId="{C21D23E9-DB99-6C53-1F0F-08E8567D890E}"/>
          </ac:spMkLst>
        </pc:spChg>
        <pc:spChg chg="mod">
          <ac:chgData name="Yangqiu SONG" userId="7663364d-1002-410d-9c05-5263f526c5cf" providerId="ADAL" clId="{BC6827DF-E116-4774-8269-9C0E552E0ED7}" dt="2023-11-24T08:54:55.765" v="208"/>
          <ac:spMkLst>
            <pc:docMk/>
            <pc:sldMk cId="2413507965" sldId="284"/>
            <ac:spMk id="11" creationId="{8AABA435-1CDE-B866-46E0-5B77BE4BA9A0}"/>
          </ac:spMkLst>
        </pc:spChg>
        <pc:spChg chg="mod">
          <ac:chgData name="Yangqiu SONG" userId="7663364d-1002-410d-9c05-5263f526c5cf" providerId="ADAL" clId="{BC6827DF-E116-4774-8269-9C0E552E0ED7}" dt="2023-11-24T08:54:55.765" v="208"/>
          <ac:spMkLst>
            <pc:docMk/>
            <pc:sldMk cId="2413507965" sldId="284"/>
            <ac:spMk id="13" creationId="{2DA01CAE-EF8B-9755-B3A5-406455B73428}"/>
          </ac:spMkLst>
        </pc:spChg>
        <pc:spChg chg="mod">
          <ac:chgData name="Yangqiu SONG" userId="7663364d-1002-410d-9c05-5263f526c5cf" providerId="ADAL" clId="{BC6827DF-E116-4774-8269-9C0E552E0ED7}" dt="2023-11-24T08:54:55.765" v="208"/>
          <ac:spMkLst>
            <pc:docMk/>
            <pc:sldMk cId="2413507965" sldId="284"/>
            <ac:spMk id="14" creationId="{9EFA52E0-8E1E-4C5B-2A9E-25261ADA5825}"/>
          </ac:spMkLst>
        </pc:spChg>
        <pc:spChg chg="mod">
          <ac:chgData name="Yangqiu SONG" userId="7663364d-1002-410d-9c05-5263f526c5cf" providerId="ADAL" clId="{BC6827DF-E116-4774-8269-9C0E552E0ED7}" dt="2023-11-24T08:54:55.765" v="208"/>
          <ac:spMkLst>
            <pc:docMk/>
            <pc:sldMk cId="2413507965" sldId="284"/>
            <ac:spMk id="15" creationId="{C0B598A8-C0E1-B2C6-A28B-7DB14B704E53}"/>
          </ac:spMkLst>
        </pc:spChg>
        <pc:spChg chg="mod">
          <ac:chgData name="Yangqiu SONG" userId="7663364d-1002-410d-9c05-5263f526c5cf" providerId="ADAL" clId="{BC6827DF-E116-4774-8269-9C0E552E0ED7}" dt="2023-11-24T08:54:55.765" v="208"/>
          <ac:spMkLst>
            <pc:docMk/>
            <pc:sldMk cId="2413507965" sldId="284"/>
            <ac:spMk id="16" creationId="{C9FAC53E-2AF3-A889-DCDB-919E66579D23}"/>
          </ac:spMkLst>
        </pc:spChg>
        <pc:spChg chg="mod">
          <ac:chgData name="Yangqiu SONG" userId="7663364d-1002-410d-9c05-5263f526c5cf" providerId="ADAL" clId="{BC6827DF-E116-4774-8269-9C0E552E0ED7}" dt="2023-11-24T08:54:55.765" v="208"/>
          <ac:spMkLst>
            <pc:docMk/>
            <pc:sldMk cId="2413507965" sldId="284"/>
            <ac:spMk id="17" creationId="{F33A1CF1-0B83-C7CB-8B57-77C4D7E96DB6}"/>
          </ac:spMkLst>
        </pc:spChg>
        <pc:spChg chg="mod">
          <ac:chgData name="Yangqiu SONG" userId="7663364d-1002-410d-9c05-5263f526c5cf" providerId="ADAL" clId="{BC6827DF-E116-4774-8269-9C0E552E0ED7}" dt="2023-11-24T08:54:55.765" v="208"/>
          <ac:spMkLst>
            <pc:docMk/>
            <pc:sldMk cId="2413507965" sldId="284"/>
            <ac:spMk id="18" creationId="{C78AE603-7E01-1FE1-AE9B-42355F9F5AD6}"/>
          </ac:spMkLst>
        </pc:spChg>
        <pc:spChg chg="mod">
          <ac:chgData name="Yangqiu SONG" userId="7663364d-1002-410d-9c05-5263f526c5cf" providerId="ADAL" clId="{BC6827DF-E116-4774-8269-9C0E552E0ED7}" dt="2023-11-24T08:54:55.765" v="208"/>
          <ac:spMkLst>
            <pc:docMk/>
            <pc:sldMk cId="2413507965" sldId="284"/>
            <ac:spMk id="19" creationId="{089F4CC4-70A3-0AE9-A106-8B35E2A45CF4}"/>
          </ac:spMkLst>
        </pc:spChg>
        <pc:spChg chg="mod">
          <ac:chgData name="Yangqiu SONG" userId="7663364d-1002-410d-9c05-5263f526c5cf" providerId="ADAL" clId="{BC6827DF-E116-4774-8269-9C0E552E0ED7}" dt="2023-11-24T08:54:55.765" v="208"/>
          <ac:spMkLst>
            <pc:docMk/>
            <pc:sldMk cId="2413507965" sldId="284"/>
            <ac:spMk id="25" creationId="{D48774DE-C491-5BB6-884E-B643AE35D5A5}"/>
          </ac:spMkLst>
        </pc:spChg>
        <pc:spChg chg="mod">
          <ac:chgData name="Yangqiu SONG" userId="7663364d-1002-410d-9c05-5263f526c5cf" providerId="ADAL" clId="{BC6827DF-E116-4774-8269-9C0E552E0ED7}" dt="2023-11-24T08:54:55.765" v="208"/>
          <ac:spMkLst>
            <pc:docMk/>
            <pc:sldMk cId="2413507965" sldId="284"/>
            <ac:spMk id="26" creationId="{7BCB9D64-558C-F039-BF61-9A4B2A489ABE}"/>
          </ac:spMkLst>
        </pc:spChg>
        <pc:spChg chg="mod">
          <ac:chgData name="Yangqiu SONG" userId="7663364d-1002-410d-9c05-5263f526c5cf" providerId="ADAL" clId="{BC6827DF-E116-4774-8269-9C0E552E0ED7}" dt="2023-11-24T08:54:55.765" v="208"/>
          <ac:spMkLst>
            <pc:docMk/>
            <pc:sldMk cId="2413507965" sldId="284"/>
            <ac:spMk id="27" creationId="{A62C9497-BEB5-0120-C968-C81477981073}"/>
          </ac:spMkLst>
        </pc:spChg>
        <pc:spChg chg="mod">
          <ac:chgData name="Yangqiu SONG" userId="7663364d-1002-410d-9c05-5263f526c5cf" providerId="ADAL" clId="{BC6827DF-E116-4774-8269-9C0E552E0ED7}" dt="2023-11-24T08:54:55.765" v="208"/>
          <ac:spMkLst>
            <pc:docMk/>
            <pc:sldMk cId="2413507965" sldId="284"/>
            <ac:spMk id="28" creationId="{B4EB699A-4EE6-91DC-8934-32965A16783F}"/>
          </ac:spMkLst>
        </pc:spChg>
        <pc:spChg chg="mod">
          <ac:chgData name="Yangqiu SONG" userId="7663364d-1002-410d-9c05-5263f526c5cf" providerId="ADAL" clId="{BC6827DF-E116-4774-8269-9C0E552E0ED7}" dt="2023-11-24T08:54:55.765" v="208"/>
          <ac:spMkLst>
            <pc:docMk/>
            <pc:sldMk cId="2413507965" sldId="284"/>
            <ac:spMk id="30" creationId="{DBDF14DE-C6D8-B42D-A05B-354CB7465745}"/>
          </ac:spMkLst>
        </pc:spChg>
        <pc:spChg chg="mod">
          <ac:chgData name="Yangqiu SONG" userId="7663364d-1002-410d-9c05-5263f526c5cf" providerId="ADAL" clId="{BC6827DF-E116-4774-8269-9C0E552E0ED7}" dt="2023-11-24T08:54:55.765" v="208"/>
          <ac:spMkLst>
            <pc:docMk/>
            <pc:sldMk cId="2413507965" sldId="284"/>
            <ac:spMk id="31" creationId="{070EF279-FF51-ADC3-3C14-83823E656E30}"/>
          </ac:spMkLst>
        </pc:spChg>
        <pc:spChg chg="mod">
          <ac:chgData name="Yangqiu SONG" userId="7663364d-1002-410d-9c05-5263f526c5cf" providerId="ADAL" clId="{BC6827DF-E116-4774-8269-9C0E552E0ED7}" dt="2023-11-24T08:54:55.765" v="208"/>
          <ac:spMkLst>
            <pc:docMk/>
            <pc:sldMk cId="2413507965" sldId="284"/>
            <ac:spMk id="34" creationId="{80BF9E3B-7139-F92D-CCEC-98B6FD697A34}"/>
          </ac:spMkLst>
        </pc:spChg>
        <pc:spChg chg="mod">
          <ac:chgData name="Yangqiu SONG" userId="7663364d-1002-410d-9c05-5263f526c5cf" providerId="ADAL" clId="{BC6827DF-E116-4774-8269-9C0E552E0ED7}" dt="2023-11-24T08:54:55.765" v="208"/>
          <ac:spMkLst>
            <pc:docMk/>
            <pc:sldMk cId="2413507965" sldId="284"/>
            <ac:spMk id="36" creationId="{C142C59D-E4D3-0A76-2600-DC2234C12E4D}"/>
          </ac:spMkLst>
        </pc:spChg>
        <pc:spChg chg="mod">
          <ac:chgData name="Yangqiu SONG" userId="7663364d-1002-410d-9c05-5263f526c5cf" providerId="ADAL" clId="{BC6827DF-E116-4774-8269-9C0E552E0ED7}" dt="2023-11-24T08:54:55.765" v="208"/>
          <ac:spMkLst>
            <pc:docMk/>
            <pc:sldMk cId="2413507965" sldId="284"/>
            <ac:spMk id="37" creationId="{C7DBC9D1-32F6-D5C0-1FAC-447AC81EB3DC}"/>
          </ac:spMkLst>
        </pc:spChg>
        <pc:spChg chg="mod">
          <ac:chgData name="Yangqiu SONG" userId="7663364d-1002-410d-9c05-5263f526c5cf" providerId="ADAL" clId="{BC6827DF-E116-4774-8269-9C0E552E0ED7}" dt="2023-11-24T08:54:55.765" v="208"/>
          <ac:spMkLst>
            <pc:docMk/>
            <pc:sldMk cId="2413507965" sldId="284"/>
            <ac:spMk id="38" creationId="{092F5E07-934F-2035-0401-03BFA021DD15}"/>
          </ac:spMkLst>
        </pc:spChg>
        <pc:spChg chg="mod">
          <ac:chgData name="Yangqiu SONG" userId="7663364d-1002-410d-9c05-5263f526c5cf" providerId="ADAL" clId="{BC6827DF-E116-4774-8269-9C0E552E0ED7}" dt="2023-11-24T08:56:16.774" v="234" actId="1076"/>
          <ac:spMkLst>
            <pc:docMk/>
            <pc:sldMk cId="2413507965" sldId="284"/>
            <ac:spMk id="39" creationId="{E3F4600F-004E-7C38-1BE4-47365BA38198}"/>
          </ac:spMkLst>
        </pc:spChg>
        <pc:spChg chg="mod">
          <ac:chgData name="Yangqiu SONG" userId="7663364d-1002-410d-9c05-5263f526c5cf" providerId="ADAL" clId="{BC6827DF-E116-4774-8269-9C0E552E0ED7}" dt="2023-11-24T08:54:55.765" v="208"/>
          <ac:spMkLst>
            <pc:docMk/>
            <pc:sldMk cId="2413507965" sldId="284"/>
            <ac:spMk id="41" creationId="{F5A2E1F6-AFF1-450B-7E84-E30B8D4B4E62}"/>
          </ac:spMkLst>
        </pc:spChg>
        <pc:spChg chg="mod">
          <ac:chgData name="Yangqiu SONG" userId="7663364d-1002-410d-9c05-5263f526c5cf" providerId="ADAL" clId="{BC6827DF-E116-4774-8269-9C0E552E0ED7}" dt="2023-11-24T08:54:55.765" v="208"/>
          <ac:spMkLst>
            <pc:docMk/>
            <pc:sldMk cId="2413507965" sldId="284"/>
            <ac:spMk id="42" creationId="{F4AC27D7-8F34-598B-F811-2CF1053FC216}"/>
          </ac:spMkLst>
        </pc:spChg>
        <pc:spChg chg="mod">
          <ac:chgData name="Yangqiu SONG" userId="7663364d-1002-410d-9c05-5263f526c5cf" providerId="ADAL" clId="{BC6827DF-E116-4774-8269-9C0E552E0ED7}" dt="2023-11-24T08:54:55.765" v="208"/>
          <ac:spMkLst>
            <pc:docMk/>
            <pc:sldMk cId="2413507965" sldId="284"/>
            <ac:spMk id="43" creationId="{22C4D131-695A-6CC0-D302-BE3BA000E242}"/>
          </ac:spMkLst>
        </pc:spChg>
        <pc:spChg chg="mod">
          <ac:chgData name="Yangqiu SONG" userId="7663364d-1002-410d-9c05-5263f526c5cf" providerId="ADAL" clId="{BC6827DF-E116-4774-8269-9C0E552E0ED7}" dt="2023-11-24T08:54:55.765" v="208"/>
          <ac:spMkLst>
            <pc:docMk/>
            <pc:sldMk cId="2413507965" sldId="284"/>
            <ac:spMk id="44" creationId="{DCDB82E5-A29B-55D0-5E14-97972FA7D52C}"/>
          </ac:spMkLst>
        </pc:spChg>
        <pc:spChg chg="mod">
          <ac:chgData name="Yangqiu SONG" userId="7663364d-1002-410d-9c05-5263f526c5cf" providerId="ADAL" clId="{BC6827DF-E116-4774-8269-9C0E552E0ED7}" dt="2023-11-24T08:54:55.765" v="208"/>
          <ac:spMkLst>
            <pc:docMk/>
            <pc:sldMk cId="2413507965" sldId="284"/>
            <ac:spMk id="45" creationId="{1A292F97-EEFE-0AD4-F093-394B77FE3E5C}"/>
          </ac:spMkLst>
        </pc:spChg>
        <pc:spChg chg="mod">
          <ac:chgData name="Yangqiu SONG" userId="7663364d-1002-410d-9c05-5263f526c5cf" providerId="ADAL" clId="{BC6827DF-E116-4774-8269-9C0E552E0ED7}" dt="2023-11-24T08:54:55.765" v="208"/>
          <ac:spMkLst>
            <pc:docMk/>
            <pc:sldMk cId="2413507965" sldId="284"/>
            <ac:spMk id="46" creationId="{8D84C2D9-14EF-B5DD-19BE-65D67DD10400}"/>
          </ac:spMkLst>
        </pc:spChg>
        <pc:spChg chg="mod">
          <ac:chgData name="Yangqiu SONG" userId="7663364d-1002-410d-9c05-5263f526c5cf" providerId="ADAL" clId="{BC6827DF-E116-4774-8269-9C0E552E0ED7}" dt="2023-11-24T08:54:55.765" v="208"/>
          <ac:spMkLst>
            <pc:docMk/>
            <pc:sldMk cId="2413507965" sldId="284"/>
            <ac:spMk id="47" creationId="{6D08D95B-D598-8F13-744E-C7348676D97F}"/>
          </ac:spMkLst>
        </pc:spChg>
        <pc:spChg chg="mod">
          <ac:chgData name="Yangqiu SONG" userId="7663364d-1002-410d-9c05-5263f526c5cf" providerId="ADAL" clId="{BC6827DF-E116-4774-8269-9C0E552E0ED7}" dt="2023-11-24T08:54:55.765" v="208"/>
          <ac:spMkLst>
            <pc:docMk/>
            <pc:sldMk cId="2413507965" sldId="284"/>
            <ac:spMk id="48" creationId="{DE5EE243-33FC-9213-C068-CB903F55FF04}"/>
          </ac:spMkLst>
        </pc:spChg>
        <pc:spChg chg="mod">
          <ac:chgData name="Yangqiu SONG" userId="7663364d-1002-410d-9c05-5263f526c5cf" providerId="ADAL" clId="{BC6827DF-E116-4774-8269-9C0E552E0ED7}" dt="2023-11-24T08:54:55.765" v="208"/>
          <ac:spMkLst>
            <pc:docMk/>
            <pc:sldMk cId="2413507965" sldId="284"/>
            <ac:spMk id="49" creationId="{6439B3FD-0F15-E016-B299-06F510B404CF}"/>
          </ac:spMkLst>
        </pc:spChg>
        <pc:spChg chg="mod">
          <ac:chgData name="Yangqiu SONG" userId="7663364d-1002-410d-9c05-5263f526c5cf" providerId="ADAL" clId="{BC6827DF-E116-4774-8269-9C0E552E0ED7}" dt="2023-11-24T08:54:55.765" v="208"/>
          <ac:spMkLst>
            <pc:docMk/>
            <pc:sldMk cId="2413507965" sldId="284"/>
            <ac:spMk id="50" creationId="{06DBA28D-E81D-5723-4EFF-061E3E6EEE94}"/>
          </ac:spMkLst>
        </pc:spChg>
        <pc:spChg chg="mod">
          <ac:chgData name="Yangqiu SONG" userId="7663364d-1002-410d-9c05-5263f526c5cf" providerId="ADAL" clId="{BC6827DF-E116-4774-8269-9C0E552E0ED7}" dt="2023-11-24T08:54:55.765" v="208"/>
          <ac:spMkLst>
            <pc:docMk/>
            <pc:sldMk cId="2413507965" sldId="284"/>
            <ac:spMk id="51" creationId="{E970C244-1598-CE4E-0BD4-13738D0BBE1E}"/>
          </ac:spMkLst>
        </pc:spChg>
        <pc:spChg chg="mod">
          <ac:chgData name="Yangqiu SONG" userId="7663364d-1002-410d-9c05-5263f526c5cf" providerId="ADAL" clId="{BC6827DF-E116-4774-8269-9C0E552E0ED7}" dt="2023-11-24T08:54:55.765" v="208"/>
          <ac:spMkLst>
            <pc:docMk/>
            <pc:sldMk cId="2413507965" sldId="284"/>
            <ac:spMk id="55" creationId="{B08C17B9-3FD2-74E6-27BC-1F767F94E1DC}"/>
          </ac:spMkLst>
        </pc:spChg>
        <pc:spChg chg="mod">
          <ac:chgData name="Yangqiu SONG" userId="7663364d-1002-410d-9c05-5263f526c5cf" providerId="ADAL" clId="{BC6827DF-E116-4774-8269-9C0E552E0ED7}" dt="2023-11-24T08:54:55.765" v="208"/>
          <ac:spMkLst>
            <pc:docMk/>
            <pc:sldMk cId="2413507965" sldId="284"/>
            <ac:spMk id="56" creationId="{8E7D7CE7-28D5-3885-B89C-DC94089AED07}"/>
          </ac:spMkLst>
        </pc:spChg>
        <pc:spChg chg="mod">
          <ac:chgData name="Yangqiu SONG" userId="7663364d-1002-410d-9c05-5263f526c5cf" providerId="ADAL" clId="{BC6827DF-E116-4774-8269-9C0E552E0ED7}" dt="2023-11-24T08:54:55.765" v="208"/>
          <ac:spMkLst>
            <pc:docMk/>
            <pc:sldMk cId="2413507965" sldId="284"/>
            <ac:spMk id="57" creationId="{11F85EEF-B718-BC46-2C62-DD7C6424FC0A}"/>
          </ac:spMkLst>
        </pc:spChg>
        <pc:spChg chg="mod">
          <ac:chgData name="Yangqiu SONG" userId="7663364d-1002-410d-9c05-5263f526c5cf" providerId="ADAL" clId="{BC6827DF-E116-4774-8269-9C0E552E0ED7}" dt="2023-11-24T08:54:55.765" v="208"/>
          <ac:spMkLst>
            <pc:docMk/>
            <pc:sldMk cId="2413507965" sldId="284"/>
            <ac:spMk id="58" creationId="{E292C738-71FE-6FB9-2200-33F1D1CBAF83}"/>
          </ac:spMkLst>
        </pc:spChg>
        <pc:grpChg chg="add mod">
          <ac:chgData name="Yangqiu SONG" userId="7663364d-1002-410d-9c05-5263f526c5cf" providerId="ADAL" clId="{BC6827DF-E116-4774-8269-9C0E552E0ED7}" dt="2023-11-24T08:54:55.765" v="208"/>
          <ac:grpSpMkLst>
            <pc:docMk/>
            <pc:sldMk cId="2413507965" sldId="284"/>
            <ac:grpSpMk id="6" creationId="{232C1B93-12F9-3F20-9154-B415B4C752D2}"/>
          </ac:grpSpMkLst>
        </pc:grpChg>
        <pc:grpChg chg="del">
          <ac:chgData name="Yangqiu SONG" userId="7663364d-1002-410d-9c05-5263f526c5cf" providerId="ADAL" clId="{BC6827DF-E116-4774-8269-9C0E552E0ED7}" dt="2023-11-24T08:54:55.510" v="207" actId="478"/>
          <ac:grpSpMkLst>
            <pc:docMk/>
            <pc:sldMk cId="2413507965" sldId="284"/>
            <ac:grpSpMk id="64" creationId="{B464DF6A-3C70-E3E5-9674-CDAFBECAFA34}"/>
          </ac:grpSpMkLst>
        </pc:grpChg>
        <pc:picChg chg="mod">
          <ac:chgData name="Yangqiu SONG" userId="7663364d-1002-410d-9c05-5263f526c5cf" providerId="ADAL" clId="{BC6827DF-E116-4774-8269-9C0E552E0ED7}" dt="2023-11-24T08:54:55.765" v="208"/>
          <ac:picMkLst>
            <pc:docMk/>
            <pc:sldMk cId="2413507965" sldId="284"/>
            <ac:picMk id="8" creationId="{6DB46A03-870C-1514-DCB9-A706B4CEEC40}"/>
          </ac:picMkLst>
        </pc:picChg>
        <pc:picChg chg="mod">
          <ac:chgData name="Yangqiu SONG" userId="7663364d-1002-410d-9c05-5263f526c5cf" providerId="ADAL" clId="{BC6827DF-E116-4774-8269-9C0E552E0ED7}" dt="2023-11-24T08:54:55.765" v="208"/>
          <ac:picMkLst>
            <pc:docMk/>
            <pc:sldMk cId="2413507965" sldId="284"/>
            <ac:picMk id="9" creationId="{E8CBB5E8-9D12-AB98-2E1B-B3736C879129}"/>
          </ac:picMkLst>
        </pc:picChg>
        <pc:cxnChg chg="mod">
          <ac:chgData name="Yangqiu SONG" userId="7663364d-1002-410d-9c05-5263f526c5cf" providerId="ADAL" clId="{BC6827DF-E116-4774-8269-9C0E552E0ED7}" dt="2023-11-24T08:54:55.765" v="208"/>
          <ac:cxnSpMkLst>
            <pc:docMk/>
            <pc:sldMk cId="2413507965" sldId="284"/>
            <ac:cxnSpMk id="20" creationId="{C976F3FB-83B5-9D8D-DBA6-ABB324FCD26C}"/>
          </ac:cxnSpMkLst>
        </pc:cxnChg>
        <pc:cxnChg chg="mod">
          <ac:chgData name="Yangqiu SONG" userId="7663364d-1002-410d-9c05-5263f526c5cf" providerId="ADAL" clId="{BC6827DF-E116-4774-8269-9C0E552E0ED7}" dt="2023-11-24T08:54:55.765" v="208"/>
          <ac:cxnSpMkLst>
            <pc:docMk/>
            <pc:sldMk cId="2413507965" sldId="284"/>
            <ac:cxnSpMk id="21" creationId="{EB8AA7EF-3792-6CEF-B4BA-D7263D64C681}"/>
          </ac:cxnSpMkLst>
        </pc:cxnChg>
        <pc:cxnChg chg="mod">
          <ac:chgData name="Yangqiu SONG" userId="7663364d-1002-410d-9c05-5263f526c5cf" providerId="ADAL" clId="{BC6827DF-E116-4774-8269-9C0E552E0ED7}" dt="2023-11-24T08:54:55.765" v="208"/>
          <ac:cxnSpMkLst>
            <pc:docMk/>
            <pc:sldMk cId="2413507965" sldId="284"/>
            <ac:cxnSpMk id="22" creationId="{EE2172F3-2110-2147-6DDE-962598457918}"/>
          </ac:cxnSpMkLst>
        </pc:cxnChg>
        <pc:cxnChg chg="mod">
          <ac:chgData name="Yangqiu SONG" userId="7663364d-1002-410d-9c05-5263f526c5cf" providerId="ADAL" clId="{BC6827DF-E116-4774-8269-9C0E552E0ED7}" dt="2023-11-24T08:54:55.765" v="208"/>
          <ac:cxnSpMkLst>
            <pc:docMk/>
            <pc:sldMk cId="2413507965" sldId="284"/>
            <ac:cxnSpMk id="23" creationId="{F5F5D490-8416-C80F-09C2-BA6890F75BF1}"/>
          </ac:cxnSpMkLst>
        </pc:cxnChg>
        <pc:cxnChg chg="mod">
          <ac:chgData name="Yangqiu SONG" userId="7663364d-1002-410d-9c05-5263f526c5cf" providerId="ADAL" clId="{BC6827DF-E116-4774-8269-9C0E552E0ED7}" dt="2023-11-24T08:54:55.765" v="208"/>
          <ac:cxnSpMkLst>
            <pc:docMk/>
            <pc:sldMk cId="2413507965" sldId="284"/>
            <ac:cxnSpMk id="24" creationId="{3BA2EE75-18CF-98E7-B0F4-A16999775BAF}"/>
          </ac:cxnSpMkLst>
        </pc:cxnChg>
        <pc:cxnChg chg="mod">
          <ac:chgData name="Yangqiu SONG" userId="7663364d-1002-410d-9c05-5263f526c5cf" providerId="ADAL" clId="{BC6827DF-E116-4774-8269-9C0E552E0ED7}" dt="2023-11-24T08:54:55.765" v="208"/>
          <ac:cxnSpMkLst>
            <pc:docMk/>
            <pc:sldMk cId="2413507965" sldId="284"/>
            <ac:cxnSpMk id="29" creationId="{7A17B924-B916-3BEA-8D05-27A4556330F2}"/>
          </ac:cxnSpMkLst>
        </pc:cxnChg>
        <pc:cxnChg chg="mod">
          <ac:chgData name="Yangqiu SONG" userId="7663364d-1002-410d-9c05-5263f526c5cf" providerId="ADAL" clId="{BC6827DF-E116-4774-8269-9C0E552E0ED7}" dt="2023-11-24T08:54:55.765" v="208"/>
          <ac:cxnSpMkLst>
            <pc:docMk/>
            <pc:sldMk cId="2413507965" sldId="284"/>
            <ac:cxnSpMk id="32" creationId="{5875F400-156C-96AE-E2C5-97BC0BE84AE8}"/>
          </ac:cxnSpMkLst>
        </pc:cxnChg>
        <pc:cxnChg chg="mod">
          <ac:chgData name="Yangqiu SONG" userId="7663364d-1002-410d-9c05-5263f526c5cf" providerId="ADAL" clId="{BC6827DF-E116-4774-8269-9C0E552E0ED7}" dt="2023-11-24T08:54:55.765" v="208"/>
          <ac:cxnSpMkLst>
            <pc:docMk/>
            <pc:sldMk cId="2413507965" sldId="284"/>
            <ac:cxnSpMk id="33" creationId="{EBCB7F1F-910B-F27D-EF8B-A8D83819A52C}"/>
          </ac:cxnSpMkLst>
        </pc:cxnChg>
        <pc:cxnChg chg="mod">
          <ac:chgData name="Yangqiu SONG" userId="7663364d-1002-410d-9c05-5263f526c5cf" providerId="ADAL" clId="{BC6827DF-E116-4774-8269-9C0E552E0ED7}" dt="2023-11-24T08:54:55.765" v="208"/>
          <ac:cxnSpMkLst>
            <pc:docMk/>
            <pc:sldMk cId="2413507965" sldId="284"/>
            <ac:cxnSpMk id="35" creationId="{2EECF20B-2D95-0532-F8A9-8FDC7D4F917D}"/>
          </ac:cxnSpMkLst>
        </pc:cxnChg>
        <pc:cxnChg chg="mod">
          <ac:chgData name="Yangqiu SONG" userId="7663364d-1002-410d-9c05-5263f526c5cf" providerId="ADAL" clId="{BC6827DF-E116-4774-8269-9C0E552E0ED7}" dt="2023-11-24T08:54:55.765" v="208"/>
          <ac:cxnSpMkLst>
            <pc:docMk/>
            <pc:sldMk cId="2413507965" sldId="284"/>
            <ac:cxnSpMk id="52" creationId="{D3B37716-6876-FD00-90DD-4ED98B5E390A}"/>
          </ac:cxnSpMkLst>
        </pc:cxnChg>
        <pc:cxnChg chg="mod">
          <ac:chgData name="Yangqiu SONG" userId="7663364d-1002-410d-9c05-5263f526c5cf" providerId="ADAL" clId="{BC6827DF-E116-4774-8269-9C0E552E0ED7}" dt="2023-11-24T08:54:55.765" v="208"/>
          <ac:cxnSpMkLst>
            <pc:docMk/>
            <pc:sldMk cId="2413507965" sldId="284"/>
            <ac:cxnSpMk id="53" creationId="{57DD47E3-0601-F489-D898-503F817BC12F}"/>
          </ac:cxnSpMkLst>
        </pc:cxnChg>
        <pc:cxnChg chg="mod">
          <ac:chgData name="Yangqiu SONG" userId="7663364d-1002-410d-9c05-5263f526c5cf" providerId="ADAL" clId="{BC6827DF-E116-4774-8269-9C0E552E0ED7}" dt="2023-11-24T08:54:55.765" v="208"/>
          <ac:cxnSpMkLst>
            <pc:docMk/>
            <pc:sldMk cId="2413507965" sldId="284"/>
            <ac:cxnSpMk id="54" creationId="{C4854EDF-1D09-0F78-DDB8-93523091F332}"/>
          </ac:cxnSpMkLst>
        </pc:cxnChg>
      </pc:sldChg>
      <pc:sldChg chg="addSp delSp modSp mod modAnim">
        <pc:chgData name="Yangqiu SONG" userId="7663364d-1002-410d-9c05-5263f526c5cf" providerId="ADAL" clId="{BC6827DF-E116-4774-8269-9C0E552E0ED7}" dt="2023-11-24T09:17:52.799" v="376" actId="1076"/>
        <pc:sldMkLst>
          <pc:docMk/>
          <pc:sldMk cId="3097250545" sldId="285"/>
        </pc:sldMkLst>
        <pc:spChg chg="del">
          <ac:chgData name="Yangqiu SONG" userId="7663364d-1002-410d-9c05-5263f526c5cf" providerId="ADAL" clId="{BC6827DF-E116-4774-8269-9C0E552E0ED7}" dt="2023-11-24T09:07:47.670" v="364" actId="478"/>
          <ac:spMkLst>
            <pc:docMk/>
            <pc:sldMk cId="3097250545" sldId="285"/>
            <ac:spMk id="2" creationId="{3DED1CD1-D088-3DDF-1071-27DBDDD1B7DA}"/>
          </ac:spMkLst>
        </pc:spChg>
        <pc:spChg chg="mod">
          <ac:chgData name="Yangqiu SONG" userId="7663364d-1002-410d-9c05-5263f526c5cf" providerId="ADAL" clId="{BC6827DF-E116-4774-8269-9C0E552E0ED7}" dt="2023-11-24T09:08:07.107" v="373" actId="1076"/>
          <ac:spMkLst>
            <pc:docMk/>
            <pc:sldMk cId="3097250545" sldId="285"/>
            <ac:spMk id="4" creationId="{E950FA83-6E38-3F9A-F524-57E7ED26837F}"/>
          </ac:spMkLst>
        </pc:spChg>
        <pc:spChg chg="mod">
          <ac:chgData name="Yangqiu SONG" userId="7663364d-1002-410d-9c05-5263f526c5cf" providerId="ADAL" clId="{BC6827DF-E116-4774-8269-9C0E552E0ED7}" dt="2023-11-24T09:03:18.172" v="308" actId="1076"/>
          <ac:spMkLst>
            <pc:docMk/>
            <pc:sldMk cId="3097250545" sldId="285"/>
            <ac:spMk id="6" creationId="{97F714E8-0414-C1F9-7FA5-31AAE7C32133}"/>
          </ac:spMkLst>
        </pc:spChg>
        <pc:spChg chg="mod topLvl">
          <ac:chgData name="Yangqiu SONG" userId="7663364d-1002-410d-9c05-5263f526c5cf" providerId="ADAL" clId="{BC6827DF-E116-4774-8269-9C0E552E0ED7}" dt="2023-11-24T09:02:33.878" v="296" actId="164"/>
          <ac:spMkLst>
            <pc:docMk/>
            <pc:sldMk cId="3097250545" sldId="285"/>
            <ac:spMk id="13" creationId="{85198AEA-1559-4EE6-CD46-264E4C468D4A}"/>
          </ac:spMkLst>
        </pc:spChg>
        <pc:spChg chg="mod topLvl">
          <ac:chgData name="Yangqiu SONG" userId="7663364d-1002-410d-9c05-5263f526c5cf" providerId="ADAL" clId="{BC6827DF-E116-4774-8269-9C0E552E0ED7}" dt="2023-11-24T09:02:33.878" v="296" actId="164"/>
          <ac:spMkLst>
            <pc:docMk/>
            <pc:sldMk cId="3097250545" sldId="285"/>
            <ac:spMk id="14" creationId="{9DC65970-AE43-CE61-6F12-2C000DD437D8}"/>
          </ac:spMkLst>
        </pc:spChg>
        <pc:spChg chg="mod topLvl">
          <ac:chgData name="Yangqiu SONG" userId="7663364d-1002-410d-9c05-5263f526c5cf" providerId="ADAL" clId="{BC6827DF-E116-4774-8269-9C0E552E0ED7}" dt="2023-11-24T09:02:33.878" v="296" actId="164"/>
          <ac:spMkLst>
            <pc:docMk/>
            <pc:sldMk cId="3097250545" sldId="285"/>
            <ac:spMk id="15" creationId="{42771B66-8FF8-5A68-8BC5-B50F5A6EED42}"/>
          </ac:spMkLst>
        </pc:spChg>
        <pc:spChg chg="mod topLvl">
          <ac:chgData name="Yangqiu SONG" userId="7663364d-1002-410d-9c05-5263f526c5cf" providerId="ADAL" clId="{BC6827DF-E116-4774-8269-9C0E552E0ED7}" dt="2023-11-24T09:02:33.878" v="296" actId="164"/>
          <ac:spMkLst>
            <pc:docMk/>
            <pc:sldMk cId="3097250545" sldId="285"/>
            <ac:spMk id="16" creationId="{F003696D-A6AD-034E-C44A-94D1C87DF011}"/>
          </ac:spMkLst>
        </pc:spChg>
        <pc:spChg chg="mod topLvl">
          <ac:chgData name="Yangqiu SONG" userId="7663364d-1002-410d-9c05-5263f526c5cf" providerId="ADAL" clId="{BC6827DF-E116-4774-8269-9C0E552E0ED7}" dt="2023-11-24T09:02:33.878" v="296" actId="164"/>
          <ac:spMkLst>
            <pc:docMk/>
            <pc:sldMk cId="3097250545" sldId="285"/>
            <ac:spMk id="17" creationId="{21A572B2-2758-A24E-CFD6-6E5034366773}"/>
          </ac:spMkLst>
        </pc:spChg>
        <pc:spChg chg="mod topLvl">
          <ac:chgData name="Yangqiu SONG" userId="7663364d-1002-410d-9c05-5263f526c5cf" providerId="ADAL" clId="{BC6827DF-E116-4774-8269-9C0E552E0ED7}" dt="2023-11-24T09:02:33.878" v="296" actId="164"/>
          <ac:spMkLst>
            <pc:docMk/>
            <pc:sldMk cId="3097250545" sldId="285"/>
            <ac:spMk id="18" creationId="{CCB267CA-738B-A77C-B807-D6BFFD0C1D98}"/>
          </ac:spMkLst>
        </pc:spChg>
        <pc:spChg chg="mod topLvl">
          <ac:chgData name="Yangqiu SONG" userId="7663364d-1002-410d-9c05-5263f526c5cf" providerId="ADAL" clId="{BC6827DF-E116-4774-8269-9C0E552E0ED7}" dt="2023-11-24T09:02:33.878" v="296" actId="164"/>
          <ac:spMkLst>
            <pc:docMk/>
            <pc:sldMk cId="3097250545" sldId="285"/>
            <ac:spMk id="19" creationId="{A146DAE1-AAD4-FE98-26C8-89473EFEE0F6}"/>
          </ac:spMkLst>
        </pc:spChg>
        <pc:spChg chg="mod topLvl">
          <ac:chgData name="Yangqiu SONG" userId="7663364d-1002-410d-9c05-5263f526c5cf" providerId="ADAL" clId="{BC6827DF-E116-4774-8269-9C0E552E0ED7}" dt="2023-11-24T09:02:33.878" v="296" actId="164"/>
          <ac:spMkLst>
            <pc:docMk/>
            <pc:sldMk cId="3097250545" sldId="285"/>
            <ac:spMk id="20" creationId="{934A195A-3E67-C8F7-3D00-66B5C2EC1E3C}"/>
          </ac:spMkLst>
        </pc:spChg>
        <pc:spChg chg="mod topLvl">
          <ac:chgData name="Yangqiu SONG" userId="7663364d-1002-410d-9c05-5263f526c5cf" providerId="ADAL" clId="{BC6827DF-E116-4774-8269-9C0E552E0ED7}" dt="2023-11-24T09:02:33.878" v="296" actId="164"/>
          <ac:spMkLst>
            <pc:docMk/>
            <pc:sldMk cId="3097250545" sldId="285"/>
            <ac:spMk id="21" creationId="{27EACB3C-186C-CDE4-B5BD-4FD1F78CA489}"/>
          </ac:spMkLst>
        </pc:spChg>
        <pc:spChg chg="mod topLvl">
          <ac:chgData name="Yangqiu SONG" userId="7663364d-1002-410d-9c05-5263f526c5cf" providerId="ADAL" clId="{BC6827DF-E116-4774-8269-9C0E552E0ED7}" dt="2023-11-24T09:02:33.878" v="296" actId="164"/>
          <ac:spMkLst>
            <pc:docMk/>
            <pc:sldMk cId="3097250545" sldId="285"/>
            <ac:spMk id="22" creationId="{B448034C-6CD0-1564-2922-EF300607473A}"/>
          </ac:spMkLst>
        </pc:spChg>
        <pc:spChg chg="mod topLvl">
          <ac:chgData name="Yangqiu SONG" userId="7663364d-1002-410d-9c05-5263f526c5cf" providerId="ADAL" clId="{BC6827DF-E116-4774-8269-9C0E552E0ED7}" dt="2023-11-24T09:02:33.878" v="296" actId="164"/>
          <ac:spMkLst>
            <pc:docMk/>
            <pc:sldMk cId="3097250545" sldId="285"/>
            <ac:spMk id="23" creationId="{BF76B320-00BB-2EDA-9121-224761D32538}"/>
          </ac:spMkLst>
        </pc:spChg>
        <pc:spChg chg="mod topLvl">
          <ac:chgData name="Yangqiu SONG" userId="7663364d-1002-410d-9c05-5263f526c5cf" providerId="ADAL" clId="{BC6827DF-E116-4774-8269-9C0E552E0ED7}" dt="2023-11-24T09:02:33.878" v="296" actId="164"/>
          <ac:spMkLst>
            <pc:docMk/>
            <pc:sldMk cId="3097250545" sldId="285"/>
            <ac:spMk id="24" creationId="{F721A901-8EE8-7985-F000-088F6CC3C4BF}"/>
          </ac:spMkLst>
        </pc:spChg>
        <pc:spChg chg="mod topLvl">
          <ac:chgData name="Yangqiu SONG" userId="7663364d-1002-410d-9c05-5263f526c5cf" providerId="ADAL" clId="{BC6827DF-E116-4774-8269-9C0E552E0ED7}" dt="2023-11-24T09:02:33.878" v="296" actId="164"/>
          <ac:spMkLst>
            <pc:docMk/>
            <pc:sldMk cId="3097250545" sldId="285"/>
            <ac:spMk id="25" creationId="{84A801D6-E4F3-8B1F-C1C7-B212F46CB663}"/>
          </ac:spMkLst>
        </pc:spChg>
        <pc:spChg chg="mod topLvl">
          <ac:chgData name="Yangqiu SONG" userId="7663364d-1002-410d-9c05-5263f526c5cf" providerId="ADAL" clId="{BC6827DF-E116-4774-8269-9C0E552E0ED7}" dt="2023-11-24T09:02:33.878" v="296" actId="164"/>
          <ac:spMkLst>
            <pc:docMk/>
            <pc:sldMk cId="3097250545" sldId="285"/>
            <ac:spMk id="26" creationId="{3E465ECA-2998-806E-6B00-F503B8D81B8B}"/>
          </ac:spMkLst>
        </pc:spChg>
        <pc:spChg chg="mod topLvl">
          <ac:chgData name="Yangqiu SONG" userId="7663364d-1002-410d-9c05-5263f526c5cf" providerId="ADAL" clId="{BC6827DF-E116-4774-8269-9C0E552E0ED7}" dt="2023-11-24T09:02:33.878" v="296" actId="164"/>
          <ac:spMkLst>
            <pc:docMk/>
            <pc:sldMk cId="3097250545" sldId="285"/>
            <ac:spMk id="29" creationId="{5B9CDB04-502B-8CE2-4507-7594D809EB04}"/>
          </ac:spMkLst>
        </pc:spChg>
        <pc:spChg chg="mod topLvl">
          <ac:chgData name="Yangqiu SONG" userId="7663364d-1002-410d-9c05-5263f526c5cf" providerId="ADAL" clId="{BC6827DF-E116-4774-8269-9C0E552E0ED7}" dt="2023-11-24T09:02:33.878" v="296" actId="164"/>
          <ac:spMkLst>
            <pc:docMk/>
            <pc:sldMk cId="3097250545" sldId="285"/>
            <ac:spMk id="30" creationId="{AC5F4DAD-7DED-4281-77E5-C12CD4F7AD97}"/>
          </ac:spMkLst>
        </pc:spChg>
        <pc:spChg chg="mod topLvl">
          <ac:chgData name="Yangqiu SONG" userId="7663364d-1002-410d-9c05-5263f526c5cf" providerId="ADAL" clId="{BC6827DF-E116-4774-8269-9C0E552E0ED7}" dt="2023-11-24T09:02:33.878" v="296" actId="164"/>
          <ac:spMkLst>
            <pc:docMk/>
            <pc:sldMk cId="3097250545" sldId="285"/>
            <ac:spMk id="31" creationId="{349EA98F-D9E6-9F72-17B3-3EF333D39A91}"/>
          </ac:spMkLst>
        </pc:spChg>
        <pc:spChg chg="mod topLvl">
          <ac:chgData name="Yangqiu SONG" userId="7663364d-1002-410d-9c05-5263f526c5cf" providerId="ADAL" clId="{BC6827DF-E116-4774-8269-9C0E552E0ED7}" dt="2023-11-24T09:02:33.878" v="296" actId="164"/>
          <ac:spMkLst>
            <pc:docMk/>
            <pc:sldMk cId="3097250545" sldId="285"/>
            <ac:spMk id="34" creationId="{B70C01D3-A234-F82E-D286-ADE08BE48840}"/>
          </ac:spMkLst>
        </pc:spChg>
        <pc:spChg chg="mod topLvl">
          <ac:chgData name="Yangqiu SONG" userId="7663364d-1002-410d-9c05-5263f526c5cf" providerId="ADAL" clId="{BC6827DF-E116-4774-8269-9C0E552E0ED7}" dt="2023-11-24T09:02:33.878" v="296" actId="164"/>
          <ac:spMkLst>
            <pc:docMk/>
            <pc:sldMk cId="3097250545" sldId="285"/>
            <ac:spMk id="35" creationId="{F12A8768-79E9-F1C1-B771-1FE268204868}"/>
          </ac:spMkLst>
        </pc:spChg>
        <pc:spChg chg="mod topLvl">
          <ac:chgData name="Yangqiu SONG" userId="7663364d-1002-410d-9c05-5263f526c5cf" providerId="ADAL" clId="{BC6827DF-E116-4774-8269-9C0E552E0ED7}" dt="2023-11-24T09:02:33.878" v="296" actId="164"/>
          <ac:spMkLst>
            <pc:docMk/>
            <pc:sldMk cId="3097250545" sldId="285"/>
            <ac:spMk id="36" creationId="{34B8BAC7-495B-15ED-930B-938660A21599}"/>
          </ac:spMkLst>
        </pc:spChg>
        <pc:spChg chg="mod topLvl">
          <ac:chgData name="Yangqiu SONG" userId="7663364d-1002-410d-9c05-5263f526c5cf" providerId="ADAL" clId="{BC6827DF-E116-4774-8269-9C0E552E0ED7}" dt="2023-11-24T09:02:33.878" v="296" actId="164"/>
          <ac:spMkLst>
            <pc:docMk/>
            <pc:sldMk cId="3097250545" sldId="285"/>
            <ac:spMk id="37" creationId="{B9DACED7-FC8A-67D1-3187-FA0695753E6E}"/>
          </ac:spMkLst>
        </pc:spChg>
        <pc:spChg chg="mod">
          <ac:chgData name="Yangqiu SONG" userId="7663364d-1002-410d-9c05-5263f526c5cf" providerId="ADAL" clId="{BC6827DF-E116-4774-8269-9C0E552E0ED7}" dt="2023-11-24T09:08:04.557" v="372" actId="1076"/>
          <ac:spMkLst>
            <pc:docMk/>
            <pc:sldMk cId="3097250545" sldId="285"/>
            <ac:spMk id="39" creationId="{E3F4600F-004E-7C38-1BE4-47365BA38198}"/>
          </ac:spMkLst>
        </pc:spChg>
        <pc:spChg chg="mod">
          <ac:chgData name="Yangqiu SONG" userId="7663364d-1002-410d-9c05-5263f526c5cf" providerId="ADAL" clId="{BC6827DF-E116-4774-8269-9C0E552E0ED7}" dt="2023-11-24T09:08:09.890" v="374" actId="1076"/>
          <ac:spMkLst>
            <pc:docMk/>
            <pc:sldMk cId="3097250545" sldId="285"/>
            <ac:spMk id="40" creationId="{3D1E83C5-8EAB-0A7B-FE45-4384352511E2}"/>
          </ac:spMkLst>
        </pc:spChg>
        <pc:spChg chg="mod topLvl">
          <ac:chgData name="Yangqiu SONG" userId="7663364d-1002-410d-9c05-5263f526c5cf" providerId="ADAL" clId="{BC6827DF-E116-4774-8269-9C0E552E0ED7}" dt="2023-11-24T09:02:33.878" v="296" actId="164"/>
          <ac:spMkLst>
            <pc:docMk/>
            <pc:sldMk cId="3097250545" sldId="285"/>
            <ac:spMk id="42" creationId="{F7C9D648-A355-CEF5-8440-226B37D24E5F}"/>
          </ac:spMkLst>
        </pc:spChg>
        <pc:spChg chg="mod topLvl">
          <ac:chgData name="Yangqiu SONG" userId="7663364d-1002-410d-9c05-5263f526c5cf" providerId="ADAL" clId="{BC6827DF-E116-4774-8269-9C0E552E0ED7}" dt="2023-11-24T09:02:33.878" v="296" actId="164"/>
          <ac:spMkLst>
            <pc:docMk/>
            <pc:sldMk cId="3097250545" sldId="285"/>
            <ac:spMk id="43" creationId="{AF913746-FC82-3447-1CA6-5A581BBE9AAD}"/>
          </ac:spMkLst>
        </pc:spChg>
        <pc:spChg chg="mod topLvl">
          <ac:chgData name="Yangqiu SONG" userId="7663364d-1002-410d-9c05-5263f526c5cf" providerId="ADAL" clId="{BC6827DF-E116-4774-8269-9C0E552E0ED7}" dt="2023-11-24T09:02:33.878" v="296" actId="164"/>
          <ac:spMkLst>
            <pc:docMk/>
            <pc:sldMk cId="3097250545" sldId="285"/>
            <ac:spMk id="44" creationId="{8D78DBB5-1936-07D2-F842-9A2BE6658CA8}"/>
          </ac:spMkLst>
        </pc:spChg>
        <pc:spChg chg="mod topLvl">
          <ac:chgData name="Yangqiu SONG" userId="7663364d-1002-410d-9c05-5263f526c5cf" providerId="ADAL" clId="{BC6827DF-E116-4774-8269-9C0E552E0ED7}" dt="2023-11-24T09:02:33.878" v="296" actId="164"/>
          <ac:spMkLst>
            <pc:docMk/>
            <pc:sldMk cId="3097250545" sldId="285"/>
            <ac:spMk id="48" creationId="{289565E8-C0FB-F082-E43B-F9C66BDC7618}"/>
          </ac:spMkLst>
        </pc:spChg>
        <pc:spChg chg="mod topLvl">
          <ac:chgData name="Yangqiu SONG" userId="7663364d-1002-410d-9c05-5263f526c5cf" providerId="ADAL" clId="{BC6827DF-E116-4774-8269-9C0E552E0ED7}" dt="2023-11-24T09:02:33.878" v="296" actId="164"/>
          <ac:spMkLst>
            <pc:docMk/>
            <pc:sldMk cId="3097250545" sldId="285"/>
            <ac:spMk id="49" creationId="{4CA8665F-8602-4906-C43B-24F3F5CC253C}"/>
          </ac:spMkLst>
        </pc:spChg>
        <pc:spChg chg="mod topLvl">
          <ac:chgData name="Yangqiu SONG" userId="7663364d-1002-410d-9c05-5263f526c5cf" providerId="ADAL" clId="{BC6827DF-E116-4774-8269-9C0E552E0ED7}" dt="2023-11-24T09:02:33.878" v="296" actId="164"/>
          <ac:spMkLst>
            <pc:docMk/>
            <pc:sldMk cId="3097250545" sldId="285"/>
            <ac:spMk id="50" creationId="{D92216E5-36C7-BE02-B817-757A0AD886AB}"/>
          </ac:spMkLst>
        </pc:spChg>
        <pc:spChg chg="mod topLvl">
          <ac:chgData name="Yangqiu SONG" userId="7663364d-1002-410d-9c05-5263f526c5cf" providerId="ADAL" clId="{BC6827DF-E116-4774-8269-9C0E552E0ED7}" dt="2023-11-24T09:02:33.878" v="296" actId="164"/>
          <ac:spMkLst>
            <pc:docMk/>
            <pc:sldMk cId="3097250545" sldId="285"/>
            <ac:spMk id="51" creationId="{1C57C7AC-F756-05FA-5C08-EAA170471DE9}"/>
          </ac:spMkLst>
        </pc:spChg>
        <pc:spChg chg="mod topLvl">
          <ac:chgData name="Yangqiu SONG" userId="7663364d-1002-410d-9c05-5263f526c5cf" providerId="ADAL" clId="{BC6827DF-E116-4774-8269-9C0E552E0ED7}" dt="2023-11-24T09:02:33.878" v="296" actId="164"/>
          <ac:spMkLst>
            <pc:docMk/>
            <pc:sldMk cId="3097250545" sldId="285"/>
            <ac:spMk id="55" creationId="{A95B50AF-A347-B590-7213-CA6E2E2D1633}"/>
          </ac:spMkLst>
        </pc:spChg>
        <pc:spChg chg="mod topLvl">
          <ac:chgData name="Yangqiu SONG" userId="7663364d-1002-410d-9c05-5263f526c5cf" providerId="ADAL" clId="{BC6827DF-E116-4774-8269-9C0E552E0ED7}" dt="2023-11-24T09:02:33.878" v="296" actId="164"/>
          <ac:spMkLst>
            <pc:docMk/>
            <pc:sldMk cId="3097250545" sldId="285"/>
            <ac:spMk id="56" creationId="{42B1BEE5-9BEE-5B85-F632-C231DBCEFC14}"/>
          </ac:spMkLst>
        </pc:spChg>
        <pc:spChg chg="mod topLvl">
          <ac:chgData name="Yangqiu SONG" userId="7663364d-1002-410d-9c05-5263f526c5cf" providerId="ADAL" clId="{BC6827DF-E116-4774-8269-9C0E552E0ED7}" dt="2023-11-24T09:02:33.878" v="296" actId="164"/>
          <ac:spMkLst>
            <pc:docMk/>
            <pc:sldMk cId="3097250545" sldId="285"/>
            <ac:spMk id="57" creationId="{235A5756-08F9-197C-FECA-37D2F0620EBE}"/>
          </ac:spMkLst>
        </pc:spChg>
        <pc:spChg chg="mod topLvl">
          <ac:chgData name="Yangqiu SONG" userId="7663364d-1002-410d-9c05-5263f526c5cf" providerId="ADAL" clId="{BC6827DF-E116-4774-8269-9C0E552E0ED7}" dt="2023-11-24T09:02:33.878" v="296" actId="164"/>
          <ac:spMkLst>
            <pc:docMk/>
            <pc:sldMk cId="3097250545" sldId="285"/>
            <ac:spMk id="58" creationId="{74E6C020-4EB4-E823-E65F-3B8D396F0FCA}"/>
          </ac:spMkLst>
        </pc:spChg>
        <pc:spChg chg="mod topLvl">
          <ac:chgData name="Yangqiu SONG" userId="7663364d-1002-410d-9c05-5263f526c5cf" providerId="ADAL" clId="{BC6827DF-E116-4774-8269-9C0E552E0ED7}" dt="2023-11-24T09:02:33.878" v="296" actId="164"/>
          <ac:spMkLst>
            <pc:docMk/>
            <pc:sldMk cId="3097250545" sldId="285"/>
            <ac:spMk id="62" creationId="{0B0A615C-5C2E-1B5E-0C7A-3A7BA330C077}"/>
          </ac:spMkLst>
        </pc:spChg>
        <pc:spChg chg="mod topLvl">
          <ac:chgData name="Yangqiu SONG" userId="7663364d-1002-410d-9c05-5263f526c5cf" providerId="ADAL" clId="{BC6827DF-E116-4774-8269-9C0E552E0ED7}" dt="2023-11-24T09:02:33.878" v="296" actId="164"/>
          <ac:spMkLst>
            <pc:docMk/>
            <pc:sldMk cId="3097250545" sldId="285"/>
            <ac:spMk id="63" creationId="{1E0B3F93-27AB-750A-6017-31B77FE8F181}"/>
          </ac:spMkLst>
        </pc:spChg>
        <pc:spChg chg="mod topLvl">
          <ac:chgData name="Yangqiu SONG" userId="7663364d-1002-410d-9c05-5263f526c5cf" providerId="ADAL" clId="{BC6827DF-E116-4774-8269-9C0E552E0ED7}" dt="2023-11-24T09:02:33.878" v="296" actId="164"/>
          <ac:spMkLst>
            <pc:docMk/>
            <pc:sldMk cId="3097250545" sldId="285"/>
            <ac:spMk id="64" creationId="{802E89D9-88E4-D56F-319F-8FF28C708E82}"/>
          </ac:spMkLst>
        </pc:spChg>
        <pc:spChg chg="mod topLvl">
          <ac:chgData name="Yangqiu SONG" userId="7663364d-1002-410d-9c05-5263f526c5cf" providerId="ADAL" clId="{BC6827DF-E116-4774-8269-9C0E552E0ED7}" dt="2023-11-24T09:02:33.878" v="296" actId="164"/>
          <ac:spMkLst>
            <pc:docMk/>
            <pc:sldMk cId="3097250545" sldId="285"/>
            <ac:spMk id="65" creationId="{01A3B379-1F41-E48F-99F8-9E1E4DF7FC83}"/>
          </ac:spMkLst>
        </pc:spChg>
        <pc:spChg chg="mod topLvl">
          <ac:chgData name="Yangqiu SONG" userId="7663364d-1002-410d-9c05-5263f526c5cf" providerId="ADAL" clId="{BC6827DF-E116-4774-8269-9C0E552E0ED7}" dt="2023-11-24T09:03:36.521" v="310" actId="164"/>
          <ac:spMkLst>
            <pc:docMk/>
            <pc:sldMk cId="3097250545" sldId="285"/>
            <ac:spMk id="69" creationId="{9FEAC557-A3A1-1D05-DEA4-F5FF13AC9283}"/>
          </ac:spMkLst>
        </pc:spChg>
        <pc:spChg chg="mod topLvl">
          <ac:chgData name="Yangqiu SONG" userId="7663364d-1002-410d-9c05-5263f526c5cf" providerId="ADAL" clId="{BC6827DF-E116-4774-8269-9C0E552E0ED7}" dt="2023-11-24T09:03:36.521" v="310" actId="164"/>
          <ac:spMkLst>
            <pc:docMk/>
            <pc:sldMk cId="3097250545" sldId="285"/>
            <ac:spMk id="70" creationId="{C6C4CFE4-8EF1-795A-0CC0-F843EBAE61F2}"/>
          </ac:spMkLst>
        </pc:spChg>
        <pc:spChg chg="mod topLvl">
          <ac:chgData name="Yangqiu SONG" userId="7663364d-1002-410d-9c05-5263f526c5cf" providerId="ADAL" clId="{BC6827DF-E116-4774-8269-9C0E552E0ED7}" dt="2023-11-24T09:03:36.521" v="310" actId="164"/>
          <ac:spMkLst>
            <pc:docMk/>
            <pc:sldMk cId="3097250545" sldId="285"/>
            <ac:spMk id="71" creationId="{67CA5867-A2E8-BFCB-F808-065F3B408F41}"/>
          </ac:spMkLst>
        </pc:spChg>
        <pc:spChg chg="mod topLvl">
          <ac:chgData name="Yangqiu SONG" userId="7663364d-1002-410d-9c05-5263f526c5cf" providerId="ADAL" clId="{BC6827DF-E116-4774-8269-9C0E552E0ED7}" dt="2023-11-24T09:03:36.521" v="310" actId="164"/>
          <ac:spMkLst>
            <pc:docMk/>
            <pc:sldMk cId="3097250545" sldId="285"/>
            <ac:spMk id="72" creationId="{95E3E173-2C57-FD63-4ADB-8CDCCFF35A5E}"/>
          </ac:spMkLst>
        </pc:spChg>
        <pc:spChg chg="mod topLvl">
          <ac:chgData name="Yangqiu SONG" userId="7663364d-1002-410d-9c05-5263f526c5cf" providerId="ADAL" clId="{BC6827DF-E116-4774-8269-9C0E552E0ED7}" dt="2023-11-24T09:17:52.799" v="376" actId="1076"/>
          <ac:spMkLst>
            <pc:docMk/>
            <pc:sldMk cId="3097250545" sldId="285"/>
            <ac:spMk id="74" creationId="{E7969720-2F96-0715-28F9-A32E9FCA161B}"/>
          </ac:spMkLst>
        </pc:spChg>
        <pc:spChg chg="mod topLvl">
          <ac:chgData name="Yangqiu SONG" userId="7663364d-1002-410d-9c05-5263f526c5cf" providerId="ADAL" clId="{BC6827DF-E116-4774-8269-9C0E552E0ED7}" dt="2023-11-24T09:03:36.521" v="310" actId="164"/>
          <ac:spMkLst>
            <pc:docMk/>
            <pc:sldMk cId="3097250545" sldId="285"/>
            <ac:spMk id="75" creationId="{8A19220E-3598-227A-6A43-8B07ED6F0E4F}"/>
          </ac:spMkLst>
        </pc:spChg>
        <pc:spChg chg="mod topLvl">
          <ac:chgData name="Yangqiu SONG" userId="7663364d-1002-410d-9c05-5263f526c5cf" providerId="ADAL" clId="{BC6827DF-E116-4774-8269-9C0E552E0ED7}" dt="2023-11-24T09:03:36.521" v="310" actId="164"/>
          <ac:spMkLst>
            <pc:docMk/>
            <pc:sldMk cId="3097250545" sldId="285"/>
            <ac:spMk id="76" creationId="{0C7D17C6-902F-2088-9091-04B3BF3C51E3}"/>
          </ac:spMkLst>
        </pc:spChg>
        <pc:spChg chg="add del mod">
          <ac:chgData name="Yangqiu SONG" userId="7663364d-1002-410d-9c05-5263f526c5cf" providerId="ADAL" clId="{BC6827DF-E116-4774-8269-9C0E552E0ED7}" dt="2023-11-24T09:05:57.700" v="349"/>
          <ac:spMkLst>
            <pc:docMk/>
            <pc:sldMk cId="3097250545" sldId="285"/>
            <ac:spMk id="86" creationId="{9B1C5585-5F49-994E-EE33-DB8AED47C89C}"/>
          </ac:spMkLst>
        </pc:spChg>
        <pc:spChg chg="add del mod">
          <ac:chgData name="Yangqiu SONG" userId="7663364d-1002-410d-9c05-5263f526c5cf" providerId="ADAL" clId="{BC6827DF-E116-4774-8269-9C0E552E0ED7}" dt="2023-11-24T09:05:57.700" v="349"/>
          <ac:spMkLst>
            <pc:docMk/>
            <pc:sldMk cId="3097250545" sldId="285"/>
            <ac:spMk id="87" creationId="{7D8A4330-BF24-2521-098A-CBE517EC4312}"/>
          </ac:spMkLst>
        </pc:spChg>
        <pc:spChg chg="add del mod">
          <ac:chgData name="Yangqiu SONG" userId="7663364d-1002-410d-9c05-5263f526c5cf" providerId="ADAL" clId="{BC6827DF-E116-4774-8269-9C0E552E0ED7}" dt="2023-11-24T09:05:57.700" v="349"/>
          <ac:spMkLst>
            <pc:docMk/>
            <pc:sldMk cId="3097250545" sldId="285"/>
            <ac:spMk id="88" creationId="{2D2D381A-1494-41D6-DC9E-DC9798D9A2F1}"/>
          </ac:spMkLst>
        </pc:spChg>
        <pc:spChg chg="add del mod">
          <ac:chgData name="Yangqiu SONG" userId="7663364d-1002-410d-9c05-5263f526c5cf" providerId="ADAL" clId="{BC6827DF-E116-4774-8269-9C0E552E0ED7}" dt="2023-11-24T09:05:57.700" v="349"/>
          <ac:spMkLst>
            <pc:docMk/>
            <pc:sldMk cId="3097250545" sldId="285"/>
            <ac:spMk id="89" creationId="{C4B3E604-E029-813D-7A28-0FE17AEF2D43}"/>
          </ac:spMkLst>
        </pc:spChg>
        <pc:spChg chg="mod topLvl">
          <ac:chgData name="Yangqiu SONG" userId="7663364d-1002-410d-9c05-5263f526c5cf" providerId="ADAL" clId="{BC6827DF-E116-4774-8269-9C0E552E0ED7}" dt="2023-11-24T09:03:52.009" v="313" actId="164"/>
          <ac:spMkLst>
            <pc:docMk/>
            <pc:sldMk cId="3097250545" sldId="285"/>
            <ac:spMk id="126" creationId="{A18BB0A9-2571-1080-E09A-187DDF8D72EB}"/>
          </ac:spMkLst>
        </pc:spChg>
        <pc:spChg chg="mod topLvl">
          <ac:chgData name="Yangqiu SONG" userId="7663364d-1002-410d-9c05-5263f526c5cf" providerId="ADAL" clId="{BC6827DF-E116-4774-8269-9C0E552E0ED7}" dt="2023-11-24T09:03:52.009" v="313" actId="164"/>
          <ac:spMkLst>
            <pc:docMk/>
            <pc:sldMk cId="3097250545" sldId="285"/>
            <ac:spMk id="127" creationId="{759D4DA1-0348-E3A5-1559-CF2372FEF834}"/>
          </ac:spMkLst>
        </pc:spChg>
        <pc:spChg chg="mod topLvl">
          <ac:chgData name="Yangqiu SONG" userId="7663364d-1002-410d-9c05-5263f526c5cf" providerId="ADAL" clId="{BC6827DF-E116-4774-8269-9C0E552E0ED7}" dt="2023-11-24T09:03:52.009" v="313" actId="164"/>
          <ac:spMkLst>
            <pc:docMk/>
            <pc:sldMk cId="3097250545" sldId="285"/>
            <ac:spMk id="128" creationId="{41B7F6DB-4040-2987-3CF9-89C2E7FB2F4B}"/>
          </ac:spMkLst>
        </pc:spChg>
        <pc:spChg chg="mod topLvl">
          <ac:chgData name="Yangqiu SONG" userId="7663364d-1002-410d-9c05-5263f526c5cf" providerId="ADAL" clId="{BC6827DF-E116-4774-8269-9C0E552E0ED7}" dt="2023-11-24T09:03:52.009" v="313" actId="164"/>
          <ac:spMkLst>
            <pc:docMk/>
            <pc:sldMk cId="3097250545" sldId="285"/>
            <ac:spMk id="129" creationId="{B5CEB4B6-B557-6F49-8CB4-26826232C79F}"/>
          </ac:spMkLst>
        </pc:spChg>
        <pc:spChg chg="mod topLvl">
          <ac:chgData name="Yangqiu SONG" userId="7663364d-1002-410d-9c05-5263f526c5cf" providerId="ADAL" clId="{BC6827DF-E116-4774-8269-9C0E552E0ED7}" dt="2023-11-24T09:03:52.009" v="313" actId="164"/>
          <ac:spMkLst>
            <pc:docMk/>
            <pc:sldMk cId="3097250545" sldId="285"/>
            <ac:spMk id="131" creationId="{081D53BB-FB76-BCAC-0892-299F321155C9}"/>
          </ac:spMkLst>
        </pc:spChg>
        <pc:spChg chg="mod topLvl">
          <ac:chgData name="Yangqiu SONG" userId="7663364d-1002-410d-9c05-5263f526c5cf" providerId="ADAL" clId="{BC6827DF-E116-4774-8269-9C0E552E0ED7}" dt="2023-11-24T09:03:52.009" v="313" actId="164"/>
          <ac:spMkLst>
            <pc:docMk/>
            <pc:sldMk cId="3097250545" sldId="285"/>
            <ac:spMk id="132" creationId="{D80DCDCD-E6B4-9B52-B4E7-25F9CE2F5CBD}"/>
          </ac:spMkLst>
        </pc:spChg>
        <pc:spChg chg="mod topLvl">
          <ac:chgData name="Yangqiu SONG" userId="7663364d-1002-410d-9c05-5263f526c5cf" providerId="ADAL" clId="{BC6827DF-E116-4774-8269-9C0E552E0ED7}" dt="2023-11-24T09:03:52.009" v="313" actId="164"/>
          <ac:spMkLst>
            <pc:docMk/>
            <pc:sldMk cId="3097250545" sldId="285"/>
            <ac:spMk id="133" creationId="{D75B73F6-74A5-91C2-3BBF-A8260D0ADF4A}"/>
          </ac:spMkLst>
        </pc:spChg>
        <pc:spChg chg="mod topLvl">
          <ac:chgData name="Yangqiu SONG" userId="7663364d-1002-410d-9c05-5263f526c5cf" providerId="ADAL" clId="{BC6827DF-E116-4774-8269-9C0E552E0ED7}" dt="2023-11-24T09:03:36.521" v="310" actId="164"/>
          <ac:spMkLst>
            <pc:docMk/>
            <pc:sldMk cId="3097250545" sldId="285"/>
            <ac:spMk id="134" creationId="{3C496FEE-EC74-637D-CF22-5F9EB78A7D6F}"/>
          </ac:spMkLst>
        </pc:spChg>
        <pc:spChg chg="mod topLvl">
          <ac:chgData name="Yangqiu SONG" userId="7663364d-1002-410d-9c05-5263f526c5cf" providerId="ADAL" clId="{BC6827DF-E116-4774-8269-9C0E552E0ED7}" dt="2023-11-24T09:03:52.009" v="313" actId="164"/>
          <ac:spMkLst>
            <pc:docMk/>
            <pc:sldMk cId="3097250545" sldId="285"/>
            <ac:spMk id="135" creationId="{2BD6DE37-BD50-3915-F017-CA7C9371BAA9}"/>
          </ac:spMkLst>
        </pc:spChg>
        <pc:spChg chg="mod topLvl">
          <ac:chgData name="Yangqiu SONG" userId="7663364d-1002-410d-9c05-5263f526c5cf" providerId="ADAL" clId="{BC6827DF-E116-4774-8269-9C0E552E0ED7}" dt="2023-11-24T09:03:36.521" v="310" actId="164"/>
          <ac:spMkLst>
            <pc:docMk/>
            <pc:sldMk cId="3097250545" sldId="285"/>
            <ac:spMk id="136" creationId="{C5BD26BF-37B7-DB53-B1DF-6DF51838202B}"/>
          </ac:spMkLst>
        </pc:spChg>
        <pc:spChg chg="mod topLvl">
          <ac:chgData name="Yangqiu SONG" userId="7663364d-1002-410d-9c05-5263f526c5cf" providerId="ADAL" clId="{BC6827DF-E116-4774-8269-9C0E552E0ED7}" dt="2023-11-24T09:03:52.009" v="313" actId="164"/>
          <ac:spMkLst>
            <pc:docMk/>
            <pc:sldMk cId="3097250545" sldId="285"/>
            <ac:spMk id="137" creationId="{4DA88330-F953-2DAD-72BB-9E59E44802DF}"/>
          </ac:spMkLst>
        </pc:spChg>
        <pc:spChg chg="mod topLvl">
          <ac:chgData name="Yangqiu SONG" userId="7663364d-1002-410d-9c05-5263f526c5cf" providerId="ADAL" clId="{BC6827DF-E116-4774-8269-9C0E552E0ED7}" dt="2023-11-24T09:03:36.521" v="310" actId="164"/>
          <ac:spMkLst>
            <pc:docMk/>
            <pc:sldMk cId="3097250545" sldId="285"/>
            <ac:spMk id="138" creationId="{7B64422E-81DC-FA97-BEA1-D9214B2812C3}"/>
          </ac:spMkLst>
        </pc:spChg>
        <pc:spChg chg="mod topLvl">
          <ac:chgData name="Yangqiu SONG" userId="7663364d-1002-410d-9c05-5263f526c5cf" providerId="ADAL" clId="{BC6827DF-E116-4774-8269-9C0E552E0ED7}" dt="2023-11-24T09:03:52.009" v="313" actId="164"/>
          <ac:spMkLst>
            <pc:docMk/>
            <pc:sldMk cId="3097250545" sldId="285"/>
            <ac:spMk id="139" creationId="{1BB9D5C3-F8C7-7729-61DA-641D67946577}"/>
          </ac:spMkLst>
        </pc:spChg>
        <pc:spChg chg="mod topLvl">
          <ac:chgData name="Yangqiu SONG" userId="7663364d-1002-410d-9c05-5263f526c5cf" providerId="ADAL" clId="{BC6827DF-E116-4774-8269-9C0E552E0ED7}" dt="2023-11-24T09:03:52.009" v="313" actId="164"/>
          <ac:spMkLst>
            <pc:docMk/>
            <pc:sldMk cId="3097250545" sldId="285"/>
            <ac:spMk id="140" creationId="{78800D75-A4ED-0E83-16B0-4CE7A4B87668}"/>
          </ac:spMkLst>
        </pc:spChg>
        <pc:spChg chg="mod topLvl">
          <ac:chgData name="Yangqiu SONG" userId="7663364d-1002-410d-9c05-5263f526c5cf" providerId="ADAL" clId="{BC6827DF-E116-4774-8269-9C0E552E0ED7}" dt="2023-11-24T09:03:36.521" v="310" actId="164"/>
          <ac:spMkLst>
            <pc:docMk/>
            <pc:sldMk cId="3097250545" sldId="285"/>
            <ac:spMk id="141" creationId="{82FA26AA-D18C-0145-E424-2B9A528A82EE}"/>
          </ac:spMkLst>
        </pc:spChg>
        <pc:spChg chg="mod topLvl">
          <ac:chgData name="Yangqiu SONG" userId="7663364d-1002-410d-9c05-5263f526c5cf" providerId="ADAL" clId="{BC6827DF-E116-4774-8269-9C0E552E0ED7}" dt="2023-11-24T09:02:59.526" v="302" actId="164"/>
          <ac:spMkLst>
            <pc:docMk/>
            <pc:sldMk cId="3097250545" sldId="285"/>
            <ac:spMk id="144" creationId="{0C0224FD-08C0-ECE4-3954-530CC6AA54E4}"/>
          </ac:spMkLst>
        </pc:spChg>
        <pc:spChg chg="mod topLvl">
          <ac:chgData name="Yangqiu SONG" userId="7663364d-1002-410d-9c05-5263f526c5cf" providerId="ADAL" clId="{BC6827DF-E116-4774-8269-9C0E552E0ED7}" dt="2023-11-24T09:02:59.526" v="302" actId="164"/>
          <ac:spMkLst>
            <pc:docMk/>
            <pc:sldMk cId="3097250545" sldId="285"/>
            <ac:spMk id="145" creationId="{3D5BBB43-0A7B-5386-3538-CA187E993A69}"/>
          </ac:spMkLst>
        </pc:spChg>
        <pc:spChg chg="mod topLvl">
          <ac:chgData name="Yangqiu SONG" userId="7663364d-1002-410d-9c05-5263f526c5cf" providerId="ADAL" clId="{BC6827DF-E116-4774-8269-9C0E552E0ED7}" dt="2023-11-24T09:02:59.526" v="302" actId="164"/>
          <ac:spMkLst>
            <pc:docMk/>
            <pc:sldMk cId="3097250545" sldId="285"/>
            <ac:spMk id="146" creationId="{23378E22-1085-EE62-6016-5B7B7F31F225}"/>
          </ac:spMkLst>
        </pc:spChg>
        <pc:spChg chg="mod topLvl">
          <ac:chgData name="Yangqiu SONG" userId="7663364d-1002-410d-9c05-5263f526c5cf" providerId="ADAL" clId="{BC6827DF-E116-4774-8269-9C0E552E0ED7}" dt="2023-11-24T09:02:59.526" v="302" actId="164"/>
          <ac:spMkLst>
            <pc:docMk/>
            <pc:sldMk cId="3097250545" sldId="285"/>
            <ac:spMk id="147" creationId="{8386E739-F2D9-4F26-81BE-8EFE897A0AF9}"/>
          </ac:spMkLst>
        </pc:spChg>
        <pc:spChg chg="mod topLvl">
          <ac:chgData name="Yangqiu SONG" userId="7663364d-1002-410d-9c05-5263f526c5cf" providerId="ADAL" clId="{BC6827DF-E116-4774-8269-9C0E552E0ED7}" dt="2023-11-24T09:02:59.526" v="302" actId="164"/>
          <ac:spMkLst>
            <pc:docMk/>
            <pc:sldMk cId="3097250545" sldId="285"/>
            <ac:spMk id="149" creationId="{586FAD50-E27E-AFC4-893D-426A50CA0029}"/>
          </ac:spMkLst>
        </pc:spChg>
        <pc:spChg chg="mod topLvl">
          <ac:chgData name="Yangqiu SONG" userId="7663364d-1002-410d-9c05-5263f526c5cf" providerId="ADAL" clId="{BC6827DF-E116-4774-8269-9C0E552E0ED7}" dt="2023-11-24T09:02:59.526" v="302" actId="164"/>
          <ac:spMkLst>
            <pc:docMk/>
            <pc:sldMk cId="3097250545" sldId="285"/>
            <ac:spMk id="150" creationId="{616E295B-C3EF-569A-ACFE-4F1FB9A24131}"/>
          </ac:spMkLst>
        </pc:spChg>
        <pc:spChg chg="mod topLvl">
          <ac:chgData name="Yangqiu SONG" userId="7663364d-1002-410d-9c05-5263f526c5cf" providerId="ADAL" clId="{BC6827DF-E116-4774-8269-9C0E552E0ED7}" dt="2023-11-24T09:02:59.526" v="302" actId="164"/>
          <ac:spMkLst>
            <pc:docMk/>
            <pc:sldMk cId="3097250545" sldId="285"/>
            <ac:spMk id="151" creationId="{44475EE8-D0A3-0365-863C-BC84E4782372}"/>
          </ac:spMkLst>
        </pc:spChg>
        <pc:spChg chg="mod topLvl">
          <ac:chgData name="Yangqiu SONG" userId="7663364d-1002-410d-9c05-5263f526c5cf" providerId="ADAL" clId="{BC6827DF-E116-4774-8269-9C0E552E0ED7}" dt="2023-11-24T09:02:59.526" v="302" actId="164"/>
          <ac:spMkLst>
            <pc:docMk/>
            <pc:sldMk cId="3097250545" sldId="285"/>
            <ac:spMk id="152" creationId="{84F10519-7D36-ECCD-854C-982BB9559E53}"/>
          </ac:spMkLst>
        </pc:spChg>
        <pc:spChg chg="mod topLvl">
          <ac:chgData name="Yangqiu SONG" userId="7663364d-1002-410d-9c05-5263f526c5cf" providerId="ADAL" clId="{BC6827DF-E116-4774-8269-9C0E552E0ED7}" dt="2023-11-24T09:02:59.526" v="302" actId="164"/>
          <ac:spMkLst>
            <pc:docMk/>
            <pc:sldMk cId="3097250545" sldId="285"/>
            <ac:spMk id="153" creationId="{795F146E-D283-EB3E-8F2A-2004644CE116}"/>
          </ac:spMkLst>
        </pc:spChg>
        <pc:spChg chg="mod topLvl">
          <ac:chgData name="Yangqiu SONG" userId="7663364d-1002-410d-9c05-5263f526c5cf" providerId="ADAL" clId="{BC6827DF-E116-4774-8269-9C0E552E0ED7}" dt="2023-11-24T09:02:59.526" v="302" actId="164"/>
          <ac:spMkLst>
            <pc:docMk/>
            <pc:sldMk cId="3097250545" sldId="285"/>
            <ac:spMk id="154" creationId="{C8EE7558-059E-1A0B-E667-822F1407168B}"/>
          </ac:spMkLst>
        </pc:spChg>
        <pc:spChg chg="mod topLvl">
          <ac:chgData name="Yangqiu SONG" userId="7663364d-1002-410d-9c05-5263f526c5cf" providerId="ADAL" clId="{BC6827DF-E116-4774-8269-9C0E552E0ED7}" dt="2023-11-24T09:02:59.526" v="302" actId="164"/>
          <ac:spMkLst>
            <pc:docMk/>
            <pc:sldMk cId="3097250545" sldId="285"/>
            <ac:spMk id="155" creationId="{8D079E71-9D9F-3896-A859-74D0EE612DB7}"/>
          </ac:spMkLst>
        </pc:spChg>
        <pc:spChg chg="mod topLvl">
          <ac:chgData name="Yangqiu SONG" userId="7663364d-1002-410d-9c05-5263f526c5cf" providerId="ADAL" clId="{BC6827DF-E116-4774-8269-9C0E552E0ED7}" dt="2023-11-24T09:03:06.181" v="304" actId="164"/>
          <ac:spMkLst>
            <pc:docMk/>
            <pc:sldMk cId="3097250545" sldId="285"/>
            <ac:spMk id="158" creationId="{1BBD133D-8263-2335-F179-B94CDBECE3C9}"/>
          </ac:spMkLst>
        </pc:spChg>
        <pc:spChg chg="mod topLvl">
          <ac:chgData name="Yangqiu SONG" userId="7663364d-1002-410d-9c05-5263f526c5cf" providerId="ADAL" clId="{BC6827DF-E116-4774-8269-9C0E552E0ED7}" dt="2023-11-24T09:03:06.181" v="304" actId="164"/>
          <ac:spMkLst>
            <pc:docMk/>
            <pc:sldMk cId="3097250545" sldId="285"/>
            <ac:spMk id="159" creationId="{0B57690E-4F22-19B2-829C-14165391E6D6}"/>
          </ac:spMkLst>
        </pc:spChg>
        <pc:spChg chg="mod topLvl">
          <ac:chgData name="Yangqiu SONG" userId="7663364d-1002-410d-9c05-5263f526c5cf" providerId="ADAL" clId="{BC6827DF-E116-4774-8269-9C0E552E0ED7}" dt="2023-11-24T09:03:06.181" v="304" actId="164"/>
          <ac:spMkLst>
            <pc:docMk/>
            <pc:sldMk cId="3097250545" sldId="285"/>
            <ac:spMk id="160" creationId="{AD686AC3-CF09-BBAE-C2E4-1C03A5430A2C}"/>
          </ac:spMkLst>
        </pc:spChg>
        <pc:spChg chg="mod topLvl">
          <ac:chgData name="Yangqiu SONG" userId="7663364d-1002-410d-9c05-5263f526c5cf" providerId="ADAL" clId="{BC6827DF-E116-4774-8269-9C0E552E0ED7}" dt="2023-11-24T09:03:06.181" v="304" actId="164"/>
          <ac:spMkLst>
            <pc:docMk/>
            <pc:sldMk cId="3097250545" sldId="285"/>
            <ac:spMk id="161" creationId="{68C0C4B2-642C-E267-68B5-6EDABAE854E1}"/>
          </ac:spMkLst>
        </pc:spChg>
        <pc:spChg chg="mod topLvl">
          <ac:chgData name="Yangqiu SONG" userId="7663364d-1002-410d-9c05-5263f526c5cf" providerId="ADAL" clId="{BC6827DF-E116-4774-8269-9C0E552E0ED7}" dt="2023-11-24T09:03:06.181" v="304" actId="164"/>
          <ac:spMkLst>
            <pc:docMk/>
            <pc:sldMk cId="3097250545" sldId="285"/>
            <ac:spMk id="163" creationId="{87DC3F25-4201-E2C7-58ED-9BE3F92CC1E3}"/>
          </ac:spMkLst>
        </pc:spChg>
        <pc:spChg chg="mod topLvl">
          <ac:chgData name="Yangqiu SONG" userId="7663364d-1002-410d-9c05-5263f526c5cf" providerId="ADAL" clId="{BC6827DF-E116-4774-8269-9C0E552E0ED7}" dt="2023-11-24T09:03:06.181" v="304" actId="164"/>
          <ac:spMkLst>
            <pc:docMk/>
            <pc:sldMk cId="3097250545" sldId="285"/>
            <ac:spMk id="164" creationId="{3C894146-DB7E-F71C-73B0-EA56F5DF4476}"/>
          </ac:spMkLst>
        </pc:spChg>
        <pc:spChg chg="mod topLvl">
          <ac:chgData name="Yangqiu SONG" userId="7663364d-1002-410d-9c05-5263f526c5cf" providerId="ADAL" clId="{BC6827DF-E116-4774-8269-9C0E552E0ED7}" dt="2023-11-24T09:03:06.181" v="304" actId="164"/>
          <ac:spMkLst>
            <pc:docMk/>
            <pc:sldMk cId="3097250545" sldId="285"/>
            <ac:spMk id="165" creationId="{73AB3856-3566-8512-9EAA-3773E9EF4FA1}"/>
          </ac:spMkLst>
        </pc:spChg>
        <pc:spChg chg="mod topLvl">
          <ac:chgData name="Yangqiu SONG" userId="7663364d-1002-410d-9c05-5263f526c5cf" providerId="ADAL" clId="{BC6827DF-E116-4774-8269-9C0E552E0ED7}" dt="2023-11-24T09:03:06.181" v="304" actId="164"/>
          <ac:spMkLst>
            <pc:docMk/>
            <pc:sldMk cId="3097250545" sldId="285"/>
            <ac:spMk id="166" creationId="{B8F6CCCB-16F0-13DB-56CD-73A606F7CFF1}"/>
          </ac:spMkLst>
        </pc:spChg>
        <pc:spChg chg="mod topLvl">
          <ac:chgData name="Yangqiu SONG" userId="7663364d-1002-410d-9c05-5263f526c5cf" providerId="ADAL" clId="{BC6827DF-E116-4774-8269-9C0E552E0ED7}" dt="2023-11-24T09:03:06.181" v="304" actId="164"/>
          <ac:spMkLst>
            <pc:docMk/>
            <pc:sldMk cId="3097250545" sldId="285"/>
            <ac:spMk id="167" creationId="{A5AF6B4A-B0E3-C67D-1079-EA474F9AB589}"/>
          </ac:spMkLst>
        </pc:spChg>
        <pc:spChg chg="mod topLvl">
          <ac:chgData name="Yangqiu SONG" userId="7663364d-1002-410d-9c05-5263f526c5cf" providerId="ADAL" clId="{BC6827DF-E116-4774-8269-9C0E552E0ED7}" dt="2023-11-24T09:03:06.181" v="304" actId="164"/>
          <ac:spMkLst>
            <pc:docMk/>
            <pc:sldMk cId="3097250545" sldId="285"/>
            <ac:spMk id="168" creationId="{BE89A76D-929B-0C98-4826-24A0304E950D}"/>
          </ac:spMkLst>
        </pc:spChg>
        <pc:spChg chg="mod topLvl">
          <ac:chgData name="Yangqiu SONG" userId="7663364d-1002-410d-9c05-5263f526c5cf" providerId="ADAL" clId="{BC6827DF-E116-4774-8269-9C0E552E0ED7}" dt="2023-11-24T09:03:06.181" v="304" actId="164"/>
          <ac:spMkLst>
            <pc:docMk/>
            <pc:sldMk cId="3097250545" sldId="285"/>
            <ac:spMk id="169" creationId="{F9B51A64-3E10-9E9D-8DA5-DC522D05708E}"/>
          </ac:spMkLst>
        </pc:spChg>
        <pc:spChg chg="mod topLvl">
          <ac:chgData name="Yangqiu SONG" userId="7663364d-1002-410d-9c05-5263f526c5cf" providerId="ADAL" clId="{BC6827DF-E116-4774-8269-9C0E552E0ED7}" dt="2023-11-24T09:08:01.603" v="371" actId="1076"/>
          <ac:spMkLst>
            <pc:docMk/>
            <pc:sldMk cId="3097250545" sldId="285"/>
            <ac:spMk id="170" creationId="{1413D494-AB8A-E112-CB5B-3549B1C2CB12}"/>
          </ac:spMkLst>
        </pc:spChg>
        <pc:spChg chg="mod topLvl">
          <ac:chgData name="Yangqiu SONG" userId="7663364d-1002-410d-9c05-5263f526c5cf" providerId="ADAL" clId="{BC6827DF-E116-4774-8269-9C0E552E0ED7}" dt="2023-11-24T09:08:01.603" v="371" actId="1076"/>
          <ac:spMkLst>
            <pc:docMk/>
            <pc:sldMk cId="3097250545" sldId="285"/>
            <ac:spMk id="171" creationId="{294E5237-6D97-4E0E-A411-1707D37D42A9}"/>
          </ac:spMkLst>
        </pc:spChg>
        <pc:spChg chg="mod topLvl">
          <ac:chgData name="Yangqiu SONG" userId="7663364d-1002-410d-9c05-5263f526c5cf" providerId="ADAL" clId="{BC6827DF-E116-4774-8269-9C0E552E0ED7}" dt="2023-11-24T09:03:06.181" v="304" actId="164"/>
          <ac:spMkLst>
            <pc:docMk/>
            <pc:sldMk cId="3097250545" sldId="285"/>
            <ac:spMk id="172" creationId="{8444AB65-561A-B376-21F9-648F544FA044}"/>
          </ac:spMkLst>
        </pc:spChg>
        <pc:grpChg chg="add mod">
          <ac:chgData name="Yangqiu SONG" userId="7663364d-1002-410d-9c05-5263f526c5cf" providerId="ADAL" clId="{BC6827DF-E116-4774-8269-9C0E552E0ED7}" dt="2023-11-24T09:08:01.603" v="371" actId="1076"/>
          <ac:grpSpMkLst>
            <pc:docMk/>
            <pc:sldMk cId="3097250545" sldId="285"/>
            <ac:grpSpMk id="5" creationId="{A8403D3B-12B3-C0AF-C6EB-4445CD2977EB}"/>
          </ac:grpSpMkLst>
        </pc:grpChg>
        <pc:grpChg chg="del mod">
          <ac:chgData name="Yangqiu SONG" userId="7663364d-1002-410d-9c05-5263f526c5cf" providerId="ADAL" clId="{BC6827DF-E116-4774-8269-9C0E552E0ED7}" dt="2023-11-24T09:01:07.547" v="281" actId="165"/>
          <ac:grpSpMkLst>
            <pc:docMk/>
            <pc:sldMk cId="3097250545" sldId="285"/>
            <ac:grpSpMk id="10" creationId="{B3E675E7-ECCB-7AB7-8E3C-AF71C29484FF}"/>
          </ac:grpSpMkLst>
        </pc:grpChg>
        <pc:grpChg chg="add mod">
          <ac:chgData name="Yangqiu SONG" userId="7663364d-1002-410d-9c05-5263f526c5cf" providerId="ADAL" clId="{BC6827DF-E116-4774-8269-9C0E552E0ED7}" dt="2023-11-24T09:08:01.603" v="371" actId="1076"/>
          <ac:grpSpMkLst>
            <pc:docMk/>
            <pc:sldMk cId="3097250545" sldId="285"/>
            <ac:grpSpMk id="77" creationId="{C5B97B79-B911-975C-C3D4-D7C5E2929222}"/>
          </ac:grpSpMkLst>
        </pc:grpChg>
        <pc:grpChg chg="add mod">
          <ac:chgData name="Yangqiu SONG" userId="7663364d-1002-410d-9c05-5263f526c5cf" providerId="ADAL" clId="{BC6827DF-E116-4774-8269-9C0E552E0ED7}" dt="2023-11-24T09:08:01.603" v="371" actId="1076"/>
          <ac:grpSpMkLst>
            <pc:docMk/>
            <pc:sldMk cId="3097250545" sldId="285"/>
            <ac:grpSpMk id="79" creationId="{12D08C12-5D97-3D58-CA89-FB1BC730A5CD}"/>
          </ac:grpSpMkLst>
        </pc:grpChg>
        <pc:grpChg chg="add mod">
          <ac:chgData name="Yangqiu SONG" userId="7663364d-1002-410d-9c05-5263f526c5cf" providerId="ADAL" clId="{BC6827DF-E116-4774-8269-9C0E552E0ED7}" dt="2023-11-24T09:08:01.603" v="371" actId="1076"/>
          <ac:grpSpMkLst>
            <pc:docMk/>
            <pc:sldMk cId="3097250545" sldId="285"/>
            <ac:grpSpMk id="80" creationId="{698BC363-A39C-554B-E7C9-EC0E24022717}"/>
          </ac:grpSpMkLst>
        </pc:grpChg>
        <pc:grpChg chg="add mod">
          <ac:chgData name="Yangqiu SONG" userId="7663364d-1002-410d-9c05-5263f526c5cf" providerId="ADAL" clId="{BC6827DF-E116-4774-8269-9C0E552E0ED7}" dt="2023-11-24T09:08:01.603" v="371" actId="1076"/>
          <ac:grpSpMkLst>
            <pc:docMk/>
            <pc:sldMk cId="3097250545" sldId="285"/>
            <ac:grpSpMk id="81" creationId="{84BBC674-CDA8-FCF0-671B-1959423F5E95}"/>
          </ac:grpSpMkLst>
        </pc:grpChg>
        <pc:cxnChg chg="mod topLvl">
          <ac:chgData name="Yangqiu SONG" userId="7663364d-1002-410d-9c05-5263f526c5cf" providerId="ADAL" clId="{BC6827DF-E116-4774-8269-9C0E552E0ED7}" dt="2023-11-24T09:02:33.878" v="296" actId="164"/>
          <ac:cxnSpMkLst>
            <pc:docMk/>
            <pc:sldMk cId="3097250545" sldId="285"/>
            <ac:cxnSpMk id="9" creationId="{FCD3C409-01D8-8A76-DE94-99E89B97DB89}"/>
          </ac:cxnSpMkLst>
        </pc:cxnChg>
        <pc:cxnChg chg="mod topLvl">
          <ac:chgData name="Yangqiu SONG" userId="7663364d-1002-410d-9c05-5263f526c5cf" providerId="ADAL" clId="{BC6827DF-E116-4774-8269-9C0E552E0ED7}" dt="2023-11-24T09:02:33.878" v="296" actId="164"/>
          <ac:cxnSpMkLst>
            <pc:docMk/>
            <pc:sldMk cId="3097250545" sldId="285"/>
            <ac:cxnSpMk id="11" creationId="{BB7556B6-5E51-FC75-BC9C-ABE40565DB97}"/>
          </ac:cxnSpMkLst>
        </pc:cxnChg>
        <pc:cxnChg chg="mod topLvl">
          <ac:chgData name="Yangqiu SONG" userId="7663364d-1002-410d-9c05-5263f526c5cf" providerId="ADAL" clId="{BC6827DF-E116-4774-8269-9C0E552E0ED7}" dt="2023-11-24T09:02:33.878" v="296" actId="164"/>
          <ac:cxnSpMkLst>
            <pc:docMk/>
            <pc:sldMk cId="3097250545" sldId="285"/>
            <ac:cxnSpMk id="12" creationId="{B364E930-57DE-ED9A-38A1-E80909E62D31}"/>
          </ac:cxnSpMkLst>
        </pc:cxnChg>
        <pc:cxnChg chg="mod topLvl">
          <ac:chgData name="Yangqiu SONG" userId="7663364d-1002-410d-9c05-5263f526c5cf" providerId="ADAL" clId="{BC6827DF-E116-4774-8269-9C0E552E0ED7}" dt="2023-11-24T09:02:33.878" v="296" actId="164"/>
          <ac:cxnSpMkLst>
            <pc:docMk/>
            <pc:sldMk cId="3097250545" sldId="285"/>
            <ac:cxnSpMk id="27" creationId="{41AD8E77-18A0-07B3-FD83-FDA79D238B29}"/>
          </ac:cxnSpMkLst>
        </pc:cxnChg>
        <pc:cxnChg chg="mod topLvl">
          <ac:chgData name="Yangqiu SONG" userId="7663364d-1002-410d-9c05-5263f526c5cf" providerId="ADAL" clId="{BC6827DF-E116-4774-8269-9C0E552E0ED7}" dt="2023-11-24T09:02:33.878" v="296" actId="164"/>
          <ac:cxnSpMkLst>
            <pc:docMk/>
            <pc:sldMk cId="3097250545" sldId="285"/>
            <ac:cxnSpMk id="28" creationId="{22EA1C54-A23D-750B-2586-981F70806365}"/>
          </ac:cxnSpMkLst>
        </pc:cxnChg>
        <pc:cxnChg chg="mod topLvl">
          <ac:chgData name="Yangqiu SONG" userId="7663364d-1002-410d-9c05-5263f526c5cf" providerId="ADAL" clId="{BC6827DF-E116-4774-8269-9C0E552E0ED7}" dt="2023-11-24T09:02:33.878" v="296" actId="164"/>
          <ac:cxnSpMkLst>
            <pc:docMk/>
            <pc:sldMk cId="3097250545" sldId="285"/>
            <ac:cxnSpMk id="32" creationId="{F90A9040-B9AD-4DA8-62F2-6C098BC795D5}"/>
          </ac:cxnSpMkLst>
        </pc:cxnChg>
        <pc:cxnChg chg="mod topLvl">
          <ac:chgData name="Yangqiu SONG" userId="7663364d-1002-410d-9c05-5263f526c5cf" providerId="ADAL" clId="{BC6827DF-E116-4774-8269-9C0E552E0ED7}" dt="2023-11-24T09:02:33.878" v="296" actId="164"/>
          <ac:cxnSpMkLst>
            <pc:docMk/>
            <pc:sldMk cId="3097250545" sldId="285"/>
            <ac:cxnSpMk id="33" creationId="{20C70F37-C759-E39A-F3B8-D2DFBAD7031B}"/>
          </ac:cxnSpMkLst>
        </pc:cxnChg>
        <pc:cxnChg chg="mod topLvl">
          <ac:chgData name="Yangqiu SONG" userId="7663364d-1002-410d-9c05-5263f526c5cf" providerId="ADAL" clId="{BC6827DF-E116-4774-8269-9C0E552E0ED7}" dt="2023-11-24T09:02:33.878" v="296" actId="164"/>
          <ac:cxnSpMkLst>
            <pc:docMk/>
            <pc:sldMk cId="3097250545" sldId="285"/>
            <ac:cxnSpMk id="38" creationId="{CA0F274D-8C32-0AD7-2F3C-E0FBE11DF1EB}"/>
          </ac:cxnSpMkLst>
        </pc:cxnChg>
        <pc:cxnChg chg="mod topLvl">
          <ac:chgData name="Yangqiu SONG" userId="7663364d-1002-410d-9c05-5263f526c5cf" providerId="ADAL" clId="{BC6827DF-E116-4774-8269-9C0E552E0ED7}" dt="2023-11-24T09:02:33.878" v="296" actId="164"/>
          <ac:cxnSpMkLst>
            <pc:docMk/>
            <pc:sldMk cId="3097250545" sldId="285"/>
            <ac:cxnSpMk id="41" creationId="{232306B5-273A-4ECB-4068-86473A831EB5}"/>
          </ac:cxnSpMkLst>
        </pc:cxnChg>
        <pc:cxnChg chg="mod topLvl">
          <ac:chgData name="Yangqiu SONG" userId="7663364d-1002-410d-9c05-5263f526c5cf" providerId="ADAL" clId="{BC6827DF-E116-4774-8269-9C0E552E0ED7}" dt="2023-11-24T09:02:33.878" v="296" actId="164"/>
          <ac:cxnSpMkLst>
            <pc:docMk/>
            <pc:sldMk cId="3097250545" sldId="285"/>
            <ac:cxnSpMk id="45" creationId="{CF248A42-1CE1-65E6-77A7-9E20E6C577BF}"/>
          </ac:cxnSpMkLst>
        </pc:cxnChg>
        <pc:cxnChg chg="mod topLvl">
          <ac:chgData name="Yangqiu SONG" userId="7663364d-1002-410d-9c05-5263f526c5cf" providerId="ADAL" clId="{BC6827DF-E116-4774-8269-9C0E552E0ED7}" dt="2023-11-24T09:02:33.878" v="296" actId="164"/>
          <ac:cxnSpMkLst>
            <pc:docMk/>
            <pc:sldMk cId="3097250545" sldId="285"/>
            <ac:cxnSpMk id="46" creationId="{C3C03355-083C-3D84-133F-6FCB7B90ED3B}"/>
          </ac:cxnSpMkLst>
        </pc:cxnChg>
        <pc:cxnChg chg="mod topLvl">
          <ac:chgData name="Yangqiu SONG" userId="7663364d-1002-410d-9c05-5263f526c5cf" providerId="ADAL" clId="{BC6827DF-E116-4774-8269-9C0E552E0ED7}" dt="2023-11-24T09:02:33.878" v="296" actId="164"/>
          <ac:cxnSpMkLst>
            <pc:docMk/>
            <pc:sldMk cId="3097250545" sldId="285"/>
            <ac:cxnSpMk id="47" creationId="{47801A95-2427-D946-FF5B-6B7B40D297C7}"/>
          </ac:cxnSpMkLst>
        </pc:cxnChg>
        <pc:cxnChg chg="mod topLvl">
          <ac:chgData name="Yangqiu SONG" userId="7663364d-1002-410d-9c05-5263f526c5cf" providerId="ADAL" clId="{BC6827DF-E116-4774-8269-9C0E552E0ED7}" dt="2023-11-24T09:02:33.878" v="296" actId="164"/>
          <ac:cxnSpMkLst>
            <pc:docMk/>
            <pc:sldMk cId="3097250545" sldId="285"/>
            <ac:cxnSpMk id="52" creationId="{8312E111-EF77-2F06-600F-F8F19E5F3498}"/>
          </ac:cxnSpMkLst>
        </pc:cxnChg>
        <pc:cxnChg chg="mod topLvl">
          <ac:chgData name="Yangqiu SONG" userId="7663364d-1002-410d-9c05-5263f526c5cf" providerId="ADAL" clId="{BC6827DF-E116-4774-8269-9C0E552E0ED7}" dt="2023-11-24T09:02:33.878" v="296" actId="164"/>
          <ac:cxnSpMkLst>
            <pc:docMk/>
            <pc:sldMk cId="3097250545" sldId="285"/>
            <ac:cxnSpMk id="53" creationId="{ABB00CCF-857E-8B86-8086-821B3E1375FC}"/>
          </ac:cxnSpMkLst>
        </pc:cxnChg>
        <pc:cxnChg chg="mod topLvl">
          <ac:chgData name="Yangqiu SONG" userId="7663364d-1002-410d-9c05-5263f526c5cf" providerId="ADAL" clId="{BC6827DF-E116-4774-8269-9C0E552E0ED7}" dt="2023-11-24T09:02:33.878" v="296" actId="164"/>
          <ac:cxnSpMkLst>
            <pc:docMk/>
            <pc:sldMk cId="3097250545" sldId="285"/>
            <ac:cxnSpMk id="54" creationId="{E8510C31-3534-E2FE-5C40-77B4C3A53604}"/>
          </ac:cxnSpMkLst>
        </pc:cxnChg>
        <pc:cxnChg chg="mod topLvl">
          <ac:chgData name="Yangqiu SONG" userId="7663364d-1002-410d-9c05-5263f526c5cf" providerId="ADAL" clId="{BC6827DF-E116-4774-8269-9C0E552E0ED7}" dt="2023-11-24T09:02:33.878" v="296" actId="164"/>
          <ac:cxnSpMkLst>
            <pc:docMk/>
            <pc:sldMk cId="3097250545" sldId="285"/>
            <ac:cxnSpMk id="59" creationId="{D26B2DC4-7A04-7375-0981-1D5F8CC62263}"/>
          </ac:cxnSpMkLst>
        </pc:cxnChg>
        <pc:cxnChg chg="mod topLvl">
          <ac:chgData name="Yangqiu SONG" userId="7663364d-1002-410d-9c05-5263f526c5cf" providerId="ADAL" clId="{BC6827DF-E116-4774-8269-9C0E552E0ED7}" dt="2023-11-24T09:02:33.878" v="296" actId="164"/>
          <ac:cxnSpMkLst>
            <pc:docMk/>
            <pc:sldMk cId="3097250545" sldId="285"/>
            <ac:cxnSpMk id="60" creationId="{BC965B19-BF9D-70A1-C131-960257CFFDFF}"/>
          </ac:cxnSpMkLst>
        </pc:cxnChg>
        <pc:cxnChg chg="mod topLvl">
          <ac:chgData name="Yangqiu SONG" userId="7663364d-1002-410d-9c05-5263f526c5cf" providerId="ADAL" clId="{BC6827DF-E116-4774-8269-9C0E552E0ED7}" dt="2023-11-24T09:02:33.878" v="296" actId="164"/>
          <ac:cxnSpMkLst>
            <pc:docMk/>
            <pc:sldMk cId="3097250545" sldId="285"/>
            <ac:cxnSpMk id="61" creationId="{381E4E29-F0BD-E527-EFF1-FD25033E7A51}"/>
          </ac:cxnSpMkLst>
        </pc:cxnChg>
        <pc:cxnChg chg="mod topLvl">
          <ac:chgData name="Yangqiu SONG" userId="7663364d-1002-410d-9c05-5263f526c5cf" providerId="ADAL" clId="{BC6827DF-E116-4774-8269-9C0E552E0ED7}" dt="2023-11-24T09:02:33.878" v="296" actId="164"/>
          <ac:cxnSpMkLst>
            <pc:docMk/>
            <pc:sldMk cId="3097250545" sldId="285"/>
            <ac:cxnSpMk id="66" creationId="{F22A5D0F-8946-22DF-3704-D6F754C857BA}"/>
          </ac:cxnSpMkLst>
        </pc:cxnChg>
        <pc:cxnChg chg="mod topLvl">
          <ac:chgData name="Yangqiu SONG" userId="7663364d-1002-410d-9c05-5263f526c5cf" providerId="ADAL" clId="{BC6827DF-E116-4774-8269-9C0E552E0ED7}" dt="2023-11-24T09:03:36.521" v="310" actId="164"/>
          <ac:cxnSpMkLst>
            <pc:docMk/>
            <pc:sldMk cId="3097250545" sldId="285"/>
            <ac:cxnSpMk id="67" creationId="{03E4088C-7A9A-9D73-A5E4-7462F7DBD087}"/>
          </ac:cxnSpMkLst>
        </pc:cxnChg>
        <pc:cxnChg chg="mod topLvl">
          <ac:chgData name="Yangqiu SONG" userId="7663364d-1002-410d-9c05-5263f526c5cf" providerId="ADAL" clId="{BC6827DF-E116-4774-8269-9C0E552E0ED7}" dt="2023-11-24T09:03:36.521" v="310" actId="164"/>
          <ac:cxnSpMkLst>
            <pc:docMk/>
            <pc:sldMk cId="3097250545" sldId="285"/>
            <ac:cxnSpMk id="68" creationId="{D402DF20-FB4C-DE78-70EA-1818D43A7F21}"/>
          </ac:cxnSpMkLst>
        </pc:cxnChg>
        <pc:cxnChg chg="mod topLvl">
          <ac:chgData name="Yangqiu SONG" userId="7663364d-1002-410d-9c05-5263f526c5cf" providerId="ADAL" clId="{BC6827DF-E116-4774-8269-9C0E552E0ED7}" dt="2023-11-24T09:03:36.521" v="310" actId="164"/>
          <ac:cxnSpMkLst>
            <pc:docMk/>
            <pc:sldMk cId="3097250545" sldId="285"/>
            <ac:cxnSpMk id="73" creationId="{0C3AE539-F610-BAC9-3683-A251E63437E2}"/>
          </ac:cxnSpMkLst>
        </pc:cxnChg>
        <pc:cxnChg chg="mod topLvl">
          <ac:chgData name="Yangqiu SONG" userId="7663364d-1002-410d-9c05-5263f526c5cf" providerId="ADAL" clId="{BC6827DF-E116-4774-8269-9C0E552E0ED7}" dt="2023-11-24T09:03:52.009" v="313" actId="164"/>
          <ac:cxnSpMkLst>
            <pc:docMk/>
            <pc:sldMk cId="3097250545" sldId="285"/>
            <ac:cxnSpMk id="124" creationId="{073640EB-84AF-C966-0DB6-34F72BF69FFB}"/>
          </ac:cxnSpMkLst>
        </pc:cxnChg>
        <pc:cxnChg chg="mod topLvl">
          <ac:chgData name="Yangqiu SONG" userId="7663364d-1002-410d-9c05-5263f526c5cf" providerId="ADAL" clId="{BC6827DF-E116-4774-8269-9C0E552E0ED7}" dt="2023-11-24T09:03:52.009" v="313" actId="164"/>
          <ac:cxnSpMkLst>
            <pc:docMk/>
            <pc:sldMk cId="3097250545" sldId="285"/>
            <ac:cxnSpMk id="125" creationId="{98BD1144-0C0C-B8DF-82AE-6B607E31C468}"/>
          </ac:cxnSpMkLst>
        </pc:cxnChg>
        <pc:cxnChg chg="mod topLvl">
          <ac:chgData name="Yangqiu SONG" userId="7663364d-1002-410d-9c05-5263f526c5cf" providerId="ADAL" clId="{BC6827DF-E116-4774-8269-9C0E552E0ED7}" dt="2023-11-24T09:03:52.009" v="313" actId="164"/>
          <ac:cxnSpMkLst>
            <pc:docMk/>
            <pc:sldMk cId="3097250545" sldId="285"/>
            <ac:cxnSpMk id="130" creationId="{AF701E65-9702-6119-4000-DF56C514C9A2}"/>
          </ac:cxnSpMkLst>
        </pc:cxnChg>
        <pc:cxnChg chg="mod topLvl">
          <ac:chgData name="Yangqiu SONG" userId="7663364d-1002-410d-9c05-5263f526c5cf" providerId="ADAL" clId="{BC6827DF-E116-4774-8269-9C0E552E0ED7}" dt="2023-11-24T09:02:59.526" v="302" actId="164"/>
          <ac:cxnSpMkLst>
            <pc:docMk/>
            <pc:sldMk cId="3097250545" sldId="285"/>
            <ac:cxnSpMk id="142" creationId="{9ACC01AE-BFED-FEE3-317E-1A43C8628EAB}"/>
          </ac:cxnSpMkLst>
        </pc:cxnChg>
        <pc:cxnChg chg="mod topLvl">
          <ac:chgData name="Yangqiu SONG" userId="7663364d-1002-410d-9c05-5263f526c5cf" providerId="ADAL" clId="{BC6827DF-E116-4774-8269-9C0E552E0ED7}" dt="2023-11-24T09:02:59.526" v="302" actId="164"/>
          <ac:cxnSpMkLst>
            <pc:docMk/>
            <pc:sldMk cId="3097250545" sldId="285"/>
            <ac:cxnSpMk id="143" creationId="{294C58D9-E7DA-5740-33F1-FE575EA798DA}"/>
          </ac:cxnSpMkLst>
        </pc:cxnChg>
        <pc:cxnChg chg="mod topLvl">
          <ac:chgData name="Yangqiu SONG" userId="7663364d-1002-410d-9c05-5263f526c5cf" providerId="ADAL" clId="{BC6827DF-E116-4774-8269-9C0E552E0ED7}" dt="2023-11-24T09:02:59.526" v="302" actId="164"/>
          <ac:cxnSpMkLst>
            <pc:docMk/>
            <pc:sldMk cId="3097250545" sldId="285"/>
            <ac:cxnSpMk id="148" creationId="{CB973C67-483F-0F5C-915F-F64A30D0EED5}"/>
          </ac:cxnSpMkLst>
        </pc:cxnChg>
        <pc:cxnChg chg="mod topLvl">
          <ac:chgData name="Yangqiu SONG" userId="7663364d-1002-410d-9c05-5263f526c5cf" providerId="ADAL" clId="{BC6827DF-E116-4774-8269-9C0E552E0ED7}" dt="2023-11-24T09:03:06.181" v="304" actId="164"/>
          <ac:cxnSpMkLst>
            <pc:docMk/>
            <pc:sldMk cId="3097250545" sldId="285"/>
            <ac:cxnSpMk id="156" creationId="{4CEE1032-F7AE-1F47-AD32-1C5CCAEBDF94}"/>
          </ac:cxnSpMkLst>
        </pc:cxnChg>
        <pc:cxnChg chg="mod topLvl">
          <ac:chgData name="Yangqiu SONG" userId="7663364d-1002-410d-9c05-5263f526c5cf" providerId="ADAL" clId="{BC6827DF-E116-4774-8269-9C0E552E0ED7}" dt="2023-11-24T09:03:06.181" v="304" actId="164"/>
          <ac:cxnSpMkLst>
            <pc:docMk/>
            <pc:sldMk cId="3097250545" sldId="285"/>
            <ac:cxnSpMk id="157" creationId="{28E0C0D6-4AB3-304F-8D29-7F559C562639}"/>
          </ac:cxnSpMkLst>
        </pc:cxnChg>
        <pc:cxnChg chg="mod topLvl">
          <ac:chgData name="Yangqiu SONG" userId="7663364d-1002-410d-9c05-5263f526c5cf" providerId="ADAL" clId="{BC6827DF-E116-4774-8269-9C0E552E0ED7}" dt="2023-11-24T09:03:06.181" v="304" actId="164"/>
          <ac:cxnSpMkLst>
            <pc:docMk/>
            <pc:sldMk cId="3097250545" sldId="285"/>
            <ac:cxnSpMk id="162" creationId="{D4A9B7F3-9314-3132-E50D-DBBDBDEAB752}"/>
          </ac:cxnSpMkLst>
        </pc:cxnChg>
        <pc:cxnChg chg="mod topLvl">
          <ac:chgData name="Yangqiu SONG" userId="7663364d-1002-410d-9c05-5263f526c5cf" providerId="ADAL" clId="{BC6827DF-E116-4774-8269-9C0E552E0ED7}" dt="2023-11-24T09:08:01.603" v="371" actId="1076"/>
          <ac:cxnSpMkLst>
            <pc:docMk/>
            <pc:sldMk cId="3097250545" sldId="285"/>
            <ac:cxnSpMk id="173" creationId="{5FDA4BA3-D0B1-1B0C-7D53-5D162DD5F4E4}"/>
          </ac:cxnSpMkLst>
        </pc:cxnChg>
        <pc:cxnChg chg="mod topLvl">
          <ac:chgData name="Yangqiu SONG" userId="7663364d-1002-410d-9c05-5263f526c5cf" providerId="ADAL" clId="{BC6827DF-E116-4774-8269-9C0E552E0ED7}" dt="2023-11-24T09:08:01.603" v="371" actId="1076"/>
          <ac:cxnSpMkLst>
            <pc:docMk/>
            <pc:sldMk cId="3097250545" sldId="285"/>
            <ac:cxnSpMk id="174" creationId="{361FA35D-F683-BB21-A116-CDD681F4765F}"/>
          </ac:cxnSpMkLst>
        </pc:cxnChg>
      </pc:sldChg>
      <pc:sldChg chg="addSp modSp mod">
        <pc:chgData name="Yangqiu SONG" userId="7663364d-1002-410d-9c05-5263f526c5cf" providerId="ADAL" clId="{BC6827DF-E116-4774-8269-9C0E552E0ED7}" dt="2023-11-24T09:39:14.712" v="543" actId="1076"/>
        <pc:sldMkLst>
          <pc:docMk/>
          <pc:sldMk cId="1517078789" sldId="287"/>
        </pc:sldMkLst>
        <pc:spChg chg="mod">
          <ac:chgData name="Yangqiu SONG" userId="7663364d-1002-410d-9c05-5263f526c5cf" providerId="ADAL" clId="{BC6827DF-E116-4774-8269-9C0E552E0ED7}" dt="2023-11-24T09:38:02.959" v="511" actId="1076"/>
          <ac:spMkLst>
            <pc:docMk/>
            <pc:sldMk cId="1517078789" sldId="287"/>
            <ac:spMk id="7" creationId="{A8860090-B8B0-47F9-E0F5-DB4775CC508F}"/>
          </ac:spMkLst>
        </pc:spChg>
        <pc:spChg chg="mod">
          <ac:chgData name="Yangqiu SONG" userId="7663364d-1002-410d-9c05-5263f526c5cf" providerId="ADAL" clId="{BC6827DF-E116-4774-8269-9C0E552E0ED7}" dt="2023-11-24T09:38:40.270" v="535" actId="1076"/>
          <ac:spMkLst>
            <pc:docMk/>
            <pc:sldMk cId="1517078789" sldId="287"/>
            <ac:spMk id="9" creationId="{4BE3E069-3A81-BAFD-71FB-767FB4D8ACC3}"/>
          </ac:spMkLst>
        </pc:spChg>
        <pc:spChg chg="mod">
          <ac:chgData name="Yangqiu SONG" userId="7663364d-1002-410d-9c05-5263f526c5cf" providerId="ADAL" clId="{BC6827DF-E116-4774-8269-9C0E552E0ED7}" dt="2023-11-24T09:38:26.339" v="533" actId="164"/>
          <ac:spMkLst>
            <pc:docMk/>
            <pc:sldMk cId="1517078789" sldId="287"/>
            <ac:spMk id="10" creationId="{D94E68FB-C97A-EFC3-5CB6-07295064C8DD}"/>
          </ac:spMkLst>
        </pc:spChg>
        <pc:spChg chg="mod">
          <ac:chgData name="Yangqiu SONG" userId="7663364d-1002-410d-9c05-5263f526c5cf" providerId="ADAL" clId="{BC6827DF-E116-4774-8269-9C0E552E0ED7}" dt="2023-11-24T09:38:26.339" v="533" actId="164"/>
          <ac:spMkLst>
            <pc:docMk/>
            <pc:sldMk cId="1517078789" sldId="287"/>
            <ac:spMk id="11" creationId="{42204D78-9F32-C3B4-2295-BC9350A7A16C}"/>
          </ac:spMkLst>
        </pc:spChg>
        <pc:spChg chg="mod">
          <ac:chgData name="Yangqiu SONG" userId="7663364d-1002-410d-9c05-5263f526c5cf" providerId="ADAL" clId="{BC6827DF-E116-4774-8269-9C0E552E0ED7}" dt="2023-11-24T09:38:26.339" v="533" actId="164"/>
          <ac:spMkLst>
            <pc:docMk/>
            <pc:sldMk cId="1517078789" sldId="287"/>
            <ac:spMk id="12" creationId="{443DAECA-4028-4E15-D85D-D58D4DABCED5}"/>
          </ac:spMkLst>
        </pc:spChg>
        <pc:spChg chg="mod">
          <ac:chgData name="Yangqiu SONG" userId="7663364d-1002-410d-9c05-5263f526c5cf" providerId="ADAL" clId="{BC6827DF-E116-4774-8269-9C0E552E0ED7}" dt="2023-11-24T09:38:26.339" v="533" actId="164"/>
          <ac:spMkLst>
            <pc:docMk/>
            <pc:sldMk cId="1517078789" sldId="287"/>
            <ac:spMk id="13" creationId="{5F2928D0-5ED9-A7BC-AB69-453F8FF61FDE}"/>
          </ac:spMkLst>
        </pc:spChg>
        <pc:spChg chg="mod">
          <ac:chgData name="Yangqiu SONG" userId="7663364d-1002-410d-9c05-5263f526c5cf" providerId="ADAL" clId="{BC6827DF-E116-4774-8269-9C0E552E0ED7}" dt="2023-11-24T09:38:26.339" v="533" actId="164"/>
          <ac:spMkLst>
            <pc:docMk/>
            <pc:sldMk cId="1517078789" sldId="287"/>
            <ac:spMk id="14" creationId="{BBE5FD66-7B43-5DEE-2CFA-F5B1194C05E3}"/>
          </ac:spMkLst>
        </pc:spChg>
        <pc:spChg chg="mod">
          <ac:chgData name="Yangqiu SONG" userId="7663364d-1002-410d-9c05-5263f526c5cf" providerId="ADAL" clId="{BC6827DF-E116-4774-8269-9C0E552E0ED7}" dt="2023-11-24T09:38:26.339" v="533" actId="164"/>
          <ac:spMkLst>
            <pc:docMk/>
            <pc:sldMk cId="1517078789" sldId="287"/>
            <ac:spMk id="15" creationId="{CE8701CE-C61A-65A8-5A38-814AC11E6EBB}"/>
          </ac:spMkLst>
        </pc:spChg>
        <pc:spChg chg="mod">
          <ac:chgData name="Yangqiu SONG" userId="7663364d-1002-410d-9c05-5263f526c5cf" providerId="ADAL" clId="{BC6827DF-E116-4774-8269-9C0E552E0ED7}" dt="2023-11-24T09:38:26.339" v="533" actId="164"/>
          <ac:spMkLst>
            <pc:docMk/>
            <pc:sldMk cId="1517078789" sldId="287"/>
            <ac:spMk id="16" creationId="{AA5F0AF4-BC9C-53A1-2E75-A1D4117B0360}"/>
          </ac:spMkLst>
        </pc:spChg>
        <pc:spChg chg="mod">
          <ac:chgData name="Yangqiu SONG" userId="7663364d-1002-410d-9c05-5263f526c5cf" providerId="ADAL" clId="{BC6827DF-E116-4774-8269-9C0E552E0ED7}" dt="2023-11-24T09:38:26.339" v="533" actId="164"/>
          <ac:spMkLst>
            <pc:docMk/>
            <pc:sldMk cId="1517078789" sldId="287"/>
            <ac:spMk id="17" creationId="{7A119D5B-3A97-4E47-D134-AE3B83A832C6}"/>
          </ac:spMkLst>
        </pc:spChg>
        <pc:spChg chg="mod">
          <ac:chgData name="Yangqiu SONG" userId="7663364d-1002-410d-9c05-5263f526c5cf" providerId="ADAL" clId="{BC6827DF-E116-4774-8269-9C0E552E0ED7}" dt="2023-11-24T09:38:26.339" v="533" actId="164"/>
          <ac:spMkLst>
            <pc:docMk/>
            <pc:sldMk cId="1517078789" sldId="287"/>
            <ac:spMk id="18" creationId="{E4770912-CBA9-6F98-2021-C9038426EFC7}"/>
          </ac:spMkLst>
        </pc:spChg>
        <pc:spChg chg="mod">
          <ac:chgData name="Yangqiu SONG" userId="7663364d-1002-410d-9c05-5263f526c5cf" providerId="ADAL" clId="{BC6827DF-E116-4774-8269-9C0E552E0ED7}" dt="2023-11-24T09:38:26.339" v="533" actId="164"/>
          <ac:spMkLst>
            <pc:docMk/>
            <pc:sldMk cId="1517078789" sldId="287"/>
            <ac:spMk id="19" creationId="{67466EDE-3108-0E09-C14A-2CADDD9BBABC}"/>
          </ac:spMkLst>
        </pc:spChg>
        <pc:spChg chg="mod">
          <ac:chgData name="Yangqiu SONG" userId="7663364d-1002-410d-9c05-5263f526c5cf" providerId="ADAL" clId="{BC6827DF-E116-4774-8269-9C0E552E0ED7}" dt="2023-11-24T09:38:26.339" v="533" actId="164"/>
          <ac:spMkLst>
            <pc:docMk/>
            <pc:sldMk cId="1517078789" sldId="287"/>
            <ac:spMk id="20" creationId="{957D7DA6-C353-D48D-6946-85584CC8F490}"/>
          </ac:spMkLst>
        </pc:spChg>
        <pc:spChg chg="mod">
          <ac:chgData name="Yangqiu SONG" userId="7663364d-1002-410d-9c05-5263f526c5cf" providerId="ADAL" clId="{BC6827DF-E116-4774-8269-9C0E552E0ED7}" dt="2023-11-24T09:38:26.339" v="533" actId="164"/>
          <ac:spMkLst>
            <pc:docMk/>
            <pc:sldMk cId="1517078789" sldId="287"/>
            <ac:spMk id="21" creationId="{BF423CE5-87BB-805B-7A81-AB680D1818ED}"/>
          </ac:spMkLst>
        </pc:spChg>
        <pc:spChg chg="mod">
          <ac:chgData name="Yangqiu SONG" userId="7663364d-1002-410d-9c05-5263f526c5cf" providerId="ADAL" clId="{BC6827DF-E116-4774-8269-9C0E552E0ED7}" dt="2023-11-24T09:38:26.339" v="533" actId="164"/>
          <ac:spMkLst>
            <pc:docMk/>
            <pc:sldMk cId="1517078789" sldId="287"/>
            <ac:spMk id="22" creationId="{BB870211-5D6A-BB17-0A06-E5BB5A844963}"/>
          </ac:spMkLst>
        </pc:spChg>
        <pc:spChg chg="mod">
          <ac:chgData name="Yangqiu SONG" userId="7663364d-1002-410d-9c05-5263f526c5cf" providerId="ADAL" clId="{BC6827DF-E116-4774-8269-9C0E552E0ED7}" dt="2023-11-24T09:38:26.339" v="533" actId="164"/>
          <ac:spMkLst>
            <pc:docMk/>
            <pc:sldMk cId="1517078789" sldId="287"/>
            <ac:spMk id="25" creationId="{44E6AF50-9197-3FA4-5650-65A999A84468}"/>
          </ac:spMkLst>
        </pc:spChg>
        <pc:spChg chg="mod">
          <ac:chgData name="Yangqiu SONG" userId="7663364d-1002-410d-9c05-5263f526c5cf" providerId="ADAL" clId="{BC6827DF-E116-4774-8269-9C0E552E0ED7}" dt="2023-11-24T09:38:26.339" v="533" actId="164"/>
          <ac:spMkLst>
            <pc:docMk/>
            <pc:sldMk cId="1517078789" sldId="287"/>
            <ac:spMk id="26" creationId="{575CB1AE-2069-F791-43F9-DACD0D6AE30A}"/>
          </ac:spMkLst>
        </pc:spChg>
        <pc:spChg chg="mod">
          <ac:chgData name="Yangqiu SONG" userId="7663364d-1002-410d-9c05-5263f526c5cf" providerId="ADAL" clId="{BC6827DF-E116-4774-8269-9C0E552E0ED7}" dt="2023-11-24T09:38:26.339" v="533" actId="164"/>
          <ac:spMkLst>
            <pc:docMk/>
            <pc:sldMk cId="1517078789" sldId="287"/>
            <ac:spMk id="27" creationId="{98276B69-0D7B-1556-1EC0-73AF9000DCC3}"/>
          </ac:spMkLst>
        </pc:spChg>
        <pc:spChg chg="mod">
          <ac:chgData name="Yangqiu SONG" userId="7663364d-1002-410d-9c05-5263f526c5cf" providerId="ADAL" clId="{BC6827DF-E116-4774-8269-9C0E552E0ED7}" dt="2023-11-24T09:38:26.339" v="533" actId="164"/>
          <ac:spMkLst>
            <pc:docMk/>
            <pc:sldMk cId="1517078789" sldId="287"/>
            <ac:spMk id="30" creationId="{5AD98D42-F9CE-2774-C3F4-29A2659F5CCB}"/>
          </ac:spMkLst>
        </pc:spChg>
        <pc:spChg chg="mod">
          <ac:chgData name="Yangqiu SONG" userId="7663364d-1002-410d-9c05-5263f526c5cf" providerId="ADAL" clId="{BC6827DF-E116-4774-8269-9C0E552E0ED7}" dt="2023-11-24T09:38:26.339" v="533" actId="164"/>
          <ac:spMkLst>
            <pc:docMk/>
            <pc:sldMk cId="1517078789" sldId="287"/>
            <ac:spMk id="31" creationId="{99D0C355-7862-D880-1B7C-83230229E7A6}"/>
          </ac:spMkLst>
        </pc:spChg>
        <pc:spChg chg="mod">
          <ac:chgData name="Yangqiu SONG" userId="7663364d-1002-410d-9c05-5263f526c5cf" providerId="ADAL" clId="{BC6827DF-E116-4774-8269-9C0E552E0ED7}" dt="2023-11-24T09:38:26.339" v="533" actId="164"/>
          <ac:spMkLst>
            <pc:docMk/>
            <pc:sldMk cId="1517078789" sldId="287"/>
            <ac:spMk id="32" creationId="{AF99CB02-E718-8664-120C-F0F0D5F5D790}"/>
          </ac:spMkLst>
        </pc:spChg>
        <pc:spChg chg="mod">
          <ac:chgData name="Yangqiu SONG" userId="7663364d-1002-410d-9c05-5263f526c5cf" providerId="ADAL" clId="{BC6827DF-E116-4774-8269-9C0E552E0ED7}" dt="2023-11-24T09:38:26.339" v="533" actId="164"/>
          <ac:spMkLst>
            <pc:docMk/>
            <pc:sldMk cId="1517078789" sldId="287"/>
            <ac:spMk id="33" creationId="{E9B6E050-1CD1-B252-3B0B-1287E8C50E50}"/>
          </ac:spMkLst>
        </pc:spChg>
        <pc:spChg chg="mod">
          <ac:chgData name="Yangqiu SONG" userId="7663364d-1002-410d-9c05-5263f526c5cf" providerId="ADAL" clId="{BC6827DF-E116-4774-8269-9C0E552E0ED7}" dt="2023-11-24T09:38:26.339" v="533" actId="164"/>
          <ac:spMkLst>
            <pc:docMk/>
            <pc:sldMk cId="1517078789" sldId="287"/>
            <ac:spMk id="36" creationId="{37E0A8AF-AD17-8E3C-2732-2ED461CCBB7C}"/>
          </ac:spMkLst>
        </pc:spChg>
        <pc:spChg chg="mod">
          <ac:chgData name="Yangqiu SONG" userId="7663364d-1002-410d-9c05-5263f526c5cf" providerId="ADAL" clId="{BC6827DF-E116-4774-8269-9C0E552E0ED7}" dt="2023-11-24T09:38:26.339" v="533" actId="164"/>
          <ac:spMkLst>
            <pc:docMk/>
            <pc:sldMk cId="1517078789" sldId="287"/>
            <ac:spMk id="37" creationId="{4607DFDD-5C2B-9078-60B5-D02CC05FFFE8}"/>
          </ac:spMkLst>
        </pc:spChg>
        <pc:spChg chg="mod">
          <ac:chgData name="Yangqiu SONG" userId="7663364d-1002-410d-9c05-5263f526c5cf" providerId="ADAL" clId="{BC6827DF-E116-4774-8269-9C0E552E0ED7}" dt="2023-11-24T09:38:26.339" v="533" actId="164"/>
          <ac:spMkLst>
            <pc:docMk/>
            <pc:sldMk cId="1517078789" sldId="287"/>
            <ac:spMk id="38" creationId="{A401A2A9-0645-430B-ED78-2E184B8EC7A4}"/>
          </ac:spMkLst>
        </pc:spChg>
        <pc:spChg chg="mod">
          <ac:chgData name="Yangqiu SONG" userId="7663364d-1002-410d-9c05-5263f526c5cf" providerId="ADAL" clId="{BC6827DF-E116-4774-8269-9C0E552E0ED7}" dt="2023-11-24T09:38:26.339" v="533" actId="164"/>
          <ac:spMkLst>
            <pc:docMk/>
            <pc:sldMk cId="1517078789" sldId="287"/>
            <ac:spMk id="42" creationId="{BA8BF6A4-5178-6231-C561-8F3F27A9BCEE}"/>
          </ac:spMkLst>
        </pc:spChg>
        <pc:spChg chg="mod">
          <ac:chgData name="Yangqiu SONG" userId="7663364d-1002-410d-9c05-5263f526c5cf" providerId="ADAL" clId="{BC6827DF-E116-4774-8269-9C0E552E0ED7}" dt="2023-11-24T09:38:26.339" v="533" actId="164"/>
          <ac:spMkLst>
            <pc:docMk/>
            <pc:sldMk cId="1517078789" sldId="287"/>
            <ac:spMk id="43" creationId="{4EFDE510-98C0-6405-F030-F488935268C5}"/>
          </ac:spMkLst>
        </pc:spChg>
        <pc:spChg chg="mod">
          <ac:chgData name="Yangqiu SONG" userId="7663364d-1002-410d-9c05-5263f526c5cf" providerId="ADAL" clId="{BC6827DF-E116-4774-8269-9C0E552E0ED7}" dt="2023-11-24T09:38:26.339" v="533" actId="164"/>
          <ac:spMkLst>
            <pc:docMk/>
            <pc:sldMk cId="1517078789" sldId="287"/>
            <ac:spMk id="44" creationId="{7754ACF4-D6A8-5123-729B-315BDBC45A0C}"/>
          </ac:spMkLst>
        </pc:spChg>
        <pc:spChg chg="mod">
          <ac:chgData name="Yangqiu SONG" userId="7663364d-1002-410d-9c05-5263f526c5cf" providerId="ADAL" clId="{BC6827DF-E116-4774-8269-9C0E552E0ED7}" dt="2023-11-24T09:38:26.339" v="533" actId="164"/>
          <ac:spMkLst>
            <pc:docMk/>
            <pc:sldMk cId="1517078789" sldId="287"/>
            <ac:spMk id="45" creationId="{A50C2223-61F9-1688-AC60-E9863EEE76E6}"/>
          </ac:spMkLst>
        </pc:spChg>
        <pc:spChg chg="mod">
          <ac:chgData name="Yangqiu SONG" userId="7663364d-1002-410d-9c05-5263f526c5cf" providerId="ADAL" clId="{BC6827DF-E116-4774-8269-9C0E552E0ED7}" dt="2023-11-24T09:38:26.339" v="533" actId="164"/>
          <ac:spMkLst>
            <pc:docMk/>
            <pc:sldMk cId="1517078789" sldId="287"/>
            <ac:spMk id="49" creationId="{68DD987B-3206-47C9-71C0-2242841650C8}"/>
          </ac:spMkLst>
        </pc:spChg>
        <pc:spChg chg="mod">
          <ac:chgData name="Yangqiu SONG" userId="7663364d-1002-410d-9c05-5263f526c5cf" providerId="ADAL" clId="{BC6827DF-E116-4774-8269-9C0E552E0ED7}" dt="2023-11-24T09:38:26.339" v="533" actId="164"/>
          <ac:spMkLst>
            <pc:docMk/>
            <pc:sldMk cId="1517078789" sldId="287"/>
            <ac:spMk id="50" creationId="{00546F76-4E76-67AC-1124-3E624998A987}"/>
          </ac:spMkLst>
        </pc:spChg>
        <pc:spChg chg="mod">
          <ac:chgData name="Yangqiu SONG" userId="7663364d-1002-410d-9c05-5263f526c5cf" providerId="ADAL" clId="{BC6827DF-E116-4774-8269-9C0E552E0ED7}" dt="2023-11-24T09:38:26.339" v="533" actId="164"/>
          <ac:spMkLst>
            <pc:docMk/>
            <pc:sldMk cId="1517078789" sldId="287"/>
            <ac:spMk id="51" creationId="{ED08DC48-A2AE-4291-3336-819AFE945E7F}"/>
          </ac:spMkLst>
        </pc:spChg>
        <pc:spChg chg="mod">
          <ac:chgData name="Yangqiu SONG" userId="7663364d-1002-410d-9c05-5263f526c5cf" providerId="ADAL" clId="{BC6827DF-E116-4774-8269-9C0E552E0ED7}" dt="2023-11-24T09:38:26.339" v="533" actId="164"/>
          <ac:spMkLst>
            <pc:docMk/>
            <pc:sldMk cId="1517078789" sldId="287"/>
            <ac:spMk id="52" creationId="{82819DCF-EAF2-0700-4023-B139376ABC74}"/>
          </ac:spMkLst>
        </pc:spChg>
        <pc:spChg chg="mod">
          <ac:chgData name="Yangqiu SONG" userId="7663364d-1002-410d-9c05-5263f526c5cf" providerId="ADAL" clId="{BC6827DF-E116-4774-8269-9C0E552E0ED7}" dt="2023-11-24T09:38:26.339" v="533" actId="164"/>
          <ac:spMkLst>
            <pc:docMk/>
            <pc:sldMk cId="1517078789" sldId="287"/>
            <ac:spMk id="56" creationId="{CFEACBBB-600B-CD15-DF7F-3CA3B583B306}"/>
          </ac:spMkLst>
        </pc:spChg>
        <pc:spChg chg="mod">
          <ac:chgData name="Yangqiu SONG" userId="7663364d-1002-410d-9c05-5263f526c5cf" providerId="ADAL" clId="{BC6827DF-E116-4774-8269-9C0E552E0ED7}" dt="2023-11-24T09:38:26.339" v="533" actId="164"/>
          <ac:spMkLst>
            <pc:docMk/>
            <pc:sldMk cId="1517078789" sldId="287"/>
            <ac:spMk id="57" creationId="{36A117FD-CA1B-7A44-2987-381946906B0F}"/>
          </ac:spMkLst>
        </pc:spChg>
        <pc:spChg chg="mod">
          <ac:chgData name="Yangqiu SONG" userId="7663364d-1002-410d-9c05-5263f526c5cf" providerId="ADAL" clId="{BC6827DF-E116-4774-8269-9C0E552E0ED7}" dt="2023-11-24T09:38:26.339" v="533" actId="164"/>
          <ac:spMkLst>
            <pc:docMk/>
            <pc:sldMk cId="1517078789" sldId="287"/>
            <ac:spMk id="58" creationId="{2064ADF5-661B-B88C-1354-7F3687914903}"/>
          </ac:spMkLst>
        </pc:spChg>
        <pc:spChg chg="mod">
          <ac:chgData name="Yangqiu SONG" userId="7663364d-1002-410d-9c05-5263f526c5cf" providerId="ADAL" clId="{BC6827DF-E116-4774-8269-9C0E552E0ED7}" dt="2023-11-24T09:38:26.339" v="533" actId="164"/>
          <ac:spMkLst>
            <pc:docMk/>
            <pc:sldMk cId="1517078789" sldId="287"/>
            <ac:spMk id="59" creationId="{0F19AAED-96E7-D3E2-5252-DAB2253F13F6}"/>
          </ac:spMkLst>
        </pc:spChg>
        <pc:spChg chg="mod">
          <ac:chgData name="Yangqiu SONG" userId="7663364d-1002-410d-9c05-5263f526c5cf" providerId="ADAL" clId="{BC6827DF-E116-4774-8269-9C0E552E0ED7}" dt="2023-11-24T09:38:34.003" v="534" actId="164"/>
          <ac:spMkLst>
            <pc:docMk/>
            <pc:sldMk cId="1517078789" sldId="287"/>
            <ac:spMk id="63" creationId="{A84779B0-8208-B16C-650F-706FB5808769}"/>
          </ac:spMkLst>
        </pc:spChg>
        <pc:spChg chg="mod">
          <ac:chgData name="Yangqiu SONG" userId="7663364d-1002-410d-9c05-5263f526c5cf" providerId="ADAL" clId="{BC6827DF-E116-4774-8269-9C0E552E0ED7}" dt="2023-11-24T09:38:34.003" v="534" actId="164"/>
          <ac:spMkLst>
            <pc:docMk/>
            <pc:sldMk cId="1517078789" sldId="287"/>
            <ac:spMk id="64" creationId="{38CE8BED-972B-8204-22C0-6EA27CD23B3B}"/>
          </ac:spMkLst>
        </pc:spChg>
        <pc:spChg chg="mod">
          <ac:chgData name="Yangqiu SONG" userId="7663364d-1002-410d-9c05-5263f526c5cf" providerId="ADAL" clId="{BC6827DF-E116-4774-8269-9C0E552E0ED7}" dt="2023-11-24T09:38:34.003" v="534" actId="164"/>
          <ac:spMkLst>
            <pc:docMk/>
            <pc:sldMk cId="1517078789" sldId="287"/>
            <ac:spMk id="65" creationId="{DAAB301A-3A9E-024E-388F-AB3EAC4F634D}"/>
          </ac:spMkLst>
        </pc:spChg>
        <pc:spChg chg="mod">
          <ac:chgData name="Yangqiu SONG" userId="7663364d-1002-410d-9c05-5263f526c5cf" providerId="ADAL" clId="{BC6827DF-E116-4774-8269-9C0E552E0ED7}" dt="2023-11-24T09:38:34.003" v="534" actId="164"/>
          <ac:spMkLst>
            <pc:docMk/>
            <pc:sldMk cId="1517078789" sldId="287"/>
            <ac:spMk id="66" creationId="{A785A742-C598-C629-53EE-773110126C2A}"/>
          </ac:spMkLst>
        </pc:spChg>
        <pc:spChg chg="mod">
          <ac:chgData name="Yangqiu SONG" userId="7663364d-1002-410d-9c05-5263f526c5cf" providerId="ADAL" clId="{BC6827DF-E116-4774-8269-9C0E552E0ED7}" dt="2023-11-24T09:38:34.003" v="534" actId="164"/>
          <ac:spMkLst>
            <pc:docMk/>
            <pc:sldMk cId="1517078789" sldId="287"/>
            <ac:spMk id="68" creationId="{76BF8BB4-968F-2F28-89E2-ECF7EB7331F6}"/>
          </ac:spMkLst>
        </pc:spChg>
        <pc:spChg chg="mod">
          <ac:chgData name="Yangqiu SONG" userId="7663364d-1002-410d-9c05-5263f526c5cf" providerId="ADAL" clId="{BC6827DF-E116-4774-8269-9C0E552E0ED7}" dt="2023-11-24T09:38:34.003" v="534" actId="164"/>
          <ac:spMkLst>
            <pc:docMk/>
            <pc:sldMk cId="1517078789" sldId="287"/>
            <ac:spMk id="69" creationId="{AEECFC53-B033-2F9A-2ED8-C2839C1C0898}"/>
          </ac:spMkLst>
        </pc:spChg>
        <pc:spChg chg="mod">
          <ac:chgData name="Yangqiu SONG" userId="7663364d-1002-410d-9c05-5263f526c5cf" providerId="ADAL" clId="{BC6827DF-E116-4774-8269-9C0E552E0ED7}" dt="2023-11-24T09:38:34.003" v="534" actId="164"/>
          <ac:spMkLst>
            <pc:docMk/>
            <pc:sldMk cId="1517078789" sldId="287"/>
            <ac:spMk id="70" creationId="{C7902F8C-9F91-3B40-9E07-B24F9ACA2539}"/>
          </ac:spMkLst>
        </pc:spChg>
        <pc:spChg chg="mod">
          <ac:chgData name="Yangqiu SONG" userId="7663364d-1002-410d-9c05-5263f526c5cf" providerId="ADAL" clId="{BC6827DF-E116-4774-8269-9C0E552E0ED7}" dt="2023-11-24T09:38:34.003" v="534" actId="164"/>
          <ac:spMkLst>
            <pc:docMk/>
            <pc:sldMk cId="1517078789" sldId="287"/>
            <ac:spMk id="73" creationId="{BFD9558D-5A96-712C-3265-D9A3F1F96533}"/>
          </ac:spMkLst>
        </pc:spChg>
        <pc:spChg chg="mod">
          <ac:chgData name="Yangqiu SONG" userId="7663364d-1002-410d-9c05-5263f526c5cf" providerId="ADAL" clId="{BC6827DF-E116-4774-8269-9C0E552E0ED7}" dt="2023-11-24T09:38:34.003" v="534" actId="164"/>
          <ac:spMkLst>
            <pc:docMk/>
            <pc:sldMk cId="1517078789" sldId="287"/>
            <ac:spMk id="74" creationId="{01863023-8163-3BF4-9134-9A534796FB4D}"/>
          </ac:spMkLst>
        </pc:spChg>
        <pc:spChg chg="mod">
          <ac:chgData name="Yangqiu SONG" userId="7663364d-1002-410d-9c05-5263f526c5cf" providerId="ADAL" clId="{BC6827DF-E116-4774-8269-9C0E552E0ED7}" dt="2023-11-24T09:38:34.003" v="534" actId="164"/>
          <ac:spMkLst>
            <pc:docMk/>
            <pc:sldMk cId="1517078789" sldId="287"/>
            <ac:spMk id="75" creationId="{871F7599-0014-C0DE-1BFE-A04E7E9B10B3}"/>
          </ac:spMkLst>
        </pc:spChg>
        <pc:spChg chg="mod">
          <ac:chgData name="Yangqiu SONG" userId="7663364d-1002-410d-9c05-5263f526c5cf" providerId="ADAL" clId="{BC6827DF-E116-4774-8269-9C0E552E0ED7}" dt="2023-11-24T09:38:34.003" v="534" actId="164"/>
          <ac:spMkLst>
            <pc:docMk/>
            <pc:sldMk cId="1517078789" sldId="287"/>
            <ac:spMk id="76" creationId="{52A35B28-12C3-FF32-56DC-2C1387AA3E24}"/>
          </ac:spMkLst>
        </pc:spChg>
        <pc:spChg chg="mod">
          <ac:chgData name="Yangqiu SONG" userId="7663364d-1002-410d-9c05-5263f526c5cf" providerId="ADAL" clId="{BC6827DF-E116-4774-8269-9C0E552E0ED7}" dt="2023-11-24T09:38:34.003" v="534" actId="164"/>
          <ac:spMkLst>
            <pc:docMk/>
            <pc:sldMk cId="1517078789" sldId="287"/>
            <ac:spMk id="78" creationId="{F6AFBAD6-CD7F-438C-9CE3-11EC349A550B}"/>
          </ac:spMkLst>
        </pc:spChg>
        <pc:spChg chg="mod">
          <ac:chgData name="Yangqiu SONG" userId="7663364d-1002-410d-9c05-5263f526c5cf" providerId="ADAL" clId="{BC6827DF-E116-4774-8269-9C0E552E0ED7}" dt="2023-11-24T09:38:34.003" v="534" actId="164"/>
          <ac:spMkLst>
            <pc:docMk/>
            <pc:sldMk cId="1517078789" sldId="287"/>
            <ac:spMk id="79" creationId="{A6412AE1-79BA-1F17-8141-C68F05D98D14}"/>
          </ac:spMkLst>
        </pc:spChg>
        <pc:spChg chg="mod">
          <ac:chgData name="Yangqiu SONG" userId="7663364d-1002-410d-9c05-5263f526c5cf" providerId="ADAL" clId="{BC6827DF-E116-4774-8269-9C0E552E0ED7}" dt="2023-11-24T09:38:34.003" v="534" actId="164"/>
          <ac:spMkLst>
            <pc:docMk/>
            <pc:sldMk cId="1517078789" sldId="287"/>
            <ac:spMk id="80" creationId="{40AC08C6-D474-396D-845D-8257B43C7587}"/>
          </ac:spMkLst>
        </pc:spChg>
        <pc:spChg chg="mod">
          <ac:chgData name="Yangqiu SONG" userId="7663364d-1002-410d-9c05-5263f526c5cf" providerId="ADAL" clId="{BC6827DF-E116-4774-8269-9C0E552E0ED7}" dt="2023-11-24T09:38:34.003" v="534" actId="164"/>
          <ac:spMkLst>
            <pc:docMk/>
            <pc:sldMk cId="1517078789" sldId="287"/>
            <ac:spMk id="81" creationId="{004780AB-3729-CB5E-2193-F75A4F6EF566}"/>
          </ac:spMkLst>
        </pc:spChg>
        <pc:spChg chg="mod">
          <ac:chgData name="Yangqiu SONG" userId="7663364d-1002-410d-9c05-5263f526c5cf" providerId="ADAL" clId="{BC6827DF-E116-4774-8269-9C0E552E0ED7}" dt="2023-11-24T09:38:34.003" v="534" actId="164"/>
          <ac:spMkLst>
            <pc:docMk/>
            <pc:sldMk cId="1517078789" sldId="287"/>
            <ac:spMk id="82" creationId="{03FF648A-5624-F837-DA20-FF4CDA8C2D76}"/>
          </ac:spMkLst>
        </pc:spChg>
        <pc:spChg chg="mod">
          <ac:chgData name="Yangqiu SONG" userId="7663364d-1002-410d-9c05-5263f526c5cf" providerId="ADAL" clId="{BC6827DF-E116-4774-8269-9C0E552E0ED7}" dt="2023-11-24T09:38:34.003" v="534" actId="164"/>
          <ac:spMkLst>
            <pc:docMk/>
            <pc:sldMk cId="1517078789" sldId="287"/>
            <ac:spMk id="83" creationId="{A618E3D8-66A7-5655-4AF2-D0E35CF3613D}"/>
          </ac:spMkLst>
        </pc:spChg>
        <pc:spChg chg="mod">
          <ac:chgData name="Yangqiu SONG" userId="7663364d-1002-410d-9c05-5263f526c5cf" providerId="ADAL" clId="{BC6827DF-E116-4774-8269-9C0E552E0ED7}" dt="2023-11-24T09:38:34.003" v="534" actId="164"/>
          <ac:spMkLst>
            <pc:docMk/>
            <pc:sldMk cId="1517078789" sldId="287"/>
            <ac:spMk id="84" creationId="{697B546D-AAB8-AEA0-51EE-6B1EAB5F45BA}"/>
          </ac:spMkLst>
        </pc:spChg>
        <pc:spChg chg="mod">
          <ac:chgData name="Yangqiu SONG" userId="7663364d-1002-410d-9c05-5263f526c5cf" providerId="ADAL" clId="{BC6827DF-E116-4774-8269-9C0E552E0ED7}" dt="2023-11-24T09:38:34.003" v="534" actId="164"/>
          <ac:spMkLst>
            <pc:docMk/>
            <pc:sldMk cId="1517078789" sldId="287"/>
            <ac:spMk id="85" creationId="{01E23FF5-5C2A-9B30-77D2-3DA70089DEDE}"/>
          </ac:spMkLst>
        </pc:spChg>
        <pc:spChg chg="mod">
          <ac:chgData name="Yangqiu SONG" userId="7663364d-1002-410d-9c05-5263f526c5cf" providerId="ADAL" clId="{BC6827DF-E116-4774-8269-9C0E552E0ED7}" dt="2023-11-24T09:38:34.003" v="534" actId="164"/>
          <ac:spMkLst>
            <pc:docMk/>
            <pc:sldMk cId="1517078789" sldId="287"/>
            <ac:spMk id="86" creationId="{4C72D548-A474-1796-7892-F9640A8086B7}"/>
          </ac:spMkLst>
        </pc:spChg>
        <pc:spChg chg="mod">
          <ac:chgData name="Yangqiu SONG" userId="7663364d-1002-410d-9c05-5263f526c5cf" providerId="ADAL" clId="{BC6827DF-E116-4774-8269-9C0E552E0ED7}" dt="2023-11-24T09:38:34.003" v="534" actId="164"/>
          <ac:spMkLst>
            <pc:docMk/>
            <pc:sldMk cId="1517078789" sldId="287"/>
            <ac:spMk id="87" creationId="{0D3169DE-F608-C8CA-7D74-52A71B5D100B}"/>
          </ac:spMkLst>
        </pc:spChg>
        <pc:spChg chg="mod">
          <ac:chgData name="Yangqiu SONG" userId="7663364d-1002-410d-9c05-5263f526c5cf" providerId="ADAL" clId="{BC6827DF-E116-4774-8269-9C0E552E0ED7}" dt="2023-11-24T09:38:34.003" v="534" actId="164"/>
          <ac:spMkLst>
            <pc:docMk/>
            <pc:sldMk cId="1517078789" sldId="287"/>
            <ac:spMk id="88" creationId="{D56FABE6-9E36-F748-EC3D-3624763CB800}"/>
          </ac:spMkLst>
        </pc:spChg>
        <pc:spChg chg="mod">
          <ac:chgData name="Yangqiu SONG" userId="7663364d-1002-410d-9c05-5263f526c5cf" providerId="ADAL" clId="{BC6827DF-E116-4774-8269-9C0E552E0ED7}" dt="2023-11-24T09:38:34.003" v="534" actId="164"/>
          <ac:spMkLst>
            <pc:docMk/>
            <pc:sldMk cId="1517078789" sldId="287"/>
            <ac:spMk id="91" creationId="{09D7F75D-3389-8330-D154-4D422F85D311}"/>
          </ac:spMkLst>
        </pc:spChg>
        <pc:spChg chg="mod">
          <ac:chgData name="Yangqiu SONG" userId="7663364d-1002-410d-9c05-5263f526c5cf" providerId="ADAL" clId="{BC6827DF-E116-4774-8269-9C0E552E0ED7}" dt="2023-11-24T09:38:34.003" v="534" actId="164"/>
          <ac:spMkLst>
            <pc:docMk/>
            <pc:sldMk cId="1517078789" sldId="287"/>
            <ac:spMk id="92" creationId="{81F73EB9-2F10-67EA-D1D4-344FEAC9C597}"/>
          </ac:spMkLst>
        </pc:spChg>
        <pc:spChg chg="mod">
          <ac:chgData name="Yangqiu SONG" userId="7663364d-1002-410d-9c05-5263f526c5cf" providerId="ADAL" clId="{BC6827DF-E116-4774-8269-9C0E552E0ED7}" dt="2023-11-24T09:38:34.003" v="534" actId="164"/>
          <ac:spMkLst>
            <pc:docMk/>
            <pc:sldMk cId="1517078789" sldId="287"/>
            <ac:spMk id="93" creationId="{91215B30-58D0-94C3-E4BE-CD1DA79A3053}"/>
          </ac:spMkLst>
        </pc:spChg>
        <pc:spChg chg="mod">
          <ac:chgData name="Yangqiu SONG" userId="7663364d-1002-410d-9c05-5263f526c5cf" providerId="ADAL" clId="{BC6827DF-E116-4774-8269-9C0E552E0ED7}" dt="2023-11-24T09:38:34.003" v="534" actId="164"/>
          <ac:spMkLst>
            <pc:docMk/>
            <pc:sldMk cId="1517078789" sldId="287"/>
            <ac:spMk id="94" creationId="{4785F932-668C-29A5-81E1-2C1BF3BB5400}"/>
          </ac:spMkLst>
        </pc:spChg>
        <pc:spChg chg="mod">
          <ac:chgData name="Yangqiu SONG" userId="7663364d-1002-410d-9c05-5263f526c5cf" providerId="ADAL" clId="{BC6827DF-E116-4774-8269-9C0E552E0ED7}" dt="2023-11-24T09:38:34.003" v="534" actId="164"/>
          <ac:spMkLst>
            <pc:docMk/>
            <pc:sldMk cId="1517078789" sldId="287"/>
            <ac:spMk id="96" creationId="{89AD2079-5CBA-CF08-8AA8-C0D4F2A3B677}"/>
          </ac:spMkLst>
        </pc:spChg>
        <pc:spChg chg="mod">
          <ac:chgData name="Yangqiu SONG" userId="7663364d-1002-410d-9c05-5263f526c5cf" providerId="ADAL" clId="{BC6827DF-E116-4774-8269-9C0E552E0ED7}" dt="2023-11-24T09:38:34.003" v="534" actId="164"/>
          <ac:spMkLst>
            <pc:docMk/>
            <pc:sldMk cId="1517078789" sldId="287"/>
            <ac:spMk id="97" creationId="{DABB14EF-2783-42B8-FF12-8CD7C57BD76D}"/>
          </ac:spMkLst>
        </pc:spChg>
        <pc:spChg chg="mod">
          <ac:chgData name="Yangqiu SONG" userId="7663364d-1002-410d-9c05-5263f526c5cf" providerId="ADAL" clId="{BC6827DF-E116-4774-8269-9C0E552E0ED7}" dt="2023-11-24T09:38:34.003" v="534" actId="164"/>
          <ac:spMkLst>
            <pc:docMk/>
            <pc:sldMk cId="1517078789" sldId="287"/>
            <ac:spMk id="98" creationId="{8471A01A-322A-9180-97C6-C380938D56C5}"/>
          </ac:spMkLst>
        </pc:spChg>
        <pc:spChg chg="mod">
          <ac:chgData name="Yangqiu SONG" userId="7663364d-1002-410d-9c05-5263f526c5cf" providerId="ADAL" clId="{BC6827DF-E116-4774-8269-9C0E552E0ED7}" dt="2023-11-24T09:38:34.003" v="534" actId="164"/>
          <ac:spMkLst>
            <pc:docMk/>
            <pc:sldMk cId="1517078789" sldId="287"/>
            <ac:spMk id="99" creationId="{E7F88E70-E6DC-AB51-6F18-06909C48A300}"/>
          </ac:spMkLst>
        </pc:spChg>
        <pc:spChg chg="mod">
          <ac:chgData name="Yangqiu SONG" userId="7663364d-1002-410d-9c05-5263f526c5cf" providerId="ADAL" clId="{BC6827DF-E116-4774-8269-9C0E552E0ED7}" dt="2023-11-24T09:38:34.003" v="534" actId="164"/>
          <ac:spMkLst>
            <pc:docMk/>
            <pc:sldMk cId="1517078789" sldId="287"/>
            <ac:spMk id="100" creationId="{27B5F21F-0067-F911-C23D-F74F47B1E1D2}"/>
          </ac:spMkLst>
        </pc:spChg>
        <pc:spChg chg="mod">
          <ac:chgData name="Yangqiu SONG" userId="7663364d-1002-410d-9c05-5263f526c5cf" providerId="ADAL" clId="{BC6827DF-E116-4774-8269-9C0E552E0ED7}" dt="2023-11-24T09:38:34.003" v="534" actId="164"/>
          <ac:spMkLst>
            <pc:docMk/>
            <pc:sldMk cId="1517078789" sldId="287"/>
            <ac:spMk id="101" creationId="{F21BA3FC-9CC0-959A-F4FC-AFC959A42444}"/>
          </ac:spMkLst>
        </pc:spChg>
        <pc:spChg chg="mod">
          <ac:chgData name="Yangqiu SONG" userId="7663364d-1002-410d-9c05-5263f526c5cf" providerId="ADAL" clId="{BC6827DF-E116-4774-8269-9C0E552E0ED7}" dt="2023-11-24T09:38:34.003" v="534" actId="164"/>
          <ac:spMkLst>
            <pc:docMk/>
            <pc:sldMk cId="1517078789" sldId="287"/>
            <ac:spMk id="102" creationId="{9D84CD08-F581-E414-485C-B58D360FD6BC}"/>
          </ac:spMkLst>
        </pc:spChg>
        <pc:spChg chg="mod">
          <ac:chgData name="Yangqiu SONG" userId="7663364d-1002-410d-9c05-5263f526c5cf" providerId="ADAL" clId="{BC6827DF-E116-4774-8269-9C0E552E0ED7}" dt="2023-11-24T09:38:34.003" v="534" actId="164"/>
          <ac:spMkLst>
            <pc:docMk/>
            <pc:sldMk cId="1517078789" sldId="287"/>
            <ac:spMk id="105" creationId="{777B248C-E3EE-7B2E-C98F-759CB779E68B}"/>
          </ac:spMkLst>
        </pc:spChg>
        <pc:spChg chg="mod">
          <ac:chgData name="Yangqiu SONG" userId="7663364d-1002-410d-9c05-5263f526c5cf" providerId="ADAL" clId="{BC6827DF-E116-4774-8269-9C0E552E0ED7}" dt="2023-11-24T09:38:34.003" v="534" actId="164"/>
          <ac:spMkLst>
            <pc:docMk/>
            <pc:sldMk cId="1517078789" sldId="287"/>
            <ac:spMk id="106" creationId="{47F5AAC4-A43A-0173-C0E7-EED0D5F310B4}"/>
          </ac:spMkLst>
        </pc:spChg>
        <pc:spChg chg="mod">
          <ac:chgData name="Yangqiu SONG" userId="7663364d-1002-410d-9c05-5263f526c5cf" providerId="ADAL" clId="{BC6827DF-E116-4774-8269-9C0E552E0ED7}" dt="2023-11-24T09:38:34.003" v="534" actId="164"/>
          <ac:spMkLst>
            <pc:docMk/>
            <pc:sldMk cId="1517078789" sldId="287"/>
            <ac:spMk id="107" creationId="{EFEAA284-1664-4107-8050-EDA69D8ED7FD}"/>
          </ac:spMkLst>
        </pc:spChg>
        <pc:spChg chg="mod">
          <ac:chgData name="Yangqiu SONG" userId="7663364d-1002-410d-9c05-5263f526c5cf" providerId="ADAL" clId="{BC6827DF-E116-4774-8269-9C0E552E0ED7}" dt="2023-11-24T09:38:34.003" v="534" actId="164"/>
          <ac:spMkLst>
            <pc:docMk/>
            <pc:sldMk cId="1517078789" sldId="287"/>
            <ac:spMk id="108" creationId="{21C4DBF3-8CE0-958C-50BA-2CDC2D6F5C82}"/>
          </ac:spMkLst>
        </pc:spChg>
        <pc:spChg chg="mod">
          <ac:chgData name="Yangqiu SONG" userId="7663364d-1002-410d-9c05-5263f526c5cf" providerId="ADAL" clId="{BC6827DF-E116-4774-8269-9C0E552E0ED7}" dt="2023-11-24T09:38:34.003" v="534" actId="164"/>
          <ac:spMkLst>
            <pc:docMk/>
            <pc:sldMk cId="1517078789" sldId="287"/>
            <ac:spMk id="110" creationId="{ECBEA2D0-64E3-4002-F432-C4D05DBDC9DB}"/>
          </ac:spMkLst>
        </pc:spChg>
        <pc:spChg chg="mod">
          <ac:chgData name="Yangqiu SONG" userId="7663364d-1002-410d-9c05-5263f526c5cf" providerId="ADAL" clId="{BC6827DF-E116-4774-8269-9C0E552E0ED7}" dt="2023-11-24T09:38:34.003" v="534" actId="164"/>
          <ac:spMkLst>
            <pc:docMk/>
            <pc:sldMk cId="1517078789" sldId="287"/>
            <ac:spMk id="111" creationId="{050EBFE3-7B21-4042-03FF-ECA426ACB23E}"/>
          </ac:spMkLst>
        </pc:spChg>
        <pc:spChg chg="mod">
          <ac:chgData name="Yangqiu SONG" userId="7663364d-1002-410d-9c05-5263f526c5cf" providerId="ADAL" clId="{BC6827DF-E116-4774-8269-9C0E552E0ED7}" dt="2023-11-24T09:38:34.003" v="534" actId="164"/>
          <ac:spMkLst>
            <pc:docMk/>
            <pc:sldMk cId="1517078789" sldId="287"/>
            <ac:spMk id="112" creationId="{06D78D5F-CE2B-D557-E8D8-D014C1283A4A}"/>
          </ac:spMkLst>
        </pc:spChg>
        <pc:spChg chg="mod">
          <ac:chgData name="Yangqiu SONG" userId="7663364d-1002-410d-9c05-5263f526c5cf" providerId="ADAL" clId="{BC6827DF-E116-4774-8269-9C0E552E0ED7}" dt="2023-11-24T09:38:34.003" v="534" actId="164"/>
          <ac:spMkLst>
            <pc:docMk/>
            <pc:sldMk cId="1517078789" sldId="287"/>
            <ac:spMk id="113" creationId="{4C9BC2A5-C085-E242-4503-0B52C344DE77}"/>
          </ac:spMkLst>
        </pc:spChg>
        <pc:spChg chg="mod">
          <ac:chgData name="Yangqiu SONG" userId="7663364d-1002-410d-9c05-5263f526c5cf" providerId="ADAL" clId="{BC6827DF-E116-4774-8269-9C0E552E0ED7}" dt="2023-11-24T09:38:34.003" v="534" actId="164"/>
          <ac:spMkLst>
            <pc:docMk/>
            <pc:sldMk cId="1517078789" sldId="287"/>
            <ac:spMk id="114" creationId="{0897D22A-FDA9-47DA-CD5D-1053D94F240F}"/>
          </ac:spMkLst>
        </pc:spChg>
        <pc:spChg chg="mod">
          <ac:chgData name="Yangqiu SONG" userId="7663364d-1002-410d-9c05-5263f526c5cf" providerId="ADAL" clId="{BC6827DF-E116-4774-8269-9C0E552E0ED7}" dt="2023-11-24T09:38:34.003" v="534" actId="164"/>
          <ac:spMkLst>
            <pc:docMk/>
            <pc:sldMk cId="1517078789" sldId="287"/>
            <ac:spMk id="115" creationId="{078C35FD-D0AC-9B2F-4912-DBC300C14648}"/>
          </ac:spMkLst>
        </pc:spChg>
        <pc:spChg chg="mod">
          <ac:chgData name="Yangqiu SONG" userId="7663364d-1002-410d-9c05-5263f526c5cf" providerId="ADAL" clId="{BC6827DF-E116-4774-8269-9C0E552E0ED7}" dt="2023-11-24T09:38:34.003" v="534" actId="164"/>
          <ac:spMkLst>
            <pc:docMk/>
            <pc:sldMk cId="1517078789" sldId="287"/>
            <ac:spMk id="116" creationId="{D0175C3F-5154-8229-0275-3144B99615CE}"/>
          </ac:spMkLst>
        </pc:spChg>
        <pc:spChg chg="mod">
          <ac:chgData name="Yangqiu SONG" userId="7663364d-1002-410d-9c05-5263f526c5cf" providerId="ADAL" clId="{BC6827DF-E116-4774-8269-9C0E552E0ED7}" dt="2023-11-24T09:38:26.339" v="533" actId="164"/>
          <ac:spMkLst>
            <pc:docMk/>
            <pc:sldMk cId="1517078789" sldId="287"/>
            <ac:spMk id="117" creationId="{4953E1B2-FBAB-D1D0-F69F-0D090F0E2CD2}"/>
          </ac:spMkLst>
        </pc:spChg>
        <pc:spChg chg="mod">
          <ac:chgData name="Yangqiu SONG" userId="7663364d-1002-410d-9c05-5263f526c5cf" providerId="ADAL" clId="{BC6827DF-E116-4774-8269-9C0E552E0ED7}" dt="2023-11-24T09:38:34.003" v="534" actId="164"/>
          <ac:spMkLst>
            <pc:docMk/>
            <pc:sldMk cId="1517078789" sldId="287"/>
            <ac:spMk id="118" creationId="{E1487A3E-8DE0-8056-D141-D313F2BDB173}"/>
          </ac:spMkLst>
        </pc:spChg>
        <pc:spChg chg="mod">
          <ac:chgData name="Yangqiu SONG" userId="7663364d-1002-410d-9c05-5263f526c5cf" providerId="ADAL" clId="{BC6827DF-E116-4774-8269-9C0E552E0ED7}" dt="2023-11-24T09:38:34.003" v="534" actId="164"/>
          <ac:spMkLst>
            <pc:docMk/>
            <pc:sldMk cId="1517078789" sldId="287"/>
            <ac:spMk id="119" creationId="{6FB21061-8A39-F908-31E4-9A0D91AFB60F}"/>
          </ac:spMkLst>
        </pc:spChg>
        <pc:spChg chg="mod">
          <ac:chgData name="Yangqiu SONG" userId="7663364d-1002-410d-9c05-5263f526c5cf" providerId="ADAL" clId="{BC6827DF-E116-4774-8269-9C0E552E0ED7}" dt="2023-11-24T09:38:34.003" v="534" actId="164"/>
          <ac:spMkLst>
            <pc:docMk/>
            <pc:sldMk cId="1517078789" sldId="287"/>
            <ac:spMk id="121" creationId="{27359055-D097-5ADF-0311-28BEEE5B2407}"/>
          </ac:spMkLst>
        </pc:spChg>
        <pc:spChg chg="mod">
          <ac:chgData name="Yangqiu SONG" userId="7663364d-1002-410d-9c05-5263f526c5cf" providerId="ADAL" clId="{BC6827DF-E116-4774-8269-9C0E552E0ED7}" dt="2023-11-24T09:38:34.003" v="534" actId="164"/>
          <ac:spMkLst>
            <pc:docMk/>
            <pc:sldMk cId="1517078789" sldId="287"/>
            <ac:spMk id="122" creationId="{8A8B15D7-F173-5407-2DBC-22734402EC84}"/>
          </ac:spMkLst>
        </pc:spChg>
        <pc:spChg chg="mod">
          <ac:chgData name="Yangqiu SONG" userId="7663364d-1002-410d-9c05-5263f526c5cf" providerId="ADAL" clId="{BC6827DF-E116-4774-8269-9C0E552E0ED7}" dt="2023-11-24T09:38:34.003" v="534" actId="164"/>
          <ac:spMkLst>
            <pc:docMk/>
            <pc:sldMk cId="1517078789" sldId="287"/>
            <ac:spMk id="123" creationId="{E5512AB0-5B09-DB05-D5AA-15C3959F6551}"/>
          </ac:spMkLst>
        </pc:spChg>
        <pc:spChg chg="mod">
          <ac:chgData name="Yangqiu SONG" userId="7663364d-1002-410d-9c05-5263f526c5cf" providerId="ADAL" clId="{BC6827DF-E116-4774-8269-9C0E552E0ED7}" dt="2023-11-24T09:38:34.003" v="534" actId="164"/>
          <ac:spMkLst>
            <pc:docMk/>
            <pc:sldMk cId="1517078789" sldId="287"/>
            <ac:spMk id="125" creationId="{98F0B850-D5FE-9781-4A40-410A9DB9CF78}"/>
          </ac:spMkLst>
        </pc:spChg>
        <pc:spChg chg="mod">
          <ac:chgData name="Yangqiu SONG" userId="7663364d-1002-410d-9c05-5263f526c5cf" providerId="ADAL" clId="{BC6827DF-E116-4774-8269-9C0E552E0ED7}" dt="2023-11-24T09:38:34.003" v="534" actId="164"/>
          <ac:spMkLst>
            <pc:docMk/>
            <pc:sldMk cId="1517078789" sldId="287"/>
            <ac:spMk id="126" creationId="{A83EF110-A19D-883A-CBB3-FF29619E178F}"/>
          </ac:spMkLst>
        </pc:spChg>
        <pc:spChg chg="mod">
          <ac:chgData name="Yangqiu SONG" userId="7663364d-1002-410d-9c05-5263f526c5cf" providerId="ADAL" clId="{BC6827DF-E116-4774-8269-9C0E552E0ED7}" dt="2023-11-24T09:38:34.003" v="534" actId="164"/>
          <ac:spMkLst>
            <pc:docMk/>
            <pc:sldMk cId="1517078789" sldId="287"/>
            <ac:spMk id="127" creationId="{234E3785-BC1D-D953-0D07-DF27AAEF89A2}"/>
          </ac:spMkLst>
        </pc:spChg>
        <pc:spChg chg="mod">
          <ac:chgData name="Yangqiu SONG" userId="7663364d-1002-410d-9c05-5263f526c5cf" providerId="ADAL" clId="{BC6827DF-E116-4774-8269-9C0E552E0ED7}" dt="2023-11-24T09:38:34.003" v="534" actId="164"/>
          <ac:spMkLst>
            <pc:docMk/>
            <pc:sldMk cId="1517078789" sldId="287"/>
            <ac:spMk id="128" creationId="{1FB9E635-703A-2C4C-AEF6-814F8210231F}"/>
          </ac:spMkLst>
        </pc:spChg>
        <pc:spChg chg="mod">
          <ac:chgData name="Yangqiu SONG" userId="7663364d-1002-410d-9c05-5263f526c5cf" providerId="ADAL" clId="{BC6827DF-E116-4774-8269-9C0E552E0ED7}" dt="2023-11-24T09:38:34.003" v="534" actId="164"/>
          <ac:spMkLst>
            <pc:docMk/>
            <pc:sldMk cId="1517078789" sldId="287"/>
            <ac:spMk id="129" creationId="{B0380BC1-3A05-58DC-9B17-BAF98B03A498}"/>
          </ac:spMkLst>
        </pc:spChg>
        <pc:spChg chg="mod">
          <ac:chgData name="Yangqiu SONG" userId="7663364d-1002-410d-9c05-5263f526c5cf" providerId="ADAL" clId="{BC6827DF-E116-4774-8269-9C0E552E0ED7}" dt="2023-11-24T09:38:34.003" v="534" actId="164"/>
          <ac:spMkLst>
            <pc:docMk/>
            <pc:sldMk cId="1517078789" sldId="287"/>
            <ac:spMk id="131" creationId="{21FD7057-7789-92BE-49B8-40BDA47C03A7}"/>
          </ac:spMkLst>
        </pc:spChg>
        <pc:spChg chg="mod">
          <ac:chgData name="Yangqiu SONG" userId="7663364d-1002-410d-9c05-5263f526c5cf" providerId="ADAL" clId="{BC6827DF-E116-4774-8269-9C0E552E0ED7}" dt="2023-11-24T09:38:34.003" v="534" actId="164"/>
          <ac:spMkLst>
            <pc:docMk/>
            <pc:sldMk cId="1517078789" sldId="287"/>
            <ac:spMk id="132" creationId="{AF2BC360-A4E5-93EE-17FA-C24968949E81}"/>
          </ac:spMkLst>
        </pc:spChg>
        <pc:spChg chg="mod">
          <ac:chgData name="Yangqiu SONG" userId="7663364d-1002-410d-9c05-5263f526c5cf" providerId="ADAL" clId="{BC6827DF-E116-4774-8269-9C0E552E0ED7}" dt="2023-11-24T09:38:34.003" v="534" actId="164"/>
          <ac:spMkLst>
            <pc:docMk/>
            <pc:sldMk cId="1517078789" sldId="287"/>
            <ac:spMk id="133" creationId="{1B9EAB2E-9D78-9466-CBFF-416369A32BD6}"/>
          </ac:spMkLst>
        </pc:spChg>
        <pc:spChg chg="mod">
          <ac:chgData name="Yangqiu SONG" userId="7663364d-1002-410d-9c05-5263f526c5cf" providerId="ADAL" clId="{BC6827DF-E116-4774-8269-9C0E552E0ED7}" dt="2023-11-24T09:38:34.003" v="534" actId="164"/>
          <ac:spMkLst>
            <pc:docMk/>
            <pc:sldMk cId="1517078789" sldId="287"/>
            <ac:spMk id="135" creationId="{4EF5CDE4-23F1-4267-5D20-88C447F441ED}"/>
          </ac:spMkLst>
        </pc:spChg>
        <pc:spChg chg="mod">
          <ac:chgData name="Yangqiu SONG" userId="7663364d-1002-410d-9c05-5263f526c5cf" providerId="ADAL" clId="{BC6827DF-E116-4774-8269-9C0E552E0ED7}" dt="2023-11-24T09:38:34.003" v="534" actId="164"/>
          <ac:spMkLst>
            <pc:docMk/>
            <pc:sldMk cId="1517078789" sldId="287"/>
            <ac:spMk id="136" creationId="{93346028-B4EF-2D20-5A80-9E778A247D57}"/>
          </ac:spMkLst>
        </pc:spChg>
        <pc:spChg chg="mod">
          <ac:chgData name="Yangqiu SONG" userId="7663364d-1002-410d-9c05-5263f526c5cf" providerId="ADAL" clId="{BC6827DF-E116-4774-8269-9C0E552E0ED7}" dt="2023-11-24T09:38:34.003" v="534" actId="164"/>
          <ac:spMkLst>
            <pc:docMk/>
            <pc:sldMk cId="1517078789" sldId="287"/>
            <ac:spMk id="137" creationId="{3C77E8EB-A20D-86D4-7748-77F97A5042F9}"/>
          </ac:spMkLst>
        </pc:spChg>
        <pc:spChg chg="mod">
          <ac:chgData name="Yangqiu SONG" userId="7663364d-1002-410d-9c05-5263f526c5cf" providerId="ADAL" clId="{BC6827DF-E116-4774-8269-9C0E552E0ED7}" dt="2023-11-24T09:38:34.003" v="534" actId="164"/>
          <ac:spMkLst>
            <pc:docMk/>
            <pc:sldMk cId="1517078789" sldId="287"/>
            <ac:spMk id="138" creationId="{CCAE2DF9-5416-ADDB-2046-50AF2D2E035E}"/>
          </ac:spMkLst>
        </pc:spChg>
        <pc:spChg chg="mod">
          <ac:chgData name="Yangqiu SONG" userId="7663364d-1002-410d-9c05-5263f526c5cf" providerId="ADAL" clId="{BC6827DF-E116-4774-8269-9C0E552E0ED7}" dt="2023-11-24T09:38:34.003" v="534" actId="164"/>
          <ac:spMkLst>
            <pc:docMk/>
            <pc:sldMk cId="1517078789" sldId="287"/>
            <ac:spMk id="139" creationId="{84418738-36E7-A7E4-53A4-EEC971686B3B}"/>
          </ac:spMkLst>
        </pc:spChg>
        <pc:spChg chg="mod">
          <ac:chgData name="Yangqiu SONG" userId="7663364d-1002-410d-9c05-5263f526c5cf" providerId="ADAL" clId="{BC6827DF-E116-4774-8269-9C0E552E0ED7}" dt="2023-11-24T09:38:34.003" v="534" actId="164"/>
          <ac:spMkLst>
            <pc:docMk/>
            <pc:sldMk cId="1517078789" sldId="287"/>
            <ac:spMk id="141" creationId="{84756FB0-6878-3821-5B78-6E0FF13D2BC4}"/>
          </ac:spMkLst>
        </pc:spChg>
        <pc:spChg chg="mod">
          <ac:chgData name="Yangqiu SONG" userId="7663364d-1002-410d-9c05-5263f526c5cf" providerId="ADAL" clId="{BC6827DF-E116-4774-8269-9C0E552E0ED7}" dt="2023-11-24T09:38:34.003" v="534" actId="164"/>
          <ac:spMkLst>
            <pc:docMk/>
            <pc:sldMk cId="1517078789" sldId="287"/>
            <ac:spMk id="142" creationId="{1527461B-57CE-D9A3-6437-9A911DC707BD}"/>
          </ac:spMkLst>
        </pc:spChg>
        <pc:spChg chg="mod">
          <ac:chgData name="Yangqiu SONG" userId="7663364d-1002-410d-9c05-5263f526c5cf" providerId="ADAL" clId="{BC6827DF-E116-4774-8269-9C0E552E0ED7}" dt="2023-11-24T09:38:34.003" v="534" actId="164"/>
          <ac:spMkLst>
            <pc:docMk/>
            <pc:sldMk cId="1517078789" sldId="287"/>
            <ac:spMk id="143" creationId="{3FCC35D8-FBFE-4B9D-CD4C-67CDEEA1AB9F}"/>
          </ac:spMkLst>
        </pc:spChg>
        <pc:spChg chg="mod">
          <ac:chgData name="Yangqiu SONG" userId="7663364d-1002-410d-9c05-5263f526c5cf" providerId="ADAL" clId="{BC6827DF-E116-4774-8269-9C0E552E0ED7}" dt="2023-11-24T09:38:34.003" v="534" actId="164"/>
          <ac:spMkLst>
            <pc:docMk/>
            <pc:sldMk cId="1517078789" sldId="287"/>
            <ac:spMk id="145" creationId="{B9B31448-C5CA-2228-33E1-DC7863FB6B42}"/>
          </ac:spMkLst>
        </pc:spChg>
        <pc:spChg chg="mod">
          <ac:chgData name="Yangqiu SONG" userId="7663364d-1002-410d-9c05-5263f526c5cf" providerId="ADAL" clId="{BC6827DF-E116-4774-8269-9C0E552E0ED7}" dt="2023-11-24T09:38:34.003" v="534" actId="164"/>
          <ac:spMkLst>
            <pc:docMk/>
            <pc:sldMk cId="1517078789" sldId="287"/>
            <ac:spMk id="146" creationId="{1B8D8469-4030-AC98-F6DB-5525BE7C83CF}"/>
          </ac:spMkLst>
        </pc:spChg>
        <pc:spChg chg="mod">
          <ac:chgData name="Yangqiu SONG" userId="7663364d-1002-410d-9c05-5263f526c5cf" providerId="ADAL" clId="{BC6827DF-E116-4774-8269-9C0E552E0ED7}" dt="2023-11-24T09:38:34.003" v="534" actId="164"/>
          <ac:spMkLst>
            <pc:docMk/>
            <pc:sldMk cId="1517078789" sldId="287"/>
            <ac:spMk id="147" creationId="{6317BF33-5ADB-BAA1-353E-2D122736CF98}"/>
          </ac:spMkLst>
        </pc:spChg>
        <pc:spChg chg="mod">
          <ac:chgData name="Yangqiu SONG" userId="7663364d-1002-410d-9c05-5263f526c5cf" providerId="ADAL" clId="{BC6827DF-E116-4774-8269-9C0E552E0ED7}" dt="2023-11-24T09:38:34.003" v="534" actId="164"/>
          <ac:spMkLst>
            <pc:docMk/>
            <pc:sldMk cId="1517078789" sldId="287"/>
            <ac:spMk id="148" creationId="{69BA5DFD-F555-6A1D-6B2C-8F6565AC67F6}"/>
          </ac:spMkLst>
        </pc:spChg>
        <pc:spChg chg="mod">
          <ac:chgData name="Yangqiu SONG" userId="7663364d-1002-410d-9c05-5263f526c5cf" providerId="ADAL" clId="{BC6827DF-E116-4774-8269-9C0E552E0ED7}" dt="2023-11-24T09:38:34.003" v="534" actId="164"/>
          <ac:spMkLst>
            <pc:docMk/>
            <pc:sldMk cId="1517078789" sldId="287"/>
            <ac:spMk id="149" creationId="{156449CC-561E-1160-792C-081E46D3B50C}"/>
          </ac:spMkLst>
        </pc:spChg>
        <pc:spChg chg="mod">
          <ac:chgData name="Yangqiu SONG" userId="7663364d-1002-410d-9c05-5263f526c5cf" providerId="ADAL" clId="{BC6827DF-E116-4774-8269-9C0E552E0ED7}" dt="2023-11-24T09:38:34.003" v="534" actId="164"/>
          <ac:spMkLst>
            <pc:docMk/>
            <pc:sldMk cId="1517078789" sldId="287"/>
            <ac:spMk id="151" creationId="{E8CD5EAD-ABD6-5932-D17D-CA0989CC1E55}"/>
          </ac:spMkLst>
        </pc:spChg>
        <pc:spChg chg="mod">
          <ac:chgData name="Yangqiu SONG" userId="7663364d-1002-410d-9c05-5263f526c5cf" providerId="ADAL" clId="{BC6827DF-E116-4774-8269-9C0E552E0ED7}" dt="2023-11-24T09:38:34.003" v="534" actId="164"/>
          <ac:spMkLst>
            <pc:docMk/>
            <pc:sldMk cId="1517078789" sldId="287"/>
            <ac:spMk id="152" creationId="{39868797-C9AB-519E-D9BF-7DAF2C49BFD2}"/>
          </ac:spMkLst>
        </pc:spChg>
        <pc:spChg chg="mod">
          <ac:chgData name="Yangqiu SONG" userId="7663364d-1002-410d-9c05-5263f526c5cf" providerId="ADAL" clId="{BC6827DF-E116-4774-8269-9C0E552E0ED7}" dt="2023-11-24T09:38:34.003" v="534" actId="164"/>
          <ac:spMkLst>
            <pc:docMk/>
            <pc:sldMk cId="1517078789" sldId="287"/>
            <ac:spMk id="153" creationId="{F39C6E3F-45A2-128A-8976-4EF3A8291E45}"/>
          </ac:spMkLst>
        </pc:spChg>
        <pc:spChg chg="mod">
          <ac:chgData name="Yangqiu SONG" userId="7663364d-1002-410d-9c05-5263f526c5cf" providerId="ADAL" clId="{BC6827DF-E116-4774-8269-9C0E552E0ED7}" dt="2023-11-24T09:38:34.003" v="534" actId="164"/>
          <ac:spMkLst>
            <pc:docMk/>
            <pc:sldMk cId="1517078789" sldId="287"/>
            <ac:spMk id="155" creationId="{4944DC58-6F8C-1853-AFF9-8F089F9C4517}"/>
          </ac:spMkLst>
        </pc:spChg>
        <pc:spChg chg="mod">
          <ac:chgData name="Yangqiu SONG" userId="7663364d-1002-410d-9c05-5263f526c5cf" providerId="ADAL" clId="{BC6827DF-E116-4774-8269-9C0E552E0ED7}" dt="2023-11-24T09:38:34.003" v="534" actId="164"/>
          <ac:spMkLst>
            <pc:docMk/>
            <pc:sldMk cId="1517078789" sldId="287"/>
            <ac:spMk id="156" creationId="{23A261A5-1954-2D03-6837-FFBAE0820641}"/>
          </ac:spMkLst>
        </pc:spChg>
        <pc:spChg chg="mod">
          <ac:chgData name="Yangqiu SONG" userId="7663364d-1002-410d-9c05-5263f526c5cf" providerId="ADAL" clId="{BC6827DF-E116-4774-8269-9C0E552E0ED7}" dt="2023-11-24T09:38:34.003" v="534" actId="164"/>
          <ac:spMkLst>
            <pc:docMk/>
            <pc:sldMk cId="1517078789" sldId="287"/>
            <ac:spMk id="157" creationId="{840F5C12-3D1C-85AD-A2D6-E1185564901E}"/>
          </ac:spMkLst>
        </pc:spChg>
        <pc:spChg chg="mod">
          <ac:chgData name="Yangqiu SONG" userId="7663364d-1002-410d-9c05-5263f526c5cf" providerId="ADAL" clId="{BC6827DF-E116-4774-8269-9C0E552E0ED7}" dt="2023-11-24T09:38:34.003" v="534" actId="164"/>
          <ac:spMkLst>
            <pc:docMk/>
            <pc:sldMk cId="1517078789" sldId="287"/>
            <ac:spMk id="158" creationId="{81C0F38F-C380-D1BC-FA5F-25642CF47075}"/>
          </ac:spMkLst>
        </pc:spChg>
        <pc:spChg chg="mod">
          <ac:chgData name="Yangqiu SONG" userId="7663364d-1002-410d-9c05-5263f526c5cf" providerId="ADAL" clId="{BC6827DF-E116-4774-8269-9C0E552E0ED7}" dt="2023-11-24T09:38:34.003" v="534" actId="164"/>
          <ac:spMkLst>
            <pc:docMk/>
            <pc:sldMk cId="1517078789" sldId="287"/>
            <ac:spMk id="159" creationId="{43F5B19B-6830-7281-0BA3-648735D48110}"/>
          </ac:spMkLst>
        </pc:spChg>
        <pc:spChg chg="mod">
          <ac:chgData name="Yangqiu SONG" userId="7663364d-1002-410d-9c05-5263f526c5cf" providerId="ADAL" clId="{BC6827DF-E116-4774-8269-9C0E552E0ED7}" dt="2023-11-24T09:38:26.339" v="533" actId="164"/>
          <ac:spMkLst>
            <pc:docMk/>
            <pc:sldMk cId="1517078789" sldId="287"/>
            <ac:spMk id="160" creationId="{9DDCF843-AF3D-48F2-5856-12CB3D603E81}"/>
          </ac:spMkLst>
        </pc:spChg>
        <pc:spChg chg="mod">
          <ac:chgData name="Yangqiu SONG" userId="7663364d-1002-410d-9c05-5263f526c5cf" providerId="ADAL" clId="{BC6827DF-E116-4774-8269-9C0E552E0ED7}" dt="2023-11-24T09:38:34.003" v="534" actId="164"/>
          <ac:spMkLst>
            <pc:docMk/>
            <pc:sldMk cId="1517078789" sldId="287"/>
            <ac:spMk id="161" creationId="{87C77B37-9FFF-7B11-8CEE-CDA6548A692B}"/>
          </ac:spMkLst>
        </pc:spChg>
        <pc:spChg chg="mod">
          <ac:chgData name="Yangqiu SONG" userId="7663364d-1002-410d-9c05-5263f526c5cf" providerId="ADAL" clId="{BC6827DF-E116-4774-8269-9C0E552E0ED7}" dt="2023-11-24T09:38:02.959" v="511" actId="1076"/>
          <ac:spMkLst>
            <pc:docMk/>
            <pc:sldMk cId="1517078789" sldId="287"/>
            <ac:spMk id="162" creationId="{63E01CF0-945D-E17F-5FB0-D86DDB92F7F9}"/>
          </ac:spMkLst>
        </pc:spChg>
        <pc:spChg chg="mod">
          <ac:chgData name="Yangqiu SONG" userId="7663364d-1002-410d-9c05-5263f526c5cf" providerId="ADAL" clId="{BC6827DF-E116-4774-8269-9C0E552E0ED7}" dt="2023-11-24T09:38:02.959" v="511" actId="1076"/>
          <ac:spMkLst>
            <pc:docMk/>
            <pc:sldMk cId="1517078789" sldId="287"/>
            <ac:spMk id="163" creationId="{A04EAA72-5B1A-30F4-49B4-DC7FCA79C0BD}"/>
          </ac:spMkLst>
        </pc:spChg>
        <pc:spChg chg="mod">
          <ac:chgData name="Yangqiu SONG" userId="7663364d-1002-410d-9c05-5263f526c5cf" providerId="ADAL" clId="{BC6827DF-E116-4774-8269-9C0E552E0ED7}" dt="2023-11-24T09:38:34.003" v="534" actId="164"/>
          <ac:spMkLst>
            <pc:docMk/>
            <pc:sldMk cId="1517078789" sldId="287"/>
            <ac:spMk id="164" creationId="{BF3D3268-F129-941A-F781-5AC6EBC3D067}"/>
          </ac:spMkLst>
        </pc:spChg>
        <pc:spChg chg="mod">
          <ac:chgData name="Yangqiu SONG" userId="7663364d-1002-410d-9c05-5263f526c5cf" providerId="ADAL" clId="{BC6827DF-E116-4774-8269-9C0E552E0ED7}" dt="2023-11-24T09:38:26.339" v="533" actId="164"/>
          <ac:spMkLst>
            <pc:docMk/>
            <pc:sldMk cId="1517078789" sldId="287"/>
            <ac:spMk id="165" creationId="{5FF72DDF-BD0C-C5EB-07C9-295D81464C91}"/>
          </ac:spMkLst>
        </pc:spChg>
        <pc:spChg chg="mod">
          <ac:chgData name="Yangqiu SONG" userId="7663364d-1002-410d-9c05-5263f526c5cf" providerId="ADAL" clId="{BC6827DF-E116-4774-8269-9C0E552E0ED7}" dt="2023-11-24T09:38:18.812" v="532" actId="1076"/>
          <ac:spMkLst>
            <pc:docMk/>
            <pc:sldMk cId="1517078789" sldId="287"/>
            <ac:spMk id="166" creationId="{D6842403-DB14-D2CE-197C-CEEAA4403331}"/>
          </ac:spMkLst>
        </pc:spChg>
        <pc:spChg chg="mod">
          <ac:chgData name="Yangqiu SONG" userId="7663364d-1002-410d-9c05-5263f526c5cf" providerId="ADAL" clId="{BC6827DF-E116-4774-8269-9C0E552E0ED7}" dt="2023-11-24T09:38:42.617" v="536" actId="1076"/>
          <ac:spMkLst>
            <pc:docMk/>
            <pc:sldMk cId="1517078789" sldId="287"/>
            <ac:spMk id="168" creationId="{A6164943-DE3F-BBE7-62C0-123E4C86F0A8}"/>
          </ac:spMkLst>
        </pc:spChg>
        <pc:grpChg chg="add mod">
          <ac:chgData name="Yangqiu SONG" userId="7663364d-1002-410d-9c05-5263f526c5cf" providerId="ADAL" clId="{BC6827DF-E116-4774-8269-9C0E552E0ED7}" dt="2023-11-24T09:38:26.339" v="533" actId="164"/>
          <ac:grpSpMkLst>
            <pc:docMk/>
            <pc:sldMk cId="1517078789" sldId="287"/>
            <ac:grpSpMk id="2" creationId="{C109BCF1-88B3-1DF2-4AC3-7F2A3EE70C3B}"/>
          </ac:grpSpMkLst>
        </pc:grpChg>
        <pc:grpChg chg="add mod">
          <ac:chgData name="Yangqiu SONG" userId="7663364d-1002-410d-9c05-5263f526c5cf" providerId="ADAL" clId="{BC6827DF-E116-4774-8269-9C0E552E0ED7}" dt="2023-11-24T09:38:34.003" v="534" actId="164"/>
          <ac:grpSpMkLst>
            <pc:docMk/>
            <pc:sldMk cId="1517078789" sldId="287"/>
            <ac:grpSpMk id="4" creationId="{17099BCF-45BC-E013-A057-B2A03EB65284}"/>
          </ac:grpSpMkLst>
        </pc:grpChg>
        <pc:picChg chg="mod">
          <ac:chgData name="Yangqiu SONG" userId="7663364d-1002-410d-9c05-5263f526c5cf" providerId="ADAL" clId="{BC6827DF-E116-4774-8269-9C0E552E0ED7}" dt="2023-11-24T09:39:14.712" v="543" actId="1076"/>
          <ac:picMkLst>
            <pc:docMk/>
            <pc:sldMk cId="1517078789" sldId="287"/>
            <ac:picMk id="167" creationId="{0F50C920-7445-D85A-71AB-F390D90C8A42}"/>
          </ac:picMkLst>
        </pc:picChg>
        <pc:cxnChg chg="mod">
          <ac:chgData name="Yangqiu SONG" userId="7663364d-1002-410d-9c05-5263f526c5cf" providerId="ADAL" clId="{BC6827DF-E116-4774-8269-9C0E552E0ED7}" dt="2023-11-24T09:38:26.339" v="533" actId="164"/>
          <ac:cxnSpMkLst>
            <pc:docMk/>
            <pc:sldMk cId="1517078789" sldId="287"/>
            <ac:cxnSpMk id="5" creationId="{5E132652-9806-6865-26F2-8072DD8CC252}"/>
          </ac:cxnSpMkLst>
        </pc:cxnChg>
        <pc:cxnChg chg="mod">
          <ac:chgData name="Yangqiu SONG" userId="7663364d-1002-410d-9c05-5263f526c5cf" providerId="ADAL" clId="{BC6827DF-E116-4774-8269-9C0E552E0ED7}" dt="2023-11-24T09:38:26.339" v="533" actId="164"/>
          <ac:cxnSpMkLst>
            <pc:docMk/>
            <pc:sldMk cId="1517078789" sldId="287"/>
            <ac:cxnSpMk id="6" creationId="{D9D7C9EA-E019-0393-004E-5E91DAEEC866}"/>
          </ac:cxnSpMkLst>
        </pc:cxnChg>
        <pc:cxnChg chg="mod">
          <ac:chgData name="Yangqiu SONG" userId="7663364d-1002-410d-9c05-5263f526c5cf" providerId="ADAL" clId="{BC6827DF-E116-4774-8269-9C0E552E0ED7}" dt="2023-11-24T09:38:26.339" v="533" actId="164"/>
          <ac:cxnSpMkLst>
            <pc:docMk/>
            <pc:sldMk cId="1517078789" sldId="287"/>
            <ac:cxnSpMk id="8" creationId="{E53C8D29-4239-3603-1899-A905357DE97F}"/>
          </ac:cxnSpMkLst>
        </pc:cxnChg>
        <pc:cxnChg chg="mod">
          <ac:chgData name="Yangqiu SONG" userId="7663364d-1002-410d-9c05-5263f526c5cf" providerId="ADAL" clId="{BC6827DF-E116-4774-8269-9C0E552E0ED7}" dt="2023-11-24T09:38:26.339" v="533" actId="164"/>
          <ac:cxnSpMkLst>
            <pc:docMk/>
            <pc:sldMk cId="1517078789" sldId="287"/>
            <ac:cxnSpMk id="23" creationId="{6AD5FABD-3201-BE5D-F9F0-B75B3BCEBFA8}"/>
          </ac:cxnSpMkLst>
        </pc:cxnChg>
        <pc:cxnChg chg="mod">
          <ac:chgData name="Yangqiu SONG" userId="7663364d-1002-410d-9c05-5263f526c5cf" providerId="ADAL" clId="{BC6827DF-E116-4774-8269-9C0E552E0ED7}" dt="2023-11-24T09:38:26.339" v="533" actId="164"/>
          <ac:cxnSpMkLst>
            <pc:docMk/>
            <pc:sldMk cId="1517078789" sldId="287"/>
            <ac:cxnSpMk id="24" creationId="{1400A48A-6E6D-BD3F-9068-C94D2E5BDFE4}"/>
          </ac:cxnSpMkLst>
        </pc:cxnChg>
        <pc:cxnChg chg="mod">
          <ac:chgData name="Yangqiu SONG" userId="7663364d-1002-410d-9c05-5263f526c5cf" providerId="ADAL" clId="{BC6827DF-E116-4774-8269-9C0E552E0ED7}" dt="2023-11-24T09:38:26.339" v="533" actId="164"/>
          <ac:cxnSpMkLst>
            <pc:docMk/>
            <pc:sldMk cId="1517078789" sldId="287"/>
            <ac:cxnSpMk id="28" creationId="{9547C2B4-74FB-CEFE-B49B-570F713139DD}"/>
          </ac:cxnSpMkLst>
        </pc:cxnChg>
        <pc:cxnChg chg="mod">
          <ac:chgData name="Yangqiu SONG" userId="7663364d-1002-410d-9c05-5263f526c5cf" providerId="ADAL" clId="{BC6827DF-E116-4774-8269-9C0E552E0ED7}" dt="2023-11-24T09:38:26.339" v="533" actId="164"/>
          <ac:cxnSpMkLst>
            <pc:docMk/>
            <pc:sldMk cId="1517078789" sldId="287"/>
            <ac:cxnSpMk id="29" creationId="{347DCD53-542C-1A00-4F11-5B8D114792C9}"/>
          </ac:cxnSpMkLst>
        </pc:cxnChg>
        <pc:cxnChg chg="mod">
          <ac:chgData name="Yangqiu SONG" userId="7663364d-1002-410d-9c05-5263f526c5cf" providerId="ADAL" clId="{BC6827DF-E116-4774-8269-9C0E552E0ED7}" dt="2023-11-24T09:38:26.339" v="533" actId="164"/>
          <ac:cxnSpMkLst>
            <pc:docMk/>
            <pc:sldMk cId="1517078789" sldId="287"/>
            <ac:cxnSpMk id="34" creationId="{2DAB1BB1-6AA0-A165-9044-EC923FD7004A}"/>
          </ac:cxnSpMkLst>
        </pc:cxnChg>
        <pc:cxnChg chg="mod">
          <ac:chgData name="Yangqiu SONG" userId="7663364d-1002-410d-9c05-5263f526c5cf" providerId="ADAL" clId="{BC6827DF-E116-4774-8269-9C0E552E0ED7}" dt="2023-11-24T09:38:26.339" v="533" actId="164"/>
          <ac:cxnSpMkLst>
            <pc:docMk/>
            <pc:sldMk cId="1517078789" sldId="287"/>
            <ac:cxnSpMk id="35" creationId="{04FE6F4D-A2FF-1F57-507D-060A8379B865}"/>
          </ac:cxnSpMkLst>
        </pc:cxnChg>
        <pc:cxnChg chg="mod">
          <ac:chgData name="Yangqiu SONG" userId="7663364d-1002-410d-9c05-5263f526c5cf" providerId="ADAL" clId="{BC6827DF-E116-4774-8269-9C0E552E0ED7}" dt="2023-11-24T09:38:26.339" v="533" actId="164"/>
          <ac:cxnSpMkLst>
            <pc:docMk/>
            <pc:sldMk cId="1517078789" sldId="287"/>
            <ac:cxnSpMk id="39" creationId="{8C9598A9-68F6-B10E-DB9B-F6A1ECF9E890}"/>
          </ac:cxnSpMkLst>
        </pc:cxnChg>
        <pc:cxnChg chg="mod">
          <ac:chgData name="Yangqiu SONG" userId="7663364d-1002-410d-9c05-5263f526c5cf" providerId="ADAL" clId="{BC6827DF-E116-4774-8269-9C0E552E0ED7}" dt="2023-11-24T09:38:26.339" v="533" actId="164"/>
          <ac:cxnSpMkLst>
            <pc:docMk/>
            <pc:sldMk cId="1517078789" sldId="287"/>
            <ac:cxnSpMk id="40" creationId="{FDA19D3A-E5B1-F1E9-8570-E86B222415D9}"/>
          </ac:cxnSpMkLst>
        </pc:cxnChg>
        <pc:cxnChg chg="mod">
          <ac:chgData name="Yangqiu SONG" userId="7663364d-1002-410d-9c05-5263f526c5cf" providerId="ADAL" clId="{BC6827DF-E116-4774-8269-9C0E552E0ED7}" dt="2023-11-24T09:38:26.339" v="533" actId="164"/>
          <ac:cxnSpMkLst>
            <pc:docMk/>
            <pc:sldMk cId="1517078789" sldId="287"/>
            <ac:cxnSpMk id="41" creationId="{6E6369AE-820A-2D40-6C2F-688D3DE4B5B9}"/>
          </ac:cxnSpMkLst>
        </pc:cxnChg>
        <pc:cxnChg chg="mod">
          <ac:chgData name="Yangqiu SONG" userId="7663364d-1002-410d-9c05-5263f526c5cf" providerId="ADAL" clId="{BC6827DF-E116-4774-8269-9C0E552E0ED7}" dt="2023-11-24T09:38:26.339" v="533" actId="164"/>
          <ac:cxnSpMkLst>
            <pc:docMk/>
            <pc:sldMk cId="1517078789" sldId="287"/>
            <ac:cxnSpMk id="46" creationId="{3B63D5F3-2F5D-CD20-11A8-1864253B06F3}"/>
          </ac:cxnSpMkLst>
        </pc:cxnChg>
        <pc:cxnChg chg="mod">
          <ac:chgData name="Yangqiu SONG" userId="7663364d-1002-410d-9c05-5263f526c5cf" providerId="ADAL" clId="{BC6827DF-E116-4774-8269-9C0E552E0ED7}" dt="2023-11-24T09:38:26.339" v="533" actId="164"/>
          <ac:cxnSpMkLst>
            <pc:docMk/>
            <pc:sldMk cId="1517078789" sldId="287"/>
            <ac:cxnSpMk id="47" creationId="{57AAE128-1E56-7E47-6F5F-41A575E6C73D}"/>
          </ac:cxnSpMkLst>
        </pc:cxnChg>
        <pc:cxnChg chg="mod">
          <ac:chgData name="Yangqiu SONG" userId="7663364d-1002-410d-9c05-5263f526c5cf" providerId="ADAL" clId="{BC6827DF-E116-4774-8269-9C0E552E0ED7}" dt="2023-11-24T09:38:26.339" v="533" actId="164"/>
          <ac:cxnSpMkLst>
            <pc:docMk/>
            <pc:sldMk cId="1517078789" sldId="287"/>
            <ac:cxnSpMk id="48" creationId="{988E2B8D-20E9-370A-351B-083571DD72EF}"/>
          </ac:cxnSpMkLst>
        </pc:cxnChg>
        <pc:cxnChg chg="mod">
          <ac:chgData name="Yangqiu SONG" userId="7663364d-1002-410d-9c05-5263f526c5cf" providerId="ADAL" clId="{BC6827DF-E116-4774-8269-9C0E552E0ED7}" dt="2023-11-24T09:38:26.339" v="533" actId="164"/>
          <ac:cxnSpMkLst>
            <pc:docMk/>
            <pc:sldMk cId="1517078789" sldId="287"/>
            <ac:cxnSpMk id="53" creationId="{5FA880DD-AC5B-F9EE-2879-E571AFD793C9}"/>
          </ac:cxnSpMkLst>
        </pc:cxnChg>
        <pc:cxnChg chg="mod">
          <ac:chgData name="Yangqiu SONG" userId="7663364d-1002-410d-9c05-5263f526c5cf" providerId="ADAL" clId="{BC6827DF-E116-4774-8269-9C0E552E0ED7}" dt="2023-11-24T09:38:26.339" v="533" actId="164"/>
          <ac:cxnSpMkLst>
            <pc:docMk/>
            <pc:sldMk cId="1517078789" sldId="287"/>
            <ac:cxnSpMk id="54" creationId="{2EDAB0DF-F391-9E20-4023-6984F51EEEAC}"/>
          </ac:cxnSpMkLst>
        </pc:cxnChg>
        <pc:cxnChg chg="mod">
          <ac:chgData name="Yangqiu SONG" userId="7663364d-1002-410d-9c05-5263f526c5cf" providerId="ADAL" clId="{BC6827DF-E116-4774-8269-9C0E552E0ED7}" dt="2023-11-24T09:38:26.339" v="533" actId="164"/>
          <ac:cxnSpMkLst>
            <pc:docMk/>
            <pc:sldMk cId="1517078789" sldId="287"/>
            <ac:cxnSpMk id="55" creationId="{D21DF836-010E-A8C9-204E-91E8ADC0DCB8}"/>
          </ac:cxnSpMkLst>
        </pc:cxnChg>
        <pc:cxnChg chg="mod">
          <ac:chgData name="Yangqiu SONG" userId="7663364d-1002-410d-9c05-5263f526c5cf" providerId="ADAL" clId="{BC6827DF-E116-4774-8269-9C0E552E0ED7}" dt="2023-11-24T09:38:26.339" v="533" actId="164"/>
          <ac:cxnSpMkLst>
            <pc:docMk/>
            <pc:sldMk cId="1517078789" sldId="287"/>
            <ac:cxnSpMk id="60" creationId="{AB0FEC46-211E-C226-9F93-2565405C912F}"/>
          </ac:cxnSpMkLst>
        </pc:cxnChg>
        <pc:cxnChg chg="mod">
          <ac:chgData name="Yangqiu SONG" userId="7663364d-1002-410d-9c05-5263f526c5cf" providerId="ADAL" clId="{BC6827DF-E116-4774-8269-9C0E552E0ED7}" dt="2023-11-24T09:38:34.003" v="534" actId="164"/>
          <ac:cxnSpMkLst>
            <pc:docMk/>
            <pc:sldMk cId="1517078789" sldId="287"/>
            <ac:cxnSpMk id="61" creationId="{6F8934D3-FAD4-86F0-751D-85C36E6E37E5}"/>
          </ac:cxnSpMkLst>
        </pc:cxnChg>
        <pc:cxnChg chg="mod">
          <ac:chgData name="Yangqiu SONG" userId="7663364d-1002-410d-9c05-5263f526c5cf" providerId="ADAL" clId="{BC6827DF-E116-4774-8269-9C0E552E0ED7}" dt="2023-11-24T09:38:34.003" v="534" actId="164"/>
          <ac:cxnSpMkLst>
            <pc:docMk/>
            <pc:sldMk cId="1517078789" sldId="287"/>
            <ac:cxnSpMk id="62" creationId="{3C1DC557-EF3C-B328-4208-159DD9E2CCC0}"/>
          </ac:cxnSpMkLst>
        </pc:cxnChg>
        <pc:cxnChg chg="mod">
          <ac:chgData name="Yangqiu SONG" userId="7663364d-1002-410d-9c05-5263f526c5cf" providerId="ADAL" clId="{BC6827DF-E116-4774-8269-9C0E552E0ED7}" dt="2023-11-24T09:38:34.003" v="534" actId="164"/>
          <ac:cxnSpMkLst>
            <pc:docMk/>
            <pc:sldMk cId="1517078789" sldId="287"/>
            <ac:cxnSpMk id="67" creationId="{9297FCA2-C657-7A7E-9BDF-13B0B516340C}"/>
          </ac:cxnSpMkLst>
        </pc:cxnChg>
        <pc:cxnChg chg="mod">
          <ac:chgData name="Yangqiu SONG" userId="7663364d-1002-410d-9c05-5263f526c5cf" providerId="ADAL" clId="{BC6827DF-E116-4774-8269-9C0E552E0ED7}" dt="2023-11-24T09:38:34.003" v="534" actId="164"/>
          <ac:cxnSpMkLst>
            <pc:docMk/>
            <pc:sldMk cId="1517078789" sldId="287"/>
            <ac:cxnSpMk id="71" creationId="{91498443-BFD2-0857-988C-CA3470456A63}"/>
          </ac:cxnSpMkLst>
        </pc:cxnChg>
        <pc:cxnChg chg="mod">
          <ac:chgData name="Yangqiu SONG" userId="7663364d-1002-410d-9c05-5263f526c5cf" providerId="ADAL" clId="{BC6827DF-E116-4774-8269-9C0E552E0ED7}" dt="2023-11-24T09:38:34.003" v="534" actId="164"/>
          <ac:cxnSpMkLst>
            <pc:docMk/>
            <pc:sldMk cId="1517078789" sldId="287"/>
            <ac:cxnSpMk id="72" creationId="{83B889F7-7C8A-421B-3277-205FAE3A226C}"/>
          </ac:cxnSpMkLst>
        </pc:cxnChg>
        <pc:cxnChg chg="mod">
          <ac:chgData name="Yangqiu SONG" userId="7663364d-1002-410d-9c05-5263f526c5cf" providerId="ADAL" clId="{BC6827DF-E116-4774-8269-9C0E552E0ED7}" dt="2023-11-24T09:38:34.003" v="534" actId="164"/>
          <ac:cxnSpMkLst>
            <pc:docMk/>
            <pc:sldMk cId="1517078789" sldId="287"/>
            <ac:cxnSpMk id="77" creationId="{CCDBC061-8911-C70D-670F-C87F9D82B9CD}"/>
          </ac:cxnSpMkLst>
        </pc:cxnChg>
        <pc:cxnChg chg="mod">
          <ac:chgData name="Yangqiu SONG" userId="7663364d-1002-410d-9c05-5263f526c5cf" providerId="ADAL" clId="{BC6827DF-E116-4774-8269-9C0E552E0ED7}" dt="2023-11-24T09:38:34.003" v="534" actId="164"/>
          <ac:cxnSpMkLst>
            <pc:docMk/>
            <pc:sldMk cId="1517078789" sldId="287"/>
            <ac:cxnSpMk id="89" creationId="{EC0A711B-1570-2CAA-D61E-CB21D8D254C3}"/>
          </ac:cxnSpMkLst>
        </pc:cxnChg>
        <pc:cxnChg chg="mod">
          <ac:chgData name="Yangqiu SONG" userId="7663364d-1002-410d-9c05-5263f526c5cf" providerId="ADAL" clId="{BC6827DF-E116-4774-8269-9C0E552E0ED7}" dt="2023-11-24T09:38:34.003" v="534" actId="164"/>
          <ac:cxnSpMkLst>
            <pc:docMk/>
            <pc:sldMk cId="1517078789" sldId="287"/>
            <ac:cxnSpMk id="90" creationId="{C7A4F10D-58BF-4A2C-7265-4C9B26F8660C}"/>
          </ac:cxnSpMkLst>
        </pc:cxnChg>
        <pc:cxnChg chg="mod">
          <ac:chgData name="Yangqiu SONG" userId="7663364d-1002-410d-9c05-5263f526c5cf" providerId="ADAL" clId="{BC6827DF-E116-4774-8269-9C0E552E0ED7}" dt="2023-11-24T09:38:34.003" v="534" actId="164"/>
          <ac:cxnSpMkLst>
            <pc:docMk/>
            <pc:sldMk cId="1517078789" sldId="287"/>
            <ac:cxnSpMk id="95" creationId="{0EF003AE-C217-8A61-677C-10FA7940F6A4}"/>
          </ac:cxnSpMkLst>
        </pc:cxnChg>
        <pc:cxnChg chg="mod">
          <ac:chgData name="Yangqiu SONG" userId="7663364d-1002-410d-9c05-5263f526c5cf" providerId="ADAL" clId="{BC6827DF-E116-4774-8269-9C0E552E0ED7}" dt="2023-11-24T09:38:34.003" v="534" actId="164"/>
          <ac:cxnSpMkLst>
            <pc:docMk/>
            <pc:sldMk cId="1517078789" sldId="287"/>
            <ac:cxnSpMk id="103" creationId="{F490BEC1-0CBC-69C3-8E1D-871BBD552DB6}"/>
          </ac:cxnSpMkLst>
        </pc:cxnChg>
        <pc:cxnChg chg="mod">
          <ac:chgData name="Yangqiu SONG" userId="7663364d-1002-410d-9c05-5263f526c5cf" providerId="ADAL" clId="{BC6827DF-E116-4774-8269-9C0E552E0ED7}" dt="2023-11-24T09:38:34.003" v="534" actId="164"/>
          <ac:cxnSpMkLst>
            <pc:docMk/>
            <pc:sldMk cId="1517078789" sldId="287"/>
            <ac:cxnSpMk id="104" creationId="{88E532FC-CD97-3F4A-3F5B-DEFC14FED3C9}"/>
          </ac:cxnSpMkLst>
        </pc:cxnChg>
        <pc:cxnChg chg="mod">
          <ac:chgData name="Yangqiu SONG" userId="7663364d-1002-410d-9c05-5263f526c5cf" providerId="ADAL" clId="{BC6827DF-E116-4774-8269-9C0E552E0ED7}" dt="2023-11-24T09:38:34.003" v="534" actId="164"/>
          <ac:cxnSpMkLst>
            <pc:docMk/>
            <pc:sldMk cId="1517078789" sldId="287"/>
            <ac:cxnSpMk id="109" creationId="{451B8668-8252-38E9-5DB8-32ABD737FBDE}"/>
          </ac:cxnSpMkLst>
        </pc:cxnChg>
        <pc:cxnChg chg="mod">
          <ac:chgData name="Yangqiu SONG" userId="7663364d-1002-410d-9c05-5263f526c5cf" providerId="ADAL" clId="{BC6827DF-E116-4774-8269-9C0E552E0ED7}" dt="2023-11-24T09:38:34.003" v="534" actId="164"/>
          <ac:cxnSpMkLst>
            <pc:docMk/>
            <pc:sldMk cId="1517078789" sldId="287"/>
            <ac:cxnSpMk id="120" creationId="{DA454C99-2DE8-099E-E457-8B982C0D37A6}"/>
          </ac:cxnSpMkLst>
        </pc:cxnChg>
        <pc:cxnChg chg="mod">
          <ac:chgData name="Yangqiu SONG" userId="7663364d-1002-410d-9c05-5263f526c5cf" providerId="ADAL" clId="{BC6827DF-E116-4774-8269-9C0E552E0ED7}" dt="2023-11-24T09:38:34.003" v="534" actId="164"/>
          <ac:cxnSpMkLst>
            <pc:docMk/>
            <pc:sldMk cId="1517078789" sldId="287"/>
            <ac:cxnSpMk id="124" creationId="{C74250F1-2B1F-0F70-B8A4-F587784A2E06}"/>
          </ac:cxnSpMkLst>
        </pc:cxnChg>
        <pc:cxnChg chg="mod">
          <ac:chgData name="Yangqiu SONG" userId="7663364d-1002-410d-9c05-5263f526c5cf" providerId="ADAL" clId="{BC6827DF-E116-4774-8269-9C0E552E0ED7}" dt="2023-11-24T09:38:34.003" v="534" actId="164"/>
          <ac:cxnSpMkLst>
            <pc:docMk/>
            <pc:sldMk cId="1517078789" sldId="287"/>
            <ac:cxnSpMk id="130" creationId="{CC8E096F-4C0B-B7DB-8AC9-F57FB1991818}"/>
          </ac:cxnSpMkLst>
        </pc:cxnChg>
        <pc:cxnChg chg="mod">
          <ac:chgData name="Yangqiu SONG" userId="7663364d-1002-410d-9c05-5263f526c5cf" providerId="ADAL" clId="{BC6827DF-E116-4774-8269-9C0E552E0ED7}" dt="2023-11-24T09:38:34.003" v="534" actId="164"/>
          <ac:cxnSpMkLst>
            <pc:docMk/>
            <pc:sldMk cId="1517078789" sldId="287"/>
            <ac:cxnSpMk id="134" creationId="{D3684CEE-025C-BF57-CD82-A55345237A07}"/>
          </ac:cxnSpMkLst>
        </pc:cxnChg>
        <pc:cxnChg chg="mod">
          <ac:chgData name="Yangqiu SONG" userId="7663364d-1002-410d-9c05-5263f526c5cf" providerId="ADAL" clId="{BC6827DF-E116-4774-8269-9C0E552E0ED7}" dt="2023-11-24T09:38:34.003" v="534" actId="164"/>
          <ac:cxnSpMkLst>
            <pc:docMk/>
            <pc:sldMk cId="1517078789" sldId="287"/>
            <ac:cxnSpMk id="140" creationId="{D47A8991-BDD0-C842-A2A6-53EC28DCA174}"/>
          </ac:cxnSpMkLst>
        </pc:cxnChg>
        <pc:cxnChg chg="mod">
          <ac:chgData name="Yangqiu SONG" userId="7663364d-1002-410d-9c05-5263f526c5cf" providerId="ADAL" clId="{BC6827DF-E116-4774-8269-9C0E552E0ED7}" dt="2023-11-24T09:38:34.003" v="534" actId="164"/>
          <ac:cxnSpMkLst>
            <pc:docMk/>
            <pc:sldMk cId="1517078789" sldId="287"/>
            <ac:cxnSpMk id="144" creationId="{F7F47FF9-18F9-697E-E075-65567403036D}"/>
          </ac:cxnSpMkLst>
        </pc:cxnChg>
        <pc:cxnChg chg="mod">
          <ac:chgData name="Yangqiu SONG" userId="7663364d-1002-410d-9c05-5263f526c5cf" providerId="ADAL" clId="{BC6827DF-E116-4774-8269-9C0E552E0ED7}" dt="2023-11-24T09:38:34.003" v="534" actId="164"/>
          <ac:cxnSpMkLst>
            <pc:docMk/>
            <pc:sldMk cId="1517078789" sldId="287"/>
            <ac:cxnSpMk id="150" creationId="{A832514D-4ED8-A3E1-5B6F-E60318F0ED05}"/>
          </ac:cxnSpMkLst>
        </pc:cxnChg>
        <pc:cxnChg chg="mod">
          <ac:chgData name="Yangqiu SONG" userId="7663364d-1002-410d-9c05-5263f526c5cf" providerId="ADAL" clId="{BC6827DF-E116-4774-8269-9C0E552E0ED7}" dt="2023-11-24T09:38:34.003" v="534" actId="164"/>
          <ac:cxnSpMkLst>
            <pc:docMk/>
            <pc:sldMk cId="1517078789" sldId="287"/>
            <ac:cxnSpMk id="154" creationId="{6A03803E-1E2A-F291-39A9-EBF90185F70C}"/>
          </ac:cxnSpMkLst>
        </pc:cxnChg>
      </pc:sldChg>
      <pc:sldChg chg="addSp delSp modSp mod modAnim">
        <pc:chgData name="Yangqiu SONG" userId="7663364d-1002-410d-9c05-5263f526c5cf" providerId="ADAL" clId="{BC6827DF-E116-4774-8269-9C0E552E0ED7}" dt="2023-11-25T08:42:52.485" v="696"/>
        <pc:sldMkLst>
          <pc:docMk/>
          <pc:sldMk cId="3318726359" sldId="288"/>
        </pc:sldMkLst>
        <pc:spChg chg="mod">
          <ac:chgData name="Yangqiu SONG" userId="7663364d-1002-410d-9c05-5263f526c5cf" providerId="ADAL" clId="{BC6827DF-E116-4774-8269-9C0E552E0ED7}" dt="2023-11-25T08:41:44.086" v="671" actId="338"/>
          <ac:spMkLst>
            <pc:docMk/>
            <pc:sldMk cId="3318726359" sldId="288"/>
            <ac:spMk id="2" creationId="{5AB5479D-C603-975D-4080-E6E28CFD7AD8}"/>
          </ac:spMkLst>
        </pc:spChg>
        <pc:spChg chg="mod">
          <ac:chgData name="Yangqiu SONG" userId="7663364d-1002-410d-9c05-5263f526c5cf" providerId="ADAL" clId="{BC6827DF-E116-4774-8269-9C0E552E0ED7}" dt="2023-11-25T08:41:44.086" v="671" actId="338"/>
          <ac:spMkLst>
            <pc:docMk/>
            <pc:sldMk cId="3318726359" sldId="288"/>
            <ac:spMk id="3" creationId="{23292477-A5EF-5151-AE68-02B2E55F2AFE}"/>
          </ac:spMkLst>
        </pc:spChg>
        <pc:spChg chg="mod">
          <ac:chgData name="Yangqiu SONG" userId="7663364d-1002-410d-9c05-5263f526c5cf" providerId="ADAL" clId="{BC6827DF-E116-4774-8269-9C0E552E0ED7}" dt="2023-11-25T08:41:44.086" v="671" actId="338"/>
          <ac:spMkLst>
            <pc:docMk/>
            <pc:sldMk cId="3318726359" sldId="288"/>
            <ac:spMk id="5" creationId="{FFF4FEC2-EA0B-D187-98F7-D0125EED94D9}"/>
          </ac:spMkLst>
        </pc:spChg>
        <pc:spChg chg="mod">
          <ac:chgData name="Yangqiu SONG" userId="7663364d-1002-410d-9c05-5263f526c5cf" providerId="ADAL" clId="{BC6827DF-E116-4774-8269-9C0E552E0ED7}" dt="2023-11-25T08:41:44.086" v="671" actId="338"/>
          <ac:spMkLst>
            <pc:docMk/>
            <pc:sldMk cId="3318726359" sldId="288"/>
            <ac:spMk id="6" creationId="{D28CAB2E-6D1E-1727-9C40-56218E790F53}"/>
          </ac:spMkLst>
        </pc:spChg>
        <pc:spChg chg="mod">
          <ac:chgData name="Yangqiu SONG" userId="7663364d-1002-410d-9c05-5263f526c5cf" providerId="ADAL" clId="{BC6827DF-E116-4774-8269-9C0E552E0ED7}" dt="2023-11-25T08:41:44.086" v="671" actId="338"/>
          <ac:spMkLst>
            <pc:docMk/>
            <pc:sldMk cId="3318726359" sldId="288"/>
            <ac:spMk id="7" creationId="{D25AB585-8306-A009-8AF2-FE6FEE01EFAA}"/>
          </ac:spMkLst>
        </pc:spChg>
        <pc:spChg chg="mod">
          <ac:chgData name="Yangqiu SONG" userId="7663364d-1002-410d-9c05-5263f526c5cf" providerId="ADAL" clId="{BC6827DF-E116-4774-8269-9C0E552E0ED7}" dt="2023-11-25T08:24:57.279" v="572" actId="1076"/>
          <ac:spMkLst>
            <pc:docMk/>
            <pc:sldMk cId="3318726359" sldId="288"/>
            <ac:spMk id="11" creationId="{6589A3F2-9616-71BE-B18E-16F6E02F35ED}"/>
          </ac:spMkLst>
        </pc:spChg>
        <pc:spChg chg="mod">
          <ac:chgData name="Yangqiu SONG" userId="7663364d-1002-410d-9c05-5263f526c5cf" providerId="ADAL" clId="{BC6827DF-E116-4774-8269-9C0E552E0ED7}" dt="2023-11-25T08:24:57.279" v="572" actId="1076"/>
          <ac:spMkLst>
            <pc:docMk/>
            <pc:sldMk cId="3318726359" sldId="288"/>
            <ac:spMk id="12" creationId="{C96CD0EF-1557-2003-3D73-F092FEBA3970}"/>
          </ac:spMkLst>
        </pc:spChg>
        <pc:spChg chg="mod">
          <ac:chgData name="Yangqiu SONG" userId="7663364d-1002-410d-9c05-5263f526c5cf" providerId="ADAL" clId="{BC6827DF-E116-4774-8269-9C0E552E0ED7}" dt="2023-11-25T08:24:57.279" v="572" actId="1076"/>
          <ac:spMkLst>
            <pc:docMk/>
            <pc:sldMk cId="3318726359" sldId="288"/>
            <ac:spMk id="13" creationId="{21809253-800C-07EC-C892-304560CDFBB9}"/>
          </ac:spMkLst>
        </pc:spChg>
        <pc:spChg chg="mod">
          <ac:chgData name="Yangqiu SONG" userId="7663364d-1002-410d-9c05-5263f526c5cf" providerId="ADAL" clId="{BC6827DF-E116-4774-8269-9C0E552E0ED7}" dt="2023-11-25T08:24:57.279" v="572" actId="1076"/>
          <ac:spMkLst>
            <pc:docMk/>
            <pc:sldMk cId="3318726359" sldId="288"/>
            <ac:spMk id="14" creationId="{92B14635-EE1C-22EA-5E8C-DEC1422E4E25}"/>
          </ac:spMkLst>
        </pc:spChg>
        <pc:spChg chg="mod">
          <ac:chgData name="Yangqiu SONG" userId="7663364d-1002-410d-9c05-5263f526c5cf" providerId="ADAL" clId="{BC6827DF-E116-4774-8269-9C0E552E0ED7}" dt="2023-11-25T08:24:57.279" v="572" actId="1076"/>
          <ac:spMkLst>
            <pc:docMk/>
            <pc:sldMk cId="3318726359" sldId="288"/>
            <ac:spMk id="15" creationId="{ABC04C8A-A794-9705-4D23-31EFF773F724}"/>
          </ac:spMkLst>
        </pc:spChg>
        <pc:spChg chg="mod">
          <ac:chgData name="Yangqiu SONG" userId="7663364d-1002-410d-9c05-5263f526c5cf" providerId="ADAL" clId="{BC6827DF-E116-4774-8269-9C0E552E0ED7}" dt="2023-11-25T08:24:57.279" v="572" actId="1076"/>
          <ac:spMkLst>
            <pc:docMk/>
            <pc:sldMk cId="3318726359" sldId="288"/>
            <ac:spMk id="16" creationId="{546D7BB7-A609-E01D-2CF8-6B21777DFF90}"/>
          </ac:spMkLst>
        </pc:spChg>
        <pc:spChg chg="mod">
          <ac:chgData name="Yangqiu SONG" userId="7663364d-1002-410d-9c05-5263f526c5cf" providerId="ADAL" clId="{BC6827DF-E116-4774-8269-9C0E552E0ED7}" dt="2023-11-25T08:24:57.279" v="572" actId="1076"/>
          <ac:spMkLst>
            <pc:docMk/>
            <pc:sldMk cId="3318726359" sldId="288"/>
            <ac:spMk id="17" creationId="{1273C44F-36AC-9F49-53F3-2669B8C8A139}"/>
          </ac:spMkLst>
        </pc:spChg>
        <pc:spChg chg="mod">
          <ac:chgData name="Yangqiu SONG" userId="7663364d-1002-410d-9c05-5263f526c5cf" providerId="ADAL" clId="{BC6827DF-E116-4774-8269-9C0E552E0ED7}" dt="2023-11-25T08:24:57.279" v="572" actId="1076"/>
          <ac:spMkLst>
            <pc:docMk/>
            <pc:sldMk cId="3318726359" sldId="288"/>
            <ac:spMk id="18" creationId="{5CD19C64-8C49-6CAD-F260-EE823363A1D7}"/>
          </ac:spMkLst>
        </pc:spChg>
        <pc:spChg chg="mod">
          <ac:chgData name="Yangqiu SONG" userId="7663364d-1002-410d-9c05-5263f526c5cf" providerId="ADAL" clId="{BC6827DF-E116-4774-8269-9C0E552E0ED7}" dt="2023-11-25T08:24:57.279" v="572" actId="1076"/>
          <ac:spMkLst>
            <pc:docMk/>
            <pc:sldMk cId="3318726359" sldId="288"/>
            <ac:spMk id="19" creationId="{9BCF5148-7EEA-F151-E397-1DC2FF79C300}"/>
          </ac:spMkLst>
        </pc:spChg>
        <pc:spChg chg="mod">
          <ac:chgData name="Yangqiu SONG" userId="7663364d-1002-410d-9c05-5263f526c5cf" providerId="ADAL" clId="{BC6827DF-E116-4774-8269-9C0E552E0ED7}" dt="2023-11-25T08:24:57.279" v="572" actId="1076"/>
          <ac:spMkLst>
            <pc:docMk/>
            <pc:sldMk cId="3318726359" sldId="288"/>
            <ac:spMk id="20" creationId="{690A8001-111D-9473-6EF2-21DC46AB1760}"/>
          </ac:spMkLst>
        </pc:spChg>
        <pc:spChg chg="mod">
          <ac:chgData name="Yangqiu SONG" userId="7663364d-1002-410d-9c05-5263f526c5cf" providerId="ADAL" clId="{BC6827DF-E116-4774-8269-9C0E552E0ED7}" dt="2023-11-25T08:24:57.279" v="572" actId="1076"/>
          <ac:spMkLst>
            <pc:docMk/>
            <pc:sldMk cId="3318726359" sldId="288"/>
            <ac:spMk id="21" creationId="{F609A4DF-031A-C98A-9167-80769EC4687C}"/>
          </ac:spMkLst>
        </pc:spChg>
        <pc:spChg chg="mod">
          <ac:chgData name="Yangqiu SONG" userId="7663364d-1002-410d-9c05-5263f526c5cf" providerId="ADAL" clId="{BC6827DF-E116-4774-8269-9C0E552E0ED7}" dt="2023-11-25T08:24:57.279" v="572" actId="1076"/>
          <ac:spMkLst>
            <pc:docMk/>
            <pc:sldMk cId="3318726359" sldId="288"/>
            <ac:spMk id="22" creationId="{9929F4A7-A02A-4D6A-55BA-3CF16119793A}"/>
          </ac:spMkLst>
        </pc:spChg>
        <pc:spChg chg="mod">
          <ac:chgData name="Yangqiu SONG" userId="7663364d-1002-410d-9c05-5263f526c5cf" providerId="ADAL" clId="{BC6827DF-E116-4774-8269-9C0E552E0ED7}" dt="2023-11-25T08:24:57.279" v="572" actId="1076"/>
          <ac:spMkLst>
            <pc:docMk/>
            <pc:sldMk cId="3318726359" sldId="288"/>
            <ac:spMk id="23" creationId="{564159A6-C458-21D6-A541-C957F67D961E}"/>
          </ac:spMkLst>
        </pc:spChg>
        <pc:spChg chg="mod">
          <ac:chgData name="Yangqiu SONG" userId="7663364d-1002-410d-9c05-5263f526c5cf" providerId="ADAL" clId="{BC6827DF-E116-4774-8269-9C0E552E0ED7}" dt="2023-11-25T08:24:57.279" v="572" actId="1076"/>
          <ac:spMkLst>
            <pc:docMk/>
            <pc:sldMk cId="3318726359" sldId="288"/>
            <ac:spMk id="24" creationId="{B95D8749-F471-01EB-EEE0-DABA00DB2B35}"/>
          </ac:spMkLst>
        </pc:spChg>
        <pc:spChg chg="mod">
          <ac:chgData name="Yangqiu SONG" userId="7663364d-1002-410d-9c05-5263f526c5cf" providerId="ADAL" clId="{BC6827DF-E116-4774-8269-9C0E552E0ED7}" dt="2023-11-25T08:24:57.279" v="572" actId="1076"/>
          <ac:spMkLst>
            <pc:docMk/>
            <pc:sldMk cId="3318726359" sldId="288"/>
            <ac:spMk id="25" creationId="{F3BF81F1-1341-DACA-5D78-D64E780766FA}"/>
          </ac:spMkLst>
        </pc:spChg>
        <pc:spChg chg="mod">
          <ac:chgData name="Yangqiu SONG" userId="7663364d-1002-410d-9c05-5263f526c5cf" providerId="ADAL" clId="{BC6827DF-E116-4774-8269-9C0E552E0ED7}" dt="2023-11-25T08:24:57.279" v="572" actId="1076"/>
          <ac:spMkLst>
            <pc:docMk/>
            <pc:sldMk cId="3318726359" sldId="288"/>
            <ac:spMk id="26" creationId="{FF457441-CF8F-6DD4-AC38-FD0055D89E7C}"/>
          </ac:spMkLst>
        </pc:spChg>
        <pc:spChg chg="mod">
          <ac:chgData name="Yangqiu SONG" userId="7663364d-1002-410d-9c05-5263f526c5cf" providerId="ADAL" clId="{BC6827DF-E116-4774-8269-9C0E552E0ED7}" dt="2023-11-25T08:24:57.279" v="572" actId="1076"/>
          <ac:spMkLst>
            <pc:docMk/>
            <pc:sldMk cId="3318726359" sldId="288"/>
            <ac:spMk id="27" creationId="{4CB8E2C8-A0D4-A986-C900-52F433B026B2}"/>
          </ac:spMkLst>
        </pc:spChg>
        <pc:spChg chg="mod">
          <ac:chgData name="Yangqiu SONG" userId="7663364d-1002-410d-9c05-5263f526c5cf" providerId="ADAL" clId="{BC6827DF-E116-4774-8269-9C0E552E0ED7}" dt="2023-11-25T08:24:57.279" v="572" actId="1076"/>
          <ac:spMkLst>
            <pc:docMk/>
            <pc:sldMk cId="3318726359" sldId="288"/>
            <ac:spMk id="28" creationId="{A8F4AF4C-04EF-ED3F-1750-F743BB3956E4}"/>
          </ac:spMkLst>
        </pc:spChg>
        <pc:spChg chg="mod">
          <ac:chgData name="Yangqiu SONG" userId="7663364d-1002-410d-9c05-5263f526c5cf" providerId="ADAL" clId="{BC6827DF-E116-4774-8269-9C0E552E0ED7}" dt="2023-11-25T08:24:57.279" v="572" actId="1076"/>
          <ac:spMkLst>
            <pc:docMk/>
            <pc:sldMk cId="3318726359" sldId="288"/>
            <ac:spMk id="29" creationId="{23D31CB3-89A9-9357-4F92-7BC2DF008188}"/>
          </ac:spMkLst>
        </pc:spChg>
        <pc:spChg chg="mod">
          <ac:chgData name="Yangqiu SONG" userId="7663364d-1002-410d-9c05-5263f526c5cf" providerId="ADAL" clId="{BC6827DF-E116-4774-8269-9C0E552E0ED7}" dt="2023-11-25T08:24:57.279" v="572" actId="1076"/>
          <ac:spMkLst>
            <pc:docMk/>
            <pc:sldMk cId="3318726359" sldId="288"/>
            <ac:spMk id="30" creationId="{817834C4-31D4-E640-C6F2-1743E91AEE40}"/>
          </ac:spMkLst>
        </pc:spChg>
        <pc:spChg chg="mod">
          <ac:chgData name="Yangqiu SONG" userId="7663364d-1002-410d-9c05-5263f526c5cf" providerId="ADAL" clId="{BC6827DF-E116-4774-8269-9C0E552E0ED7}" dt="2023-11-25T08:24:57.279" v="572" actId="1076"/>
          <ac:spMkLst>
            <pc:docMk/>
            <pc:sldMk cId="3318726359" sldId="288"/>
            <ac:spMk id="31" creationId="{0C6CEC71-D768-6874-84D3-6C7ACC2FDE31}"/>
          </ac:spMkLst>
        </pc:spChg>
        <pc:spChg chg="mod">
          <ac:chgData name="Yangqiu SONG" userId="7663364d-1002-410d-9c05-5263f526c5cf" providerId="ADAL" clId="{BC6827DF-E116-4774-8269-9C0E552E0ED7}" dt="2023-11-25T08:24:57.279" v="572" actId="1076"/>
          <ac:spMkLst>
            <pc:docMk/>
            <pc:sldMk cId="3318726359" sldId="288"/>
            <ac:spMk id="32" creationId="{CCB89713-5A83-306D-D88C-36A4B62B12C6}"/>
          </ac:spMkLst>
        </pc:spChg>
        <pc:spChg chg="mod">
          <ac:chgData name="Yangqiu SONG" userId="7663364d-1002-410d-9c05-5263f526c5cf" providerId="ADAL" clId="{BC6827DF-E116-4774-8269-9C0E552E0ED7}" dt="2023-11-25T08:24:57.279" v="572" actId="1076"/>
          <ac:spMkLst>
            <pc:docMk/>
            <pc:sldMk cId="3318726359" sldId="288"/>
            <ac:spMk id="33" creationId="{B899BD32-7012-451D-DDC0-64A1E4296F49}"/>
          </ac:spMkLst>
        </pc:spChg>
        <pc:spChg chg="mod">
          <ac:chgData name="Yangqiu SONG" userId="7663364d-1002-410d-9c05-5263f526c5cf" providerId="ADAL" clId="{BC6827DF-E116-4774-8269-9C0E552E0ED7}" dt="2023-11-25T08:24:57.279" v="572" actId="1076"/>
          <ac:spMkLst>
            <pc:docMk/>
            <pc:sldMk cId="3318726359" sldId="288"/>
            <ac:spMk id="34" creationId="{0CA3E1F7-B514-E2A6-F31C-27B3B3CBE520}"/>
          </ac:spMkLst>
        </pc:spChg>
        <pc:spChg chg="mod">
          <ac:chgData name="Yangqiu SONG" userId="7663364d-1002-410d-9c05-5263f526c5cf" providerId="ADAL" clId="{BC6827DF-E116-4774-8269-9C0E552E0ED7}" dt="2023-11-25T08:24:57.279" v="572" actId="1076"/>
          <ac:spMkLst>
            <pc:docMk/>
            <pc:sldMk cId="3318726359" sldId="288"/>
            <ac:spMk id="35" creationId="{CFE8FA2D-8446-3882-DEE0-B99A298C3315}"/>
          </ac:spMkLst>
        </pc:spChg>
        <pc:spChg chg="mod">
          <ac:chgData name="Yangqiu SONG" userId="7663364d-1002-410d-9c05-5263f526c5cf" providerId="ADAL" clId="{BC6827DF-E116-4774-8269-9C0E552E0ED7}" dt="2023-11-25T08:24:57.279" v="572" actId="1076"/>
          <ac:spMkLst>
            <pc:docMk/>
            <pc:sldMk cId="3318726359" sldId="288"/>
            <ac:spMk id="36" creationId="{FB0CB102-0631-3264-EA29-FC081D74D253}"/>
          </ac:spMkLst>
        </pc:spChg>
        <pc:spChg chg="mod">
          <ac:chgData name="Yangqiu SONG" userId="7663364d-1002-410d-9c05-5263f526c5cf" providerId="ADAL" clId="{BC6827DF-E116-4774-8269-9C0E552E0ED7}" dt="2023-11-25T08:24:57.279" v="572" actId="1076"/>
          <ac:spMkLst>
            <pc:docMk/>
            <pc:sldMk cId="3318726359" sldId="288"/>
            <ac:spMk id="37" creationId="{27DD3B58-6516-BD9B-12DC-194F0E7BDC23}"/>
          </ac:spMkLst>
        </pc:spChg>
        <pc:spChg chg="mod">
          <ac:chgData name="Yangqiu SONG" userId="7663364d-1002-410d-9c05-5263f526c5cf" providerId="ADAL" clId="{BC6827DF-E116-4774-8269-9C0E552E0ED7}" dt="2023-11-25T08:24:57.279" v="572" actId="1076"/>
          <ac:spMkLst>
            <pc:docMk/>
            <pc:sldMk cId="3318726359" sldId="288"/>
            <ac:spMk id="38" creationId="{FBA19C8B-A1E0-5893-964D-68CCD67423D5}"/>
          </ac:spMkLst>
        </pc:spChg>
        <pc:spChg chg="mod">
          <ac:chgData name="Yangqiu SONG" userId="7663364d-1002-410d-9c05-5263f526c5cf" providerId="ADAL" clId="{BC6827DF-E116-4774-8269-9C0E552E0ED7}" dt="2023-11-25T08:24:57.279" v="572" actId="1076"/>
          <ac:spMkLst>
            <pc:docMk/>
            <pc:sldMk cId="3318726359" sldId="288"/>
            <ac:spMk id="39" creationId="{C71A6232-A6A8-F6C9-51D0-45E666A3C3F1}"/>
          </ac:spMkLst>
        </pc:spChg>
        <pc:spChg chg="mod">
          <ac:chgData name="Yangqiu SONG" userId="7663364d-1002-410d-9c05-5263f526c5cf" providerId="ADAL" clId="{BC6827DF-E116-4774-8269-9C0E552E0ED7}" dt="2023-11-25T08:24:57.279" v="572" actId="1076"/>
          <ac:spMkLst>
            <pc:docMk/>
            <pc:sldMk cId="3318726359" sldId="288"/>
            <ac:spMk id="40" creationId="{0F0FE60E-8B7F-3976-8FB1-F1F59815D972}"/>
          </ac:spMkLst>
        </pc:spChg>
        <pc:spChg chg="mod">
          <ac:chgData name="Yangqiu SONG" userId="7663364d-1002-410d-9c05-5263f526c5cf" providerId="ADAL" clId="{BC6827DF-E116-4774-8269-9C0E552E0ED7}" dt="2023-11-25T08:24:57.279" v="572" actId="1076"/>
          <ac:spMkLst>
            <pc:docMk/>
            <pc:sldMk cId="3318726359" sldId="288"/>
            <ac:spMk id="41" creationId="{3C5D6BDC-11BB-454A-5A1C-D72E2A9E6944}"/>
          </ac:spMkLst>
        </pc:spChg>
        <pc:spChg chg="mod">
          <ac:chgData name="Yangqiu SONG" userId="7663364d-1002-410d-9c05-5263f526c5cf" providerId="ADAL" clId="{BC6827DF-E116-4774-8269-9C0E552E0ED7}" dt="2023-11-25T08:24:57.279" v="572" actId="1076"/>
          <ac:spMkLst>
            <pc:docMk/>
            <pc:sldMk cId="3318726359" sldId="288"/>
            <ac:spMk id="42" creationId="{AFFAB2BA-6305-9710-E8A5-EABDCE119876}"/>
          </ac:spMkLst>
        </pc:spChg>
        <pc:spChg chg="mod">
          <ac:chgData name="Yangqiu SONG" userId="7663364d-1002-410d-9c05-5263f526c5cf" providerId="ADAL" clId="{BC6827DF-E116-4774-8269-9C0E552E0ED7}" dt="2023-11-25T08:24:57.279" v="572" actId="1076"/>
          <ac:spMkLst>
            <pc:docMk/>
            <pc:sldMk cId="3318726359" sldId="288"/>
            <ac:spMk id="43" creationId="{372DAE38-D77F-5886-921C-9621FA8F1C14}"/>
          </ac:spMkLst>
        </pc:spChg>
        <pc:spChg chg="mod">
          <ac:chgData name="Yangqiu SONG" userId="7663364d-1002-410d-9c05-5263f526c5cf" providerId="ADAL" clId="{BC6827DF-E116-4774-8269-9C0E552E0ED7}" dt="2023-11-25T08:24:57.279" v="572" actId="1076"/>
          <ac:spMkLst>
            <pc:docMk/>
            <pc:sldMk cId="3318726359" sldId="288"/>
            <ac:spMk id="44" creationId="{FDDF53F4-B729-687C-6703-77EA7F4A775A}"/>
          </ac:spMkLst>
        </pc:spChg>
        <pc:spChg chg="mod">
          <ac:chgData name="Yangqiu SONG" userId="7663364d-1002-410d-9c05-5263f526c5cf" providerId="ADAL" clId="{BC6827DF-E116-4774-8269-9C0E552E0ED7}" dt="2023-11-25T08:24:57.279" v="572" actId="1076"/>
          <ac:spMkLst>
            <pc:docMk/>
            <pc:sldMk cId="3318726359" sldId="288"/>
            <ac:spMk id="45" creationId="{2E62A1DB-8326-6BC5-2781-E40240864470}"/>
          </ac:spMkLst>
        </pc:spChg>
        <pc:spChg chg="mod">
          <ac:chgData name="Yangqiu SONG" userId="7663364d-1002-410d-9c05-5263f526c5cf" providerId="ADAL" clId="{BC6827DF-E116-4774-8269-9C0E552E0ED7}" dt="2023-11-25T08:24:57.279" v="572" actId="1076"/>
          <ac:spMkLst>
            <pc:docMk/>
            <pc:sldMk cId="3318726359" sldId="288"/>
            <ac:spMk id="46" creationId="{6D0423C7-A10C-331C-DAFF-5797D96E8FCC}"/>
          </ac:spMkLst>
        </pc:spChg>
        <pc:spChg chg="mod">
          <ac:chgData name="Yangqiu SONG" userId="7663364d-1002-410d-9c05-5263f526c5cf" providerId="ADAL" clId="{BC6827DF-E116-4774-8269-9C0E552E0ED7}" dt="2023-11-25T08:24:57.279" v="572" actId="1076"/>
          <ac:spMkLst>
            <pc:docMk/>
            <pc:sldMk cId="3318726359" sldId="288"/>
            <ac:spMk id="47" creationId="{EE56D06A-FCC4-A2C9-1CD6-509605C1F036}"/>
          </ac:spMkLst>
        </pc:spChg>
        <pc:spChg chg="mod">
          <ac:chgData name="Yangqiu SONG" userId="7663364d-1002-410d-9c05-5263f526c5cf" providerId="ADAL" clId="{BC6827DF-E116-4774-8269-9C0E552E0ED7}" dt="2023-11-25T08:24:57.279" v="572" actId="1076"/>
          <ac:spMkLst>
            <pc:docMk/>
            <pc:sldMk cId="3318726359" sldId="288"/>
            <ac:spMk id="48" creationId="{805AD18A-4C42-56BF-3B9F-3C08DA3925F3}"/>
          </ac:spMkLst>
        </pc:spChg>
        <pc:spChg chg="mod">
          <ac:chgData name="Yangqiu SONG" userId="7663364d-1002-410d-9c05-5263f526c5cf" providerId="ADAL" clId="{BC6827DF-E116-4774-8269-9C0E552E0ED7}" dt="2023-11-25T08:24:57.279" v="572" actId="1076"/>
          <ac:spMkLst>
            <pc:docMk/>
            <pc:sldMk cId="3318726359" sldId="288"/>
            <ac:spMk id="49" creationId="{03E92F56-E8D2-5B6F-606B-8FC0E895E030}"/>
          </ac:spMkLst>
        </pc:spChg>
        <pc:spChg chg="mod">
          <ac:chgData name="Yangqiu SONG" userId="7663364d-1002-410d-9c05-5263f526c5cf" providerId="ADAL" clId="{BC6827DF-E116-4774-8269-9C0E552E0ED7}" dt="2023-11-25T08:24:57.279" v="572" actId="1076"/>
          <ac:spMkLst>
            <pc:docMk/>
            <pc:sldMk cId="3318726359" sldId="288"/>
            <ac:spMk id="50" creationId="{F392E2EF-7EE2-2598-CBDE-D20DAD05B8C3}"/>
          </ac:spMkLst>
        </pc:spChg>
        <pc:spChg chg="mod">
          <ac:chgData name="Yangqiu SONG" userId="7663364d-1002-410d-9c05-5263f526c5cf" providerId="ADAL" clId="{BC6827DF-E116-4774-8269-9C0E552E0ED7}" dt="2023-11-25T08:24:57.279" v="572" actId="1076"/>
          <ac:spMkLst>
            <pc:docMk/>
            <pc:sldMk cId="3318726359" sldId="288"/>
            <ac:spMk id="51" creationId="{97C98AF5-3037-5241-06E6-C281F9A47006}"/>
          </ac:spMkLst>
        </pc:spChg>
        <pc:spChg chg="mod">
          <ac:chgData name="Yangqiu SONG" userId="7663364d-1002-410d-9c05-5263f526c5cf" providerId="ADAL" clId="{BC6827DF-E116-4774-8269-9C0E552E0ED7}" dt="2023-11-25T08:24:57.279" v="572" actId="1076"/>
          <ac:spMkLst>
            <pc:docMk/>
            <pc:sldMk cId="3318726359" sldId="288"/>
            <ac:spMk id="52" creationId="{183BD758-4B5B-A65D-A739-EB55EAAB7BC3}"/>
          </ac:spMkLst>
        </pc:spChg>
        <pc:spChg chg="mod">
          <ac:chgData name="Yangqiu SONG" userId="7663364d-1002-410d-9c05-5263f526c5cf" providerId="ADAL" clId="{BC6827DF-E116-4774-8269-9C0E552E0ED7}" dt="2023-11-25T08:24:57.279" v="572" actId="1076"/>
          <ac:spMkLst>
            <pc:docMk/>
            <pc:sldMk cId="3318726359" sldId="288"/>
            <ac:spMk id="53" creationId="{954055E8-D725-4737-42F8-370FD53EA781}"/>
          </ac:spMkLst>
        </pc:spChg>
        <pc:spChg chg="mod">
          <ac:chgData name="Yangqiu SONG" userId="7663364d-1002-410d-9c05-5263f526c5cf" providerId="ADAL" clId="{BC6827DF-E116-4774-8269-9C0E552E0ED7}" dt="2023-11-25T08:24:57.279" v="572" actId="1076"/>
          <ac:spMkLst>
            <pc:docMk/>
            <pc:sldMk cId="3318726359" sldId="288"/>
            <ac:spMk id="54" creationId="{EBD26AAA-40FB-1F12-95A8-E028D30997C5}"/>
          </ac:spMkLst>
        </pc:spChg>
        <pc:spChg chg="mod">
          <ac:chgData name="Yangqiu SONG" userId="7663364d-1002-410d-9c05-5263f526c5cf" providerId="ADAL" clId="{BC6827DF-E116-4774-8269-9C0E552E0ED7}" dt="2023-11-25T08:24:57.279" v="572" actId="1076"/>
          <ac:spMkLst>
            <pc:docMk/>
            <pc:sldMk cId="3318726359" sldId="288"/>
            <ac:spMk id="55" creationId="{82581633-87D9-83F4-EA9F-CC64C04582BF}"/>
          </ac:spMkLst>
        </pc:spChg>
        <pc:spChg chg="mod">
          <ac:chgData name="Yangqiu SONG" userId="7663364d-1002-410d-9c05-5263f526c5cf" providerId="ADAL" clId="{BC6827DF-E116-4774-8269-9C0E552E0ED7}" dt="2023-11-25T08:24:57.279" v="572" actId="1076"/>
          <ac:spMkLst>
            <pc:docMk/>
            <pc:sldMk cId="3318726359" sldId="288"/>
            <ac:spMk id="56" creationId="{106B4846-02CE-5017-A112-D8012B661C1D}"/>
          </ac:spMkLst>
        </pc:spChg>
        <pc:spChg chg="mod">
          <ac:chgData name="Yangqiu SONG" userId="7663364d-1002-410d-9c05-5263f526c5cf" providerId="ADAL" clId="{BC6827DF-E116-4774-8269-9C0E552E0ED7}" dt="2023-11-25T08:24:57.279" v="572" actId="1076"/>
          <ac:spMkLst>
            <pc:docMk/>
            <pc:sldMk cId="3318726359" sldId="288"/>
            <ac:spMk id="57" creationId="{EDE85F50-1A25-5580-4DFD-B1584924007F}"/>
          </ac:spMkLst>
        </pc:spChg>
        <pc:spChg chg="mod">
          <ac:chgData name="Yangqiu SONG" userId="7663364d-1002-410d-9c05-5263f526c5cf" providerId="ADAL" clId="{BC6827DF-E116-4774-8269-9C0E552E0ED7}" dt="2023-11-25T08:24:57.279" v="572" actId="1076"/>
          <ac:spMkLst>
            <pc:docMk/>
            <pc:sldMk cId="3318726359" sldId="288"/>
            <ac:spMk id="58" creationId="{91151A62-4D3A-E373-84D7-12195233FE3F}"/>
          </ac:spMkLst>
        </pc:spChg>
        <pc:spChg chg="mod">
          <ac:chgData name="Yangqiu SONG" userId="7663364d-1002-410d-9c05-5263f526c5cf" providerId="ADAL" clId="{BC6827DF-E116-4774-8269-9C0E552E0ED7}" dt="2023-11-25T08:24:57.279" v="572" actId="1076"/>
          <ac:spMkLst>
            <pc:docMk/>
            <pc:sldMk cId="3318726359" sldId="288"/>
            <ac:spMk id="59" creationId="{998BE868-C3A9-F72C-EF0D-64DB858A0717}"/>
          </ac:spMkLst>
        </pc:spChg>
        <pc:spChg chg="mod">
          <ac:chgData name="Yangqiu SONG" userId="7663364d-1002-410d-9c05-5263f526c5cf" providerId="ADAL" clId="{BC6827DF-E116-4774-8269-9C0E552E0ED7}" dt="2023-11-25T08:24:57.279" v="572" actId="1076"/>
          <ac:spMkLst>
            <pc:docMk/>
            <pc:sldMk cId="3318726359" sldId="288"/>
            <ac:spMk id="60" creationId="{4A7BF2BF-5295-DA81-1B7A-B0B60FA779E5}"/>
          </ac:spMkLst>
        </pc:spChg>
        <pc:spChg chg="mod">
          <ac:chgData name="Yangqiu SONG" userId="7663364d-1002-410d-9c05-5263f526c5cf" providerId="ADAL" clId="{BC6827DF-E116-4774-8269-9C0E552E0ED7}" dt="2023-11-25T08:24:57.279" v="572" actId="1076"/>
          <ac:spMkLst>
            <pc:docMk/>
            <pc:sldMk cId="3318726359" sldId="288"/>
            <ac:spMk id="61" creationId="{0871705F-64A6-90D8-9585-D9B96A3559A5}"/>
          </ac:spMkLst>
        </pc:spChg>
        <pc:spChg chg="mod">
          <ac:chgData name="Yangqiu SONG" userId="7663364d-1002-410d-9c05-5263f526c5cf" providerId="ADAL" clId="{BC6827DF-E116-4774-8269-9C0E552E0ED7}" dt="2023-11-25T08:24:57.279" v="572" actId="1076"/>
          <ac:spMkLst>
            <pc:docMk/>
            <pc:sldMk cId="3318726359" sldId="288"/>
            <ac:spMk id="62" creationId="{AC0A6B4D-5929-B443-BC9B-A983C74611AE}"/>
          </ac:spMkLst>
        </pc:spChg>
        <pc:spChg chg="mod">
          <ac:chgData name="Yangqiu SONG" userId="7663364d-1002-410d-9c05-5263f526c5cf" providerId="ADAL" clId="{BC6827DF-E116-4774-8269-9C0E552E0ED7}" dt="2023-11-25T08:24:57.279" v="572" actId="1076"/>
          <ac:spMkLst>
            <pc:docMk/>
            <pc:sldMk cId="3318726359" sldId="288"/>
            <ac:spMk id="63" creationId="{AB47F66B-50B2-D68A-548D-29875BF9B929}"/>
          </ac:spMkLst>
        </pc:spChg>
        <pc:spChg chg="mod">
          <ac:chgData name="Yangqiu SONG" userId="7663364d-1002-410d-9c05-5263f526c5cf" providerId="ADAL" clId="{BC6827DF-E116-4774-8269-9C0E552E0ED7}" dt="2023-11-25T08:24:57.279" v="572" actId="1076"/>
          <ac:spMkLst>
            <pc:docMk/>
            <pc:sldMk cId="3318726359" sldId="288"/>
            <ac:spMk id="64" creationId="{D030B462-89B8-88EE-66B9-E1B4D0A10BA5}"/>
          </ac:spMkLst>
        </pc:spChg>
        <pc:spChg chg="mod">
          <ac:chgData name="Yangqiu SONG" userId="7663364d-1002-410d-9c05-5263f526c5cf" providerId="ADAL" clId="{BC6827DF-E116-4774-8269-9C0E552E0ED7}" dt="2023-11-25T08:24:57.279" v="572" actId="1076"/>
          <ac:spMkLst>
            <pc:docMk/>
            <pc:sldMk cId="3318726359" sldId="288"/>
            <ac:spMk id="65" creationId="{5BB9EBF1-3E38-5ABC-3815-106ED577A6E7}"/>
          </ac:spMkLst>
        </pc:spChg>
        <pc:spChg chg="mod">
          <ac:chgData name="Yangqiu SONG" userId="7663364d-1002-410d-9c05-5263f526c5cf" providerId="ADAL" clId="{BC6827DF-E116-4774-8269-9C0E552E0ED7}" dt="2023-11-25T08:24:57.279" v="572" actId="1076"/>
          <ac:spMkLst>
            <pc:docMk/>
            <pc:sldMk cId="3318726359" sldId="288"/>
            <ac:spMk id="66" creationId="{8A655E59-312D-F9F3-A25F-15EC3027F660}"/>
          </ac:spMkLst>
        </pc:spChg>
        <pc:spChg chg="mod">
          <ac:chgData name="Yangqiu SONG" userId="7663364d-1002-410d-9c05-5263f526c5cf" providerId="ADAL" clId="{BC6827DF-E116-4774-8269-9C0E552E0ED7}" dt="2023-11-25T08:24:57.279" v="572" actId="1076"/>
          <ac:spMkLst>
            <pc:docMk/>
            <pc:sldMk cId="3318726359" sldId="288"/>
            <ac:spMk id="67" creationId="{A4CC87E1-AE2E-7370-3013-88A72E65B478}"/>
          </ac:spMkLst>
        </pc:spChg>
        <pc:spChg chg="mod">
          <ac:chgData name="Yangqiu SONG" userId="7663364d-1002-410d-9c05-5263f526c5cf" providerId="ADAL" clId="{BC6827DF-E116-4774-8269-9C0E552E0ED7}" dt="2023-11-25T08:24:57.279" v="572" actId="1076"/>
          <ac:spMkLst>
            <pc:docMk/>
            <pc:sldMk cId="3318726359" sldId="288"/>
            <ac:spMk id="68" creationId="{9C80E5C2-09BA-BE41-1893-F8640D028E0B}"/>
          </ac:spMkLst>
        </pc:spChg>
        <pc:spChg chg="mod">
          <ac:chgData name="Yangqiu SONG" userId="7663364d-1002-410d-9c05-5263f526c5cf" providerId="ADAL" clId="{BC6827DF-E116-4774-8269-9C0E552E0ED7}" dt="2023-11-25T08:24:57.279" v="572" actId="1076"/>
          <ac:spMkLst>
            <pc:docMk/>
            <pc:sldMk cId="3318726359" sldId="288"/>
            <ac:spMk id="69" creationId="{CBD1EBF6-B91F-55D1-77BF-6A2751884BA1}"/>
          </ac:spMkLst>
        </pc:spChg>
        <pc:spChg chg="mod">
          <ac:chgData name="Yangqiu SONG" userId="7663364d-1002-410d-9c05-5263f526c5cf" providerId="ADAL" clId="{BC6827DF-E116-4774-8269-9C0E552E0ED7}" dt="2023-11-25T08:24:57.279" v="572" actId="1076"/>
          <ac:spMkLst>
            <pc:docMk/>
            <pc:sldMk cId="3318726359" sldId="288"/>
            <ac:spMk id="70" creationId="{2FD13ECB-0E91-942E-867F-6E07F03FB8CB}"/>
          </ac:spMkLst>
        </pc:spChg>
        <pc:spChg chg="mod">
          <ac:chgData name="Yangqiu SONG" userId="7663364d-1002-410d-9c05-5263f526c5cf" providerId="ADAL" clId="{BC6827DF-E116-4774-8269-9C0E552E0ED7}" dt="2023-11-25T08:24:57.279" v="572" actId="1076"/>
          <ac:spMkLst>
            <pc:docMk/>
            <pc:sldMk cId="3318726359" sldId="288"/>
            <ac:spMk id="71" creationId="{3C534AFB-C65A-C4C2-4D61-C11F48CEC7B3}"/>
          </ac:spMkLst>
        </pc:spChg>
        <pc:spChg chg="mod">
          <ac:chgData name="Yangqiu SONG" userId="7663364d-1002-410d-9c05-5263f526c5cf" providerId="ADAL" clId="{BC6827DF-E116-4774-8269-9C0E552E0ED7}" dt="2023-11-25T08:24:57.279" v="572" actId="1076"/>
          <ac:spMkLst>
            <pc:docMk/>
            <pc:sldMk cId="3318726359" sldId="288"/>
            <ac:spMk id="72" creationId="{0A2A4F86-42EC-3F3B-F282-6A46805E152B}"/>
          </ac:spMkLst>
        </pc:spChg>
        <pc:spChg chg="mod">
          <ac:chgData name="Yangqiu SONG" userId="7663364d-1002-410d-9c05-5263f526c5cf" providerId="ADAL" clId="{BC6827DF-E116-4774-8269-9C0E552E0ED7}" dt="2023-11-25T08:24:57.279" v="572" actId="1076"/>
          <ac:spMkLst>
            <pc:docMk/>
            <pc:sldMk cId="3318726359" sldId="288"/>
            <ac:spMk id="73" creationId="{D1E33F14-C498-5053-D691-77821D38E61D}"/>
          </ac:spMkLst>
        </pc:spChg>
        <pc:spChg chg="mod">
          <ac:chgData name="Yangqiu SONG" userId="7663364d-1002-410d-9c05-5263f526c5cf" providerId="ADAL" clId="{BC6827DF-E116-4774-8269-9C0E552E0ED7}" dt="2023-11-25T08:24:57.279" v="572" actId="1076"/>
          <ac:spMkLst>
            <pc:docMk/>
            <pc:sldMk cId="3318726359" sldId="288"/>
            <ac:spMk id="74" creationId="{43D24329-1BBB-1330-B695-79CB85586DA3}"/>
          </ac:spMkLst>
        </pc:spChg>
        <pc:spChg chg="mod">
          <ac:chgData name="Yangqiu SONG" userId="7663364d-1002-410d-9c05-5263f526c5cf" providerId="ADAL" clId="{BC6827DF-E116-4774-8269-9C0E552E0ED7}" dt="2023-11-25T08:24:57.279" v="572" actId="1076"/>
          <ac:spMkLst>
            <pc:docMk/>
            <pc:sldMk cId="3318726359" sldId="288"/>
            <ac:spMk id="75" creationId="{8D3DFFE3-6B32-E9D7-1258-FDF7D0A26467}"/>
          </ac:spMkLst>
        </pc:spChg>
        <pc:spChg chg="mod">
          <ac:chgData name="Yangqiu SONG" userId="7663364d-1002-410d-9c05-5263f526c5cf" providerId="ADAL" clId="{BC6827DF-E116-4774-8269-9C0E552E0ED7}" dt="2023-11-25T08:24:57.279" v="572" actId="1076"/>
          <ac:spMkLst>
            <pc:docMk/>
            <pc:sldMk cId="3318726359" sldId="288"/>
            <ac:spMk id="76" creationId="{88B0F402-6D83-D4A0-A6A7-343E9979ACEB}"/>
          </ac:spMkLst>
        </pc:spChg>
        <pc:spChg chg="mod">
          <ac:chgData name="Yangqiu SONG" userId="7663364d-1002-410d-9c05-5263f526c5cf" providerId="ADAL" clId="{BC6827DF-E116-4774-8269-9C0E552E0ED7}" dt="2023-11-25T08:24:57.279" v="572" actId="1076"/>
          <ac:spMkLst>
            <pc:docMk/>
            <pc:sldMk cId="3318726359" sldId="288"/>
            <ac:spMk id="77" creationId="{5E00DFB1-5244-EC82-B9AA-760D70710D13}"/>
          </ac:spMkLst>
        </pc:spChg>
        <pc:spChg chg="mod">
          <ac:chgData name="Yangqiu SONG" userId="7663364d-1002-410d-9c05-5263f526c5cf" providerId="ADAL" clId="{BC6827DF-E116-4774-8269-9C0E552E0ED7}" dt="2023-11-25T08:24:57.279" v="572" actId="1076"/>
          <ac:spMkLst>
            <pc:docMk/>
            <pc:sldMk cId="3318726359" sldId="288"/>
            <ac:spMk id="78" creationId="{C04B2E94-6B0E-4453-56A1-A63D736B0277}"/>
          </ac:spMkLst>
        </pc:spChg>
        <pc:spChg chg="mod">
          <ac:chgData name="Yangqiu SONG" userId="7663364d-1002-410d-9c05-5263f526c5cf" providerId="ADAL" clId="{BC6827DF-E116-4774-8269-9C0E552E0ED7}" dt="2023-11-25T08:24:57.279" v="572" actId="1076"/>
          <ac:spMkLst>
            <pc:docMk/>
            <pc:sldMk cId="3318726359" sldId="288"/>
            <ac:spMk id="79" creationId="{C1AA8397-3DF8-3D84-C643-FBE35597CD68}"/>
          </ac:spMkLst>
        </pc:spChg>
        <pc:spChg chg="mod">
          <ac:chgData name="Yangqiu SONG" userId="7663364d-1002-410d-9c05-5263f526c5cf" providerId="ADAL" clId="{BC6827DF-E116-4774-8269-9C0E552E0ED7}" dt="2023-11-25T08:24:57.279" v="572" actId="1076"/>
          <ac:spMkLst>
            <pc:docMk/>
            <pc:sldMk cId="3318726359" sldId="288"/>
            <ac:spMk id="80" creationId="{A41958B6-57D6-1551-3491-5BB84E06A46B}"/>
          </ac:spMkLst>
        </pc:spChg>
        <pc:spChg chg="mod">
          <ac:chgData name="Yangqiu SONG" userId="7663364d-1002-410d-9c05-5263f526c5cf" providerId="ADAL" clId="{BC6827DF-E116-4774-8269-9C0E552E0ED7}" dt="2023-11-25T08:24:57.279" v="572" actId="1076"/>
          <ac:spMkLst>
            <pc:docMk/>
            <pc:sldMk cId="3318726359" sldId="288"/>
            <ac:spMk id="81" creationId="{C22FE1C9-5761-03C2-5C2C-9E53880B59BB}"/>
          </ac:spMkLst>
        </pc:spChg>
        <pc:spChg chg="mod">
          <ac:chgData name="Yangqiu SONG" userId="7663364d-1002-410d-9c05-5263f526c5cf" providerId="ADAL" clId="{BC6827DF-E116-4774-8269-9C0E552E0ED7}" dt="2023-11-25T08:24:57.279" v="572" actId="1076"/>
          <ac:spMkLst>
            <pc:docMk/>
            <pc:sldMk cId="3318726359" sldId="288"/>
            <ac:spMk id="82" creationId="{D53F28B0-0BE2-6702-5810-00AFA7C62303}"/>
          </ac:spMkLst>
        </pc:spChg>
        <pc:spChg chg="mod">
          <ac:chgData name="Yangqiu SONG" userId="7663364d-1002-410d-9c05-5263f526c5cf" providerId="ADAL" clId="{BC6827DF-E116-4774-8269-9C0E552E0ED7}" dt="2023-11-25T08:24:57.279" v="572" actId="1076"/>
          <ac:spMkLst>
            <pc:docMk/>
            <pc:sldMk cId="3318726359" sldId="288"/>
            <ac:spMk id="83" creationId="{E9C15661-488C-4A6E-4D40-CB42F5F9EB78}"/>
          </ac:spMkLst>
        </pc:spChg>
        <pc:spChg chg="mod">
          <ac:chgData name="Yangqiu SONG" userId="7663364d-1002-410d-9c05-5263f526c5cf" providerId="ADAL" clId="{BC6827DF-E116-4774-8269-9C0E552E0ED7}" dt="2023-11-25T08:24:57.279" v="572" actId="1076"/>
          <ac:spMkLst>
            <pc:docMk/>
            <pc:sldMk cId="3318726359" sldId="288"/>
            <ac:spMk id="84" creationId="{14BC2BEA-F302-1D6D-8E38-9FD08F371296}"/>
          </ac:spMkLst>
        </pc:spChg>
        <pc:spChg chg="mod">
          <ac:chgData name="Yangqiu SONG" userId="7663364d-1002-410d-9c05-5263f526c5cf" providerId="ADAL" clId="{BC6827DF-E116-4774-8269-9C0E552E0ED7}" dt="2023-11-25T08:24:57.279" v="572" actId="1076"/>
          <ac:spMkLst>
            <pc:docMk/>
            <pc:sldMk cId="3318726359" sldId="288"/>
            <ac:spMk id="85" creationId="{66B9AD66-0BE8-DC6D-446D-78FC5FEBD45B}"/>
          </ac:spMkLst>
        </pc:spChg>
        <pc:spChg chg="mod">
          <ac:chgData name="Yangqiu SONG" userId="7663364d-1002-410d-9c05-5263f526c5cf" providerId="ADAL" clId="{BC6827DF-E116-4774-8269-9C0E552E0ED7}" dt="2023-11-25T08:24:57.279" v="572" actId="1076"/>
          <ac:spMkLst>
            <pc:docMk/>
            <pc:sldMk cId="3318726359" sldId="288"/>
            <ac:spMk id="86" creationId="{9BB5AB03-18D7-7338-6EEC-530B01C026F8}"/>
          </ac:spMkLst>
        </pc:spChg>
        <pc:spChg chg="mod">
          <ac:chgData name="Yangqiu SONG" userId="7663364d-1002-410d-9c05-5263f526c5cf" providerId="ADAL" clId="{BC6827DF-E116-4774-8269-9C0E552E0ED7}" dt="2023-11-25T08:24:57.279" v="572" actId="1076"/>
          <ac:spMkLst>
            <pc:docMk/>
            <pc:sldMk cId="3318726359" sldId="288"/>
            <ac:spMk id="87" creationId="{BAAA4FCC-0471-D8C9-7F38-419E453DAD1A}"/>
          </ac:spMkLst>
        </pc:spChg>
        <pc:spChg chg="mod">
          <ac:chgData name="Yangqiu SONG" userId="7663364d-1002-410d-9c05-5263f526c5cf" providerId="ADAL" clId="{BC6827DF-E116-4774-8269-9C0E552E0ED7}" dt="2023-11-25T08:24:57.279" v="572" actId="1076"/>
          <ac:spMkLst>
            <pc:docMk/>
            <pc:sldMk cId="3318726359" sldId="288"/>
            <ac:spMk id="88" creationId="{06203908-9E77-9EB2-A770-7CA09C7CAF7D}"/>
          </ac:spMkLst>
        </pc:spChg>
        <pc:spChg chg="mod">
          <ac:chgData name="Yangqiu SONG" userId="7663364d-1002-410d-9c05-5263f526c5cf" providerId="ADAL" clId="{BC6827DF-E116-4774-8269-9C0E552E0ED7}" dt="2023-11-25T08:24:57.279" v="572" actId="1076"/>
          <ac:spMkLst>
            <pc:docMk/>
            <pc:sldMk cId="3318726359" sldId="288"/>
            <ac:spMk id="89" creationId="{68C259BB-B2F3-3C2B-28CF-FEAB5D3A4145}"/>
          </ac:spMkLst>
        </pc:spChg>
        <pc:spChg chg="mod">
          <ac:chgData name="Yangqiu SONG" userId="7663364d-1002-410d-9c05-5263f526c5cf" providerId="ADAL" clId="{BC6827DF-E116-4774-8269-9C0E552E0ED7}" dt="2023-11-25T08:24:57.279" v="572" actId="1076"/>
          <ac:spMkLst>
            <pc:docMk/>
            <pc:sldMk cId="3318726359" sldId="288"/>
            <ac:spMk id="90" creationId="{D5B24DF9-07E7-A70B-BA12-C6EA61C1385E}"/>
          </ac:spMkLst>
        </pc:spChg>
        <pc:spChg chg="mod">
          <ac:chgData name="Yangqiu SONG" userId="7663364d-1002-410d-9c05-5263f526c5cf" providerId="ADAL" clId="{BC6827DF-E116-4774-8269-9C0E552E0ED7}" dt="2023-11-25T08:24:57.279" v="572" actId="1076"/>
          <ac:spMkLst>
            <pc:docMk/>
            <pc:sldMk cId="3318726359" sldId="288"/>
            <ac:spMk id="91" creationId="{C62879A9-B783-3D29-811C-7E11FC75E715}"/>
          </ac:spMkLst>
        </pc:spChg>
        <pc:spChg chg="mod">
          <ac:chgData name="Yangqiu SONG" userId="7663364d-1002-410d-9c05-5263f526c5cf" providerId="ADAL" clId="{BC6827DF-E116-4774-8269-9C0E552E0ED7}" dt="2023-11-25T08:24:57.279" v="572" actId="1076"/>
          <ac:spMkLst>
            <pc:docMk/>
            <pc:sldMk cId="3318726359" sldId="288"/>
            <ac:spMk id="92" creationId="{9D627D06-9EA7-FCFF-1AA1-8E6D37BAF746}"/>
          </ac:spMkLst>
        </pc:spChg>
        <pc:spChg chg="mod">
          <ac:chgData name="Yangqiu SONG" userId="7663364d-1002-410d-9c05-5263f526c5cf" providerId="ADAL" clId="{BC6827DF-E116-4774-8269-9C0E552E0ED7}" dt="2023-11-25T08:24:57.279" v="572" actId="1076"/>
          <ac:spMkLst>
            <pc:docMk/>
            <pc:sldMk cId="3318726359" sldId="288"/>
            <ac:spMk id="93" creationId="{3EF04713-EA1A-CDF3-F5DD-5C23CE427DBA}"/>
          </ac:spMkLst>
        </pc:spChg>
        <pc:spChg chg="mod">
          <ac:chgData name="Yangqiu SONG" userId="7663364d-1002-410d-9c05-5263f526c5cf" providerId="ADAL" clId="{BC6827DF-E116-4774-8269-9C0E552E0ED7}" dt="2023-11-25T08:24:57.279" v="572" actId="1076"/>
          <ac:spMkLst>
            <pc:docMk/>
            <pc:sldMk cId="3318726359" sldId="288"/>
            <ac:spMk id="94" creationId="{9CDBBA10-EB7B-EABB-C44B-91E9885CE7BC}"/>
          </ac:spMkLst>
        </pc:spChg>
        <pc:spChg chg="mod">
          <ac:chgData name="Yangqiu SONG" userId="7663364d-1002-410d-9c05-5263f526c5cf" providerId="ADAL" clId="{BC6827DF-E116-4774-8269-9C0E552E0ED7}" dt="2023-11-25T08:24:57.279" v="572" actId="1076"/>
          <ac:spMkLst>
            <pc:docMk/>
            <pc:sldMk cId="3318726359" sldId="288"/>
            <ac:spMk id="95" creationId="{9FFD6CA1-ECDF-9D80-DC45-D7FC43B79407}"/>
          </ac:spMkLst>
        </pc:spChg>
        <pc:spChg chg="mod">
          <ac:chgData name="Yangqiu SONG" userId="7663364d-1002-410d-9c05-5263f526c5cf" providerId="ADAL" clId="{BC6827DF-E116-4774-8269-9C0E552E0ED7}" dt="2023-11-25T08:24:57.279" v="572" actId="1076"/>
          <ac:spMkLst>
            <pc:docMk/>
            <pc:sldMk cId="3318726359" sldId="288"/>
            <ac:spMk id="96" creationId="{F7455D6F-5C47-3A69-8DCD-36E4DE64321A}"/>
          </ac:spMkLst>
        </pc:spChg>
        <pc:spChg chg="mod">
          <ac:chgData name="Yangqiu SONG" userId="7663364d-1002-410d-9c05-5263f526c5cf" providerId="ADAL" clId="{BC6827DF-E116-4774-8269-9C0E552E0ED7}" dt="2023-11-25T08:24:57.279" v="572" actId="1076"/>
          <ac:spMkLst>
            <pc:docMk/>
            <pc:sldMk cId="3318726359" sldId="288"/>
            <ac:spMk id="97" creationId="{2D05A19A-E310-A9FC-58C7-1B1CADAC572E}"/>
          </ac:spMkLst>
        </pc:spChg>
        <pc:spChg chg="mod">
          <ac:chgData name="Yangqiu SONG" userId="7663364d-1002-410d-9c05-5263f526c5cf" providerId="ADAL" clId="{BC6827DF-E116-4774-8269-9C0E552E0ED7}" dt="2023-11-25T08:24:57.279" v="572" actId="1076"/>
          <ac:spMkLst>
            <pc:docMk/>
            <pc:sldMk cId="3318726359" sldId="288"/>
            <ac:spMk id="98" creationId="{21BA55D4-1947-024D-9C83-ADAED68CDB42}"/>
          </ac:spMkLst>
        </pc:spChg>
        <pc:spChg chg="mod">
          <ac:chgData name="Yangqiu SONG" userId="7663364d-1002-410d-9c05-5263f526c5cf" providerId="ADAL" clId="{BC6827DF-E116-4774-8269-9C0E552E0ED7}" dt="2023-11-25T08:24:57.279" v="572" actId="1076"/>
          <ac:spMkLst>
            <pc:docMk/>
            <pc:sldMk cId="3318726359" sldId="288"/>
            <ac:spMk id="99" creationId="{F2B3D2E1-BA3F-6990-9557-26C337CFF17E}"/>
          </ac:spMkLst>
        </pc:spChg>
        <pc:spChg chg="mod">
          <ac:chgData name="Yangqiu SONG" userId="7663364d-1002-410d-9c05-5263f526c5cf" providerId="ADAL" clId="{BC6827DF-E116-4774-8269-9C0E552E0ED7}" dt="2023-11-25T08:24:57.279" v="572" actId="1076"/>
          <ac:spMkLst>
            <pc:docMk/>
            <pc:sldMk cId="3318726359" sldId="288"/>
            <ac:spMk id="100" creationId="{8641CF79-D20F-37D9-A3A3-CD2CD3AE4A52}"/>
          </ac:spMkLst>
        </pc:spChg>
        <pc:spChg chg="mod">
          <ac:chgData name="Yangqiu SONG" userId="7663364d-1002-410d-9c05-5263f526c5cf" providerId="ADAL" clId="{BC6827DF-E116-4774-8269-9C0E552E0ED7}" dt="2023-11-25T08:24:57.279" v="572" actId="1076"/>
          <ac:spMkLst>
            <pc:docMk/>
            <pc:sldMk cId="3318726359" sldId="288"/>
            <ac:spMk id="101" creationId="{7937488E-AC14-F7CA-24A7-3C15A8B4A3BC}"/>
          </ac:spMkLst>
        </pc:spChg>
        <pc:spChg chg="mod">
          <ac:chgData name="Yangqiu SONG" userId="7663364d-1002-410d-9c05-5263f526c5cf" providerId="ADAL" clId="{BC6827DF-E116-4774-8269-9C0E552E0ED7}" dt="2023-11-25T08:24:57.279" v="572" actId="1076"/>
          <ac:spMkLst>
            <pc:docMk/>
            <pc:sldMk cId="3318726359" sldId="288"/>
            <ac:spMk id="102" creationId="{151C0FC2-AC83-0C04-59D7-6A63373D0D26}"/>
          </ac:spMkLst>
        </pc:spChg>
        <pc:spChg chg="mod">
          <ac:chgData name="Yangqiu SONG" userId="7663364d-1002-410d-9c05-5263f526c5cf" providerId="ADAL" clId="{BC6827DF-E116-4774-8269-9C0E552E0ED7}" dt="2023-11-25T08:24:57.279" v="572" actId="1076"/>
          <ac:spMkLst>
            <pc:docMk/>
            <pc:sldMk cId="3318726359" sldId="288"/>
            <ac:spMk id="103" creationId="{B38182C1-92F3-48A7-D47D-63B5967560DB}"/>
          </ac:spMkLst>
        </pc:spChg>
        <pc:spChg chg="mod">
          <ac:chgData name="Yangqiu SONG" userId="7663364d-1002-410d-9c05-5263f526c5cf" providerId="ADAL" clId="{BC6827DF-E116-4774-8269-9C0E552E0ED7}" dt="2023-11-25T08:24:57.279" v="572" actId="1076"/>
          <ac:spMkLst>
            <pc:docMk/>
            <pc:sldMk cId="3318726359" sldId="288"/>
            <ac:spMk id="104" creationId="{FB51D97C-8473-D775-6D06-FF8B86AF9928}"/>
          </ac:spMkLst>
        </pc:spChg>
        <pc:spChg chg="mod">
          <ac:chgData name="Yangqiu SONG" userId="7663364d-1002-410d-9c05-5263f526c5cf" providerId="ADAL" clId="{BC6827DF-E116-4774-8269-9C0E552E0ED7}" dt="2023-11-25T08:24:57.279" v="572" actId="1076"/>
          <ac:spMkLst>
            <pc:docMk/>
            <pc:sldMk cId="3318726359" sldId="288"/>
            <ac:spMk id="105" creationId="{B84BA2E8-3A1E-5B12-6199-3B3688DD5606}"/>
          </ac:spMkLst>
        </pc:spChg>
        <pc:spChg chg="mod">
          <ac:chgData name="Yangqiu SONG" userId="7663364d-1002-410d-9c05-5263f526c5cf" providerId="ADAL" clId="{BC6827DF-E116-4774-8269-9C0E552E0ED7}" dt="2023-11-25T08:24:57.279" v="572" actId="1076"/>
          <ac:spMkLst>
            <pc:docMk/>
            <pc:sldMk cId="3318726359" sldId="288"/>
            <ac:spMk id="106" creationId="{7CE383A4-A17B-4285-CB53-9F300290E267}"/>
          </ac:spMkLst>
        </pc:spChg>
        <pc:spChg chg="mod">
          <ac:chgData name="Yangqiu SONG" userId="7663364d-1002-410d-9c05-5263f526c5cf" providerId="ADAL" clId="{BC6827DF-E116-4774-8269-9C0E552E0ED7}" dt="2023-11-25T08:24:57.279" v="572" actId="1076"/>
          <ac:spMkLst>
            <pc:docMk/>
            <pc:sldMk cId="3318726359" sldId="288"/>
            <ac:spMk id="107" creationId="{1FB562AC-D915-8DAF-A61F-2F7B60F729BB}"/>
          </ac:spMkLst>
        </pc:spChg>
        <pc:spChg chg="mod">
          <ac:chgData name="Yangqiu SONG" userId="7663364d-1002-410d-9c05-5263f526c5cf" providerId="ADAL" clId="{BC6827DF-E116-4774-8269-9C0E552E0ED7}" dt="2023-11-25T08:24:57.279" v="572" actId="1076"/>
          <ac:spMkLst>
            <pc:docMk/>
            <pc:sldMk cId="3318726359" sldId="288"/>
            <ac:spMk id="108" creationId="{DA59FC66-DE1A-F7EA-AC31-E279A569A2C8}"/>
          </ac:spMkLst>
        </pc:spChg>
        <pc:spChg chg="mod">
          <ac:chgData name="Yangqiu SONG" userId="7663364d-1002-410d-9c05-5263f526c5cf" providerId="ADAL" clId="{BC6827DF-E116-4774-8269-9C0E552E0ED7}" dt="2023-11-25T08:24:57.279" v="572" actId="1076"/>
          <ac:spMkLst>
            <pc:docMk/>
            <pc:sldMk cId="3318726359" sldId="288"/>
            <ac:spMk id="109" creationId="{DCDB996E-C51A-EA7C-35DB-1A1C10B081F4}"/>
          </ac:spMkLst>
        </pc:spChg>
        <pc:spChg chg="mod">
          <ac:chgData name="Yangqiu SONG" userId="7663364d-1002-410d-9c05-5263f526c5cf" providerId="ADAL" clId="{BC6827DF-E116-4774-8269-9C0E552E0ED7}" dt="2023-11-25T08:24:57.279" v="572" actId="1076"/>
          <ac:spMkLst>
            <pc:docMk/>
            <pc:sldMk cId="3318726359" sldId="288"/>
            <ac:spMk id="110" creationId="{A22861FD-C394-3BDB-7F02-125BA38F75E5}"/>
          </ac:spMkLst>
        </pc:spChg>
        <pc:spChg chg="mod">
          <ac:chgData name="Yangqiu SONG" userId="7663364d-1002-410d-9c05-5263f526c5cf" providerId="ADAL" clId="{BC6827DF-E116-4774-8269-9C0E552E0ED7}" dt="2023-11-25T08:24:57.279" v="572" actId="1076"/>
          <ac:spMkLst>
            <pc:docMk/>
            <pc:sldMk cId="3318726359" sldId="288"/>
            <ac:spMk id="111" creationId="{3355C4BD-ADC9-90A8-D06F-36EDFB6229BF}"/>
          </ac:spMkLst>
        </pc:spChg>
        <pc:spChg chg="mod">
          <ac:chgData name="Yangqiu SONG" userId="7663364d-1002-410d-9c05-5263f526c5cf" providerId="ADAL" clId="{BC6827DF-E116-4774-8269-9C0E552E0ED7}" dt="2023-11-25T08:24:57.279" v="572" actId="1076"/>
          <ac:spMkLst>
            <pc:docMk/>
            <pc:sldMk cId="3318726359" sldId="288"/>
            <ac:spMk id="112" creationId="{9FC5DE4D-A7A2-0E51-8626-65547231A5C7}"/>
          </ac:spMkLst>
        </pc:spChg>
        <pc:spChg chg="mod">
          <ac:chgData name="Yangqiu SONG" userId="7663364d-1002-410d-9c05-5263f526c5cf" providerId="ADAL" clId="{BC6827DF-E116-4774-8269-9C0E552E0ED7}" dt="2023-11-25T08:24:57.279" v="572" actId="1076"/>
          <ac:spMkLst>
            <pc:docMk/>
            <pc:sldMk cId="3318726359" sldId="288"/>
            <ac:spMk id="113" creationId="{1DD28FFC-C09F-E013-A19F-FE4CCD4C8E65}"/>
          </ac:spMkLst>
        </pc:spChg>
        <pc:spChg chg="mod">
          <ac:chgData name="Yangqiu SONG" userId="7663364d-1002-410d-9c05-5263f526c5cf" providerId="ADAL" clId="{BC6827DF-E116-4774-8269-9C0E552E0ED7}" dt="2023-11-25T08:24:57.279" v="572" actId="1076"/>
          <ac:spMkLst>
            <pc:docMk/>
            <pc:sldMk cId="3318726359" sldId="288"/>
            <ac:spMk id="114" creationId="{7CAF777E-3710-AB25-1A8F-0F38AC5E0B47}"/>
          </ac:spMkLst>
        </pc:spChg>
        <pc:spChg chg="mod">
          <ac:chgData name="Yangqiu SONG" userId="7663364d-1002-410d-9c05-5263f526c5cf" providerId="ADAL" clId="{BC6827DF-E116-4774-8269-9C0E552E0ED7}" dt="2023-11-25T08:24:57.279" v="572" actId="1076"/>
          <ac:spMkLst>
            <pc:docMk/>
            <pc:sldMk cId="3318726359" sldId="288"/>
            <ac:spMk id="115" creationId="{D555BE2D-F049-9E4B-0AEA-4B27904B01BD}"/>
          </ac:spMkLst>
        </pc:spChg>
        <pc:spChg chg="mod">
          <ac:chgData name="Yangqiu SONG" userId="7663364d-1002-410d-9c05-5263f526c5cf" providerId="ADAL" clId="{BC6827DF-E116-4774-8269-9C0E552E0ED7}" dt="2023-11-25T08:24:57.279" v="572" actId="1076"/>
          <ac:spMkLst>
            <pc:docMk/>
            <pc:sldMk cId="3318726359" sldId="288"/>
            <ac:spMk id="116" creationId="{89322CC3-1138-6DEB-6DCD-20AE11D4A673}"/>
          </ac:spMkLst>
        </pc:spChg>
        <pc:spChg chg="mod">
          <ac:chgData name="Yangqiu SONG" userId="7663364d-1002-410d-9c05-5263f526c5cf" providerId="ADAL" clId="{BC6827DF-E116-4774-8269-9C0E552E0ED7}" dt="2023-11-25T08:24:57.279" v="572" actId="1076"/>
          <ac:spMkLst>
            <pc:docMk/>
            <pc:sldMk cId="3318726359" sldId="288"/>
            <ac:spMk id="117" creationId="{9793FCA0-996F-4F32-E567-5CC553882269}"/>
          </ac:spMkLst>
        </pc:spChg>
        <pc:spChg chg="mod">
          <ac:chgData name="Yangqiu SONG" userId="7663364d-1002-410d-9c05-5263f526c5cf" providerId="ADAL" clId="{BC6827DF-E116-4774-8269-9C0E552E0ED7}" dt="2023-11-25T08:24:57.279" v="572" actId="1076"/>
          <ac:spMkLst>
            <pc:docMk/>
            <pc:sldMk cId="3318726359" sldId="288"/>
            <ac:spMk id="118" creationId="{25F9028F-0BC7-094F-6B95-E2B16FEA5A39}"/>
          </ac:spMkLst>
        </pc:spChg>
        <pc:spChg chg="mod">
          <ac:chgData name="Yangqiu SONG" userId="7663364d-1002-410d-9c05-5263f526c5cf" providerId="ADAL" clId="{BC6827DF-E116-4774-8269-9C0E552E0ED7}" dt="2023-11-25T08:24:57.279" v="572" actId="1076"/>
          <ac:spMkLst>
            <pc:docMk/>
            <pc:sldMk cId="3318726359" sldId="288"/>
            <ac:spMk id="119" creationId="{97860FB0-C36C-2C80-6E0A-03F45AA68A7B}"/>
          </ac:spMkLst>
        </pc:spChg>
        <pc:spChg chg="mod">
          <ac:chgData name="Yangqiu SONG" userId="7663364d-1002-410d-9c05-5263f526c5cf" providerId="ADAL" clId="{BC6827DF-E116-4774-8269-9C0E552E0ED7}" dt="2023-11-25T08:24:57.279" v="572" actId="1076"/>
          <ac:spMkLst>
            <pc:docMk/>
            <pc:sldMk cId="3318726359" sldId="288"/>
            <ac:spMk id="120" creationId="{11B9F6DF-5546-2421-D2D1-272F2064A564}"/>
          </ac:spMkLst>
        </pc:spChg>
        <pc:spChg chg="mod">
          <ac:chgData name="Yangqiu SONG" userId="7663364d-1002-410d-9c05-5263f526c5cf" providerId="ADAL" clId="{BC6827DF-E116-4774-8269-9C0E552E0ED7}" dt="2023-11-25T08:24:57.279" v="572" actId="1076"/>
          <ac:spMkLst>
            <pc:docMk/>
            <pc:sldMk cId="3318726359" sldId="288"/>
            <ac:spMk id="121" creationId="{AED54539-CC7D-AEDF-9A08-BF3D384C1AD9}"/>
          </ac:spMkLst>
        </pc:spChg>
        <pc:spChg chg="mod">
          <ac:chgData name="Yangqiu SONG" userId="7663364d-1002-410d-9c05-5263f526c5cf" providerId="ADAL" clId="{BC6827DF-E116-4774-8269-9C0E552E0ED7}" dt="2023-11-25T08:24:57.279" v="572" actId="1076"/>
          <ac:spMkLst>
            <pc:docMk/>
            <pc:sldMk cId="3318726359" sldId="288"/>
            <ac:spMk id="122" creationId="{C9751963-E373-EB45-C6A4-9E29D8991036}"/>
          </ac:spMkLst>
        </pc:spChg>
        <pc:spChg chg="mod">
          <ac:chgData name="Yangqiu SONG" userId="7663364d-1002-410d-9c05-5263f526c5cf" providerId="ADAL" clId="{BC6827DF-E116-4774-8269-9C0E552E0ED7}" dt="2023-11-25T08:24:57.279" v="572" actId="1076"/>
          <ac:spMkLst>
            <pc:docMk/>
            <pc:sldMk cId="3318726359" sldId="288"/>
            <ac:spMk id="123" creationId="{A1605273-5EE1-836F-0BB4-93258990F230}"/>
          </ac:spMkLst>
        </pc:spChg>
        <pc:spChg chg="mod">
          <ac:chgData name="Yangqiu SONG" userId="7663364d-1002-410d-9c05-5263f526c5cf" providerId="ADAL" clId="{BC6827DF-E116-4774-8269-9C0E552E0ED7}" dt="2023-11-25T08:24:57.279" v="572" actId="1076"/>
          <ac:spMkLst>
            <pc:docMk/>
            <pc:sldMk cId="3318726359" sldId="288"/>
            <ac:spMk id="124" creationId="{3B39FC09-1D02-A88C-9D75-766E467C4B4C}"/>
          </ac:spMkLst>
        </pc:spChg>
        <pc:spChg chg="mod">
          <ac:chgData name="Yangqiu SONG" userId="7663364d-1002-410d-9c05-5263f526c5cf" providerId="ADAL" clId="{BC6827DF-E116-4774-8269-9C0E552E0ED7}" dt="2023-11-25T08:24:57.279" v="572" actId="1076"/>
          <ac:spMkLst>
            <pc:docMk/>
            <pc:sldMk cId="3318726359" sldId="288"/>
            <ac:spMk id="125" creationId="{9BF1EF28-2E4F-063B-79CB-69702F3D7CEA}"/>
          </ac:spMkLst>
        </pc:spChg>
        <pc:spChg chg="mod">
          <ac:chgData name="Yangqiu SONG" userId="7663364d-1002-410d-9c05-5263f526c5cf" providerId="ADAL" clId="{BC6827DF-E116-4774-8269-9C0E552E0ED7}" dt="2023-11-25T08:24:57.279" v="572" actId="1076"/>
          <ac:spMkLst>
            <pc:docMk/>
            <pc:sldMk cId="3318726359" sldId="288"/>
            <ac:spMk id="126" creationId="{348BD842-66FF-79D7-CDDC-9ACB14F1007F}"/>
          </ac:spMkLst>
        </pc:spChg>
        <pc:spChg chg="mod">
          <ac:chgData name="Yangqiu SONG" userId="7663364d-1002-410d-9c05-5263f526c5cf" providerId="ADAL" clId="{BC6827DF-E116-4774-8269-9C0E552E0ED7}" dt="2023-11-25T08:24:57.279" v="572" actId="1076"/>
          <ac:spMkLst>
            <pc:docMk/>
            <pc:sldMk cId="3318726359" sldId="288"/>
            <ac:spMk id="127" creationId="{E6DA2BE4-789D-A34B-19BF-C4BF18EF3C73}"/>
          </ac:spMkLst>
        </pc:spChg>
        <pc:spChg chg="mod topLvl">
          <ac:chgData name="Yangqiu SONG" userId="7663364d-1002-410d-9c05-5263f526c5cf" providerId="ADAL" clId="{BC6827DF-E116-4774-8269-9C0E552E0ED7}" dt="2023-11-25T08:37:55.143" v="628" actId="165"/>
          <ac:spMkLst>
            <pc:docMk/>
            <pc:sldMk cId="3318726359" sldId="288"/>
            <ac:spMk id="130" creationId="{40ADBAD4-09E0-CD3B-240C-13E75C90B3BC}"/>
          </ac:spMkLst>
        </pc:spChg>
        <pc:spChg chg="mod topLvl">
          <ac:chgData name="Yangqiu SONG" userId="7663364d-1002-410d-9c05-5263f526c5cf" providerId="ADAL" clId="{BC6827DF-E116-4774-8269-9C0E552E0ED7}" dt="2023-11-25T08:37:55.143" v="628" actId="165"/>
          <ac:spMkLst>
            <pc:docMk/>
            <pc:sldMk cId="3318726359" sldId="288"/>
            <ac:spMk id="131" creationId="{D24820CF-8B0E-9ADD-938D-41DC11CA9CE1}"/>
          </ac:spMkLst>
        </pc:spChg>
        <pc:spChg chg="mod topLvl">
          <ac:chgData name="Yangqiu SONG" userId="7663364d-1002-410d-9c05-5263f526c5cf" providerId="ADAL" clId="{BC6827DF-E116-4774-8269-9C0E552E0ED7}" dt="2023-11-25T08:37:55.143" v="628" actId="165"/>
          <ac:spMkLst>
            <pc:docMk/>
            <pc:sldMk cId="3318726359" sldId="288"/>
            <ac:spMk id="132" creationId="{37DA3B0B-3AD8-3900-F040-DABC842111FC}"/>
          </ac:spMkLst>
        </pc:spChg>
        <pc:spChg chg="mod topLvl">
          <ac:chgData name="Yangqiu SONG" userId="7663364d-1002-410d-9c05-5263f526c5cf" providerId="ADAL" clId="{BC6827DF-E116-4774-8269-9C0E552E0ED7}" dt="2023-11-25T08:37:55.143" v="628" actId="165"/>
          <ac:spMkLst>
            <pc:docMk/>
            <pc:sldMk cId="3318726359" sldId="288"/>
            <ac:spMk id="133" creationId="{B6B2E73B-15FF-B499-5A2D-EB4711607FBD}"/>
          </ac:spMkLst>
        </pc:spChg>
        <pc:spChg chg="mod topLvl">
          <ac:chgData name="Yangqiu SONG" userId="7663364d-1002-410d-9c05-5263f526c5cf" providerId="ADAL" clId="{BC6827DF-E116-4774-8269-9C0E552E0ED7}" dt="2023-11-25T08:37:55.143" v="628" actId="165"/>
          <ac:spMkLst>
            <pc:docMk/>
            <pc:sldMk cId="3318726359" sldId="288"/>
            <ac:spMk id="134" creationId="{6748D2BB-5B0D-BD98-058C-0636ED85347E}"/>
          </ac:spMkLst>
        </pc:spChg>
        <pc:spChg chg="mod topLvl">
          <ac:chgData name="Yangqiu SONG" userId="7663364d-1002-410d-9c05-5263f526c5cf" providerId="ADAL" clId="{BC6827DF-E116-4774-8269-9C0E552E0ED7}" dt="2023-11-25T08:37:55.143" v="628" actId="165"/>
          <ac:spMkLst>
            <pc:docMk/>
            <pc:sldMk cId="3318726359" sldId="288"/>
            <ac:spMk id="135" creationId="{C66E0756-94AA-3579-2EE6-17959CCC6BAD}"/>
          </ac:spMkLst>
        </pc:spChg>
        <pc:spChg chg="mod topLvl">
          <ac:chgData name="Yangqiu SONG" userId="7663364d-1002-410d-9c05-5263f526c5cf" providerId="ADAL" clId="{BC6827DF-E116-4774-8269-9C0E552E0ED7}" dt="2023-11-25T08:37:55.143" v="628" actId="165"/>
          <ac:spMkLst>
            <pc:docMk/>
            <pc:sldMk cId="3318726359" sldId="288"/>
            <ac:spMk id="136" creationId="{998FCC32-3818-3565-9789-FBBB626D3256}"/>
          </ac:spMkLst>
        </pc:spChg>
        <pc:spChg chg="mod topLvl">
          <ac:chgData name="Yangqiu SONG" userId="7663364d-1002-410d-9c05-5263f526c5cf" providerId="ADAL" clId="{BC6827DF-E116-4774-8269-9C0E552E0ED7}" dt="2023-11-25T08:37:55.143" v="628" actId="165"/>
          <ac:spMkLst>
            <pc:docMk/>
            <pc:sldMk cId="3318726359" sldId="288"/>
            <ac:spMk id="137" creationId="{41E306A0-1CDE-67ED-288E-AEC17B752E90}"/>
          </ac:spMkLst>
        </pc:spChg>
        <pc:spChg chg="mod topLvl">
          <ac:chgData name="Yangqiu SONG" userId="7663364d-1002-410d-9c05-5263f526c5cf" providerId="ADAL" clId="{BC6827DF-E116-4774-8269-9C0E552E0ED7}" dt="2023-11-25T08:37:55.143" v="628" actId="165"/>
          <ac:spMkLst>
            <pc:docMk/>
            <pc:sldMk cId="3318726359" sldId="288"/>
            <ac:spMk id="138" creationId="{628104C9-B3E2-F8FC-7672-DA6F24B15237}"/>
          </ac:spMkLst>
        </pc:spChg>
        <pc:spChg chg="mod topLvl">
          <ac:chgData name="Yangqiu SONG" userId="7663364d-1002-410d-9c05-5263f526c5cf" providerId="ADAL" clId="{BC6827DF-E116-4774-8269-9C0E552E0ED7}" dt="2023-11-25T08:37:55.143" v="628" actId="165"/>
          <ac:spMkLst>
            <pc:docMk/>
            <pc:sldMk cId="3318726359" sldId="288"/>
            <ac:spMk id="139" creationId="{22E682D0-2A0F-169B-D579-63E8C8996559}"/>
          </ac:spMkLst>
        </pc:spChg>
        <pc:spChg chg="mod topLvl">
          <ac:chgData name="Yangqiu SONG" userId="7663364d-1002-410d-9c05-5263f526c5cf" providerId="ADAL" clId="{BC6827DF-E116-4774-8269-9C0E552E0ED7}" dt="2023-11-25T08:37:55.143" v="628" actId="165"/>
          <ac:spMkLst>
            <pc:docMk/>
            <pc:sldMk cId="3318726359" sldId="288"/>
            <ac:spMk id="140" creationId="{8F4149D9-197C-09A9-F6B3-3F516DA7B331}"/>
          </ac:spMkLst>
        </pc:spChg>
        <pc:spChg chg="mod topLvl">
          <ac:chgData name="Yangqiu SONG" userId="7663364d-1002-410d-9c05-5263f526c5cf" providerId="ADAL" clId="{BC6827DF-E116-4774-8269-9C0E552E0ED7}" dt="2023-11-25T08:37:55.143" v="628" actId="165"/>
          <ac:spMkLst>
            <pc:docMk/>
            <pc:sldMk cId="3318726359" sldId="288"/>
            <ac:spMk id="141" creationId="{14763D24-2600-2512-9AB2-0104424ADCAA}"/>
          </ac:spMkLst>
        </pc:spChg>
        <pc:spChg chg="mod topLvl">
          <ac:chgData name="Yangqiu SONG" userId="7663364d-1002-410d-9c05-5263f526c5cf" providerId="ADAL" clId="{BC6827DF-E116-4774-8269-9C0E552E0ED7}" dt="2023-11-25T08:37:55.143" v="628" actId="165"/>
          <ac:spMkLst>
            <pc:docMk/>
            <pc:sldMk cId="3318726359" sldId="288"/>
            <ac:spMk id="142" creationId="{34F22C28-70E4-C661-9377-BC5351F0AE1C}"/>
          </ac:spMkLst>
        </pc:spChg>
        <pc:spChg chg="mod topLvl">
          <ac:chgData name="Yangqiu SONG" userId="7663364d-1002-410d-9c05-5263f526c5cf" providerId="ADAL" clId="{BC6827DF-E116-4774-8269-9C0E552E0ED7}" dt="2023-11-25T08:37:55.143" v="628" actId="165"/>
          <ac:spMkLst>
            <pc:docMk/>
            <pc:sldMk cId="3318726359" sldId="288"/>
            <ac:spMk id="143" creationId="{72490A02-5893-1535-FA66-FB0E1053DF26}"/>
          </ac:spMkLst>
        </pc:spChg>
        <pc:spChg chg="mod topLvl">
          <ac:chgData name="Yangqiu SONG" userId="7663364d-1002-410d-9c05-5263f526c5cf" providerId="ADAL" clId="{BC6827DF-E116-4774-8269-9C0E552E0ED7}" dt="2023-11-25T08:37:55.143" v="628" actId="165"/>
          <ac:spMkLst>
            <pc:docMk/>
            <pc:sldMk cId="3318726359" sldId="288"/>
            <ac:spMk id="144" creationId="{A8FD9235-31EC-6237-6C50-C3CF09BDF677}"/>
          </ac:spMkLst>
        </pc:spChg>
        <pc:spChg chg="mod topLvl">
          <ac:chgData name="Yangqiu SONG" userId="7663364d-1002-410d-9c05-5263f526c5cf" providerId="ADAL" clId="{BC6827DF-E116-4774-8269-9C0E552E0ED7}" dt="2023-11-25T08:37:55.143" v="628" actId="165"/>
          <ac:spMkLst>
            <pc:docMk/>
            <pc:sldMk cId="3318726359" sldId="288"/>
            <ac:spMk id="145" creationId="{BE0641D3-7A33-4740-F18D-775F24E99AAB}"/>
          </ac:spMkLst>
        </pc:spChg>
        <pc:spChg chg="mod topLvl">
          <ac:chgData name="Yangqiu SONG" userId="7663364d-1002-410d-9c05-5263f526c5cf" providerId="ADAL" clId="{BC6827DF-E116-4774-8269-9C0E552E0ED7}" dt="2023-11-25T08:37:55.143" v="628" actId="165"/>
          <ac:spMkLst>
            <pc:docMk/>
            <pc:sldMk cId="3318726359" sldId="288"/>
            <ac:spMk id="146" creationId="{C65DC1E5-DAAE-F035-FCEE-1CFDB45DB443}"/>
          </ac:spMkLst>
        </pc:spChg>
        <pc:spChg chg="mod topLvl">
          <ac:chgData name="Yangqiu SONG" userId="7663364d-1002-410d-9c05-5263f526c5cf" providerId="ADAL" clId="{BC6827DF-E116-4774-8269-9C0E552E0ED7}" dt="2023-11-25T08:37:55.143" v="628" actId="165"/>
          <ac:spMkLst>
            <pc:docMk/>
            <pc:sldMk cId="3318726359" sldId="288"/>
            <ac:spMk id="147" creationId="{E81A3A44-AC4C-3AC7-C9D4-31BD105BE834}"/>
          </ac:spMkLst>
        </pc:spChg>
        <pc:spChg chg="mod topLvl">
          <ac:chgData name="Yangqiu SONG" userId="7663364d-1002-410d-9c05-5263f526c5cf" providerId="ADAL" clId="{BC6827DF-E116-4774-8269-9C0E552E0ED7}" dt="2023-11-25T08:37:55.143" v="628" actId="165"/>
          <ac:spMkLst>
            <pc:docMk/>
            <pc:sldMk cId="3318726359" sldId="288"/>
            <ac:spMk id="148" creationId="{37907C94-F772-8F35-7CB4-377DD1C3BA95}"/>
          </ac:spMkLst>
        </pc:spChg>
        <pc:spChg chg="mod topLvl">
          <ac:chgData name="Yangqiu SONG" userId="7663364d-1002-410d-9c05-5263f526c5cf" providerId="ADAL" clId="{BC6827DF-E116-4774-8269-9C0E552E0ED7}" dt="2023-11-25T08:37:55.143" v="628" actId="165"/>
          <ac:spMkLst>
            <pc:docMk/>
            <pc:sldMk cId="3318726359" sldId="288"/>
            <ac:spMk id="149" creationId="{39996FE2-1F3B-9355-F4D2-E773C6514FF5}"/>
          </ac:spMkLst>
        </pc:spChg>
        <pc:spChg chg="mod topLvl">
          <ac:chgData name="Yangqiu SONG" userId="7663364d-1002-410d-9c05-5263f526c5cf" providerId="ADAL" clId="{BC6827DF-E116-4774-8269-9C0E552E0ED7}" dt="2023-11-25T08:37:55.143" v="628" actId="165"/>
          <ac:spMkLst>
            <pc:docMk/>
            <pc:sldMk cId="3318726359" sldId="288"/>
            <ac:spMk id="150" creationId="{66889461-DAD2-03DE-21D9-B87652BA1858}"/>
          </ac:spMkLst>
        </pc:spChg>
        <pc:spChg chg="mod topLvl">
          <ac:chgData name="Yangqiu SONG" userId="7663364d-1002-410d-9c05-5263f526c5cf" providerId="ADAL" clId="{BC6827DF-E116-4774-8269-9C0E552E0ED7}" dt="2023-11-25T08:37:55.143" v="628" actId="165"/>
          <ac:spMkLst>
            <pc:docMk/>
            <pc:sldMk cId="3318726359" sldId="288"/>
            <ac:spMk id="151" creationId="{E292FA2E-BE62-440E-3A17-93410A1DD38D}"/>
          </ac:spMkLst>
        </pc:spChg>
        <pc:spChg chg="mod topLvl">
          <ac:chgData name="Yangqiu SONG" userId="7663364d-1002-410d-9c05-5263f526c5cf" providerId="ADAL" clId="{BC6827DF-E116-4774-8269-9C0E552E0ED7}" dt="2023-11-25T08:37:55.143" v="628" actId="165"/>
          <ac:spMkLst>
            <pc:docMk/>
            <pc:sldMk cId="3318726359" sldId="288"/>
            <ac:spMk id="152" creationId="{42021845-FA2C-C784-9DEC-870DD661A5BE}"/>
          </ac:spMkLst>
        </pc:spChg>
        <pc:spChg chg="mod topLvl">
          <ac:chgData name="Yangqiu SONG" userId="7663364d-1002-410d-9c05-5263f526c5cf" providerId="ADAL" clId="{BC6827DF-E116-4774-8269-9C0E552E0ED7}" dt="2023-11-25T08:37:55.143" v="628" actId="165"/>
          <ac:spMkLst>
            <pc:docMk/>
            <pc:sldMk cId="3318726359" sldId="288"/>
            <ac:spMk id="153" creationId="{862CFEE7-F5B2-7CE5-0A0A-979632894A99}"/>
          </ac:spMkLst>
        </pc:spChg>
        <pc:spChg chg="mod topLvl">
          <ac:chgData name="Yangqiu SONG" userId="7663364d-1002-410d-9c05-5263f526c5cf" providerId="ADAL" clId="{BC6827DF-E116-4774-8269-9C0E552E0ED7}" dt="2023-11-25T08:37:55.143" v="628" actId="165"/>
          <ac:spMkLst>
            <pc:docMk/>
            <pc:sldMk cId="3318726359" sldId="288"/>
            <ac:spMk id="154" creationId="{DC0F69C1-F29A-5F92-5CF2-894B047B7E5E}"/>
          </ac:spMkLst>
        </pc:spChg>
        <pc:spChg chg="mod topLvl">
          <ac:chgData name="Yangqiu SONG" userId="7663364d-1002-410d-9c05-5263f526c5cf" providerId="ADAL" clId="{BC6827DF-E116-4774-8269-9C0E552E0ED7}" dt="2023-11-25T08:37:55.143" v="628" actId="165"/>
          <ac:spMkLst>
            <pc:docMk/>
            <pc:sldMk cId="3318726359" sldId="288"/>
            <ac:spMk id="155" creationId="{A693D16C-C49C-CB68-739F-D35534E790B9}"/>
          </ac:spMkLst>
        </pc:spChg>
        <pc:spChg chg="mod topLvl">
          <ac:chgData name="Yangqiu SONG" userId="7663364d-1002-410d-9c05-5263f526c5cf" providerId="ADAL" clId="{BC6827DF-E116-4774-8269-9C0E552E0ED7}" dt="2023-11-25T08:37:55.143" v="628" actId="165"/>
          <ac:spMkLst>
            <pc:docMk/>
            <pc:sldMk cId="3318726359" sldId="288"/>
            <ac:spMk id="156" creationId="{30D4E273-2949-AD04-19FB-ECEF641A8410}"/>
          </ac:spMkLst>
        </pc:spChg>
        <pc:spChg chg="mod topLvl">
          <ac:chgData name="Yangqiu SONG" userId="7663364d-1002-410d-9c05-5263f526c5cf" providerId="ADAL" clId="{BC6827DF-E116-4774-8269-9C0E552E0ED7}" dt="2023-11-25T08:37:55.143" v="628" actId="165"/>
          <ac:spMkLst>
            <pc:docMk/>
            <pc:sldMk cId="3318726359" sldId="288"/>
            <ac:spMk id="157" creationId="{8C355BDE-6FBF-EA14-DA82-BF8566C13398}"/>
          </ac:spMkLst>
        </pc:spChg>
        <pc:spChg chg="mod topLvl">
          <ac:chgData name="Yangqiu SONG" userId="7663364d-1002-410d-9c05-5263f526c5cf" providerId="ADAL" clId="{BC6827DF-E116-4774-8269-9C0E552E0ED7}" dt="2023-11-25T08:37:55.143" v="628" actId="165"/>
          <ac:spMkLst>
            <pc:docMk/>
            <pc:sldMk cId="3318726359" sldId="288"/>
            <ac:spMk id="158" creationId="{8BC01775-67E8-D815-C23D-3685B9A0D57E}"/>
          </ac:spMkLst>
        </pc:spChg>
        <pc:spChg chg="mod topLvl">
          <ac:chgData name="Yangqiu SONG" userId="7663364d-1002-410d-9c05-5263f526c5cf" providerId="ADAL" clId="{BC6827DF-E116-4774-8269-9C0E552E0ED7}" dt="2023-11-25T08:37:55.143" v="628" actId="165"/>
          <ac:spMkLst>
            <pc:docMk/>
            <pc:sldMk cId="3318726359" sldId="288"/>
            <ac:spMk id="159" creationId="{8FB3DB28-4BC9-6061-9642-AE93D9C52C18}"/>
          </ac:spMkLst>
        </pc:spChg>
        <pc:spChg chg="mod topLvl">
          <ac:chgData name="Yangqiu SONG" userId="7663364d-1002-410d-9c05-5263f526c5cf" providerId="ADAL" clId="{BC6827DF-E116-4774-8269-9C0E552E0ED7}" dt="2023-11-25T08:37:55.143" v="628" actId="165"/>
          <ac:spMkLst>
            <pc:docMk/>
            <pc:sldMk cId="3318726359" sldId="288"/>
            <ac:spMk id="160" creationId="{4AD81FF9-CF6E-E165-A3FD-0B0EF8066C1E}"/>
          </ac:spMkLst>
        </pc:spChg>
        <pc:spChg chg="mod topLvl">
          <ac:chgData name="Yangqiu SONG" userId="7663364d-1002-410d-9c05-5263f526c5cf" providerId="ADAL" clId="{BC6827DF-E116-4774-8269-9C0E552E0ED7}" dt="2023-11-25T08:37:55.143" v="628" actId="165"/>
          <ac:spMkLst>
            <pc:docMk/>
            <pc:sldMk cId="3318726359" sldId="288"/>
            <ac:spMk id="161" creationId="{243EAF52-D4FD-455A-494A-6BDAB2F40775}"/>
          </ac:spMkLst>
        </pc:spChg>
        <pc:spChg chg="mod topLvl">
          <ac:chgData name="Yangqiu SONG" userId="7663364d-1002-410d-9c05-5263f526c5cf" providerId="ADAL" clId="{BC6827DF-E116-4774-8269-9C0E552E0ED7}" dt="2023-11-25T08:37:55.143" v="628" actId="165"/>
          <ac:spMkLst>
            <pc:docMk/>
            <pc:sldMk cId="3318726359" sldId="288"/>
            <ac:spMk id="162" creationId="{A232A7B9-2817-5954-0DE6-FC622E0347AD}"/>
          </ac:spMkLst>
        </pc:spChg>
        <pc:spChg chg="mod topLvl">
          <ac:chgData name="Yangqiu SONG" userId="7663364d-1002-410d-9c05-5263f526c5cf" providerId="ADAL" clId="{BC6827DF-E116-4774-8269-9C0E552E0ED7}" dt="2023-11-25T08:37:55.143" v="628" actId="165"/>
          <ac:spMkLst>
            <pc:docMk/>
            <pc:sldMk cId="3318726359" sldId="288"/>
            <ac:spMk id="163" creationId="{ACB5F660-B27B-21F6-A18C-9EC322418CC5}"/>
          </ac:spMkLst>
        </pc:spChg>
        <pc:spChg chg="mod topLvl">
          <ac:chgData name="Yangqiu SONG" userId="7663364d-1002-410d-9c05-5263f526c5cf" providerId="ADAL" clId="{BC6827DF-E116-4774-8269-9C0E552E0ED7}" dt="2023-11-25T08:37:55.143" v="628" actId="165"/>
          <ac:spMkLst>
            <pc:docMk/>
            <pc:sldMk cId="3318726359" sldId="288"/>
            <ac:spMk id="164" creationId="{97DE65A7-A979-DDE0-5F96-4FF0A9F3EE12}"/>
          </ac:spMkLst>
        </pc:spChg>
        <pc:spChg chg="mod topLvl">
          <ac:chgData name="Yangqiu SONG" userId="7663364d-1002-410d-9c05-5263f526c5cf" providerId="ADAL" clId="{BC6827DF-E116-4774-8269-9C0E552E0ED7}" dt="2023-11-25T08:37:55.143" v="628" actId="165"/>
          <ac:spMkLst>
            <pc:docMk/>
            <pc:sldMk cId="3318726359" sldId="288"/>
            <ac:spMk id="165" creationId="{D5849954-541D-C100-5DD0-735FC2C2BAC9}"/>
          </ac:spMkLst>
        </pc:spChg>
        <pc:spChg chg="mod topLvl">
          <ac:chgData name="Yangqiu SONG" userId="7663364d-1002-410d-9c05-5263f526c5cf" providerId="ADAL" clId="{BC6827DF-E116-4774-8269-9C0E552E0ED7}" dt="2023-11-25T08:37:55.143" v="628" actId="165"/>
          <ac:spMkLst>
            <pc:docMk/>
            <pc:sldMk cId="3318726359" sldId="288"/>
            <ac:spMk id="166" creationId="{B70D48B6-4A10-A13F-C813-CB8C54F6F524}"/>
          </ac:spMkLst>
        </pc:spChg>
        <pc:spChg chg="mod topLvl">
          <ac:chgData name="Yangqiu SONG" userId="7663364d-1002-410d-9c05-5263f526c5cf" providerId="ADAL" clId="{BC6827DF-E116-4774-8269-9C0E552E0ED7}" dt="2023-11-25T08:37:55.143" v="628" actId="165"/>
          <ac:spMkLst>
            <pc:docMk/>
            <pc:sldMk cId="3318726359" sldId="288"/>
            <ac:spMk id="167" creationId="{6033C7E0-3489-EAB8-B9E8-09A4A0C2201B}"/>
          </ac:spMkLst>
        </pc:spChg>
        <pc:spChg chg="mod topLvl">
          <ac:chgData name="Yangqiu SONG" userId="7663364d-1002-410d-9c05-5263f526c5cf" providerId="ADAL" clId="{BC6827DF-E116-4774-8269-9C0E552E0ED7}" dt="2023-11-25T08:37:55.143" v="628" actId="165"/>
          <ac:spMkLst>
            <pc:docMk/>
            <pc:sldMk cId="3318726359" sldId="288"/>
            <ac:spMk id="168" creationId="{E4880EE6-6C69-9DD0-7386-BE0411A1EA47}"/>
          </ac:spMkLst>
        </pc:spChg>
        <pc:spChg chg="mod topLvl">
          <ac:chgData name="Yangqiu SONG" userId="7663364d-1002-410d-9c05-5263f526c5cf" providerId="ADAL" clId="{BC6827DF-E116-4774-8269-9C0E552E0ED7}" dt="2023-11-25T08:37:55.143" v="628" actId="165"/>
          <ac:spMkLst>
            <pc:docMk/>
            <pc:sldMk cId="3318726359" sldId="288"/>
            <ac:spMk id="169" creationId="{7EE8063A-71CB-4549-D94C-4AEA610EDAE3}"/>
          </ac:spMkLst>
        </pc:spChg>
        <pc:spChg chg="mod topLvl">
          <ac:chgData name="Yangqiu SONG" userId="7663364d-1002-410d-9c05-5263f526c5cf" providerId="ADAL" clId="{BC6827DF-E116-4774-8269-9C0E552E0ED7}" dt="2023-11-25T08:37:55.143" v="628" actId="165"/>
          <ac:spMkLst>
            <pc:docMk/>
            <pc:sldMk cId="3318726359" sldId="288"/>
            <ac:spMk id="170" creationId="{3D563039-9332-FCE4-E692-544C211C7C5D}"/>
          </ac:spMkLst>
        </pc:spChg>
        <pc:spChg chg="mod topLvl">
          <ac:chgData name="Yangqiu SONG" userId="7663364d-1002-410d-9c05-5263f526c5cf" providerId="ADAL" clId="{BC6827DF-E116-4774-8269-9C0E552E0ED7}" dt="2023-11-25T08:37:55.143" v="628" actId="165"/>
          <ac:spMkLst>
            <pc:docMk/>
            <pc:sldMk cId="3318726359" sldId="288"/>
            <ac:spMk id="171" creationId="{52D25498-F029-D775-B19B-13BB99B67D32}"/>
          </ac:spMkLst>
        </pc:spChg>
        <pc:spChg chg="mod topLvl">
          <ac:chgData name="Yangqiu SONG" userId="7663364d-1002-410d-9c05-5263f526c5cf" providerId="ADAL" clId="{BC6827DF-E116-4774-8269-9C0E552E0ED7}" dt="2023-11-25T08:37:55.143" v="628" actId="165"/>
          <ac:spMkLst>
            <pc:docMk/>
            <pc:sldMk cId="3318726359" sldId="288"/>
            <ac:spMk id="172" creationId="{2BBDEBBB-E3EC-562F-C144-372042F805B2}"/>
          </ac:spMkLst>
        </pc:spChg>
        <pc:spChg chg="mod topLvl">
          <ac:chgData name="Yangqiu SONG" userId="7663364d-1002-410d-9c05-5263f526c5cf" providerId="ADAL" clId="{BC6827DF-E116-4774-8269-9C0E552E0ED7}" dt="2023-11-25T08:37:55.143" v="628" actId="165"/>
          <ac:spMkLst>
            <pc:docMk/>
            <pc:sldMk cId="3318726359" sldId="288"/>
            <ac:spMk id="173" creationId="{AD69855A-3B8A-B21E-BACD-E9832D578827}"/>
          </ac:spMkLst>
        </pc:spChg>
        <pc:spChg chg="mod topLvl">
          <ac:chgData name="Yangqiu SONG" userId="7663364d-1002-410d-9c05-5263f526c5cf" providerId="ADAL" clId="{BC6827DF-E116-4774-8269-9C0E552E0ED7}" dt="2023-11-25T08:37:55.143" v="628" actId="165"/>
          <ac:spMkLst>
            <pc:docMk/>
            <pc:sldMk cId="3318726359" sldId="288"/>
            <ac:spMk id="174" creationId="{1EAAF62A-C89A-6F68-5195-4652302AEDA6}"/>
          </ac:spMkLst>
        </pc:spChg>
        <pc:spChg chg="mod topLvl">
          <ac:chgData name="Yangqiu SONG" userId="7663364d-1002-410d-9c05-5263f526c5cf" providerId="ADAL" clId="{BC6827DF-E116-4774-8269-9C0E552E0ED7}" dt="2023-11-25T08:37:55.143" v="628" actId="165"/>
          <ac:spMkLst>
            <pc:docMk/>
            <pc:sldMk cId="3318726359" sldId="288"/>
            <ac:spMk id="175" creationId="{EC484462-4465-3419-1865-9DBFB98B9AA6}"/>
          </ac:spMkLst>
        </pc:spChg>
        <pc:spChg chg="mod topLvl">
          <ac:chgData name="Yangqiu SONG" userId="7663364d-1002-410d-9c05-5263f526c5cf" providerId="ADAL" clId="{BC6827DF-E116-4774-8269-9C0E552E0ED7}" dt="2023-11-25T08:37:55.143" v="628" actId="165"/>
          <ac:spMkLst>
            <pc:docMk/>
            <pc:sldMk cId="3318726359" sldId="288"/>
            <ac:spMk id="176" creationId="{1A4ADB2C-5AA9-3FF6-6723-BC8FB4AC79DF}"/>
          </ac:spMkLst>
        </pc:spChg>
        <pc:spChg chg="mod topLvl">
          <ac:chgData name="Yangqiu SONG" userId="7663364d-1002-410d-9c05-5263f526c5cf" providerId="ADAL" clId="{BC6827DF-E116-4774-8269-9C0E552E0ED7}" dt="2023-11-25T08:37:55.143" v="628" actId="165"/>
          <ac:spMkLst>
            <pc:docMk/>
            <pc:sldMk cId="3318726359" sldId="288"/>
            <ac:spMk id="177" creationId="{AFB6E774-F9AA-F232-94F0-5FAE9F3DAB7F}"/>
          </ac:spMkLst>
        </pc:spChg>
        <pc:spChg chg="mod topLvl">
          <ac:chgData name="Yangqiu SONG" userId="7663364d-1002-410d-9c05-5263f526c5cf" providerId="ADAL" clId="{BC6827DF-E116-4774-8269-9C0E552E0ED7}" dt="2023-11-25T08:37:55.143" v="628" actId="165"/>
          <ac:spMkLst>
            <pc:docMk/>
            <pc:sldMk cId="3318726359" sldId="288"/>
            <ac:spMk id="178" creationId="{860EDE45-61AD-3815-0308-FE80F8CA03E2}"/>
          </ac:spMkLst>
        </pc:spChg>
        <pc:spChg chg="mod topLvl">
          <ac:chgData name="Yangqiu SONG" userId="7663364d-1002-410d-9c05-5263f526c5cf" providerId="ADAL" clId="{BC6827DF-E116-4774-8269-9C0E552E0ED7}" dt="2023-11-25T08:37:55.143" v="628" actId="165"/>
          <ac:spMkLst>
            <pc:docMk/>
            <pc:sldMk cId="3318726359" sldId="288"/>
            <ac:spMk id="179" creationId="{2308FF2B-3CAD-DD4B-F74D-18B373E67B76}"/>
          </ac:spMkLst>
        </pc:spChg>
        <pc:spChg chg="mod topLvl">
          <ac:chgData name="Yangqiu SONG" userId="7663364d-1002-410d-9c05-5263f526c5cf" providerId="ADAL" clId="{BC6827DF-E116-4774-8269-9C0E552E0ED7}" dt="2023-11-25T08:37:55.143" v="628" actId="165"/>
          <ac:spMkLst>
            <pc:docMk/>
            <pc:sldMk cId="3318726359" sldId="288"/>
            <ac:spMk id="180" creationId="{9F8FBDA1-B6D0-F341-28AF-BCB2560CAC54}"/>
          </ac:spMkLst>
        </pc:spChg>
        <pc:spChg chg="mod topLvl">
          <ac:chgData name="Yangqiu SONG" userId="7663364d-1002-410d-9c05-5263f526c5cf" providerId="ADAL" clId="{BC6827DF-E116-4774-8269-9C0E552E0ED7}" dt="2023-11-25T08:37:55.143" v="628" actId="165"/>
          <ac:spMkLst>
            <pc:docMk/>
            <pc:sldMk cId="3318726359" sldId="288"/>
            <ac:spMk id="181" creationId="{E343E0C1-6D24-F3BF-3B5D-E166141D659D}"/>
          </ac:spMkLst>
        </pc:spChg>
        <pc:spChg chg="mod topLvl">
          <ac:chgData name="Yangqiu SONG" userId="7663364d-1002-410d-9c05-5263f526c5cf" providerId="ADAL" clId="{BC6827DF-E116-4774-8269-9C0E552E0ED7}" dt="2023-11-25T08:37:55.143" v="628" actId="165"/>
          <ac:spMkLst>
            <pc:docMk/>
            <pc:sldMk cId="3318726359" sldId="288"/>
            <ac:spMk id="182" creationId="{B9F8F5CB-3E91-E322-14DD-82794900E65E}"/>
          </ac:spMkLst>
        </pc:spChg>
        <pc:spChg chg="mod topLvl">
          <ac:chgData name="Yangqiu SONG" userId="7663364d-1002-410d-9c05-5263f526c5cf" providerId="ADAL" clId="{BC6827DF-E116-4774-8269-9C0E552E0ED7}" dt="2023-11-25T08:37:55.143" v="628" actId="165"/>
          <ac:spMkLst>
            <pc:docMk/>
            <pc:sldMk cId="3318726359" sldId="288"/>
            <ac:spMk id="183" creationId="{CA88739B-665F-79B3-F41B-7A6C6519B85A}"/>
          </ac:spMkLst>
        </pc:spChg>
        <pc:spChg chg="mod topLvl">
          <ac:chgData name="Yangqiu SONG" userId="7663364d-1002-410d-9c05-5263f526c5cf" providerId="ADAL" clId="{BC6827DF-E116-4774-8269-9C0E552E0ED7}" dt="2023-11-25T08:37:55.143" v="628" actId="165"/>
          <ac:spMkLst>
            <pc:docMk/>
            <pc:sldMk cId="3318726359" sldId="288"/>
            <ac:spMk id="184" creationId="{21368FD8-8F49-C613-B7EB-8A5CADC71F71}"/>
          </ac:spMkLst>
        </pc:spChg>
        <pc:spChg chg="mod topLvl">
          <ac:chgData name="Yangqiu SONG" userId="7663364d-1002-410d-9c05-5263f526c5cf" providerId="ADAL" clId="{BC6827DF-E116-4774-8269-9C0E552E0ED7}" dt="2023-11-25T08:37:55.143" v="628" actId="165"/>
          <ac:spMkLst>
            <pc:docMk/>
            <pc:sldMk cId="3318726359" sldId="288"/>
            <ac:spMk id="185" creationId="{9BD57304-76CD-2E98-527C-E166B9C8A607}"/>
          </ac:spMkLst>
        </pc:spChg>
        <pc:spChg chg="mod topLvl">
          <ac:chgData name="Yangqiu SONG" userId="7663364d-1002-410d-9c05-5263f526c5cf" providerId="ADAL" clId="{BC6827DF-E116-4774-8269-9C0E552E0ED7}" dt="2023-11-25T08:37:55.143" v="628" actId="165"/>
          <ac:spMkLst>
            <pc:docMk/>
            <pc:sldMk cId="3318726359" sldId="288"/>
            <ac:spMk id="186" creationId="{20EA001D-BD49-69F3-1960-E415E94C99D2}"/>
          </ac:spMkLst>
        </pc:spChg>
        <pc:spChg chg="mod topLvl">
          <ac:chgData name="Yangqiu SONG" userId="7663364d-1002-410d-9c05-5263f526c5cf" providerId="ADAL" clId="{BC6827DF-E116-4774-8269-9C0E552E0ED7}" dt="2023-11-25T08:37:55.143" v="628" actId="165"/>
          <ac:spMkLst>
            <pc:docMk/>
            <pc:sldMk cId="3318726359" sldId="288"/>
            <ac:spMk id="187" creationId="{1A47E32C-91CA-E854-F4B0-98CF49FDD20A}"/>
          </ac:spMkLst>
        </pc:spChg>
        <pc:spChg chg="mod topLvl">
          <ac:chgData name="Yangqiu SONG" userId="7663364d-1002-410d-9c05-5263f526c5cf" providerId="ADAL" clId="{BC6827DF-E116-4774-8269-9C0E552E0ED7}" dt="2023-11-25T08:37:55.143" v="628" actId="165"/>
          <ac:spMkLst>
            <pc:docMk/>
            <pc:sldMk cId="3318726359" sldId="288"/>
            <ac:spMk id="188" creationId="{0ED05A06-920A-26AF-4533-590524DA1113}"/>
          </ac:spMkLst>
        </pc:spChg>
        <pc:spChg chg="mod topLvl">
          <ac:chgData name="Yangqiu SONG" userId="7663364d-1002-410d-9c05-5263f526c5cf" providerId="ADAL" clId="{BC6827DF-E116-4774-8269-9C0E552E0ED7}" dt="2023-11-25T08:37:55.143" v="628" actId="165"/>
          <ac:spMkLst>
            <pc:docMk/>
            <pc:sldMk cId="3318726359" sldId="288"/>
            <ac:spMk id="189" creationId="{EDDF2387-197D-9FBC-19BD-5CD0CD08A181}"/>
          </ac:spMkLst>
        </pc:spChg>
        <pc:spChg chg="mod topLvl">
          <ac:chgData name="Yangqiu SONG" userId="7663364d-1002-410d-9c05-5263f526c5cf" providerId="ADAL" clId="{BC6827DF-E116-4774-8269-9C0E552E0ED7}" dt="2023-11-25T08:37:55.143" v="628" actId="165"/>
          <ac:spMkLst>
            <pc:docMk/>
            <pc:sldMk cId="3318726359" sldId="288"/>
            <ac:spMk id="190" creationId="{A7E4B2D5-9542-1533-99D3-ACF479F73D60}"/>
          </ac:spMkLst>
        </pc:spChg>
        <pc:spChg chg="mod topLvl">
          <ac:chgData name="Yangqiu SONG" userId="7663364d-1002-410d-9c05-5263f526c5cf" providerId="ADAL" clId="{BC6827DF-E116-4774-8269-9C0E552E0ED7}" dt="2023-11-25T08:37:55.143" v="628" actId="165"/>
          <ac:spMkLst>
            <pc:docMk/>
            <pc:sldMk cId="3318726359" sldId="288"/>
            <ac:spMk id="191" creationId="{720A9FFA-F376-D838-43D2-740A75DC2030}"/>
          </ac:spMkLst>
        </pc:spChg>
        <pc:spChg chg="mod topLvl">
          <ac:chgData name="Yangqiu SONG" userId="7663364d-1002-410d-9c05-5263f526c5cf" providerId="ADAL" clId="{BC6827DF-E116-4774-8269-9C0E552E0ED7}" dt="2023-11-25T08:37:55.143" v="628" actId="165"/>
          <ac:spMkLst>
            <pc:docMk/>
            <pc:sldMk cId="3318726359" sldId="288"/>
            <ac:spMk id="192" creationId="{7346DD65-8470-C1C9-088C-A495B2B3D104}"/>
          </ac:spMkLst>
        </pc:spChg>
        <pc:spChg chg="mod topLvl">
          <ac:chgData name="Yangqiu SONG" userId="7663364d-1002-410d-9c05-5263f526c5cf" providerId="ADAL" clId="{BC6827DF-E116-4774-8269-9C0E552E0ED7}" dt="2023-11-25T08:37:55.143" v="628" actId="165"/>
          <ac:spMkLst>
            <pc:docMk/>
            <pc:sldMk cId="3318726359" sldId="288"/>
            <ac:spMk id="193" creationId="{BD67F465-030F-3667-FA2C-76051089B853}"/>
          </ac:spMkLst>
        </pc:spChg>
        <pc:spChg chg="mod topLvl">
          <ac:chgData name="Yangqiu SONG" userId="7663364d-1002-410d-9c05-5263f526c5cf" providerId="ADAL" clId="{BC6827DF-E116-4774-8269-9C0E552E0ED7}" dt="2023-11-25T08:37:55.143" v="628" actId="165"/>
          <ac:spMkLst>
            <pc:docMk/>
            <pc:sldMk cId="3318726359" sldId="288"/>
            <ac:spMk id="194" creationId="{DFFF172A-C29F-E551-0DD9-F5CB03833D1E}"/>
          </ac:spMkLst>
        </pc:spChg>
        <pc:spChg chg="mod topLvl">
          <ac:chgData name="Yangqiu SONG" userId="7663364d-1002-410d-9c05-5263f526c5cf" providerId="ADAL" clId="{BC6827DF-E116-4774-8269-9C0E552E0ED7}" dt="2023-11-25T08:37:55.143" v="628" actId="165"/>
          <ac:spMkLst>
            <pc:docMk/>
            <pc:sldMk cId="3318726359" sldId="288"/>
            <ac:spMk id="195" creationId="{75C43457-BF7C-307B-5669-9D6A4A2940D1}"/>
          </ac:spMkLst>
        </pc:spChg>
        <pc:spChg chg="mod topLvl">
          <ac:chgData name="Yangqiu SONG" userId="7663364d-1002-410d-9c05-5263f526c5cf" providerId="ADAL" clId="{BC6827DF-E116-4774-8269-9C0E552E0ED7}" dt="2023-11-25T08:37:55.143" v="628" actId="165"/>
          <ac:spMkLst>
            <pc:docMk/>
            <pc:sldMk cId="3318726359" sldId="288"/>
            <ac:spMk id="196" creationId="{5A79C81C-D357-C503-B679-A11351610CCB}"/>
          </ac:spMkLst>
        </pc:spChg>
        <pc:spChg chg="mod topLvl">
          <ac:chgData name="Yangqiu SONG" userId="7663364d-1002-410d-9c05-5263f526c5cf" providerId="ADAL" clId="{BC6827DF-E116-4774-8269-9C0E552E0ED7}" dt="2023-11-25T08:37:55.143" v="628" actId="165"/>
          <ac:spMkLst>
            <pc:docMk/>
            <pc:sldMk cId="3318726359" sldId="288"/>
            <ac:spMk id="197" creationId="{5ECC248C-E454-E1B6-5C9A-9767243F26B3}"/>
          </ac:spMkLst>
        </pc:spChg>
        <pc:spChg chg="mod topLvl">
          <ac:chgData name="Yangqiu SONG" userId="7663364d-1002-410d-9c05-5263f526c5cf" providerId="ADAL" clId="{BC6827DF-E116-4774-8269-9C0E552E0ED7}" dt="2023-11-25T08:37:55.143" v="628" actId="165"/>
          <ac:spMkLst>
            <pc:docMk/>
            <pc:sldMk cId="3318726359" sldId="288"/>
            <ac:spMk id="198" creationId="{FB1F21FD-5894-7140-1F1D-DF0127A7229A}"/>
          </ac:spMkLst>
        </pc:spChg>
        <pc:spChg chg="mod topLvl">
          <ac:chgData name="Yangqiu SONG" userId="7663364d-1002-410d-9c05-5263f526c5cf" providerId="ADAL" clId="{BC6827DF-E116-4774-8269-9C0E552E0ED7}" dt="2023-11-25T08:37:55.143" v="628" actId="165"/>
          <ac:spMkLst>
            <pc:docMk/>
            <pc:sldMk cId="3318726359" sldId="288"/>
            <ac:spMk id="199" creationId="{6CC3F05F-4D21-DBCF-AC60-5B0DBCB498B1}"/>
          </ac:spMkLst>
        </pc:spChg>
        <pc:spChg chg="mod topLvl">
          <ac:chgData name="Yangqiu SONG" userId="7663364d-1002-410d-9c05-5263f526c5cf" providerId="ADAL" clId="{BC6827DF-E116-4774-8269-9C0E552E0ED7}" dt="2023-11-25T08:37:55.143" v="628" actId="165"/>
          <ac:spMkLst>
            <pc:docMk/>
            <pc:sldMk cId="3318726359" sldId="288"/>
            <ac:spMk id="200" creationId="{55548F7F-A46C-DCC8-3FE2-0F1400C2017E}"/>
          </ac:spMkLst>
        </pc:spChg>
        <pc:spChg chg="mod topLvl">
          <ac:chgData name="Yangqiu SONG" userId="7663364d-1002-410d-9c05-5263f526c5cf" providerId="ADAL" clId="{BC6827DF-E116-4774-8269-9C0E552E0ED7}" dt="2023-11-25T08:37:55.143" v="628" actId="165"/>
          <ac:spMkLst>
            <pc:docMk/>
            <pc:sldMk cId="3318726359" sldId="288"/>
            <ac:spMk id="201" creationId="{41056B02-A24A-A543-A5EC-3159DD1782B3}"/>
          </ac:spMkLst>
        </pc:spChg>
        <pc:spChg chg="mod topLvl">
          <ac:chgData name="Yangqiu SONG" userId="7663364d-1002-410d-9c05-5263f526c5cf" providerId="ADAL" clId="{BC6827DF-E116-4774-8269-9C0E552E0ED7}" dt="2023-11-25T08:37:55.143" v="628" actId="165"/>
          <ac:spMkLst>
            <pc:docMk/>
            <pc:sldMk cId="3318726359" sldId="288"/>
            <ac:spMk id="202" creationId="{D4F2021C-A925-4A39-846D-6A8C321C78C7}"/>
          </ac:spMkLst>
        </pc:spChg>
        <pc:spChg chg="mod topLvl">
          <ac:chgData name="Yangqiu SONG" userId="7663364d-1002-410d-9c05-5263f526c5cf" providerId="ADAL" clId="{BC6827DF-E116-4774-8269-9C0E552E0ED7}" dt="2023-11-25T08:37:55.143" v="628" actId="165"/>
          <ac:spMkLst>
            <pc:docMk/>
            <pc:sldMk cId="3318726359" sldId="288"/>
            <ac:spMk id="203" creationId="{EEF7FD0E-0503-F3E3-4470-EC9D288F0040}"/>
          </ac:spMkLst>
        </pc:spChg>
        <pc:spChg chg="mod topLvl">
          <ac:chgData name="Yangqiu SONG" userId="7663364d-1002-410d-9c05-5263f526c5cf" providerId="ADAL" clId="{BC6827DF-E116-4774-8269-9C0E552E0ED7}" dt="2023-11-25T08:37:55.143" v="628" actId="165"/>
          <ac:spMkLst>
            <pc:docMk/>
            <pc:sldMk cId="3318726359" sldId="288"/>
            <ac:spMk id="204" creationId="{6D23B7B4-CD81-A72D-CCE0-2B4478B14735}"/>
          </ac:spMkLst>
        </pc:spChg>
        <pc:spChg chg="mod topLvl">
          <ac:chgData name="Yangqiu SONG" userId="7663364d-1002-410d-9c05-5263f526c5cf" providerId="ADAL" clId="{BC6827DF-E116-4774-8269-9C0E552E0ED7}" dt="2023-11-25T08:37:55.143" v="628" actId="165"/>
          <ac:spMkLst>
            <pc:docMk/>
            <pc:sldMk cId="3318726359" sldId="288"/>
            <ac:spMk id="205" creationId="{6D738B2A-DCB1-DCE8-05B4-EBE1B81C5858}"/>
          </ac:spMkLst>
        </pc:spChg>
        <pc:spChg chg="mod topLvl">
          <ac:chgData name="Yangqiu SONG" userId="7663364d-1002-410d-9c05-5263f526c5cf" providerId="ADAL" clId="{BC6827DF-E116-4774-8269-9C0E552E0ED7}" dt="2023-11-25T08:37:55.143" v="628" actId="165"/>
          <ac:spMkLst>
            <pc:docMk/>
            <pc:sldMk cId="3318726359" sldId="288"/>
            <ac:spMk id="206" creationId="{0EC32FF8-CF4F-6F73-EE51-442049FD166E}"/>
          </ac:spMkLst>
        </pc:spChg>
        <pc:spChg chg="mod topLvl">
          <ac:chgData name="Yangqiu SONG" userId="7663364d-1002-410d-9c05-5263f526c5cf" providerId="ADAL" clId="{BC6827DF-E116-4774-8269-9C0E552E0ED7}" dt="2023-11-25T08:37:55.143" v="628" actId="165"/>
          <ac:spMkLst>
            <pc:docMk/>
            <pc:sldMk cId="3318726359" sldId="288"/>
            <ac:spMk id="207" creationId="{C7EB27C3-EF1E-F110-7252-7E32A4FE13DE}"/>
          </ac:spMkLst>
        </pc:spChg>
        <pc:spChg chg="mod topLvl">
          <ac:chgData name="Yangqiu SONG" userId="7663364d-1002-410d-9c05-5263f526c5cf" providerId="ADAL" clId="{BC6827DF-E116-4774-8269-9C0E552E0ED7}" dt="2023-11-25T08:37:55.143" v="628" actId="165"/>
          <ac:spMkLst>
            <pc:docMk/>
            <pc:sldMk cId="3318726359" sldId="288"/>
            <ac:spMk id="208" creationId="{40E75B87-B710-1D39-0205-4EB538619735}"/>
          </ac:spMkLst>
        </pc:spChg>
        <pc:spChg chg="mod topLvl">
          <ac:chgData name="Yangqiu SONG" userId="7663364d-1002-410d-9c05-5263f526c5cf" providerId="ADAL" clId="{BC6827DF-E116-4774-8269-9C0E552E0ED7}" dt="2023-11-25T08:37:55.143" v="628" actId="165"/>
          <ac:spMkLst>
            <pc:docMk/>
            <pc:sldMk cId="3318726359" sldId="288"/>
            <ac:spMk id="209" creationId="{646F44A9-CEBD-3543-422B-878B521F7808}"/>
          </ac:spMkLst>
        </pc:spChg>
        <pc:spChg chg="mod topLvl">
          <ac:chgData name="Yangqiu SONG" userId="7663364d-1002-410d-9c05-5263f526c5cf" providerId="ADAL" clId="{BC6827DF-E116-4774-8269-9C0E552E0ED7}" dt="2023-11-25T08:37:55.143" v="628" actId="165"/>
          <ac:spMkLst>
            <pc:docMk/>
            <pc:sldMk cId="3318726359" sldId="288"/>
            <ac:spMk id="210" creationId="{4D3BE707-E351-2146-D934-83B9FF6BED48}"/>
          </ac:spMkLst>
        </pc:spChg>
        <pc:spChg chg="mod topLvl">
          <ac:chgData name="Yangqiu SONG" userId="7663364d-1002-410d-9c05-5263f526c5cf" providerId="ADAL" clId="{BC6827DF-E116-4774-8269-9C0E552E0ED7}" dt="2023-11-25T08:37:55.143" v="628" actId="165"/>
          <ac:spMkLst>
            <pc:docMk/>
            <pc:sldMk cId="3318726359" sldId="288"/>
            <ac:spMk id="211" creationId="{8C77251B-06A9-A04B-82D3-D5DB6EB9CB54}"/>
          </ac:spMkLst>
        </pc:spChg>
        <pc:spChg chg="mod topLvl">
          <ac:chgData name="Yangqiu SONG" userId="7663364d-1002-410d-9c05-5263f526c5cf" providerId="ADAL" clId="{BC6827DF-E116-4774-8269-9C0E552E0ED7}" dt="2023-11-25T08:37:55.143" v="628" actId="165"/>
          <ac:spMkLst>
            <pc:docMk/>
            <pc:sldMk cId="3318726359" sldId="288"/>
            <ac:spMk id="212" creationId="{2E242DFD-5BBC-DF89-98FB-DAAF7861F3CB}"/>
          </ac:spMkLst>
        </pc:spChg>
        <pc:spChg chg="mod topLvl">
          <ac:chgData name="Yangqiu SONG" userId="7663364d-1002-410d-9c05-5263f526c5cf" providerId="ADAL" clId="{BC6827DF-E116-4774-8269-9C0E552E0ED7}" dt="2023-11-25T08:37:55.143" v="628" actId="165"/>
          <ac:spMkLst>
            <pc:docMk/>
            <pc:sldMk cId="3318726359" sldId="288"/>
            <ac:spMk id="213" creationId="{8CEEAC07-DC83-FE46-24B5-A1BE9F932614}"/>
          </ac:spMkLst>
        </pc:spChg>
        <pc:spChg chg="mod topLvl">
          <ac:chgData name="Yangqiu SONG" userId="7663364d-1002-410d-9c05-5263f526c5cf" providerId="ADAL" clId="{BC6827DF-E116-4774-8269-9C0E552E0ED7}" dt="2023-11-25T08:37:55.143" v="628" actId="165"/>
          <ac:spMkLst>
            <pc:docMk/>
            <pc:sldMk cId="3318726359" sldId="288"/>
            <ac:spMk id="214" creationId="{0D2936B9-82E0-9856-7998-34D9B55425D7}"/>
          </ac:spMkLst>
        </pc:spChg>
        <pc:spChg chg="mod topLvl">
          <ac:chgData name="Yangqiu SONG" userId="7663364d-1002-410d-9c05-5263f526c5cf" providerId="ADAL" clId="{BC6827DF-E116-4774-8269-9C0E552E0ED7}" dt="2023-11-25T08:37:55.143" v="628" actId="165"/>
          <ac:spMkLst>
            <pc:docMk/>
            <pc:sldMk cId="3318726359" sldId="288"/>
            <ac:spMk id="215" creationId="{9EE43251-E244-F044-1EBD-5320C28C26F7}"/>
          </ac:spMkLst>
        </pc:spChg>
        <pc:spChg chg="mod topLvl">
          <ac:chgData name="Yangqiu SONG" userId="7663364d-1002-410d-9c05-5263f526c5cf" providerId="ADAL" clId="{BC6827DF-E116-4774-8269-9C0E552E0ED7}" dt="2023-11-25T08:37:55.143" v="628" actId="165"/>
          <ac:spMkLst>
            <pc:docMk/>
            <pc:sldMk cId="3318726359" sldId="288"/>
            <ac:spMk id="216" creationId="{0CBDD366-2CB5-1A57-93BC-97646FADC7B4}"/>
          </ac:spMkLst>
        </pc:spChg>
        <pc:spChg chg="mod topLvl">
          <ac:chgData name="Yangqiu SONG" userId="7663364d-1002-410d-9c05-5263f526c5cf" providerId="ADAL" clId="{BC6827DF-E116-4774-8269-9C0E552E0ED7}" dt="2023-11-25T08:37:55.143" v="628" actId="165"/>
          <ac:spMkLst>
            <pc:docMk/>
            <pc:sldMk cId="3318726359" sldId="288"/>
            <ac:spMk id="217" creationId="{4F5A7BD7-EA8C-EDE5-A1F4-C8FCE3244F43}"/>
          </ac:spMkLst>
        </pc:spChg>
        <pc:spChg chg="mod topLvl">
          <ac:chgData name="Yangqiu SONG" userId="7663364d-1002-410d-9c05-5263f526c5cf" providerId="ADAL" clId="{BC6827DF-E116-4774-8269-9C0E552E0ED7}" dt="2023-11-25T08:37:55.143" v="628" actId="165"/>
          <ac:spMkLst>
            <pc:docMk/>
            <pc:sldMk cId="3318726359" sldId="288"/>
            <ac:spMk id="218" creationId="{1D01018E-64CD-0F07-1FDD-C0C68F4E113A}"/>
          </ac:spMkLst>
        </pc:spChg>
        <pc:spChg chg="mod topLvl">
          <ac:chgData name="Yangqiu SONG" userId="7663364d-1002-410d-9c05-5263f526c5cf" providerId="ADAL" clId="{BC6827DF-E116-4774-8269-9C0E552E0ED7}" dt="2023-11-25T08:37:55.143" v="628" actId="165"/>
          <ac:spMkLst>
            <pc:docMk/>
            <pc:sldMk cId="3318726359" sldId="288"/>
            <ac:spMk id="219" creationId="{EB25704B-8057-8815-F4F4-FE62DB2D6D8F}"/>
          </ac:spMkLst>
        </pc:spChg>
        <pc:spChg chg="mod topLvl">
          <ac:chgData name="Yangqiu SONG" userId="7663364d-1002-410d-9c05-5263f526c5cf" providerId="ADAL" clId="{BC6827DF-E116-4774-8269-9C0E552E0ED7}" dt="2023-11-25T08:37:55.143" v="628" actId="165"/>
          <ac:spMkLst>
            <pc:docMk/>
            <pc:sldMk cId="3318726359" sldId="288"/>
            <ac:spMk id="220" creationId="{3369523B-D139-80CC-8112-5E53DAC6836E}"/>
          </ac:spMkLst>
        </pc:spChg>
        <pc:spChg chg="mod topLvl">
          <ac:chgData name="Yangqiu SONG" userId="7663364d-1002-410d-9c05-5263f526c5cf" providerId="ADAL" clId="{BC6827DF-E116-4774-8269-9C0E552E0ED7}" dt="2023-11-25T08:37:55.143" v="628" actId="165"/>
          <ac:spMkLst>
            <pc:docMk/>
            <pc:sldMk cId="3318726359" sldId="288"/>
            <ac:spMk id="221" creationId="{C4CC4713-E884-FD99-B012-85642370B4B2}"/>
          </ac:spMkLst>
        </pc:spChg>
        <pc:spChg chg="mod topLvl">
          <ac:chgData name="Yangqiu SONG" userId="7663364d-1002-410d-9c05-5263f526c5cf" providerId="ADAL" clId="{BC6827DF-E116-4774-8269-9C0E552E0ED7}" dt="2023-11-25T08:37:55.143" v="628" actId="165"/>
          <ac:spMkLst>
            <pc:docMk/>
            <pc:sldMk cId="3318726359" sldId="288"/>
            <ac:spMk id="222" creationId="{517101B1-7AC8-E69D-8178-81D5754BF044}"/>
          </ac:spMkLst>
        </pc:spChg>
        <pc:spChg chg="mod topLvl">
          <ac:chgData name="Yangqiu SONG" userId="7663364d-1002-410d-9c05-5263f526c5cf" providerId="ADAL" clId="{BC6827DF-E116-4774-8269-9C0E552E0ED7}" dt="2023-11-25T08:37:55.143" v="628" actId="165"/>
          <ac:spMkLst>
            <pc:docMk/>
            <pc:sldMk cId="3318726359" sldId="288"/>
            <ac:spMk id="223" creationId="{4AD3CB09-95F2-A231-83AE-AD90D1265A5E}"/>
          </ac:spMkLst>
        </pc:spChg>
        <pc:spChg chg="mod topLvl">
          <ac:chgData name="Yangqiu SONG" userId="7663364d-1002-410d-9c05-5263f526c5cf" providerId="ADAL" clId="{BC6827DF-E116-4774-8269-9C0E552E0ED7}" dt="2023-11-25T08:37:55.143" v="628" actId="165"/>
          <ac:spMkLst>
            <pc:docMk/>
            <pc:sldMk cId="3318726359" sldId="288"/>
            <ac:spMk id="224" creationId="{ED0F5028-3702-7482-A6D4-6F669A129C38}"/>
          </ac:spMkLst>
        </pc:spChg>
        <pc:spChg chg="mod topLvl">
          <ac:chgData name="Yangqiu SONG" userId="7663364d-1002-410d-9c05-5263f526c5cf" providerId="ADAL" clId="{BC6827DF-E116-4774-8269-9C0E552E0ED7}" dt="2023-11-25T08:37:55.143" v="628" actId="165"/>
          <ac:spMkLst>
            <pc:docMk/>
            <pc:sldMk cId="3318726359" sldId="288"/>
            <ac:spMk id="225" creationId="{3F23C951-B7D6-001D-C7D1-BC6EA9BB7DE5}"/>
          </ac:spMkLst>
        </pc:spChg>
        <pc:spChg chg="mod topLvl">
          <ac:chgData name="Yangqiu SONG" userId="7663364d-1002-410d-9c05-5263f526c5cf" providerId="ADAL" clId="{BC6827DF-E116-4774-8269-9C0E552E0ED7}" dt="2023-11-25T08:37:55.143" v="628" actId="165"/>
          <ac:spMkLst>
            <pc:docMk/>
            <pc:sldMk cId="3318726359" sldId="288"/>
            <ac:spMk id="226" creationId="{AEFBD942-21B9-6237-BDA2-260E79404BE8}"/>
          </ac:spMkLst>
        </pc:spChg>
        <pc:spChg chg="mod topLvl">
          <ac:chgData name="Yangqiu SONG" userId="7663364d-1002-410d-9c05-5263f526c5cf" providerId="ADAL" clId="{BC6827DF-E116-4774-8269-9C0E552E0ED7}" dt="2023-11-25T08:37:55.143" v="628" actId="165"/>
          <ac:spMkLst>
            <pc:docMk/>
            <pc:sldMk cId="3318726359" sldId="288"/>
            <ac:spMk id="227" creationId="{5F6885B2-8D5C-3989-2484-749B083DA0BA}"/>
          </ac:spMkLst>
        </pc:spChg>
        <pc:spChg chg="mod topLvl">
          <ac:chgData name="Yangqiu SONG" userId="7663364d-1002-410d-9c05-5263f526c5cf" providerId="ADAL" clId="{BC6827DF-E116-4774-8269-9C0E552E0ED7}" dt="2023-11-25T08:37:55.143" v="628" actId="165"/>
          <ac:spMkLst>
            <pc:docMk/>
            <pc:sldMk cId="3318726359" sldId="288"/>
            <ac:spMk id="228" creationId="{8D6F5118-3636-AE10-4907-7D0B9E672A3E}"/>
          </ac:spMkLst>
        </pc:spChg>
        <pc:spChg chg="mod topLvl">
          <ac:chgData name="Yangqiu SONG" userId="7663364d-1002-410d-9c05-5263f526c5cf" providerId="ADAL" clId="{BC6827DF-E116-4774-8269-9C0E552E0ED7}" dt="2023-11-25T08:37:55.143" v="628" actId="165"/>
          <ac:spMkLst>
            <pc:docMk/>
            <pc:sldMk cId="3318726359" sldId="288"/>
            <ac:spMk id="229" creationId="{0BFB043A-752C-5489-E916-43A0820FF83D}"/>
          </ac:spMkLst>
        </pc:spChg>
        <pc:spChg chg="mod topLvl">
          <ac:chgData name="Yangqiu SONG" userId="7663364d-1002-410d-9c05-5263f526c5cf" providerId="ADAL" clId="{BC6827DF-E116-4774-8269-9C0E552E0ED7}" dt="2023-11-25T08:37:55.143" v="628" actId="165"/>
          <ac:spMkLst>
            <pc:docMk/>
            <pc:sldMk cId="3318726359" sldId="288"/>
            <ac:spMk id="230" creationId="{FCED521E-34E7-7B10-8BAF-EE3193320440}"/>
          </ac:spMkLst>
        </pc:spChg>
        <pc:spChg chg="mod topLvl">
          <ac:chgData name="Yangqiu SONG" userId="7663364d-1002-410d-9c05-5263f526c5cf" providerId="ADAL" clId="{BC6827DF-E116-4774-8269-9C0E552E0ED7}" dt="2023-11-25T08:37:55.143" v="628" actId="165"/>
          <ac:spMkLst>
            <pc:docMk/>
            <pc:sldMk cId="3318726359" sldId="288"/>
            <ac:spMk id="231" creationId="{F4DF809D-5BB6-A4A0-29CC-F63BD074CA0B}"/>
          </ac:spMkLst>
        </pc:spChg>
        <pc:spChg chg="mod topLvl">
          <ac:chgData name="Yangqiu SONG" userId="7663364d-1002-410d-9c05-5263f526c5cf" providerId="ADAL" clId="{BC6827DF-E116-4774-8269-9C0E552E0ED7}" dt="2023-11-25T08:37:55.143" v="628" actId="165"/>
          <ac:spMkLst>
            <pc:docMk/>
            <pc:sldMk cId="3318726359" sldId="288"/>
            <ac:spMk id="232" creationId="{8E120535-8DF9-DC3B-2171-F66699943CDA}"/>
          </ac:spMkLst>
        </pc:spChg>
        <pc:spChg chg="mod topLvl">
          <ac:chgData name="Yangqiu SONG" userId="7663364d-1002-410d-9c05-5263f526c5cf" providerId="ADAL" clId="{BC6827DF-E116-4774-8269-9C0E552E0ED7}" dt="2023-11-25T08:37:55.143" v="628" actId="165"/>
          <ac:spMkLst>
            <pc:docMk/>
            <pc:sldMk cId="3318726359" sldId="288"/>
            <ac:spMk id="233" creationId="{EF0AF20A-1671-EEAF-CE4B-63C8E23F55B4}"/>
          </ac:spMkLst>
        </pc:spChg>
        <pc:spChg chg="mod topLvl">
          <ac:chgData name="Yangqiu SONG" userId="7663364d-1002-410d-9c05-5263f526c5cf" providerId="ADAL" clId="{BC6827DF-E116-4774-8269-9C0E552E0ED7}" dt="2023-11-25T08:37:55.143" v="628" actId="165"/>
          <ac:spMkLst>
            <pc:docMk/>
            <pc:sldMk cId="3318726359" sldId="288"/>
            <ac:spMk id="234" creationId="{9848D9F4-E145-736B-25DD-CE9B735DDF0F}"/>
          </ac:spMkLst>
        </pc:spChg>
        <pc:spChg chg="mod topLvl">
          <ac:chgData name="Yangqiu SONG" userId="7663364d-1002-410d-9c05-5263f526c5cf" providerId="ADAL" clId="{BC6827DF-E116-4774-8269-9C0E552E0ED7}" dt="2023-11-25T08:37:55.143" v="628" actId="165"/>
          <ac:spMkLst>
            <pc:docMk/>
            <pc:sldMk cId="3318726359" sldId="288"/>
            <ac:spMk id="235" creationId="{C3129726-1F65-6174-260C-A69A9E55357F}"/>
          </ac:spMkLst>
        </pc:spChg>
        <pc:spChg chg="mod topLvl">
          <ac:chgData name="Yangqiu SONG" userId="7663364d-1002-410d-9c05-5263f526c5cf" providerId="ADAL" clId="{BC6827DF-E116-4774-8269-9C0E552E0ED7}" dt="2023-11-25T08:37:55.143" v="628" actId="165"/>
          <ac:spMkLst>
            <pc:docMk/>
            <pc:sldMk cId="3318726359" sldId="288"/>
            <ac:spMk id="236" creationId="{5C3694E7-4418-EEAE-10DC-F8791826238B}"/>
          </ac:spMkLst>
        </pc:spChg>
        <pc:spChg chg="mod topLvl">
          <ac:chgData name="Yangqiu SONG" userId="7663364d-1002-410d-9c05-5263f526c5cf" providerId="ADAL" clId="{BC6827DF-E116-4774-8269-9C0E552E0ED7}" dt="2023-11-25T08:37:55.143" v="628" actId="165"/>
          <ac:spMkLst>
            <pc:docMk/>
            <pc:sldMk cId="3318726359" sldId="288"/>
            <ac:spMk id="237" creationId="{DD6BFF1B-D6AF-1F03-DD00-9CC668CFF1EE}"/>
          </ac:spMkLst>
        </pc:spChg>
        <pc:spChg chg="mod topLvl">
          <ac:chgData name="Yangqiu SONG" userId="7663364d-1002-410d-9c05-5263f526c5cf" providerId="ADAL" clId="{BC6827DF-E116-4774-8269-9C0E552E0ED7}" dt="2023-11-25T08:37:55.143" v="628" actId="165"/>
          <ac:spMkLst>
            <pc:docMk/>
            <pc:sldMk cId="3318726359" sldId="288"/>
            <ac:spMk id="238" creationId="{59FF4767-7F6F-77EC-6F74-1008F4E3EFEA}"/>
          </ac:spMkLst>
        </pc:spChg>
        <pc:spChg chg="mod topLvl">
          <ac:chgData name="Yangqiu SONG" userId="7663364d-1002-410d-9c05-5263f526c5cf" providerId="ADAL" clId="{BC6827DF-E116-4774-8269-9C0E552E0ED7}" dt="2023-11-25T08:37:55.143" v="628" actId="165"/>
          <ac:spMkLst>
            <pc:docMk/>
            <pc:sldMk cId="3318726359" sldId="288"/>
            <ac:spMk id="239" creationId="{3DC2E29E-202E-6836-C65C-697D81548560}"/>
          </ac:spMkLst>
        </pc:spChg>
        <pc:spChg chg="mod topLvl">
          <ac:chgData name="Yangqiu SONG" userId="7663364d-1002-410d-9c05-5263f526c5cf" providerId="ADAL" clId="{BC6827DF-E116-4774-8269-9C0E552E0ED7}" dt="2023-11-25T08:37:55.143" v="628" actId="165"/>
          <ac:spMkLst>
            <pc:docMk/>
            <pc:sldMk cId="3318726359" sldId="288"/>
            <ac:spMk id="240" creationId="{35B9F9BB-C36C-67B0-90EF-21B6394CA44C}"/>
          </ac:spMkLst>
        </pc:spChg>
        <pc:spChg chg="mod topLvl">
          <ac:chgData name="Yangqiu SONG" userId="7663364d-1002-410d-9c05-5263f526c5cf" providerId="ADAL" clId="{BC6827DF-E116-4774-8269-9C0E552E0ED7}" dt="2023-11-25T08:37:55.143" v="628" actId="165"/>
          <ac:spMkLst>
            <pc:docMk/>
            <pc:sldMk cId="3318726359" sldId="288"/>
            <ac:spMk id="241" creationId="{E2BFFBE4-2ADB-3610-D6D1-5A83489F3664}"/>
          </ac:spMkLst>
        </pc:spChg>
        <pc:spChg chg="mod topLvl">
          <ac:chgData name="Yangqiu SONG" userId="7663364d-1002-410d-9c05-5263f526c5cf" providerId="ADAL" clId="{BC6827DF-E116-4774-8269-9C0E552E0ED7}" dt="2023-11-25T08:37:55.143" v="628" actId="165"/>
          <ac:spMkLst>
            <pc:docMk/>
            <pc:sldMk cId="3318726359" sldId="288"/>
            <ac:spMk id="242" creationId="{0EE54392-CE31-8F8A-4A36-F6287D6EA6E7}"/>
          </ac:spMkLst>
        </pc:spChg>
        <pc:spChg chg="mod topLvl">
          <ac:chgData name="Yangqiu SONG" userId="7663364d-1002-410d-9c05-5263f526c5cf" providerId="ADAL" clId="{BC6827DF-E116-4774-8269-9C0E552E0ED7}" dt="2023-11-25T08:37:55.143" v="628" actId="165"/>
          <ac:spMkLst>
            <pc:docMk/>
            <pc:sldMk cId="3318726359" sldId="288"/>
            <ac:spMk id="243" creationId="{FFFF4E66-A44E-972B-7FCA-7D0B7E03673D}"/>
          </ac:spMkLst>
        </pc:spChg>
        <pc:spChg chg="mod topLvl">
          <ac:chgData name="Yangqiu SONG" userId="7663364d-1002-410d-9c05-5263f526c5cf" providerId="ADAL" clId="{BC6827DF-E116-4774-8269-9C0E552E0ED7}" dt="2023-11-25T08:37:55.143" v="628" actId="165"/>
          <ac:spMkLst>
            <pc:docMk/>
            <pc:sldMk cId="3318726359" sldId="288"/>
            <ac:spMk id="244" creationId="{81CC89D2-5624-FEC2-7309-4A0AD9B1DB7E}"/>
          </ac:spMkLst>
        </pc:spChg>
        <pc:spChg chg="mod topLvl">
          <ac:chgData name="Yangqiu SONG" userId="7663364d-1002-410d-9c05-5263f526c5cf" providerId="ADAL" clId="{BC6827DF-E116-4774-8269-9C0E552E0ED7}" dt="2023-11-25T08:37:55.143" v="628" actId="165"/>
          <ac:spMkLst>
            <pc:docMk/>
            <pc:sldMk cId="3318726359" sldId="288"/>
            <ac:spMk id="245" creationId="{0F75F486-9A91-5A94-7962-80131AE66065}"/>
          </ac:spMkLst>
        </pc:spChg>
        <pc:spChg chg="mod topLvl">
          <ac:chgData name="Yangqiu SONG" userId="7663364d-1002-410d-9c05-5263f526c5cf" providerId="ADAL" clId="{BC6827DF-E116-4774-8269-9C0E552E0ED7}" dt="2023-11-25T08:37:55.143" v="628" actId="165"/>
          <ac:spMkLst>
            <pc:docMk/>
            <pc:sldMk cId="3318726359" sldId="288"/>
            <ac:spMk id="246" creationId="{7A807908-C804-B794-E313-76543EA6C4B0}"/>
          </ac:spMkLst>
        </pc:spChg>
        <pc:spChg chg="add del mod">
          <ac:chgData name="Yangqiu SONG" userId="7663364d-1002-410d-9c05-5263f526c5cf" providerId="ADAL" clId="{BC6827DF-E116-4774-8269-9C0E552E0ED7}" dt="2023-11-25T08:38:27.957" v="635"/>
          <ac:spMkLst>
            <pc:docMk/>
            <pc:sldMk cId="3318726359" sldId="288"/>
            <ac:spMk id="251" creationId="{29E7E332-62BB-EA23-CA97-B1E68C45849C}"/>
          </ac:spMkLst>
        </pc:spChg>
        <pc:spChg chg="mod topLvl">
          <ac:chgData name="Yangqiu SONG" userId="7663364d-1002-410d-9c05-5263f526c5cf" providerId="ADAL" clId="{BC6827DF-E116-4774-8269-9C0E552E0ED7}" dt="2023-11-25T08:39:42.833" v="653" actId="165"/>
          <ac:spMkLst>
            <pc:docMk/>
            <pc:sldMk cId="3318726359" sldId="288"/>
            <ac:spMk id="255" creationId="{FBF8A0B0-6056-A91C-6D80-1B2008869807}"/>
          </ac:spMkLst>
        </pc:spChg>
        <pc:spChg chg="mod topLvl">
          <ac:chgData name="Yangqiu SONG" userId="7663364d-1002-410d-9c05-5263f526c5cf" providerId="ADAL" clId="{BC6827DF-E116-4774-8269-9C0E552E0ED7}" dt="2023-11-25T08:39:42.833" v="653" actId="165"/>
          <ac:spMkLst>
            <pc:docMk/>
            <pc:sldMk cId="3318726359" sldId="288"/>
            <ac:spMk id="256" creationId="{53D9E178-689E-4466-AC0C-3C62A74A37C0}"/>
          </ac:spMkLst>
        </pc:spChg>
        <pc:spChg chg="mod topLvl">
          <ac:chgData name="Yangqiu SONG" userId="7663364d-1002-410d-9c05-5263f526c5cf" providerId="ADAL" clId="{BC6827DF-E116-4774-8269-9C0E552E0ED7}" dt="2023-11-25T08:39:42.833" v="653" actId="165"/>
          <ac:spMkLst>
            <pc:docMk/>
            <pc:sldMk cId="3318726359" sldId="288"/>
            <ac:spMk id="257" creationId="{B26C04E2-8740-7E26-64E5-EDC7209D26C0}"/>
          </ac:spMkLst>
        </pc:spChg>
        <pc:spChg chg="mod topLvl">
          <ac:chgData name="Yangqiu SONG" userId="7663364d-1002-410d-9c05-5263f526c5cf" providerId="ADAL" clId="{BC6827DF-E116-4774-8269-9C0E552E0ED7}" dt="2023-11-25T08:39:42.833" v="653" actId="165"/>
          <ac:spMkLst>
            <pc:docMk/>
            <pc:sldMk cId="3318726359" sldId="288"/>
            <ac:spMk id="258" creationId="{FC996273-2CCA-1195-E833-5C404DC9EA20}"/>
          </ac:spMkLst>
        </pc:spChg>
        <pc:spChg chg="mod topLvl">
          <ac:chgData name="Yangqiu SONG" userId="7663364d-1002-410d-9c05-5263f526c5cf" providerId="ADAL" clId="{BC6827DF-E116-4774-8269-9C0E552E0ED7}" dt="2023-11-25T08:39:42.833" v="653" actId="165"/>
          <ac:spMkLst>
            <pc:docMk/>
            <pc:sldMk cId="3318726359" sldId="288"/>
            <ac:spMk id="259" creationId="{7F8AF293-DDC2-B652-2D1B-73D8BBD79A68}"/>
          </ac:spMkLst>
        </pc:spChg>
        <pc:spChg chg="mod topLvl">
          <ac:chgData name="Yangqiu SONG" userId="7663364d-1002-410d-9c05-5263f526c5cf" providerId="ADAL" clId="{BC6827DF-E116-4774-8269-9C0E552E0ED7}" dt="2023-11-25T08:39:42.833" v="653" actId="165"/>
          <ac:spMkLst>
            <pc:docMk/>
            <pc:sldMk cId="3318726359" sldId="288"/>
            <ac:spMk id="260" creationId="{010DFD78-8CD6-AE28-867E-A0D644091197}"/>
          </ac:spMkLst>
        </pc:spChg>
        <pc:spChg chg="mod topLvl">
          <ac:chgData name="Yangqiu SONG" userId="7663364d-1002-410d-9c05-5263f526c5cf" providerId="ADAL" clId="{BC6827DF-E116-4774-8269-9C0E552E0ED7}" dt="2023-11-25T08:39:42.833" v="653" actId="165"/>
          <ac:spMkLst>
            <pc:docMk/>
            <pc:sldMk cId="3318726359" sldId="288"/>
            <ac:spMk id="261" creationId="{7F7C6512-572E-6B88-EA29-2770DCB98443}"/>
          </ac:spMkLst>
        </pc:spChg>
        <pc:spChg chg="mod topLvl">
          <ac:chgData name="Yangqiu SONG" userId="7663364d-1002-410d-9c05-5263f526c5cf" providerId="ADAL" clId="{BC6827DF-E116-4774-8269-9C0E552E0ED7}" dt="2023-11-25T08:39:42.833" v="653" actId="165"/>
          <ac:spMkLst>
            <pc:docMk/>
            <pc:sldMk cId="3318726359" sldId="288"/>
            <ac:spMk id="262" creationId="{BD8E75C4-60DC-3F53-1F61-5FB708AC40F2}"/>
          </ac:spMkLst>
        </pc:spChg>
        <pc:spChg chg="mod topLvl">
          <ac:chgData name="Yangqiu SONG" userId="7663364d-1002-410d-9c05-5263f526c5cf" providerId="ADAL" clId="{BC6827DF-E116-4774-8269-9C0E552E0ED7}" dt="2023-11-25T08:39:42.833" v="653" actId="165"/>
          <ac:spMkLst>
            <pc:docMk/>
            <pc:sldMk cId="3318726359" sldId="288"/>
            <ac:spMk id="263" creationId="{A3E1A807-A95D-2804-824F-F7DCE50E996D}"/>
          </ac:spMkLst>
        </pc:spChg>
        <pc:spChg chg="mod topLvl">
          <ac:chgData name="Yangqiu SONG" userId="7663364d-1002-410d-9c05-5263f526c5cf" providerId="ADAL" clId="{BC6827DF-E116-4774-8269-9C0E552E0ED7}" dt="2023-11-25T08:39:42.833" v="653" actId="165"/>
          <ac:spMkLst>
            <pc:docMk/>
            <pc:sldMk cId="3318726359" sldId="288"/>
            <ac:spMk id="264" creationId="{EE790DB8-24EE-E042-711C-1B9313DB937F}"/>
          </ac:spMkLst>
        </pc:spChg>
        <pc:spChg chg="mod topLvl">
          <ac:chgData name="Yangqiu SONG" userId="7663364d-1002-410d-9c05-5263f526c5cf" providerId="ADAL" clId="{BC6827DF-E116-4774-8269-9C0E552E0ED7}" dt="2023-11-25T08:39:42.833" v="653" actId="165"/>
          <ac:spMkLst>
            <pc:docMk/>
            <pc:sldMk cId="3318726359" sldId="288"/>
            <ac:spMk id="265" creationId="{9A762ADF-9846-31B8-28F6-1CE2D72D438E}"/>
          </ac:spMkLst>
        </pc:spChg>
        <pc:spChg chg="mod topLvl">
          <ac:chgData name="Yangqiu SONG" userId="7663364d-1002-410d-9c05-5263f526c5cf" providerId="ADAL" clId="{BC6827DF-E116-4774-8269-9C0E552E0ED7}" dt="2023-11-25T08:39:42.833" v="653" actId="165"/>
          <ac:spMkLst>
            <pc:docMk/>
            <pc:sldMk cId="3318726359" sldId="288"/>
            <ac:spMk id="266" creationId="{190872B5-4ECF-23E8-46EE-2283C939E8FD}"/>
          </ac:spMkLst>
        </pc:spChg>
        <pc:spChg chg="mod topLvl">
          <ac:chgData name="Yangqiu SONG" userId="7663364d-1002-410d-9c05-5263f526c5cf" providerId="ADAL" clId="{BC6827DF-E116-4774-8269-9C0E552E0ED7}" dt="2023-11-25T08:39:42.833" v="653" actId="165"/>
          <ac:spMkLst>
            <pc:docMk/>
            <pc:sldMk cId="3318726359" sldId="288"/>
            <ac:spMk id="267" creationId="{79F4DCFE-4313-64FD-4DBF-9393B318DBB4}"/>
          </ac:spMkLst>
        </pc:spChg>
        <pc:spChg chg="mod topLvl">
          <ac:chgData name="Yangqiu SONG" userId="7663364d-1002-410d-9c05-5263f526c5cf" providerId="ADAL" clId="{BC6827DF-E116-4774-8269-9C0E552E0ED7}" dt="2023-11-25T08:39:42.833" v="653" actId="165"/>
          <ac:spMkLst>
            <pc:docMk/>
            <pc:sldMk cId="3318726359" sldId="288"/>
            <ac:spMk id="268" creationId="{CBE90C46-0456-354C-F8A3-4BFD075D7C09}"/>
          </ac:spMkLst>
        </pc:spChg>
        <pc:spChg chg="mod topLvl">
          <ac:chgData name="Yangqiu SONG" userId="7663364d-1002-410d-9c05-5263f526c5cf" providerId="ADAL" clId="{BC6827DF-E116-4774-8269-9C0E552E0ED7}" dt="2023-11-25T08:39:42.833" v="653" actId="165"/>
          <ac:spMkLst>
            <pc:docMk/>
            <pc:sldMk cId="3318726359" sldId="288"/>
            <ac:spMk id="269" creationId="{F5A866F9-8169-5B41-66D2-234474DBC932}"/>
          </ac:spMkLst>
        </pc:spChg>
        <pc:spChg chg="mod topLvl">
          <ac:chgData name="Yangqiu SONG" userId="7663364d-1002-410d-9c05-5263f526c5cf" providerId="ADAL" clId="{BC6827DF-E116-4774-8269-9C0E552E0ED7}" dt="2023-11-25T08:39:42.833" v="653" actId="165"/>
          <ac:spMkLst>
            <pc:docMk/>
            <pc:sldMk cId="3318726359" sldId="288"/>
            <ac:spMk id="270" creationId="{D0B63CFE-232F-1EF0-6796-61B2993175EB}"/>
          </ac:spMkLst>
        </pc:spChg>
        <pc:spChg chg="mod topLvl">
          <ac:chgData name="Yangqiu SONG" userId="7663364d-1002-410d-9c05-5263f526c5cf" providerId="ADAL" clId="{BC6827DF-E116-4774-8269-9C0E552E0ED7}" dt="2023-11-25T08:39:42.833" v="653" actId="165"/>
          <ac:spMkLst>
            <pc:docMk/>
            <pc:sldMk cId="3318726359" sldId="288"/>
            <ac:spMk id="271" creationId="{24C1ADAA-E83C-12DE-40AC-4653E31E36D5}"/>
          </ac:spMkLst>
        </pc:spChg>
        <pc:spChg chg="mod topLvl">
          <ac:chgData name="Yangqiu SONG" userId="7663364d-1002-410d-9c05-5263f526c5cf" providerId="ADAL" clId="{BC6827DF-E116-4774-8269-9C0E552E0ED7}" dt="2023-11-25T08:39:42.833" v="653" actId="165"/>
          <ac:spMkLst>
            <pc:docMk/>
            <pc:sldMk cId="3318726359" sldId="288"/>
            <ac:spMk id="272" creationId="{CC8B5A1F-2CF7-524F-AC26-2D426E51E71C}"/>
          </ac:spMkLst>
        </pc:spChg>
        <pc:spChg chg="mod topLvl">
          <ac:chgData name="Yangqiu SONG" userId="7663364d-1002-410d-9c05-5263f526c5cf" providerId="ADAL" clId="{BC6827DF-E116-4774-8269-9C0E552E0ED7}" dt="2023-11-25T08:39:42.833" v="653" actId="165"/>
          <ac:spMkLst>
            <pc:docMk/>
            <pc:sldMk cId="3318726359" sldId="288"/>
            <ac:spMk id="273" creationId="{B0DCBD7B-4A1C-62C7-498A-C6782177F8CF}"/>
          </ac:spMkLst>
        </pc:spChg>
        <pc:spChg chg="mod topLvl">
          <ac:chgData name="Yangqiu SONG" userId="7663364d-1002-410d-9c05-5263f526c5cf" providerId="ADAL" clId="{BC6827DF-E116-4774-8269-9C0E552E0ED7}" dt="2023-11-25T08:39:42.833" v="653" actId="165"/>
          <ac:spMkLst>
            <pc:docMk/>
            <pc:sldMk cId="3318726359" sldId="288"/>
            <ac:spMk id="274" creationId="{D956E572-0B4A-4EEC-33B0-8FBACF60FADB}"/>
          </ac:spMkLst>
        </pc:spChg>
        <pc:spChg chg="mod topLvl">
          <ac:chgData name="Yangqiu SONG" userId="7663364d-1002-410d-9c05-5263f526c5cf" providerId="ADAL" clId="{BC6827DF-E116-4774-8269-9C0E552E0ED7}" dt="2023-11-25T08:39:42.833" v="653" actId="165"/>
          <ac:spMkLst>
            <pc:docMk/>
            <pc:sldMk cId="3318726359" sldId="288"/>
            <ac:spMk id="275" creationId="{E728415E-E3F5-FDB3-045C-B1434E864A7B}"/>
          </ac:spMkLst>
        </pc:spChg>
        <pc:spChg chg="mod topLvl">
          <ac:chgData name="Yangqiu SONG" userId="7663364d-1002-410d-9c05-5263f526c5cf" providerId="ADAL" clId="{BC6827DF-E116-4774-8269-9C0E552E0ED7}" dt="2023-11-25T08:39:42.833" v="653" actId="165"/>
          <ac:spMkLst>
            <pc:docMk/>
            <pc:sldMk cId="3318726359" sldId="288"/>
            <ac:spMk id="276" creationId="{3A56E9F8-1CCC-3693-A038-EF450312A91E}"/>
          </ac:spMkLst>
        </pc:spChg>
        <pc:spChg chg="mod topLvl">
          <ac:chgData name="Yangqiu SONG" userId="7663364d-1002-410d-9c05-5263f526c5cf" providerId="ADAL" clId="{BC6827DF-E116-4774-8269-9C0E552E0ED7}" dt="2023-11-25T08:39:42.833" v="653" actId="165"/>
          <ac:spMkLst>
            <pc:docMk/>
            <pc:sldMk cId="3318726359" sldId="288"/>
            <ac:spMk id="277" creationId="{07BEF36D-865E-9256-E64E-13C489CC8592}"/>
          </ac:spMkLst>
        </pc:spChg>
        <pc:spChg chg="mod topLvl">
          <ac:chgData name="Yangqiu SONG" userId="7663364d-1002-410d-9c05-5263f526c5cf" providerId="ADAL" clId="{BC6827DF-E116-4774-8269-9C0E552E0ED7}" dt="2023-11-25T08:39:42.833" v="653" actId="165"/>
          <ac:spMkLst>
            <pc:docMk/>
            <pc:sldMk cId="3318726359" sldId="288"/>
            <ac:spMk id="278" creationId="{DCCAA60A-81A7-E8DA-25CE-28B22BEC33F3}"/>
          </ac:spMkLst>
        </pc:spChg>
        <pc:spChg chg="mod topLvl">
          <ac:chgData name="Yangqiu SONG" userId="7663364d-1002-410d-9c05-5263f526c5cf" providerId="ADAL" clId="{BC6827DF-E116-4774-8269-9C0E552E0ED7}" dt="2023-11-25T08:39:42.833" v="653" actId="165"/>
          <ac:spMkLst>
            <pc:docMk/>
            <pc:sldMk cId="3318726359" sldId="288"/>
            <ac:spMk id="279" creationId="{A4370604-326A-C83F-8680-FD3354CA1ABF}"/>
          </ac:spMkLst>
        </pc:spChg>
        <pc:spChg chg="mod topLvl">
          <ac:chgData name="Yangqiu SONG" userId="7663364d-1002-410d-9c05-5263f526c5cf" providerId="ADAL" clId="{BC6827DF-E116-4774-8269-9C0E552E0ED7}" dt="2023-11-25T08:39:42.833" v="653" actId="165"/>
          <ac:spMkLst>
            <pc:docMk/>
            <pc:sldMk cId="3318726359" sldId="288"/>
            <ac:spMk id="280" creationId="{7856206A-1507-16BF-0D87-FAE20884F27A}"/>
          </ac:spMkLst>
        </pc:spChg>
        <pc:spChg chg="mod topLvl">
          <ac:chgData name="Yangqiu SONG" userId="7663364d-1002-410d-9c05-5263f526c5cf" providerId="ADAL" clId="{BC6827DF-E116-4774-8269-9C0E552E0ED7}" dt="2023-11-25T08:39:42.833" v="653" actId="165"/>
          <ac:spMkLst>
            <pc:docMk/>
            <pc:sldMk cId="3318726359" sldId="288"/>
            <ac:spMk id="281" creationId="{5C64E6E0-7BF7-F255-A766-36554682A5B5}"/>
          </ac:spMkLst>
        </pc:spChg>
        <pc:spChg chg="mod topLvl">
          <ac:chgData name="Yangqiu SONG" userId="7663364d-1002-410d-9c05-5263f526c5cf" providerId="ADAL" clId="{BC6827DF-E116-4774-8269-9C0E552E0ED7}" dt="2023-11-25T08:39:42.833" v="653" actId="165"/>
          <ac:spMkLst>
            <pc:docMk/>
            <pc:sldMk cId="3318726359" sldId="288"/>
            <ac:spMk id="282" creationId="{8F467858-00D0-8026-667F-973AA0E227EC}"/>
          </ac:spMkLst>
        </pc:spChg>
        <pc:spChg chg="mod topLvl">
          <ac:chgData name="Yangqiu SONG" userId="7663364d-1002-410d-9c05-5263f526c5cf" providerId="ADAL" clId="{BC6827DF-E116-4774-8269-9C0E552E0ED7}" dt="2023-11-25T08:39:42.833" v="653" actId="165"/>
          <ac:spMkLst>
            <pc:docMk/>
            <pc:sldMk cId="3318726359" sldId="288"/>
            <ac:spMk id="283" creationId="{C09660F6-B773-8DED-12D0-7CC8ACC913CD}"/>
          </ac:spMkLst>
        </pc:spChg>
        <pc:spChg chg="mod topLvl">
          <ac:chgData name="Yangqiu SONG" userId="7663364d-1002-410d-9c05-5263f526c5cf" providerId="ADAL" clId="{BC6827DF-E116-4774-8269-9C0E552E0ED7}" dt="2023-11-25T08:39:42.833" v="653" actId="165"/>
          <ac:spMkLst>
            <pc:docMk/>
            <pc:sldMk cId="3318726359" sldId="288"/>
            <ac:spMk id="284" creationId="{04B4C814-EEF3-90C9-2A37-F3E0C72E5354}"/>
          </ac:spMkLst>
        </pc:spChg>
        <pc:spChg chg="mod topLvl">
          <ac:chgData name="Yangqiu SONG" userId="7663364d-1002-410d-9c05-5263f526c5cf" providerId="ADAL" clId="{BC6827DF-E116-4774-8269-9C0E552E0ED7}" dt="2023-11-25T08:39:42.833" v="653" actId="165"/>
          <ac:spMkLst>
            <pc:docMk/>
            <pc:sldMk cId="3318726359" sldId="288"/>
            <ac:spMk id="285" creationId="{0DB894A9-B058-4707-4BF6-0626144B31F9}"/>
          </ac:spMkLst>
        </pc:spChg>
        <pc:spChg chg="mod topLvl">
          <ac:chgData name="Yangqiu SONG" userId="7663364d-1002-410d-9c05-5263f526c5cf" providerId="ADAL" clId="{BC6827DF-E116-4774-8269-9C0E552E0ED7}" dt="2023-11-25T08:39:42.833" v="653" actId="165"/>
          <ac:spMkLst>
            <pc:docMk/>
            <pc:sldMk cId="3318726359" sldId="288"/>
            <ac:spMk id="286" creationId="{9A326A2B-4FA5-D9A1-CE2C-E2C5E4204F69}"/>
          </ac:spMkLst>
        </pc:spChg>
        <pc:spChg chg="mod topLvl">
          <ac:chgData name="Yangqiu SONG" userId="7663364d-1002-410d-9c05-5263f526c5cf" providerId="ADAL" clId="{BC6827DF-E116-4774-8269-9C0E552E0ED7}" dt="2023-11-25T08:39:42.833" v="653" actId="165"/>
          <ac:spMkLst>
            <pc:docMk/>
            <pc:sldMk cId="3318726359" sldId="288"/>
            <ac:spMk id="287" creationId="{606BB345-710F-3DC3-4FC5-962DCFD43CBA}"/>
          </ac:spMkLst>
        </pc:spChg>
        <pc:spChg chg="mod topLvl">
          <ac:chgData name="Yangqiu SONG" userId="7663364d-1002-410d-9c05-5263f526c5cf" providerId="ADAL" clId="{BC6827DF-E116-4774-8269-9C0E552E0ED7}" dt="2023-11-25T08:39:42.833" v="653" actId="165"/>
          <ac:spMkLst>
            <pc:docMk/>
            <pc:sldMk cId="3318726359" sldId="288"/>
            <ac:spMk id="288" creationId="{7A75E056-F018-E808-489E-E2D309F4F988}"/>
          </ac:spMkLst>
        </pc:spChg>
        <pc:spChg chg="mod topLvl">
          <ac:chgData name="Yangqiu SONG" userId="7663364d-1002-410d-9c05-5263f526c5cf" providerId="ADAL" clId="{BC6827DF-E116-4774-8269-9C0E552E0ED7}" dt="2023-11-25T08:39:42.833" v="653" actId="165"/>
          <ac:spMkLst>
            <pc:docMk/>
            <pc:sldMk cId="3318726359" sldId="288"/>
            <ac:spMk id="289" creationId="{B00968ED-C78F-31D1-ABBC-DA8934FD13FC}"/>
          </ac:spMkLst>
        </pc:spChg>
        <pc:spChg chg="mod topLvl">
          <ac:chgData name="Yangqiu SONG" userId="7663364d-1002-410d-9c05-5263f526c5cf" providerId="ADAL" clId="{BC6827DF-E116-4774-8269-9C0E552E0ED7}" dt="2023-11-25T08:39:42.833" v="653" actId="165"/>
          <ac:spMkLst>
            <pc:docMk/>
            <pc:sldMk cId="3318726359" sldId="288"/>
            <ac:spMk id="290" creationId="{4F04D396-406C-8027-1CFC-3710F7EA66FD}"/>
          </ac:spMkLst>
        </pc:spChg>
        <pc:spChg chg="mod topLvl">
          <ac:chgData name="Yangqiu SONG" userId="7663364d-1002-410d-9c05-5263f526c5cf" providerId="ADAL" clId="{BC6827DF-E116-4774-8269-9C0E552E0ED7}" dt="2023-11-25T08:39:42.833" v="653" actId="165"/>
          <ac:spMkLst>
            <pc:docMk/>
            <pc:sldMk cId="3318726359" sldId="288"/>
            <ac:spMk id="291" creationId="{D46123B9-6013-AFB8-E85A-44B39CA1E716}"/>
          </ac:spMkLst>
        </pc:spChg>
        <pc:spChg chg="mod topLvl">
          <ac:chgData name="Yangqiu SONG" userId="7663364d-1002-410d-9c05-5263f526c5cf" providerId="ADAL" clId="{BC6827DF-E116-4774-8269-9C0E552E0ED7}" dt="2023-11-25T08:39:42.833" v="653" actId="165"/>
          <ac:spMkLst>
            <pc:docMk/>
            <pc:sldMk cId="3318726359" sldId="288"/>
            <ac:spMk id="292" creationId="{619EE502-CD82-414C-41AC-92539CA84A7A}"/>
          </ac:spMkLst>
        </pc:spChg>
        <pc:spChg chg="mod topLvl">
          <ac:chgData name="Yangqiu SONG" userId="7663364d-1002-410d-9c05-5263f526c5cf" providerId="ADAL" clId="{BC6827DF-E116-4774-8269-9C0E552E0ED7}" dt="2023-11-25T08:39:42.833" v="653" actId="165"/>
          <ac:spMkLst>
            <pc:docMk/>
            <pc:sldMk cId="3318726359" sldId="288"/>
            <ac:spMk id="293" creationId="{771D5866-7F54-190F-EB09-D90687866535}"/>
          </ac:spMkLst>
        </pc:spChg>
        <pc:spChg chg="mod topLvl">
          <ac:chgData name="Yangqiu SONG" userId="7663364d-1002-410d-9c05-5263f526c5cf" providerId="ADAL" clId="{BC6827DF-E116-4774-8269-9C0E552E0ED7}" dt="2023-11-25T08:39:42.833" v="653" actId="165"/>
          <ac:spMkLst>
            <pc:docMk/>
            <pc:sldMk cId="3318726359" sldId="288"/>
            <ac:spMk id="294" creationId="{357EF7E0-0B84-A233-4F66-C2DD0C7153D6}"/>
          </ac:spMkLst>
        </pc:spChg>
        <pc:spChg chg="mod topLvl">
          <ac:chgData name="Yangqiu SONG" userId="7663364d-1002-410d-9c05-5263f526c5cf" providerId="ADAL" clId="{BC6827DF-E116-4774-8269-9C0E552E0ED7}" dt="2023-11-25T08:39:42.833" v="653" actId="165"/>
          <ac:spMkLst>
            <pc:docMk/>
            <pc:sldMk cId="3318726359" sldId="288"/>
            <ac:spMk id="295" creationId="{A2784171-9268-30FC-A5D1-0B048FF95B28}"/>
          </ac:spMkLst>
        </pc:spChg>
        <pc:spChg chg="mod topLvl">
          <ac:chgData name="Yangqiu SONG" userId="7663364d-1002-410d-9c05-5263f526c5cf" providerId="ADAL" clId="{BC6827DF-E116-4774-8269-9C0E552E0ED7}" dt="2023-11-25T08:39:42.833" v="653" actId="165"/>
          <ac:spMkLst>
            <pc:docMk/>
            <pc:sldMk cId="3318726359" sldId="288"/>
            <ac:spMk id="296" creationId="{B87A343F-3087-6650-C217-D1F31C9B1D44}"/>
          </ac:spMkLst>
        </pc:spChg>
        <pc:spChg chg="mod topLvl">
          <ac:chgData name="Yangqiu SONG" userId="7663364d-1002-410d-9c05-5263f526c5cf" providerId="ADAL" clId="{BC6827DF-E116-4774-8269-9C0E552E0ED7}" dt="2023-11-25T08:39:42.833" v="653" actId="165"/>
          <ac:spMkLst>
            <pc:docMk/>
            <pc:sldMk cId="3318726359" sldId="288"/>
            <ac:spMk id="297" creationId="{3AAD9548-CB10-5CCD-45E6-B304F54A8875}"/>
          </ac:spMkLst>
        </pc:spChg>
        <pc:spChg chg="mod topLvl">
          <ac:chgData name="Yangqiu SONG" userId="7663364d-1002-410d-9c05-5263f526c5cf" providerId="ADAL" clId="{BC6827DF-E116-4774-8269-9C0E552E0ED7}" dt="2023-11-25T08:39:42.833" v="653" actId="165"/>
          <ac:spMkLst>
            <pc:docMk/>
            <pc:sldMk cId="3318726359" sldId="288"/>
            <ac:spMk id="298" creationId="{C3F13F92-7846-DC3C-9F4C-E229305684C4}"/>
          </ac:spMkLst>
        </pc:spChg>
        <pc:spChg chg="mod topLvl">
          <ac:chgData name="Yangqiu SONG" userId="7663364d-1002-410d-9c05-5263f526c5cf" providerId="ADAL" clId="{BC6827DF-E116-4774-8269-9C0E552E0ED7}" dt="2023-11-25T08:39:42.833" v="653" actId="165"/>
          <ac:spMkLst>
            <pc:docMk/>
            <pc:sldMk cId="3318726359" sldId="288"/>
            <ac:spMk id="299" creationId="{7BD7CEB0-9601-9EEF-3666-49FCCA3A9198}"/>
          </ac:spMkLst>
        </pc:spChg>
        <pc:spChg chg="mod topLvl">
          <ac:chgData name="Yangqiu SONG" userId="7663364d-1002-410d-9c05-5263f526c5cf" providerId="ADAL" clId="{BC6827DF-E116-4774-8269-9C0E552E0ED7}" dt="2023-11-25T08:39:42.833" v="653" actId="165"/>
          <ac:spMkLst>
            <pc:docMk/>
            <pc:sldMk cId="3318726359" sldId="288"/>
            <ac:spMk id="300" creationId="{F3961EE8-4313-424A-D80A-B2130605025A}"/>
          </ac:spMkLst>
        </pc:spChg>
        <pc:spChg chg="mod topLvl">
          <ac:chgData name="Yangqiu SONG" userId="7663364d-1002-410d-9c05-5263f526c5cf" providerId="ADAL" clId="{BC6827DF-E116-4774-8269-9C0E552E0ED7}" dt="2023-11-25T08:39:42.833" v="653" actId="165"/>
          <ac:spMkLst>
            <pc:docMk/>
            <pc:sldMk cId="3318726359" sldId="288"/>
            <ac:spMk id="301" creationId="{7D8BB5D0-5D99-1373-CEA0-BE988D144094}"/>
          </ac:spMkLst>
        </pc:spChg>
        <pc:spChg chg="mod topLvl">
          <ac:chgData name="Yangqiu SONG" userId="7663364d-1002-410d-9c05-5263f526c5cf" providerId="ADAL" clId="{BC6827DF-E116-4774-8269-9C0E552E0ED7}" dt="2023-11-25T08:39:42.833" v="653" actId="165"/>
          <ac:spMkLst>
            <pc:docMk/>
            <pc:sldMk cId="3318726359" sldId="288"/>
            <ac:spMk id="302" creationId="{66FEF8DD-0871-8AFC-CF34-58FE47AA9619}"/>
          </ac:spMkLst>
        </pc:spChg>
        <pc:spChg chg="mod topLvl">
          <ac:chgData name="Yangqiu SONG" userId="7663364d-1002-410d-9c05-5263f526c5cf" providerId="ADAL" clId="{BC6827DF-E116-4774-8269-9C0E552E0ED7}" dt="2023-11-25T08:39:42.833" v="653" actId="165"/>
          <ac:spMkLst>
            <pc:docMk/>
            <pc:sldMk cId="3318726359" sldId="288"/>
            <ac:spMk id="303" creationId="{EF208370-E85A-3532-8D90-C9060B22D346}"/>
          </ac:spMkLst>
        </pc:spChg>
        <pc:spChg chg="mod topLvl">
          <ac:chgData name="Yangqiu SONG" userId="7663364d-1002-410d-9c05-5263f526c5cf" providerId="ADAL" clId="{BC6827DF-E116-4774-8269-9C0E552E0ED7}" dt="2023-11-25T08:39:42.833" v="653" actId="165"/>
          <ac:spMkLst>
            <pc:docMk/>
            <pc:sldMk cId="3318726359" sldId="288"/>
            <ac:spMk id="304" creationId="{D1D7B722-BAF5-49CB-B7DD-4C83A63BF597}"/>
          </ac:spMkLst>
        </pc:spChg>
        <pc:spChg chg="mod topLvl">
          <ac:chgData name="Yangqiu SONG" userId="7663364d-1002-410d-9c05-5263f526c5cf" providerId="ADAL" clId="{BC6827DF-E116-4774-8269-9C0E552E0ED7}" dt="2023-11-25T08:39:42.833" v="653" actId="165"/>
          <ac:spMkLst>
            <pc:docMk/>
            <pc:sldMk cId="3318726359" sldId="288"/>
            <ac:spMk id="305" creationId="{26D545E1-23E2-B36B-DB1F-83BC785263D2}"/>
          </ac:spMkLst>
        </pc:spChg>
        <pc:spChg chg="mod topLvl">
          <ac:chgData name="Yangqiu SONG" userId="7663364d-1002-410d-9c05-5263f526c5cf" providerId="ADAL" clId="{BC6827DF-E116-4774-8269-9C0E552E0ED7}" dt="2023-11-25T08:39:42.833" v="653" actId="165"/>
          <ac:spMkLst>
            <pc:docMk/>
            <pc:sldMk cId="3318726359" sldId="288"/>
            <ac:spMk id="306" creationId="{5AE5ADFF-CAC8-85A1-9CB2-D1D90C5C832A}"/>
          </ac:spMkLst>
        </pc:spChg>
        <pc:spChg chg="mod topLvl">
          <ac:chgData name="Yangqiu SONG" userId="7663364d-1002-410d-9c05-5263f526c5cf" providerId="ADAL" clId="{BC6827DF-E116-4774-8269-9C0E552E0ED7}" dt="2023-11-25T08:39:42.833" v="653" actId="165"/>
          <ac:spMkLst>
            <pc:docMk/>
            <pc:sldMk cId="3318726359" sldId="288"/>
            <ac:spMk id="307" creationId="{5FB6FFF4-914C-B240-20AD-E5EF05FE9C74}"/>
          </ac:spMkLst>
        </pc:spChg>
        <pc:spChg chg="mod topLvl">
          <ac:chgData name="Yangqiu SONG" userId="7663364d-1002-410d-9c05-5263f526c5cf" providerId="ADAL" clId="{BC6827DF-E116-4774-8269-9C0E552E0ED7}" dt="2023-11-25T08:39:42.833" v="653" actId="165"/>
          <ac:spMkLst>
            <pc:docMk/>
            <pc:sldMk cId="3318726359" sldId="288"/>
            <ac:spMk id="308" creationId="{62F11458-E223-B39B-31C5-2894DA53DC3D}"/>
          </ac:spMkLst>
        </pc:spChg>
        <pc:spChg chg="mod topLvl">
          <ac:chgData name="Yangqiu SONG" userId="7663364d-1002-410d-9c05-5263f526c5cf" providerId="ADAL" clId="{BC6827DF-E116-4774-8269-9C0E552E0ED7}" dt="2023-11-25T08:39:42.833" v="653" actId="165"/>
          <ac:spMkLst>
            <pc:docMk/>
            <pc:sldMk cId="3318726359" sldId="288"/>
            <ac:spMk id="309" creationId="{C7BE3CA4-F66F-B161-0663-5C0A951AA041}"/>
          </ac:spMkLst>
        </pc:spChg>
        <pc:spChg chg="mod topLvl">
          <ac:chgData name="Yangqiu SONG" userId="7663364d-1002-410d-9c05-5263f526c5cf" providerId="ADAL" clId="{BC6827DF-E116-4774-8269-9C0E552E0ED7}" dt="2023-11-25T08:39:42.833" v="653" actId="165"/>
          <ac:spMkLst>
            <pc:docMk/>
            <pc:sldMk cId="3318726359" sldId="288"/>
            <ac:spMk id="310" creationId="{2A97D15D-9DBD-DF51-8B22-7F64C038EF23}"/>
          </ac:spMkLst>
        </pc:spChg>
        <pc:spChg chg="mod topLvl">
          <ac:chgData name="Yangqiu SONG" userId="7663364d-1002-410d-9c05-5263f526c5cf" providerId="ADAL" clId="{BC6827DF-E116-4774-8269-9C0E552E0ED7}" dt="2023-11-25T08:39:42.833" v="653" actId="165"/>
          <ac:spMkLst>
            <pc:docMk/>
            <pc:sldMk cId="3318726359" sldId="288"/>
            <ac:spMk id="311" creationId="{ECC01652-32E7-4F46-3838-5FE10A953465}"/>
          </ac:spMkLst>
        </pc:spChg>
        <pc:spChg chg="mod topLvl">
          <ac:chgData name="Yangqiu SONG" userId="7663364d-1002-410d-9c05-5263f526c5cf" providerId="ADAL" clId="{BC6827DF-E116-4774-8269-9C0E552E0ED7}" dt="2023-11-25T08:39:42.833" v="653" actId="165"/>
          <ac:spMkLst>
            <pc:docMk/>
            <pc:sldMk cId="3318726359" sldId="288"/>
            <ac:spMk id="312" creationId="{7AA24AE3-7505-82C0-EBD2-D2EFC04FE040}"/>
          </ac:spMkLst>
        </pc:spChg>
        <pc:spChg chg="mod topLvl">
          <ac:chgData name="Yangqiu SONG" userId="7663364d-1002-410d-9c05-5263f526c5cf" providerId="ADAL" clId="{BC6827DF-E116-4774-8269-9C0E552E0ED7}" dt="2023-11-25T08:39:42.833" v="653" actId="165"/>
          <ac:spMkLst>
            <pc:docMk/>
            <pc:sldMk cId="3318726359" sldId="288"/>
            <ac:spMk id="313" creationId="{94CEEEBB-631E-9BDE-395E-1BEE92E1209D}"/>
          </ac:spMkLst>
        </pc:spChg>
        <pc:spChg chg="mod topLvl">
          <ac:chgData name="Yangqiu SONG" userId="7663364d-1002-410d-9c05-5263f526c5cf" providerId="ADAL" clId="{BC6827DF-E116-4774-8269-9C0E552E0ED7}" dt="2023-11-25T08:39:42.833" v="653" actId="165"/>
          <ac:spMkLst>
            <pc:docMk/>
            <pc:sldMk cId="3318726359" sldId="288"/>
            <ac:spMk id="314" creationId="{59E2EB26-59EE-42A5-33AA-6DBB7291737D}"/>
          </ac:spMkLst>
        </pc:spChg>
        <pc:spChg chg="mod topLvl">
          <ac:chgData name="Yangqiu SONG" userId="7663364d-1002-410d-9c05-5263f526c5cf" providerId="ADAL" clId="{BC6827DF-E116-4774-8269-9C0E552E0ED7}" dt="2023-11-25T08:39:42.833" v="653" actId="165"/>
          <ac:spMkLst>
            <pc:docMk/>
            <pc:sldMk cId="3318726359" sldId="288"/>
            <ac:spMk id="315" creationId="{B82E16B1-1978-47E7-873A-7AD311930664}"/>
          </ac:spMkLst>
        </pc:spChg>
        <pc:spChg chg="mod topLvl">
          <ac:chgData name="Yangqiu SONG" userId="7663364d-1002-410d-9c05-5263f526c5cf" providerId="ADAL" clId="{BC6827DF-E116-4774-8269-9C0E552E0ED7}" dt="2023-11-25T08:39:42.833" v="653" actId="165"/>
          <ac:spMkLst>
            <pc:docMk/>
            <pc:sldMk cId="3318726359" sldId="288"/>
            <ac:spMk id="316" creationId="{71C0D9FF-D9EB-F4FE-7EE2-A3367E33DF88}"/>
          </ac:spMkLst>
        </pc:spChg>
        <pc:spChg chg="mod topLvl">
          <ac:chgData name="Yangqiu SONG" userId="7663364d-1002-410d-9c05-5263f526c5cf" providerId="ADAL" clId="{BC6827DF-E116-4774-8269-9C0E552E0ED7}" dt="2023-11-25T08:39:42.833" v="653" actId="165"/>
          <ac:spMkLst>
            <pc:docMk/>
            <pc:sldMk cId="3318726359" sldId="288"/>
            <ac:spMk id="317" creationId="{17AA7F5E-6F69-68DC-94F2-AF48DD766772}"/>
          </ac:spMkLst>
        </pc:spChg>
        <pc:spChg chg="mod topLvl">
          <ac:chgData name="Yangqiu SONG" userId="7663364d-1002-410d-9c05-5263f526c5cf" providerId="ADAL" clId="{BC6827DF-E116-4774-8269-9C0E552E0ED7}" dt="2023-11-25T08:39:42.833" v="653" actId="165"/>
          <ac:spMkLst>
            <pc:docMk/>
            <pc:sldMk cId="3318726359" sldId="288"/>
            <ac:spMk id="318" creationId="{4F490E32-CA3C-B0E6-A082-BD2DF251B065}"/>
          </ac:spMkLst>
        </pc:spChg>
        <pc:spChg chg="mod topLvl">
          <ac:chgData name="Yangqiu SONG" userId="7663364d-1002-410d-9c05-5263f526c5cf" providerId="ADAL" clId="{BC6827DF-E116-4774-8269-9C0E552E0ED7}" dt="2023-11-25T08:39:42.833" v="653" actId="165"/>
          <ac:spMkLst>
            <pc:docMk/>
            <pc:sldMk cId="3318726359" sldId="288"/>
            <ac:spMk id="319" creationId="{3E00BFE2-6A66-DB0B-4D30-0549D0F349EF}"/>
          </ac:spMkLst>
        </pc:spChg>
        <pc:spChg chg="mod topLvl">
          <ac:chgData name="Yangqiu SONG" userId="7663364d-1002-410d-9c05-5263f526c5cf" providerId="ADAL" clId="{BC6827DF-E116-4774-8269-9C0E552E0ED7}" dt="2023-11-25T08:39:42.833" v="653" actId="165"/>
          <ac:spMkLst>
            <pc:docMk/>
            <pc:sldMk cId="3318726359" sldId="288"/>
            <ac:spMk id="320" creationId="{F8226EB8-82FD-D14E-A0FE-9F7739FA66FB}"/>
          </ac:spMkLst>
        </pc:spChg>
        <pc:spChg chg="mod topLvl">
          <ac:chgData name="Yangqiu SONG" userId="7663364d-1002-410d-9c05-5263f526c5cf" providerId="ADAL" clId="{BC6827DF-E116-4774-8269-9C0E552E0ED7}" dt="2023-11-25T08:39:42.833" v="653" actId="165"/>
          <ac:spMkLst>
            <pc:docMk/>
            <pc:sldMk cId="3318726359" sldId="288"/>
            <ac:spMk id="321" creationId="{7FC628D2-B9B6-1A5E-E677-9308F13349B9}"/>
          </ac:spMkLst>
        </pc:spChg>
        <pc:spChg chg="mod topLvl">
          <ac:chgData name="Yangqiu SONG" userId="7663364d-1002-410d-9c05-5263f526c5cf" providerId="ADAL" clId="{BC6827DF-E116-4774-8269-9C0E552E0ED7}" dt="2023-11-25T08:39:42.833" v="653" actId="165"/>
          <ac:spMkLst>
            <pc:docMk/>
            <pc:sldMk cId="3318726359" sldId="288"/>
            <ac:spMk id="322" creationId="{78914352-A1B7-CA6A-6E4B-F2ACBE49AA12}"/>
          </ac:spMkLst>
        </pc:spChg>
        <pc:spChg chg="mod topLvl">
          <ac:chgData name="Yangqiu SONG" userId="7663364d-1002-410d-9c05-5263f526c5cf" providerId="ADAL" clId="{BC6827DF-E116-4774-8269-9C0E552E0ED7}" dt="2023-11-25T08:39:42.833" v="653" actId="165"/>
          <ac:spMkLst>
            <pc:docMk/>
            <pc:sldMk cId="3318726359" sldId="288"/>
            <ac:spMk id="323" creationId="{FB4C0F54-1730-155A-1A84-D95C6BE3BBAA}"/>
          </ac:spMkLst>
        </pc:spChg>
        <pc:spChg chg="mod topLvl">
          <ac:chgData name="Yangqiu SONG" userId="7663364d-1002-410d-9c05-5263f526c5cf" providerId="ADAL" clId="{BC6827DF-E116-4774-8269-9C0E552E0ED7}" dt="2023-11-25T08:39:42.833" v="653" actId="165"/>
          <ac:spMkLst>
            <pc:docMk/>
            <pc:sldMk cId="3318726359" sldId="288"/>
            <ac:spMk id="324" creationId="{2668B5E2-4C97-6DA1-69F5-3945507292C3}"/>
          </ac:spMkLst>
        </pc:spChg>
        <pc:spChg chg="mod topLvl">
          <ac:chgData name="Yangqiu SONG" userId="7663364d-1002-410d-9c05-5263f526c5cf" providerId="ADAL" clId="{BC6827DF-E116-4774-8269-9C0E552E0ED7}" dt="2023-11-25T08:39:42.833" v="653" actId="165"/>
          <ac:spMkLst>
            <pc:docMk/>
            <pc:sldMk cId="3318726359" sldId="288"/>
            <ac:spMk id="325" creationId="{E72E3C39-3465-ACB1-9CA6-706ED285CF94}"/>
          </ac:spMkLst>
        </pc:spChg>
        <pc:spChg chg="mod topLvl">
          <ac:chgData name="Yangqiu SONG" userId="7663364d-1002-410d-9c05-5263f526c5cf" providerId="ADAL" clId="{BC6827DF-E116-4774-8269-9C0E552E0ED7}" dt="2023-11-25T08:39:42.833" v="653" actId="165"/>
          <ac:spMkLst>
            <pc:docMk/>
            <pc:sldMk cId="3318726359" sldId="288"/>
            <ac:spMk id="326" creationId="{93F435F6-0A66-1E67-D9D9-5B05F6B0BCBB}"/>
          </ac:spMkLst>
        </pc:spChg>
        <pc:spChg chg="mod topLvl">
          <ac:chgData name="Yangqiu SONG" userId="7663364d-1002-410d-9c05-5263f526c5cf" providerId="ADAL" clId="{BC6827DF-E116-4774-8269-9C0E552E0ED7}" dt="2023-11-25T08:39:42.833" v="653" actId="165"/>
          <ac:spMkLst>
            <pc:docMk/>
            <pc:sldMk cId="3318726359" sldId="288"/>
            <ac:spMk id="327" creationId="{8A73F5DA-D5C5-1ED6-C472-E2B1CD6809C7}"/>
          </ac:spMkLst>
        </pc:spChg>
        <pc:spChg chg="mod topLvl">
          <ac:chgData name="Yangqiu SONG" userId="7663364d-1002-410d-9c05-5263f526c5cf" providerId="ADAL" clId="{BC6827DF-E116-4774-8269-9C0E552E0ED7}" dt="2023-11-25T08:39:42.833" v="653" actId="165"/>
          <ac:spMkLst>
            <pc:docMk/>
            <pc:sldMk cId="3318726359" sldId="288"/>
            <ac:spMk id="328" creationId="{EA70FDA1-A81F-5343-4D32-3F00A4CAF283}"/>
          </ac:spMkLst>
        </pc:spChg>
        <pc:spChg chg="mod topLvl">
          <ac:chgData name="Yangqiu SONG" userId="7663364d-1002-410d-9c05-5263f526c5cf" providerId="ADAL" clId="{BC6827DF-E116-4774-8269-9C0E552E0ED7}" dt="2023-11-25T08:39:42.833" v="653" actId="165"/>
          <ac:spMkLst>
            <pc:docMk/>
            <pc:sldMk cId="3318726359" sldId="288"/>
            <ac:spMk id="329" creationId="{F5D37C04-392A-8ECF-3970-9E32B537FC16}"/>
          </ac:spMkLst>
        </pc:spChg>
        <pc:spChg chg="mod topLvl">
          <ac:chgData name="Yangqiu SONG" userId="7663364d-1002-410d-9c05-5263f526c5cf" providerId="ADAL" clId="{BC6827DF-E116-4774-8269-9C0E552E0ED7}" dt="2023-11-25T08:39:42.833" v="653" actId="165"/>
          <ac:spMkLst>
            <pc:docMk/>
            <pc:sldMk cId="3318726359" sldId="288"/>
            <ac:spMk id="330" creationId="{781A491D-12FA-80DD-6068-99A9F5500205}"/>
          </ac:spMkLst>
        </pc:spChg>
        <pc:spChg chg="mod topLvl">
          <ac:chgData name="Yangqiu SONG" userId="7663364d-1002-410d-9c05-5263f526c5cf" providerId="ADAL" clId="{BC6827DF-E116-4774-8269-9C0E552E0ED7}" dt="2023-11-25T08:39:42.833" v="653" actId="165"/>
          <ac:spMkLst>
            <pc:docMk/>
            <pc:sldMk cId="3318726359" sldId="288"/>
            <ac:spMk id="331" creationId="{02DFBDA5-8A31-F65F-69DD-A742647B73FD}"/>
          </ac:spMkLst>
        </pc:spChg>
        <pc:spChg chg="mod topLvl">
          <ac:chgData name="Yangqiu SONG" userId="7663364d-1002-410d-9c05-5263f526c5cf" providerId="ADAL" clId="{BC6827DF-E116-4774-8269-9C0E552E0ED7}" dt="2023-11-25T08:39:42.833" v="653" actId="165"/>
          <ac:spMkLst>
            <pc:docMk/>
            <pc:sldMk cId="3318726359" sldId="288"/>
            <ac:spMk id="332" creationId="{B1A7CF76-C4C2-8ED8-8B40-8859BB86F330}"/>
          </ac:spMkLst>
        </pc:spChg>
        <pc:spChg chg="mod topLvl">
          <ac:chgData name="Yangqiu SONG" userId="7663364d-1002-410d-9c05-5263f526c5cf" providerId="ADAL" clId="{BC6827DF-E116-4774-8269-9C0E552E0ED7}" dt="2023-11-25T08:39:42.833" v="653" actId="165"/>
          <ac:spMkLst>
            <pc:docMk/>
            <pc:sldMk cId="3318726359" sldId="288"/>
            <ac:spMk id="333" creationId="{B54362A3-EDDB-EF91-8FB1-4262091DE1A6}"/>
          </ac:spMkLst>
        </pc:spChg>
        <pc:spChg chg="mod topLvl">
          <ac:chgData name="Yangqiu SONG" userId="7663364d-1002-410d-9c05-5263f526c5cf" providerId="ADAL" clId="{BC6827DF-E116-4774-8269-9C0E552E0ED7}" dt="2023-11-25T08:39:42.833" v="653" actId="165"/>
          <ac:spMkLst>
            <pc:docMk/>
            <pc:sldMk cId="3318726359" sldId="288"/>
            <ac:spMk id="334" creationId="{C53CC370-50FA-D042-F3C2-B192FAD14059}"/>
          </ac:spMkLst>
        </pc:spChg>
        <pc:spChg chg="mod topLvl">
          <ac:chgData name="Yangqiu SONG" userId="7663364d-1002-410d-9c05-5263f526c5cf" providerId="ADAL" clId="{BC6827DF-E116-4774-8269-9C0E552E0ED7}" dt="2023-11-25T08:39:42.833" v="653" actId="165"/>
          <ac:spMkLst>
            <pc:docMk/>
            <pc:sldMk cId="3318726359" sldId="288"/>
            <ac:spMk id="335" creationId="{2AD868B1-4353-7347-E223-B70128E8343D}"/>
          </ac:spMkLst>
        </pc:spChg>
        <pc:spChg chg="mod topLvl">
          <ac:chgData name="Yangqiu SONG" userId="7663364d-1002-410d-9c05-5263f526c5cf" providerId="ADAL" clId="{BC6827DF-E116-4774-8269-9C0E552E0ED7}" dt="2023-11-25T08:39:42.833" v="653" actId="165"/>
          <ac:spMkLst>
            <pc:docMk/>
            <pc:sldMk cId="3318726359" sldId="288"/>
            <ac:spMk id="336" creationId="{3F170359-121A-028F-C567-6D6E1E8EF39E}"/>
          </ac:spMkLst>
        </pc:spChg>
        <pc:spChg chg="mod topLvl">
          <ac:chgData name="Yangqiu SONG" userId="7663364d-1002-410d-9c05-5263f526c5cf" providerId="ADAL" clId="{BC6827DF-E116-4774-8269-9C0E552E0ED7}" dt="2023-11-25T08:39:42.833" v="653" actId="165"/>
          <ac:spMkLst>
            <pc:docMk/>
            <pc:sldMk cId="3318726359" sldId="288"/>
            <ac:spMk id="337" creationId="{4AD93808-ECFB-7214-495A-5A29188840EF}"/>
          </ac:spMkLst>
        </pc:spChg>
        <pc:spChg chg="mod topLvl">
          <ac:chgData name="Yangqiu SONG" userId="7663364d-1002-410d-9c05-5263f526c5cf" providerId="ADAL" clId="{BC6827DF-E116-4774-8269-9C0E552E0ED7}" dt="2023-11-25T08:39:42.833" v="653" actId="165"/>
          <ac:spMkLst>
            <pc:docMk/>
            <pc:sldMk cId="3318726359" sldId="288"/>
            <ac:spMk id="338" creationId="{95A5DB62-DE33-595A-68FB-E13FBD1047E9}"/>
          </ac:spMkLst>
        </pc:spChg>
        <pc:spChg chg="mod topLvl">
          <ac:chgData name="Yangqiu SONG" userId="7663364d-1002-410d-9c05-5263f526c5cf" providerId="ADAL" clId="{BC6827DF-E116-4774-8269-9C0E552E0ED7}" dt="2023-11-25T08:39:42.833" v="653" actId="165"/>
          <ac:spMkLst>
            <pc:docMk/>
            <pc:sldMk cId="3318726359" sldId="288"/>
            <ac:spMk id="339" creationId="{96D7B9F8-8466-41B1-24FF-7DB291D6D279}"/>
          </ac:spMkLst>
        </pc:spChg>
        <pc:spChg chg="mod topLvl">
          <ac:chgData name="Yangqiu SONG" userId="7663364d-1002-410d-9c05-5263f526c5cf" providerId="ADAL" clId="{BC6827DF-E116-4774-8269-9C0E552E0ED7}" dt="2023-11-25T08:39:42.833" v="653" actId="165"/>
          <ac:spMkLst>
            <pc:docMk/>
            <pc:sldMk cId="3318726359" sldId="288"/>
            <ac:spMk id="340" creationId="{C05DD6CF-0BCC-E827-E2AE-ADC5B5C5CC4C}"/>
          </ac:spMkLst>
        </pc:spChg>
        <pc:spChg chg="mod topLvl">
          <ac:chgData name="Yangqiu SONG" userId="7663364d-1002-410d-9c05-5263f526c5cf" providerId="ADAL" clId="{BC6827DF-E116-4774-8269-9C0E552E0ED7}" dt="2023-11-25T08:39:42.833" v="653" actId="165"/>
          <ac:spMkLst>
            <pc:docMk/>
            <pc:sldMk cId="3318726359" sldId="288"/>
            <ac:spMk id="341" creationId="{D7BFE30F-7451-E4BA-CF49-F505ADA79F1A}"/>
          </ac:spMkLst>
        </pc:spChg>
        <pc:spChg chg="mod topLvl">
          <ac:chgData name="Yangqiu SONG" userId="7663364d-1002-410d-9c05-5263f526c5cf" providerId="ADAL" clId="{BC6827DF-E116-4774-8269-9C0E552E0ED7}" dt="2023-11-25T08:39:42.833" v="653" actId="165"/>
          <ac:spMkLst>
            <pc:docMk/>
            <pc:sldMk cId="3318726359" sldId="288"/>
            <ac:spMk id="342" creationId="{1001D352-F194-C515-E6BE-1FED4BC532A6}"/>
          </ac:spMkLst>
        </pc:spChg>
        <pc:spChg chg="mod topLvl">
          <ac:chgData name="Yangqiu SONG" userId="7663364d-1002-410d-9c05-5263f526c5cf" providerId="ADAL" clId="{BC6827DF-E116-4774-8269-9C0E552E0ED7}" dt="2023-11-25T08:39:42.833" v="653" actId="165"/>
          <ac:spMkLst>
            <pc:docMk/>
            <pc:sldMk cId="3318726359" sldId="288"/>
            <ac:spMk id="343" creationId="{097540C7-25E6-4A73-EE89-E0474F426902}"/>
          </ac:spMkLst>
        </pc:spChg>
        <pc:spChg chg="mod topLvl">
          <ac:chgData name="Yangqiu SONG" userId="7663364d-1002-410d-9c05-5263f526c5cf" providerId="ADAL" clId="{BC6827DF-E116-4774-8269-9C0E552E0ED7}" dt="2023-11-25T08:39:42.833" v="653" actId="165"/>
          <ac:spMkLst>
            <pc:docMk/>
            <pc:sldMk cId="3318726359" sldId="288"/>
            <ac:spMk id="344" creationId="{184F5661-837B-A651-3B70-7FF430FBECAB}"/>
          </ac:spMkLst>
        </pc:spChg>
        <pc:spChg chg="mod topLvl">
          <ac:chgData name="Yangqiu SONG" userId="7663364d-1002-410d-9c05-5263f526c5cf" providerId="ADAL" clId="{BC6827DF-E116-4774-8269-9C0E552E0ED7}" dt="2023-11-25T08:39:42.833" v="653" actId="165"/>
          <ac:spMkLst>
            <pc:docMk/>
            <pc:sldMk cId="3318726359" sldId="288"/>
            <ac:spMk id="345" creationId="{8B86A91D-188D-DB01-4115-F2C730A78B0A}"/>
          </ac:spMkLst>
        </pc:spChg>
        <pc:spChg chg="mod topLvl">
          <ac:chgData name="Yangqiu SONG" userId="7663364d-1002-410d-9c05-5263f526c5cf" providerId="ADAL" clId="{BC6827DF-E116-4774-8269-9C0E552E0ED7}" dt="2023-11-25T08:39:42.833" v="653" actId="165"/>
          <ac:spMkLst>
            <pc:docMk/>
            <pc:sldMk cId="3318726359" sldId="288"/>
            <ac:spMk id="346" creationId="{D132D3A6-B443-65FA-0584-2C251384595C}"/>
          </ac:spMkLst>
        </pc:spChg>
        <pc:spChg chg="mod topLvl">
          <ac:chgData name="Yangqiu SONG" userId="7663364d-1002-410d-9c05-5263f526c5cf" providerId="ADAL" clId="{BC6827DF-E116-4774-8269-9C0E552E0ED7}" dt="2023-11-25T08:39:42.833" v="653" actId="165"/>
          <ac:spMkLst>
            <pc:docMk/>
            <pc:sldMk cId="3318726359" sldId="288"/>
            <ac:spMk id="347" creationId="{B1278F66-A1EA-0561-22EA-A66560ABA1CE}"/>
          </ac:spMkLst>
        </pc:spChg>
        <pc:spChg chg="mod topLvl">
          <ac:chgData name="Yangqiu SONG" userId="7663364d-1002-410d-9c05-5263f526c5cf" providerId="ADAL" clId="{BC6827DF-E116-4774-8269-9C0E552E0ED7}" dt="2023-11-25T08:39:42.833" v="653" actId="165"/>
          <ac:spMkLst>
            <pc:docMk/>
            <pc:sldMk cId="3318726359" sldId="288"/>
            <ac:spMk id="348" creationId="{E140C36E-C266-674C-DE8B-34804CFA8E53}"/>
          </ac:spMkLst>
        </pc:spChg>
        <pc:spChg chg="mod topLvl">
          <ac:chgData name="Yangqiu SONG" userId="7663364d-1002-410d-9c05-5263f526c5cf" providerId="ADAL" clId="{BC6827DF-E116-4774-8269-9C0E552E0ED7}" dt="2023-11-25T08:39:42.833" v="653" actId="165"/>
          <ac:spMkLst>
            <pc:docMk/>
            <pc:sldMk cId="3318726359" sldId="288"/>
            <ac:spMk id="349" creationId="{21A4D8FD-30CC-6D95-77C1-6AB0557FF730}"/>
          </ac:spMkLst>
        </pc:spChg>
        <pc:spChg chg="mod topLvl">
          <ac:chgData name="Yangqiu SONG" userId="7663364d-1002-410d-9c05-5263f526c5cf" providerId="ADAL" clId="{BC6827DF-E116-4774-8269-9C0E552E0ED7}" dt="2023-11-25T08:39:42.833" v="653" actId="165"/>
          <ac:spMkLst>
            <pc:docMk/>
            <pc:sldMk cId="3318726359" sldId="288"/>
            <ac:spMk id="350" creationId="{3B079726-6513-1361-0258-BA047DD229A3}"/>
          </ac:spMkLst>
        </pc:spChg>
        <pc:spChg chg="mod topLvl">
          <ac:chgData name="Yangqiu SONG" userId="7663364d-1002-410d-9c05-5263f526c5cf" providerId="ADAL" clId="{BC6827DF-E116-4774-8269-9C0E552E0ED7}" dt="2023-11-25T08:39:42.833" v="653" actId="165"/>
          <ac:spMkLst>
            <pc:docMk/>
            <pc:sldMk cId="3318726359" sldId="288"/>
            <ac:spMk id="351" creationId="{67B0AABD-8286-BAFD-9E7E-F441BBCC7046}"/>
          </ac:spMkLst>
        </pc:spChg>
        <pc:spChg chg="mod topLvl">
          <ac:chgData name="Yangqiu SONG" userId="7663364d-1002-410d-9c05-5263f526c5cf" providerId="ADAL" clId="{BC6827DF-E116-4774-8269-9C0E552E0ED7}" dt="2023-11-25T08:39:42.833" v="653" actId="165"/>
          <ac:spMkLst>
            <pc:docMk/>
            <pc:sldMk cId="3318726359" sldId="288"/>
            <ac:spMk id="352" creationId="{422B1A3C-2F7C-E632-4E78-229A9DA2BA0C}"/>
          </ac:spMkLst>
        </pc:spChg>
        <pc:spChg chg="mod topLvl">
          <ac:chgData name="Yangqiu SONG" userId="7663364d-1002-410d-9c05-5263f526c5cf" providerId="ADAL" clId="{BC6827DF-E116-4774-8269-9C0E552E0ED7}" dt="2023-11-25T08:39:42.833" v="653" actId="165"/>
          <ac:spMkLst>
            <pc:docMk/>
            <pc:sldMk cId="3318726359" sldId="288"/>
            <ac:spMk id="353" creationId="{B4BC959F-6DCC-3DC3-BA58-0B05E0CDB524}"/>
          </ac:spMkLst>
        </pc:spChg>
        <pc:spChg chg="mod topLvl">
          <ac:chgData name="Yangqiu SONG" userId="7663364d-1002-410d-9c05-5263f526c5cf" providerId="ADAL" clId="{BC6827DF-E116-4774-8269-9C0E552E0ED7}" dt="2023-11-25T08:39:42.833" v="653" actId="165"/>
          <ac:spMkLst>
            <pc:docMk/>
            <pc:sldMk cId="3318726359" sldId="288"/>
            <ac:spMk id="354" creationId="{52FE5B40-E1F9-0F89-E0E0-75733028C34D}"/>
          </ac:spMkLst>
        </pc:spChg>
        <pc:spChg chg="mod topLvl">
          <ac:chgData name="Yangqiu SONG" userId="7663364d-1002-410d-9c05-5263f526c5cf" providerId="ADAL" clId="{BC6827DF-E116-4774-8269-9C0E552E0ED7}" dt="2023-11-25T08:39:42.833" v="653" actId="165"/>
          <ac:spMkLst>
            <pc:docMk/>
            <pc:sldMk cId="3318726359" sldId="288"/>
            <ac:spMk id="355" creationId="{DF346176-2DA3-D4BD-91C9-2056E23EF3E4}"/>
          </ac:spMkLst>
        </pc:spChg>
        <pc:spChg chg="mod topLvl">
          <ac:chgData name="Yangqiu SONG" userId="7663364d-1002-410d-9c05-5263f526c5cf" providerId="ADAL" clId="{BC6827DF-E116-4774-8269-9C0E552E0ED7}" dt="2023-11-25T08:39:42.833" v="653" actId="165"/>
          <ac:spMkLst>
            <pc:docMk/>
            <pc:sldMk cId="3318726359" sldId="288"/>
            <ac:spMk id="356" creationId="{FE07AFC0-7AE0-A106-ACC5-E869396E15B8}"/>
          </ac:spMkLst>
        </pc:spChg>
        <pc:spChg chg="mod topLvl">
          <ac:chgData name="Yangqiu SONG" userId="7663364d-1002-410d-9c05-5263f526c5cf" providerId="ADAL" clId="{BC6827DF-E116-4774-8269-9C0E552E0ED7}" dt="2023-11-25T08:39:42.833" v="653" actId="165"/>
          <ac:spMkLst>
            <pc:docMk/>
            <pc:sldMk cId="3318726359" sldId="288"/>
            <ac:spMk id="357" creationId="{E21373EB-F229-2768-731F-CAD67BC488A9}"/>
          </ac:spMkLst>
        </pc:spChg>
        <pc:spChg chg="mod topLvl">
          <ac:chgData name="Yangqiu SONG" userId="7663364d-1002-410d-9c05-5263f526c5cf" providerId="ADAL" clId="{BC6827DF-E116-4774-8269-9C0E552E0ED7}" dt="2023-11-25T08:39:42.833" v="653" actId="165"/>
          <ac:spMkLst>
            <pc:docMk/>
            <pc:sldMk cId="3318726359" sldId="288"/>
            <ac:spMk id="358" creationId="{D01C3F48-13DF-2BCB-7DB4-D66630284764}"/>
          </ac:spMkLst>
        </pc:spChg>
        <pc:spChg chg="mod topLvl">
          <ac:chgData name="Yangqiu SONG" userId="7663364d-1002-410d-9c05-5263f526c5cf" providerId="ADAL" clId="{BC6827DF-E116-4774-8269-9C0E552E0ED7}" dt="2023-11-25T08:39:42.833" v="653" actId="165"/>
          <ac:spMkLst>
            <pc:docMk/>
            <pc:sldMk cId="3318726359" sldId="288"/>
            <ac:spMk id="359" creationId="{63C1F460-B652-D35F-731E-E3E2E80A922C}"/>
          </ac:spMkLst>
        </pc:spChg>
        <pc:spChg chg="mod topLvl">
          <ac:chgData name="Yangqiu SONG" userId="7663364d-1002-410d-9c05-5263f526c5cf" providerId="ADAL" clId="{BC6827DF-E116-4774-8269-9C0E552E0ED7}" dt="2023-11-25T08:39:42.833" v="653" actId="165"/>
          <ac:spMkLst>
            <pc:docMk/>
            <pc:sldMk cId="3318726359" sldId="288"/>
            <ac:spMk id="360" creationId="{B1C655CA-DF85-D8CB-BCEE-69405A72B918}"/>
          </ac:spMkLst>
        </pc:spChg>
        <pc:spChg chg="mod topLvl">
          <ac:chgData name="Yangqiu SONG" userId="7663364d-1002-410d-9c05-5263f526c5cf" providerId="ADAL" clId="{BC6827DF-E116-4774-8269-9C0E552E0ED7}" dt="2023-11-25T08:39:42.833" v="653" actId="165"/>
          <ac:spMkLst>
            <pc:docMk/>
            <pc:sldMk cId="3318726359" sldId="288"/>
            <ac:spMk id="361" creationId="{3F9D69CA-15A2-3B90-0429-842B1489826B}"/>
          </ac:spMkLst>
        </pc:spChg>
        <pc:spChg chg="mod topLvl">
          <ac:chgData name="Yangqiu SONG" userId="7663364d-1002-410d-9c05-5263f526c5cf" providerId="ADAL" clId="{BC6827DF-E116-4774-8269-9C0E552E0ED7}" dt="2023-11-25T08:39:42.833" v="653" actId="165"/>
          <ac:spMkLst>
            <pc:docMk/>
            <pc:sldMk cId="3318726359" sldId="288"/>
            <ac:spMk id="362" creationId="{D1A800BF-E58D-DFCD-E731-87042ECC63E7}"/>
          </ac:spMkLst>
        </pc:spChg>
        <pc:spChg chg="mod topLvl">
          <ac:chgData name="Yangqiu SONG" userId="7663364d-1002-410d-9c05-5263f526c5cf" providerId="ADAL" clId="{BC6827DF-E116-4774-8269-9C0E552E0ED7}" dt="2023-11-25T08:39:42.833" v="653" actId="165"/>
          <ac:spMkLst>
            <pc:docMk/>
            <pc:sldMk cId="3318726359" sldId="288"/>
            <ac:spMk id="363" creationId="{ABB16765-F90A-BF29-8100-A17F1A9857DF}"/>
          </ac:spMkLst>
        </pc:spChg>
        <pc:spChg chg="mod topLvl">
          <ac:chgData name="Yangqiu SONG" userId="7663364d-1002-410d-9c05-5263f526c5cf" providerId="ADAL" clId="{BC6827DF-E116-4774-8269-9C0E552E0ED7}" dt="2023-11-25T08:39:42.833" v="653" actId="165"/>
          <ac:spMkLst>
            <pc:docMk/>
            <pc:sldMk cId="3318726359" sldId="288"/>
            <ac:spMk id="364" creationId="{BB84EB76-FE53-B2C7-A412-A4DBD3E42626}"/>
          </ac:spMkLst>
        </pc:spChg>
        <pc:spChg chg="mod topLvl">
          <ac:chgData name="Yangqiu SONG" userId="7663364d-1002-410d-9c05-5263f526c5cf" providerId="ADAL" clId="{BC6827DF-E116-4774-8269-9C0E552E0ED7}" dt="2023-11-25T08:39:42.833" v="653" actId="165"/>
          <ac:spMkLst>
            <pc:docMk/>
            <pc:sldMk cId="3318726359" sldId="288"/>
            <ac:spMk id="365" creationId="{E541EE52-0D9A-B67B-3DF3-8A2A0E6A00E8}"/>
          </ac:spMkLst>
        </pc:spChg>
        <pc:spChg chg="mod topLvl">
          <ac:chgData name="Yangqiu SONG" userId="7663364d-1002-410d-9c05-5263f526c5cf" providerId="ADAL" clId="{BC6827DF-E116-4774-8269-9C0E552E0ED7}" dt="2023-11-25T08:39:42.833" v="653" actId="165"/>
          <ac:spMkLst>
            <pc:docMk/>
            <pc:sldMk cId="3318726359" sldId="288"/>
            <ac:spMk id="366" creationId="{E70DA8EE-F53B-4841-61D0-7295E3B2337D}"/>
          </ac:spMkLst>
        </pc:spChg>
        <pc:spChg chg="mod topLvl">
          <ac:chgData name="Yangqiu SONG" userId="7663364d-1002-410d-9c05-5263f526c5cf" providerId="ADAL" clId="{BC6827DF-E116-4774-8269-9C0E552E0ED7}" dt="2023-11-25T08:39:42.833" v="653" actId="165"/>
          <ac:spMkLst>
            <pc:docMk/>
            <pc:sldMk cId="3318726359" sldId="288"/>
            <ac:spMk id="367" creationId="{3BF3EF87-7854-8932-15CE-511A64FE270A}"/>
          </ac:spMkLst>
        </pc:spChg>
        <pc:spChg chg="mod topLvl">
          <ac:chgData name="Yangqiu SONG" userId="7663364d-1002-410d-9c05-5263f526c5cf" providerId="ADAL" clId="{BC6827DF-E116-4774-8269-9C0E552E0ED7}" dt="2023-11-25T08:39:42.833" v="653" actId="165"/>
          <ac:spMkLst>
            <pc:docMk/>
            <pc:sldMk cId="3318726359" sldId="288"/>
            <ac:spMk id="368" creationId="{D4BFCA5A-2A6C-AB79-893B-5F3918182689}"/>
          </ac:spMkLst>
        </pc:spChg>
        <pc:spChg chg="mod topLvl">
          <ac:chgData name="Yangqiu SONG" userId="7663364d-1002-410d-9c05-5263f526c5cf" providerId="ADAL" clId="{BC6827DF-E116-4774-8269-9C0E552E0ED7}" dt="2023-11-25T08:39:42.833" v="653" actId="165"/>
          <ac:spMkLst>
            <pc:docMk/>
            <pc:sldMk cId="3318726359" sldId="288"/>
            <ac:spMk id="369" creationId="{EB53B494-68E5-D917-5B96-4C4CDBC6D8CF}"/>
          </ac:spMkLst>
        </pc:spChg>
        <pc:spChg chg="mod topLvl">
          <ac:chgData name="Yangqiu SONG" userId="7663364d-1002-410d-9c05-5263f526c5cf" providerId="ADAL" clId="{BC6827DF-E116-4774-8269-9C0E552E0ED7}" dt="2023-11-25T08:39:42.833" v="653" actId="165"/>
          <ac:spMkLst>
            <pc:docMk/>
            <pc:sldMk cId="3318726359" sldId="288"/>
            <ac:spMk id="370" creationId="{7A27BCA1-5AFB-801A-1221-1C71DF5C3BF2}"/>
          </ac:spMkLst>
        </pc:spChg>
        <pc:spChg chg="mod topLvl">
          <ac:chgData name="Yangqiu SONG" userId="7663364d-1002-410d-9c05-5263f526c5cf" providerId="ADAL" clId="{BC6827DF-E116-4774-8269-9C0E552E0ED7}" dt="2023-11-25T08:39:42.833" v="653" actId="165"/>
          <ac:spMkLst>
            <pc:docMk/>
            <pc:sldMk cId="3318726359" sldId="288"/>
            <ac:spMk id="371" creationId="{48491DB3-3784-A7D8-A382-2CF33DB0D4EB}"/>
          </ac:spMkLst>
        </pc:spChg>
        <pc:spChg chg="mod topLvl">
          <ac:chgData name="Yangqiu SONG" userId="7663364d-1002-410d-9c05-5263f526c5cf" providerId="ADAL" clId="{BC6827DF-E116-4774-8269-9C0E552E0ED7}" dt="2023-11-25T08:39:42.833" v="653" actId="165"/>
          <ac:spMkLst>
            <pc:docMk/>
            <pc:sldMk cId="3318726359" sldId="288"/>
            <ac:spMk id="372" creationId="{04D79105-E873-36E0-3E7C-C6EB327DD0B3}"/>
          </ac:spMkLst>
        </pc:spChg>
        <pc:spChg chg="mod topLvl">
          <ac:chgData name="Yangqiu SONG" userId="7663364d-1002-410d-9c05-5263f526c5cf" providerId="ADAL" clId="{BC6827DF-E116-4774-8269-9C0E552E0ED7}" dt="2023-11-25T08:39:42.833" v="653" actId="165"/>
          <ac:spMkLst>
            <pc:docMk/>
            <pc:sldMk cId="3318726359" sldId="288"/>
            <ac:spMk id="373" creationId="{65F03635-31CD-6B17-1040-9BB5DA3CE228}"/>
          </ac:spMkLst>
        </pc:spChg>
        <pc:spChg chg="mod topLvl">
          <ac:chgData name="Yangqiu SONG" userId="7663364d-1002-410d-9c05-5263f526c5cf" providerId="ADAL" clId="{BC6827DF-E116-4774-8269-9C0E552E0ED7}" dt="2023-11-25T08:39:42.833" v="653" actId="165"/>
          <ac:spMkLst>
            <pc:docMk/>
            <pc:sldMk cId="3318726359" sldId="288"/>
            <ac:spMk id="374" creationId="{5F7C4D08-B04F-AD17-1AA0-3700263EE74F}"/>
          </ac:spMkLst>
        </pc:spChg>
        <pc:spChg chg="mod topLvl">
          <ac:chgData name="Yangqiu SONG" userId="7663364d-1002-410d-9c05-5263f526c5cf" providerId="ADAL" clId="{BC6827DF-E116-4774-8269-9C0E552E0ED7}" dt="2023-11-25T08:41:04.689" v="664" actId="165"/>
          <ac:spMkLst>
            <pc:docMk/>
            <pc:sldMk cId="3318726359" sldId="288"/>
            <ac:spMk id="379" creationId="{6770668C-ACF5-7518-8107-4071853EC80A}"/>
          </ac:spMkLst>
        </pc:spChg>
        <pc:spChg chg="mod topLvl">
          <ac:chgData name="Yangqiu SONG" userId="7663364d-1002-410d-9c05-5263f526c5cf" providerId="ADAL" clId="{BC6827DF-E116-4774-8269-9C0E552E0ED7}" dt="2023-11-25T08:41:04.689" v="664" actId="165"/>
          <ac:spMkLst>
            <pc:docMk/>
            <pc:sldMk cId="3318726359" sldId="288"/>
            <ac:spMk id="380" creationId="{9506865D-3B22-8A0F-81C1-51500A0FB310}"/>
          </ac:spMkLst>
        </pc:spChg>
        <pc:spChg chg="mod topLvl">
          <ac:chgData name="Yangqiu SONG" userId="7663364d-1002-410d-9c05-5263f526c5cf" providerId="ADAL" clId="{BC6827DF-E116-4774-8269-9C0E552E0ED7}" dt="2023-11-25T08:41:04.689" v="664" actId="165"/>
          <ac:spMkLst>
            <pc:docMk/>
            <pc:sldMk cId="3318726359" sldId="288"/>
            <ac:spMk id="381" creationId="{69AAADA1-1B8D-239B-B3E9-EE8E303B52B3}"/>
          </ac:spMkLst>
        </pc:spChg>
        <pc:spChg chg="mod topLvl">
          <ac:chgData name="Yangqiu SONG" userId="7663364d-1002-410d-9c05-5263f526c5cf" providerId="ADAL" clId="{BC6827DF-E116-4774-8269-9C0E552E0ED7}" dt="2023-11-25T08:41:04.689" v="664" actId="165"/>
          <ac:spMkLst>
            <pc:docMk/>
            <pc:sldMk cId="3318726359" sldId="288"/>
            <ac:spMk id="382" creationId="{AED42925-3080-052C-56BE-EDB60EB87AE6}"/>
          </ac:spMkLst>
        </pc:spChg>
        <pc:spChg chg="mod topLvl">
          <ac:chgData name="Yangqiu SONG" userId="7663364d-1002-410d-9c05-5263f526c5cf" providerId="ADAL" clId="{BC6827DF-E116-4774-8269-9C0E552E0ED7}" dt="2023-11-25T08:41:04.689" v="664" actId="165"/>
          <ac:spMkLst>
            <pc:docMk/>
            <pc:sldMk cId="3318726359" sldId="288"/>
            <ac:spMk id="383" creationId="{512544A6-C89C-B6BF-84C7-7C3411426334}"/>
          </ac:spMkLst>
        </pc:spChg>
        <pc:spChg chg="mod topLvl">
          <ac:chgData name="Yangqiu SONG" userId="7663364d-1002-410d-9c05-5263f526c5cf" providerId="ADAL" clId="{BC6827DF-E116-4774-8269-9C0E552E0ED7}" dt="2023-11-25T08:41:04.689" v="664" actId="165"/>
          <ac:spMkLst>
            <pc:docMk/>
            <pc:sldMk cId="3318726359" sldId="288"/>
            <ac:spMk id="384" creationId="{9ED631CA-85C5-6052-0091-73F54173A893}"/>
          </ac:spMkLst>
        </pc:spChg>
        <pc:spChg chg="mod topLvl">
          <ac:chgData name="Yangqiu SONG" userId="7663364d-1002-410d-9c05-5263f526c5cf" providerId="ADAL" clId="{BC6827DF-E116-4774-8269-9C0E552E0ED7}" dt="2023-11-25T08:41:04.689" v="664" actId="165"/>
          <ac:spMkLst>
            <pc:docMk/>
            <pc:sldMk cId="3318726359" sldId="288"/>
            <ac:spMk id="385" creationId="{0C968491-A3BD-8CEC-BC22-578C641336EE}"/>
          </ac:spMkLst>
        </pc:spChg>
        <pc:spChg chg="mod topLvl">
          <ac:chgData name="Yangqiu SONG" userId="7663364d-1002-410d-9c05-5263f526c5cf" providerId="ADAL" clId="{BC6827DF-E116-4774-8269-9C0E552E0ED7}" dt="2023-11-25T08:41:04.689" v="664" actId="165"/>
          <ac:spMkLst>
            <pc:docMk/>
            <pc:sldMk cId="3318726359" sldId="288"/>
            <ac:spMk id="386" creationId="{E0F79092-ACEF-BB33-B9C0-3ED6DDF95960}"/>
          </ac:spMkLst>
        </pc:spChg>
        <pc:spChg chg="mod topLvl">
          <ac:chgData name="Yangqiu SONG" userId="7663364d-1002-410d-9c05-5263f526c5cf" providerId="ADAL" clId="{BC6827DF-E116-4774-8269-9C0E552E0ED7}" dt="2023-11-25T08:41:04.689" v="664" actId="165"/>
          <ac:spMkLst>
            <pc:docMk/>
            <pc:sldMk cId="3318726359" sldId="288"/>
            <ac:spMk id="387" creationId="{2F9973A2-1B16-9D9B-B741-9B692C9DE4AB}"/>
          </ac:spMkLst>
        </pc:spChg>
        <pc:spChg chg="mod topLvl">
          <ac:chgData name="Yangqiu SONG" userId="7663364d-1002-410d-9c05-5263f526c5cf" providerId="ADAL" clId="{BC6827DF-E116-4774-8269-9C0E552E0ED7}" dt="2023-11-25T08:41:04.689" v="664" actId="165"/>
          <ac:spMkLst>
            <pc:docMk/>
            <pc:sldMk cId="3318726359" sldId="288"/>
            <ac:spMk id="388" creationId="{50E0F7D1-96D3-FA93-26F5-9FEA6A97E77B}"/>
          </ac:spMkLst>
        </pc:spChg>
        <pc:spChg chg="mod topLvl">
          <ac:chgData name="Yangqiu SONG" userId="7663364d-1002-410d-9c05-5263f526c5cf" providerId="ADAL" clId="{BC6827DF-E116-4774-8269-9C0E552E0ED7}" dt="2023-11-25T08:41:04.689" v="664" actId="165"/>
          <ac:spMkLst>
            <pc:docMk/>
            <pc:sldMk cId="3318726359" sldId="288"/>
            <ac:spMk id="389" creationId="{7BB83A0C-8816-47F5-0353-11142AC06A3A}"/>
          </ac:spMkLst>
        </pc:spChg>
        <pc:spChg chg="mod topLvl">
          <ac:chgData name="Yangqiu SONG" userId="7663364d-1002-410d-9c05-5263f526c5cf" providerId="ADAL" clId="{BC6827DF-E116-4774-8269-9C0E552E0ED7}" dt="2023-11-25T08:41:04.689" v="664" actId="165"/>
          <ac:spMkLst>
            <pc:docMk/>
            <pc:sldMk cId="3318726359" sldId="288"/>
            <ac:spMk id="390" creationId="{13A48DF4-E487-A0D4-1F9F-7A0CE056C400}"/>
          </ac:spMkLst>
        </pc:spChg>
        <pc:spChg chg="mod topLvl">
          <ac:chgData name="Yangqiu SONG" userId="7663364d-1002-410d-9c05-5263f526c5cf" providerId="ADAL" clId="{BC6827DF-E116-4774-8269-9C0E552E0ED7}" dt="2023-11-25T08:41:04.689" v="664" actId="165"/>
          <ac:spMkLst>
            <pc:docMk/>
            <pc:sldMk cId="3318726359" sldId="288"/>
            <ac:spMk id="391" creationId="{1CCE96E9-CC56-EDDF-F989-04D5B30A25C8}"/>
          </ac:spMkLst>
        </pc:spChg>
        <pc:spChg chg="mod topLvl">
          <ac:chgData name="Yangqiu SONG" userId="7663364d-1002-410d-9c05-5263f526c5cf" providerId="ADAL" clId="{BC6827DF-E116-4774-8269-9C0E552E0ED7}" dt="2023-11-25T08:41:04.689" v="664" actId="165"/>
          <ac:spMkLst>
            <pc:docMk/>
            <pc:sldMk cId="3318726359" sldId="288"/>
            <ac:spMk id="392" creationId="{69D447D0-4FB1-077D-AE59-51D1F845531F}"/>
          </ac:spMkLst>
        </pc:spChg>
        <pc:spChg chg="mod topLvl">
          <ac:chgData name="Yangqiu SONG" userId="7663364d-1002-410d-9c05-5263f526c5cf" providerId="ADAL" clId="{BC6827DF-E116-4774-8269-9C0E552E0ED7}" dt="2023-11-25T08:41:04.689" v="664" actId="165"/>
          <ac:spMkLst>
            <pc:docMk/>
            <pc:sldMk cId="3318726359" sldId="288"/>
            <ac:spMk id="393" creationId="{C9C17C91-2A74-F9AE-F055-B855776ADB31}"/>
          </ac:spMkLst>
        </pc:spChg>
        <pc:spChg chg="mod topLvl">
          <ac:chgData name="Yangqiu SONG" userId="7663364d-1002-410d-9c05-5263f526c5cf" providerId="ADAL" clId="{BC6827DF-E116-4774-8269-9C0E552E0ED7}" dt="2023-11-25T08:41:04.689" v="664" actId="165"/>
          <ac:spMkLst>
            <pc:docMk/>
            <pc:sldMk cId="3318726359" sldId="288"/>
            <ac:spMk id="394" creationId="{497C4AA0-1B39-210F-2C64-9B3936485307}"/>
          </ac:spMkLst>
        </pc:spChg>
        <pc:spChg chg="mod topLvl">
          <ac:chgData name="Yangqiu SONG" userId="7663364d-1002-410d-9c05-5263f526c5cf" providerId="ADAL" clId="{BC6827DF-E116-4774-8269-9C0E552E0ED7}" dt="2023-11-25T08:41:04.689" v="664" actId="165"/>
          <ac:spMkLst>
            <pc:docMk/>
            <pc:sldMk cId="3318726359" sldId="288"/>
            <ac:spMk id="395" creationId="{598895DF-2FE2-6A02-D906-069B1C3C3E3D}"/>
          </ac:spMkLst>
        </pc:spChg>
        <pc:spChg chg="mod topLvl">
          <ac:chgData name="Yangqiu SONG" userId="7663364d-1002-410d-9c05-5263f526c5cf" providerId="ADAL" clId="{BC6827DF-E116-4774-8269-9C0E552E0ED7}" dt="2023-11-25T08:41:04.689" v="664" actId="165"/>
          <ac:spMkLst>
            <pc:docMk/>
            <pc:sldMk cId="3318726359" sldId="288"/>
            <ac:spMk id="396" creationId="{2C556DC8-529C-AA79-E87A-E67953BA08BA}"/>
          </ac:spMkLst>
        </pc:spChg>
        <pc:spChg chg="mod topLvl">
          <ac:chgData name="Yangqiu SONG" userId="7663364d-1002-410d-9c05-5263f526c5cf" providerId="ADAL" clId="{BC6827DF-E116-4774-8269-9C0E552E0ED7}" dt="2023-11-25T08:41:04.689" v="664" actId="165"/>
          <ac:spMkLst>
            <pc:docMk/>
            <pc:sldMk cId="3318726359" sldId="288"/>
            <ac:spMk id="397" creationId="{307DA1A8-E756-1DD8-EC3A-67F6AC69F5B2}"/>
          </ac:spMkLst>
        </pc:spChg>
        <pc:spChg chg="mod topLvl">
          <ac:chgData name="Yangqiu SONG" userId="7663364d-1002-410d-9c05-5263f526c5cf" providerId="ADAL" clId="{BC6827DF-E116-4774-8269-9C0E552E0ED7}" dt="2023-11-25T08:41:04.689" v="664" actId="165"/>
          <ac:spMkLst>
            <pc:docMk/>
            <pc:sldMk cId="3318726359" sldId="288"/>
            <ac:spMk id="398" creationId="{862B61D9-E50D-B4D9-5A3D-9D6927623844}"/>
          </ac:spMkLst>
        </pc:spChg>
        <pc:spChg chg="mod topLvl">
          <ac:chgData name="Yangqiu SONG" userId="7663364d-1002-410d-9c05-5263f526c5cf" providerId="ADAL" clId="{BC6827DF-E116-4774-8269-9C0E552E0ED7}" dt="2023-11-25T08:41:04.689" v="664" actId="165"/>
          <ac:spMkLst>
            <pc:docMk/>
            <pc:sldMk cId="3318726359" sldId="288"/>
            <ac:spMk id="399" creationId="{639C7408-EBB4-6410-6D7F-A596CEC38D6B}"/>
          </ac:spMkLst>
        </pc:spChg>
        <pc:spChg chg="mod topLvl">
          <ac:chgData name="Yangqiu SONG" userId="7663364d-1002-410d-9c05-5263f526c5cf" providerId="ADAL" clId="{BC6827DF-E116-4774-8269-9C0E552E0ED7}" dt="2023-11-25T08:41:04.689" v="664" actId="165"/>
          <ac:spMkLst>
            <pc:docMk/>
            <pc:sldMk cId="3318726359" sldId="288"/>
            <ac:spMk id="400" creationId="{D8ED5D3B-FC47-7B27-EF1F-1DB02239B3F0}"/>
          </ac:spMkLst>
        </pc:spChg>
        <pc:spChg chg="mod topLvl">
          <ac:chgData name="Yangqiu SONG" userId="7663364d-1002-410d-9c05-5263f526c5cf" providerId="ADAL" clId="{BC6827DF-E116-4774-8269-9C0E552E0ED7}" dt="2023-11-25T08:41:04.689" v="664" actId="165"/>
          <ac:spMkLst>
            <pc:docMk/>
            <pc:sldMk cId="3318726359" sldId="288"/>
            <ac:spMk id="401" creationId="{62C31B32-AD44-C2DB-7DF9-13ECC579F7B2}"/>
          </ac:spMkLst>
        </pc:spChg>
        <pc:spChg chg="mod topLvl">
          <ac:chgData name="Yangqiu SONG" userId="7663364d-1002-410d-9c05-5263f526c5cf" providerId="ADAL" clId="{BC6827DF-E116-4774-8269-9C0E552E0ED7}" dt="2023-11-25T08:41:04.689" v="664" actId="165"/>
          <ac:spMkLst>
            <pc:docMk/>
            <pc:sldMk cId="3318726359" sldId="288"/>
            <ac:spMk id="402" creationId="{1ADC2BE9-FAC1-5D8E-1012-65530CE35E21}"/>
          </ac:spMkLst>
        </pc:spChg>
        <pc:spChg chg="mod topLvl">
          <ac:chgData name="Yangqiu SONG" userId="7663364d-1002-410d-9c05-5263f526c5cf" providerId="ADAL" clId="{BC6827DF-E116-4774-8269-9C0E552E0ED7}" dt="2023-11-25T08:41:04.689" v="664" actId="165"/>
          <ac:spMkLst>
            <pc:docMk/>
            <pc:sldMk cId="3318726359" sldId="288"/>
            <ac:spMk id="403" creationId="{CFD8CAA8-C002-46C9-05BF-0416C1F25291}"/>
          </ac:spMkLst>
        </pc:spChg>
        <pc:spChg chg="mod topLvl">
          <ac:chgData name="Yangqiu SONG" userId="7663364d-1002-410d-9c05-5263f526c5cf" providerId="ADAL" clId="{BC6827DF-E116-4774-8269-9C0E552E0ED7}" dt="2023-11-25T08:41:04.689" v="664" actId="165"/>
          <ac:spMkLst>
            <pc:docMk/>
            <pc:sldMk cId="3318726359" sldId="288"/>
            <ac:spMk id="404" creationId="{57FAD4A9-3BFE-A994-C5F1-0A0B8CBC5D77}"/>
          </ac:spMkLst>
        </pc:spChg>
        <pc:spChg chg="mod topLvl">
          <ac:chgData name="Yangqiu SONG" userId="7663364d-1002-410d-9c05-5263f526c5cf" providerId="ADAL" clId="{BC6827DF-E116-4774-8269-9C0E552E0ED7}" dt="2023-11-25T08:41:04.689" v="664" actId="165"/>
          <ac:spMkLst>
            <pc:docMk/>
            <pc:sldMk cId="3318726359" sldId="288"/>
            <ac:spMk id="405" creationId="{1A27BF3E-A0E3-3813-EA4C-D3EDC6C494DC}"/>
          </ac:spMkLst>
        </pc:spChg>
        <pc:spChg chg="mod topLvl">
          <ac:chgData name="Yangqiu SONG" userId="7663364d-1002-410d-9c05-5263f526c5cf" providerId="ADAL" clId="{BC6827DF-E116-4774-8269-9C0E552E0ED7}" dt="2023-11-25T08:41:04.689" v="664" actId="165"/>
          <ac:spMkLst>
            <pc:docMk/>
            <pc:sldMk cId="3318726359" sldId="288"/>
            <ac:spMk id="406" creationId="{59159951-8BD7-9E0E-3F5B-CACAA545BD4F}"/>
          </ac:spMkLst>
        </pc:spChg>
        <pc:spChg chg="mod topLvl">
          <ac:chgData name="Yangqiu SONG" userId="7663364d-1002-410d-9c05-5263f526c5cf" providerId="ADAL" clId="{BC6827DF-E116-4774-8269-9C0E552E0ED7}" dt="2023-11-25T08:41:04.689" v="664" actId="165"/>
          <ac:spMkLst>
            <pc:docMk/>
            <pc:sldMk cId="3318726359" sldId="288"/>
            <ac:spMk id="407" creationId="{2A1C194E-7E02-266B-2ED1-EEF6D26ACD8B}"/>
          </ac:spMkLst>
        </pc:spChg>
        <pc:spChg chg="mod topLvl">
          <ac:chgData name="Yangqiu SONG" userId="7663364d-1002-410d-9c05-5263f526c5cf" providerId="ADAL" clId="{BC6827DF-E116-4774-8269-9C0E552E0ED7}" dt="2023-11-25T08:41:04.689" v="664" actId="165"/>
          <ac:spMkLst>
            <pc:docMk/>
            <pc:sldMk cId="3318726359" sldId="288"/>
            <ac:spMk id="408" creationId="{15D4C60B-9DD6-37B8-F45A-C6AD9DB49EE1}"/>
          </ac:spMkLst>
        </pc:spChg>
        <pc:spChg chg="mod topLvl">
          <ac:chgData name="Yangqiu SONG" userId="7663364d-1002-410d-9c05-5263f526c5cf" providerId="ADAL" clId="{BC6827DF-E116-4774-8269-9C0E552E0ED7}" dt="2023-11-25T08:41:04.689" v="664" actId="165"/>
          <ac:spMkLst>
            <pc:docMk/>
            <pc:sldMk cId="3318726359" sldId="288"/>
            <ac:spMk id="409" creationId="{CBE31490-AA3E-8D04-023D-CFB9BF0AC304}"/>
          </ac:spMkLst>
        </pc:spChg>
        <pc:spChg chg="mod topLvl">
          <ac:chgData name="Yangqiu SONG" userId="7663364d-1002-410d-9c05-5263f526c5cf" providerId="ADAL" clId="{BC6827DF-E116-4774-8269-9C0E552E0ED7}" dt="2023-11-25T08:41:04.689" v="664" actId="165"/>
          <ac:spMkLst>
            <pc:docMk/>
            <pc:sldMk cId="3318726359" sldId="288"/>
            <ac:spMk id="410" creationId="{AAA6627E-AF01-2965-D9E1-B47FB365FF6F}"/>
          </ac:spMkLst>
        </pc:spChg>
        <pc:spChg chg="mod topLvl">
          <ac:chgData name="Yangqiu SONG" userId="7663364d-1002-410d-9c05-5263f526c5cf" providerId="ADAL" clId="{BC6827DF-E116-4774-8269-9C0E552E0ED7}" dt="2023-11-25T08:41:04.689" v="664" actId="165"/>
          <ac:spMkLst>
            <pc:docMk/>
            <pc:sldMk cId="3318726359" sldId="288"/>
            <ac:spMk id="411" creationId="{948A20CF-6404-CA32-6AA7-4A84F0CCDDC8}"/>
          </ac:spMkLst>
        </pc:spChg>
        <pc:spChg chg="mod topLvl">
          <ac:chgData name="Yangqiu SONG" userId="7663364d-1002-410d-9c05-5263f526c5cf" providerId="ADAL" clId="{BC6827DF-E116-4774-8269-9C0E552E0ED7}" dt="2023-11-25T08:41:04.689" v="664" actId="165"/>
          <ac:spMkLst>
            <pc:docMk/>
            <pc:sldMk cId="3318726359" sldId="288"/>
            <ac:spMk id="412" creationId="{1D86A713-106F-DA04-42FA-753FB7A61010}"/>
          </ac:spMkLst>
        </pc:spChg>
        <pc:spChg chg="mod topLvl">
          <ac:chgData name="Yangqiu SONG" userId="7663364d-1002-410d-9c05-5263f526c5cf" providerId="ADAL" clId="{BC6827DF-E116-4774-8269-9C0E552E0ED7}" dt="2023-11-25T08:41:04.689" v="664" actId="165"/>
          <ac:spMkLst>
            <pc:docMk/>
            <pc:sldMk cId="3318726359" sldId="288"/>
            <ac:spMk id="413" creationId="{C3750AC4-90F1-A4EB-A16E-D28294629959}"/>
          </ac:spMkLst>
        </pc:spChg>
        <pc:spChg chg="mod topLvl">
          <ac:chgData name="Yangqiu SONG" userId="7663364d-1002-410d-9c05-5263f526c5cf" providerId="ADAL" clId="{BC6827DF-E116-4774-8269-9C0E552E0ED7}" dt="2023-11-25T08:41:04.689" v="664" actId="165"/>
          <ac:spMkLst>
            <pc:docMk/>
            <pc:sldMk cId="3318726359" sldId="288"/>
            <ac:spMk id="414" creationId="{020DC3D3-5044-D0DF-E26E-642927CC1CF1}"/>
          </ac:spMkLst>
        </pc:spChg>
        <pc:spChg chg="mod topLvl">
          <ac:chgData name="Yangqiu SONG" userId="7663364d-1002-410d-9c05-5263f526c5cf" providerId="ADAL" clId="{BC6827DF-E116-4774-8269-9C0E552E0ED7}" dt="2023-11-25T08:41:04.689" v="664" actId="165"/>
          <ac:spMkLst>
            <pc:docMk/>
            <pc:sldMk cId="3318726359" sldId="288"/>
            <ac:spMk id="415" creationId="{89A0C285-9278-38F1-BC5C-E89E67031056}"/>
          </ac:spMkLst>
        </pc:spChg>
        <pc:spChg chg="mod topLvl">
          <ac:chgData name="Yangqiu SONG" userId="7663364d-1002-410d-9c05-5263f526c5cf" providerId="ADAL" clId="{BC6827DF-E116-4774-8269-9C0E552E0ED7}" dt="2023-11-25T08:41:04.689" v="664" actId="165"/>
          <ac:spMkLst>
            <pc:docMk/>
            <pc:sldMk cId="3318726359" sldId="288"/>
            <ac:spMk id="416" creationId="{922CB693-84D5-B26E-FA39-42CB7AA322F4}"/>
          </ac:spMkLst>
        </pc:spChg>
        <pc:spChg chg="mod topLvl">
          <ac:chgData name="Yangqiu SONG" userId="7663364d-1002-410d-9c05-5263f526c5cf" providerId="ADAL" clId="{BC6827DF-E116-4774-8269-9C0E552E0ED7}" dt="2023-11-25T08:41:04.689" v="664" actId="165"/>
          <ac:spMkLst>
            <pc:docMk/>
            <pc:sldMk cId="3318726359" sldId="288"/>
            <ac:spMk id="417" creationId="{EE8D6CE1-558F-4530-94C0-63D2258BC61E}"/>
          </ac:spMkLst>
        </pc:spChg>
        <pc:spChg chg="mod topLvl">
          <ac:chgData name="Yangqiu SONG" userId="7663364d-1002-410d-9c05-5263f526c5cf" providerId="ADAL" clId="{BC6827DF-E116-4774-8269-9C0E552E0ED7}" dt="2023-11-25T08:41:04.689" v="664" actId="165"/>
          <ac:spMkLst>
            <pc:docMk/>
            <pc:sldMk cId="3318726359" sldId="288"/>
            <ac:spMk id="418" creationId="{5E9BFF77-67DE-B1A5-F3CF-0B190A31D691}"/>
          </ac:spMkLst>
        </pc:spChg>
        <pc:spChg chg="mod topLvl">
          <ac:chgData name="Yangqiu SONG" userId="7663364d-1002-410d-9c05-5263f526c5cf" providerId="ADAL" clId="{BC6827DF-E116-4774-8269-9C0E552E0ED7}" dt="2023-11-25T08:41:04.689" v="664" actId="165"/>
          <ac:spMkLst>
            <pc:docMk/>
            <pc:sldMk cId="3318726359" sldId="288"/>
            <ac:spMk id="419" creationId="{C0887B73-B5DE-B272-9633-0ABB567C2331}"/>
          </ac:spMkLst>
        </pc:spChg>
        <pc:spChg chg="mod topLvl">
          <ac:chgData name="Yangqiu SONG" userId="7663364d-1002-410d-9c05-5263f526c5cf" providerId="ADAL" clId="{BC6827DF-E116-4774-8269-9C0E552E0ED7}" dt="2023-11-25T08:41:04.689" v="664" actId="165"/>
          <ac:spMkLst>
            <pc:docMk/>
            <pc:sldMk cId="3318726359" sldId="288"/>
            <ac:spMk id="420" creationId="{80770F5E-1EE5-50D0-88B4-37E0C963B87B}"/>
          </ac:spMkLst>
        </pc:spChg>
        <pc:spChg chg="mod topLvl">
          <ac:chgData name="Yangqiu SONG" userId="7663364d-1002-410d-9c05-5263f526c5cf" providerId="ADAL" clId="{BC6827DF-E116-4774-8269-9C0E552E0ED7}" dt="2023-11-25T08:41:04.689" v="664" actId="165"/>
          <ac:spMkLst>
            <pc:docMk/>
            <pc:sldMk cId="3318726359" sldId="288"/>
            <ac:spMk id="421" creationId="{D672F932-6ADB-B102-1D2C-64C67A003976}"/>
          </ac:spMkLst>
        </pc:spChg>
        <pc:spChg chg="mod topLvl">
          <ac:chgData name="Yangqiu SONG" userId="7663364d-1002-410d-9c05-5263f526c5cf" providerId="ADAL" clId="{BC6827DF-E116-4774-8269-9C0E552E0ED7}" dt="2023-11-25T08:41:04.689" v="664" actId="165"/>
          <ac:spMkLst>
            <pc:docMk/>
            <pc:sldMk cId="3318726359" sldId="288"/>
            <ac:spMk id="422" creationId="{9565670A-77B2-CD23-67A9-FE46997935BB}"/>
          </ac:spMkLst>
        </pc:spChg>
        <pc:spChg chg="mod topLvl">
          <ac:chgData name="Yangqiu SONG" userId="7663364d-1002-410d-9c05-5263f526c5cf" providerId="ADAL" clId="{BC6827DF-E116-4774-8269-9C0E552E0ED7}" dt="2023-11-25T08:41:04.689" v="664" actId="165"/>
          <ac:spMkLst>
            <pc:docMk/>
            <pc:sldMk cId="3318726359" sldId="288"/>
            <ac:spMk id="423" creationId="{6D6E6172-07A9-94B7-EF78-54424B419743}"/>
          </ac:spMkLst>
        </pc:spChg>
        <pc:spChg chg="mod topLvl">
          <ac:chgData name="Yangqiu SONG" userId="7663364d-1002-410d-9c05-5263f526c5cf" providerId="ADAL" clId="{BC6827DF-E116-4774-8269-9C0E552E0ED7}" dt="2023-11-25T08:41:04.689" v="664" actId="165"/>
          <ac:spMkLst>
            <pc:docMk/>
            <pc:sldMk cId="3318726359" sldId="288"/>
            <ac:spMk id="424" creationId="{0BF5E81C-B475-3381-A4CD-891BFC4904B6}"/>
          </ac:spMkLst>
        </pc:spChg>
        <pc:spChg chg="mod topLvl">
          <ac:chgData name="Yangqiu SONG" userId="7663364d-1002-410d-9c05-5263f526c5cf" providerId="ADAL" clId="{BC6827DF-E116-4774-8269-9C0E552E0ED7}" dt="2023-11-25T08:41:04.689" v="664" actId="165"/>
          <ac:spMkLst>
            <pc:docMk/>
            <pc:sldMk cId="3318726359" sldId="288"/>
            <ac:spMk id="425" creationId="{EA966FB0-FE3C-CD00-7491-06FD3D771CF7}"/>
          </ac:spMkLst>
        </pc:spChg>
        <pc:spChg chg="mod topLvl">
          <ac:chgData name="Yangqiu SONG" userId="7663364d-1002-410d-9c05-5263f526c5cf" providerId="ADAL" clId="{BC6827DF-E116-4774-8269-9C0E552E0ED7}" dt="2023-11-25T08:41:04.689" v="664" actId="165"/>
          <ac:spMkLst>
            <pc:docMk/>
            <pc:sldMk cId="3318726359" sldId="288"/>
            <ac:spMk id="426" creationId="{A63E01DC-E4F1-A96A-0CD1-49D160C8B2CA}"/>
          </ac:spMkLst>
        </pc:spChg>
        <pc:spChg chg="mod topLvl">
          <ac:chgData name="Yangqiu SONG" userId="7663364d-1002-410d-9c05-5263f526c5cf" providerId="ADAL" clId="{BC6827DF-E116-4774-8269-9C0E552E0ED7}" dt="2023-11-25T08:41:04.689" v="664" actId="165"/>
          <ac:spMkLst>
            <pc:docMk/>
            <pc:sldMk cId="3318726359" sldId="288"/>
            <ac:spMk id="427" creationId="{C4D8BF3D-2BA4-F322-8B1E-39B52AF86BF7}"/>
          </ac:spMkLst>
        </pc:spChg>
        <pc:spChg chg="mod topLvl">
          <ac:chgData name="Yangqiu SONG" userId="7663364d-1002-410d-9c05-5263f526c5cf" providerId="ADAL" clId="{BC6827DF-E116-4774-8269-9C0E552E0ED7}" dt="2023-11-25T08:41:04.689" v="664" actId="165"/>
          <ac:spMkLst>
            <pc:docMk/>
            <pc:sldMk cId="3318726359" sldId="288"/>
            <ac:spMk id="428" creationId="{A58886BC-0B74-BBBE-FD62-3022EA2A0C65}"/>
          </ac:spMkLst>
        </pc:spChg>
        <pc:spChg chg="mod topLvl">
          <ac:chgData name="Yangqiu SONG" userId="7663364d-1002-410d-9c05-5263f526c5cf" providerId="ADAL" clId="{BC6827DF-E116-4774-8269-9C0E552E0ED7}" dt="2023-11-25T08:41:04.689" v="664" actId="165"/>
          <ac:spMkLst>
            <pc:docMk/>
            <pc:sldMk cId="3318726359" sldId="288"/>
            <ac:spMk id="429" creationId="{8FA9F1F9-2B34-38CE-8A8E-F111ED18F93E}"/>
          </ac:spMkLst>
        </pc:spChg>
        <pc:spChg chg="mod topLvl">
          <ac:chgData name="Yangqiu SONG" userId="7663364d-1002-410d-9c05-5263f526c5cf" providerId="ADAL" clId="{BC6827DF-E116-4774-8269-9C0E552E0ED7}" dt="2023-11-25T08:41:04.689" v="664" actId="165"/>
          <ac:spMkLst>
            <pc:docMk/>
            <pc:sldMk cId="3318726359" sldId="288"/>
            <ac:spMk id="430" creationId="{621EEE6E-37CA-870E-EC90-B35984EE5796}"/>
          </ac:spMkLst>
        </pc:spChg>
        <pc:spChg chg="mod topLvl">
          <ac:chgData name="Yangqiu SONG" userId="7663364d-1002-410d-9c05-5263f526c5cf" providerId="ADAL" clId="{BC6827DF-E116-4774-8269-9C0E552E0ED7}" dt="2023-11-25T08:41:04.689" v="664" actId="165"/>
          <ac:spMkLst>
            <pc:docMk/>
            <pc:sldMk cId="3318726359" sldId="288"/>
            <ac:spMk id="431" creationId="{B577721E-F0E8-F219-C5F8-8459591A4972}"/>
          </ac:spMkLst>
        </pc:spChg>
        <pc:spChg chg="mod topLvl">
          <ac:chgData name="Yangqiu SONG" userId="7663364d-1002-410d-9c05-5263f526c5cf" providerId="ADAL" clId="{BC6827DF-E116-4774-8269-9C0E552E0ED7}" dt="2023-11-25T08:41:04.689" v="664" actId="165"/>
          <ac:spMkLst>
            <pc:docMk/>
            <pc:sldMk cId="3318726359" sldId="288"/>
            <ac:spMk id="432" creationId="{3FA89A97-1F1C-171A-5A86-F67694054247}"/>
          </ac:spMkLst>
        </pc:spChg>
        <pc:spChg chg="mod topLvl">
          <ac:chgData name="Yangqiu SONG" userId="7663364d-1002-410d-9c05-5263f526c5cf" providerId="ADAL" clId="{BC6827DF-E116-4774-8269-9C0E552E0ED7}" dt="2023-11-25T08:41:04.689" v="664" actId="165"/>
          <ac:spMkLst>
            <pc:docMk/>
            <pc:sldMk cId="3318726359" sldId="288"/>
            <ac:spMk id="433" creationId="{EE271660-91D0-CDD7-5E6C-95A2475DBD8D}"/>
          </ac:spMkLst>
        </pc:spChg>
        <pc:spChg chg="mod topLvl">
          <ac:chgData name="Yangqiu SONG" userId="7663364d-1002-410d-9c05-5263f526c5cf" providerId="ADAL" clId="{BC6827DF-E116-4774-8269-9C0E552E0ED7}" dt="2023-11-25T08:41:04.689" v="664" actId="165"/>
          <ac:spMkLst>
            <pc:docMk/>
            <pc:sldMk cId="3318726359" sldId="288"/>
            <ac:spMk id="434" creationId="{950F9FE7-42DA-9EE0-12F7-48262459CAD2}"/>
          </ac:spMkLst>
        </pc:spChg>
        <pc:spChg chg="mod topLvl">
          <ac:chgData name="Yangqiu SONG" userId="7663364d-1002-410d-9c05-5263f526c5cf" providerId="ADAL" clId="{BC6827DF-E116-4774-8269-9C0E552E0ED7}" dt="2023-11-25T08:41:04.689" v="664" actId="165"/>
          <ac:spMkLst>
            <pc:docMk/>
            <pc:sldMk cId="3318726359" sldId="288"/>
            <ac:spMk id="435" creationId="{58B89AE4-0B49-1F78-5FDF-BD1F7B31102A}"/>
          </ac:spMkLst>
        </pc:spChg>
        <pc:spChg chg="mod topLvl">
          <ac:chgData name="Yangqiu SONG" userId="7663364d-1002-410d-9c05-5263f526c5cf" providerId="ADAL" clId="{BC6827DF-E116-4774-8269-9C0E552E0ED7}" dt="2023-11-25T08:41:04.689" v="664" actId="165"/>
          <ac:spMkLst>
            <pc:docMk/>
            <pc:sldMk cId="3318726359" sldId="288"/>
            <ac:spMk id="436" creationId="{E1A4C7DC-8DAD-C6BA-5A39-CB0A10C8B22C}"/>
          </ac:spMkLst>
        </pc:spChg>
        <pc:spChg chg="mod topLvl">
          <ac:chgData name="Yangqiu SONG" userId="7663364d-1002-410d-9c05-5263f526c5cf" providerId="ADAL" clId="{BC6827DF-E116-4774-8269-9C0E552E0ED7}" dt="2023-11-25T08:41:04.689" v="664" actId="165"/>
          <ac:spMkLst>
            <pc:docMk/>
            <pc:sldMk cId="3318726359" sldId="288"/>
            <ac:spMk id="437" creationId="{6FF9D4AB-115E-4564-2105-467B6ED3BE52}"/>
          </ac:spMkLst>
        </pc:spChg>
        <pc:spChg chg="mod topLvl">
          <ac:chgData name="Yangqiu SONG" userId="7663364d-1002-410d-9c05-5263f526c5cf" providerId="ADAL" clId="{BC6827DF-E116-4774-8269-9C0E552E0ED7}" dt="2023-11-25T08:41:04.689" v="664" actId="165"/>
          <ac:spMkLst>
            <pc:docMk/>
            <pc:sldMk cId="3318726359" sldId="288"/>
            <ac:spMk id="438" creationId="{4325F802-A039-2080-73CA-AFBB85E77019}"/>
          </ac:spMkLst>
        </pc:spChg>
        <pc:spChg chg="mod topLvl">
          <ac:chgData name="Yangqiu SONG" userId="7663364d-1002-410d-9c05-5263f526c5cf" providerId="ADAL" clId="{BC6827DF-E116-4774-8269-9C0E552E0ED7}" dt="2023-11-25T08:41:04.689" v="664" actId="165"/>
          <ac:spMkLst>
            <pc:docMk/>
            <pc:sldMk cId="3318726359" sldId="288"/>
            <ac:spMk id="439" creationId="{514E342E-FE12-1EA0-018D-A9B7B80E9721}"/>
          </ac:spMkLst>
        </pc:spChg>
        <pc:spChg chg="mod topLvl">
          <ac:chgData name="Yangqiu SONG" userId="7663364d-1002-410d-9c05-5263f526c5cf" providerId="ADAL" clId="{BC6827DF-E116-4774-8269-9C0E552E0ED7}" dt="2023-11-25T08:41:04.689" v="664" actId="165"/>
          <ac:spMkLst>
            <pc:docMk/>
            <pc:sldMk cId="3318726359" sldId="288"/>
            <ac:spMk id="440" creationId="{ABFF9518-70F3-9D1C-A6BB-B3ED87B98E87}"/>
          </ac:spMkLst>
        </pc:spChg>
        <pc:spChg chg="mod topLvl">
          <ac:chgData name="Yangqiu SONG" userId="7663364d-1002-410d-9c05-5263f526c5cf" providerId="ADAL" clId="{BC6827DF-E116-4774-8269-9C0E552E0ED7}" dt="2023-11-25T08:41:04.689" v="664" actId="165"/>
          <ac:spMkLst>
            <pc:docMk/>
            <pc:sldMk cId="3318726359" sldId="288"/>
            <ac:spMk id="441" creationId="{9E3B3D5D-DE6F-AE42-BC8E-62F436B39A23}"/>
          </ac:spMkLst>
        </pc:spChg>
        <pc:spChg chg="mod topLvl">
          <ac:chgData name="Yangqiu SONG" userId="7663364d-1002-410d-9c05-5263f526c5cf" providerId="ADAL" clId="{BC6827DF-E116-4774-8269-9C0E552E0ED7}" dt="2023-11-25T08:41:04.689" v="664" actId="165"/>
          <ac:spMkLst>
            <pc:docMk/>
            <pc:sldMk cId="3318726359" sldId="288"/>
            <ac:spMk id="442" creationId="{54E44E9D-BBC9-6488-70F6-C79E4A1C62F8}"/>
          </ac:spMkLst>
        </pc:spChg>
        <pc:spChg chg="mod topLvl">
          <ac:chgData name="Yangqiu SONG" userId="7663364d-1002-410d-9c05-5263f526c5cf" providerId="ADAL" clId="{BC6827DF-E116-4774-8269-9C0E552E0ED7}" dt="2023-11-25T08:41:04.689" v="664" actId="165"/>
          <ac:spMkLst>
            <pc:docMk/>
            <pc:sldMk cId="3318726359" sldId="288"/>
            <ac:spMk id="443" creationId="{B5DBA543-55DC-9C75-D23B-95F6AD206392}"/>
          </ac:spMkLst>
        </pc:spChg>
        <pc:spChg chg="mod topLvl">
          <ac:chgData name="Yangqiu SONG" userId="7663364d-1002-410d-9c05-5263f526c5cf" providerId="ADAL" clId="{BC6827DF-E116-4774-8269-9C0E552E0ED7}" dt="2023-11-25T08:41:04.689" v="664" actId="165"/>
          <ac:spMkLst>
            <pc:docMk/>
            <pc:sldMk cId="3318726359" sldId="288"/>
            <ac:spMk id="444" creationId="{0F27B677-C7E6-79E8-0DB2-4535F794FAF6}"/>
          </ac:spMkLst>
        </pc:spChg>
        <pc:spChg chg="mod topLvl">
          <ac:chgData name="Yangqiu SONG" userId="7663364d-1002-410d-9c05-5263f526c5cf" providerId="ADAL" clId="{BC6827DF-E116-4774-8269-9C0E552E0ED7}" dt="2023-11-25T08:41:04.689" v="664" actId="165"/>
          <ac:spMkLst>
            <pc:docMk/>
            <pc:sldMk cId="3318726359" sldId="288"/>
            <ac:spMk id="445" creationId="{0898A80D-081F-9EE3-A71E-60FFF95E1E14}"/>
          </ac:spMkLst>
        </pc:spChg>
        <pc:spChg chg="mod topLvl">
          <ac:chgData name="Yangqiu SONG" userId="7663364d-1002-410d-9c05-5263f526c5cf" providerId="ADAL" clId="{BC6827DF-E116-4774-8269-9C0E552E0ED7}" dt="2023-11-25T08:41:04.689" v="664" actId="165"/>
          <ac:spMkLst>
            <pc:docMk/>
            <pc:sldMk cId="3318726359" sldId="288"/>
            <ac:spMk id="446" creationId="{7EC470A1-78A4-8DE8-3136-0E335ED7B04B}"/>
          </ac:spMkLst>
        </pc:spChg>
        <pc:spChg chg="mod topLvl">
          <ac:chgData name="Yangqiu SONG" userId="7663364d-1002-410d-9c05-5263f526c5cf" providerId="ADAL" clId="{BC6827DF-E116-4774-8269-9C0E552E0ED7}" dt="2023-11-25T08:41:04.689" v="664" actId="165"/>
          <ac:spMkLst>
            <pc:docMk/>
            <pc:sldMk cId="3318726359" sldId="288"/>
            <ac:spMk id="447" creationId="{9486FF1D-5288-2B99-3698-0C50B60C90E7}"/>
          </ac:spMkLst>
        </pc:spChg>
        <pc:spChg chg="mod topLvl">
          <ac:chgData name="Yangqiu SONG" userId="7663364d-1002-410d-9c05-5263f526c5cf" providerId="ADAL" clId="{BC6827DF-E116-4774-8269-9C0E552E0ED7}" dt="2023-11-25T08:41:04.689" v="664" actId="165"/>
          <ac:spMkLst>
            <pc:docMk/>
            <pc:sldMk cId="3318726359" sldId="288"/>
            <ac:spMk id="448" creationId="{DF4D8C8C-C148-0B9D-3DCB-092B1C317EC5}"/>
          </ac:spMkLst>
        </pc:spChg>
        <pc:spChg chg="mod topLvl">
          <ac:chgData name="Yangqiu SONG" userId="7663364d-1002-410d-9c05-5263f526c5cf" providerId="ADAL" clId="{BC6827DF-E116-4774-8269-9C0E552E0ED7}" dt="2023-11-25T08:41:04.689" v="664" actId="165"/>
          <ac:spMkLst>
            <pc:docMk/>
            <pc:sldMk cId="3318726359" sldId="288"/>
            <ac:spMk id="449" creationId="{5FC13F05-7D02-B37E-072F-0FAA6D92960E}"/>
          </ac:spMkLst>
        </pc:spChg>
        <pc:spChg chg="mod topLvl">
          <ac:chgData name="Yangqiu SONG" userId="7663364d-1002-410d-9c05-5263f526c5cf" providerId="ADAL" clId="{BC6827DF-E116-4774-8269-9C0E552E0ED7}" dt="2023-11-25T08:41:04.689" v="664" actId="165"/>
          <ac:spMkLst>
            <pc:docMk/>
            <pc:sldMk cId="3318726359" sldId="288"/>
            <ac:spMk id="450" creationId="{259F0C91-7B48-F9EE-E9B7-4EBB4A7FFE1B}"/>
          </ac:spMkLst>
        </pc:spChg>
        <pc:spChg chg="mod topLvl">
          <ac:chgData name="Yangqiu SONG" userId="7663364d-1002-410d-9c05-5263f526c5cf" providerId="ADAL" clId="{BC6827DF-E116-4774-8269-9C0E552E0ED7}" dt="2023-11-25T08:41:04.689" v="664" actId="165"/>
          <ac:spMkLst>
            <pc:docMk/>
            <pc:sldMk cId="3318726359" sldId="288"/>
            <ac:spMk id="451" creationId="{6C35E86D-47B8-653E-5688-784860896CBE}"/>
          </ac:spMkLst>
        </pc:spChg>
        <pc:spChg chg="mod topLvl">
          <ac:chgData name="Yangqiu SONG" userId="7663364d-1002-410d-9c05-5263f526c5cf" providerId="ADAL" clId="{BC6827DF-E116-4774-8269-9C0E552E0ED7}" dt="2023-11-25T08:41:04.689" v="664" actId="165"/>
          <ac:spMkLst>
            <pc:docMk/>
            <pc:sldMk cId="3318726359" sldId="288"/>
            <ac:spMk id="452" creationId="{E8DB29D6-CC24-9F83-B4C7-267F2AC61635}"/>
          </ac:spMkLst>
        </pc:spChg>
        <pc:spChg chg="mod topLvl">
          <ac:chgData name="Yangqiu SONG" userId="7663364d-1002-410d-9c05-5263f526c5cf" providerId="ADAL" clId="{BC6827DF-E116-4774-8269-9C0E552E0ED7}" dt="2023-11-25T08:41:04.689" v="664" actId="165"/>
          <ac:spMkLst>
            <pc:docMk/>
            <pc:sldMk cId="3318726359" sldId="288"/>
            <ac:spMk id="453" creationId="{0B021A91-0089-5A74-3639-9F85E56289B6}"/>
          </ac:spMkLst>
        </pc:spChg>
        <pc:spChg chg="mod topLvl">
          <ac:chgData name="Yangqiu SONG" userId="7663364d-1002-410d-9c05-5263f526c5cf" providerId="ADAL" clId="{BC6827DF-E116-4774-8269-9C0E552E0ED7}" dt="2023-11-25T08:41:04.689" v="664" actId="165"/>
          <ac:spMkLst>
            <pc:docMk/>
            <pc:sldMk cId="3318726359" sldId="288"/>
            <ac:spMk id="454" creationId="{1931C4E8-998C-4754-D395-E57F54AC4D9F}"/>
          </ac:spMkLst>
        </pc:spChg>
        <pc:spChg chg="mod topLvl">
          <ac:chgData name="Yangqiu SONG" userId="7663364d-1002-410d-9c05-5263f526c5cf" providerId="ADAL" clId="{BC6827DF-E116-4774-8269-9C0E552E0ED7}" dt="2023-11-25T08:41:04.689" v="664" actId="165"/>
          <ac:spMkLst>
            <pc:docMk/>
            <pc:sldMk cId="3318726359" sldId="288"/>
            <ac:spMk id="455" creationId="{5EA7D962-DCB4-BFB9-0E65-C7580BF713A9}"/>
          </ac:spMkLst>
        </pc:spChg>
        <pc:spChg chg="mod topLvl">
          <ac:chgData name="Yangqiu SONG" userId="7663364d-1002-410d-9c05-5263f526c5cf" providerId="ADAL" clId="{BC6827DF-E116-4774-8269-9C0E552E0ED7}" dt="2023-11-25T08:41:04.689" v="664" actId="165"/>
          <ac:spMkLst>
            <pc:docMk/>
            <pc:sldMk cId="3318726359" sldId="288"/>
            <ac:spMk id="456" creationId="{3E03A50C-2802-87DB-C8EB-D9E7E88C0DDD}"/>
          </ac:spMkLst>
        </pc:spChg>
        <pc:spChg chg="mod topLvl">
          <ac:chgData name="Yangqiu SONG" userId="7663364d-1002-410d-9c05-5263f526c5cf" providerId="ADAL" clId="{BC6827DF-E116-4774-8269-9C0E552E0ED7}" dt="2023-11-25T08:41:04.689" v="664" actId="165"/>
          <ac:spMkLst>
            <pc:docMk/>
            <pc:sldMk cId="3318726359" sldId="288"/>
            <ac:spMk id="457" creationId="{A094014E-7887-EB3E-79C5-A3FEC3431F2F}"/>
          </ac:spMkLst>
        </pc:spChg>
        <pc:spChg chg="mod topLvl">
          <ac:chgData name="Yangqiu SONG" userId="7663364d-1002-410d-9c05-5263f526c5cf" providerId="ADAL" clId="{BC6827DF-E116-4774-8269-9C0E552E0ED7}" dt="2023-11-25T08:41:04.689" v="664" actId="165"/>
          <ac:spMkLst>
            <pc:docMk/>
            <pc:sldMk cId="3318726359" sldId="288"/>
            <ac:spMk id="458" creationId="{D65ED20C-C3AB-2555-11B7-08474B0179F1}"/>
          </ac:spMkLst>
        </pc:spChg>
        <pc:spChg chg="mod topLvl">
          <ac:chgData name="Yangqiu SONG" userId="7663364d-1002-410d-9c05-5263f526c5cf" providerId="ADAL" clId="{BC6827DF-E116-4774-8269-9C0E552E0ED7}" dt="2023-11-25T08:41:04.689" v="664" actId="165"/>
          <ac:spMkLst>
            <pc:docMk/>
            <pc:sldMk cId="3318726359" sldId="288"/>
            <ac:spMk id="459" creationId="{8E850098-FBD5-9436-4CE6-A607AD6FEBE2}"/>
          </ac:spMkLst>
        </pc:spChg>
        <pc:spChg chg="mod topLvl">
          <ac:chgData name="Yangqiu SONG" userId="7663364d-1002-410d-9c05-5263f526c5cf" providerId="ADAL" clId="{BC6827DF-E116-4774-8269-9C0E552E0ED7}" dt="2023-11-25T08:41:04.689" v="664" actId="165"/>
          <ac:spMkLst>
            <pc:docMk/>
            <pc:sldMk cId="3318726359" sldId="288"/>
            <ac:spMk id="460" creationId="{7E341DCF-64FB-C2EB-BF2A-80707597B8E8}"/>
          </ac:spMkLst>
        </pc:spChg>
        <pc:spChg chg="mod topLvl">
          <ac:chgData name="Yangqiu SONG" userId="7663364d-1002-410d-9c05-5263f526c5cf" providerId="ADAL" clId="{BC6827DF-E116-4774-8269-9C0E552E0ED7}" dt="2023-11-25T08:41:04.689" v="664" actId="165"/>
          <ac:spMkLst>
            <pc:docMk/>
            <pc:sldMk cId="3318726359" sldId="288"/>
            <ac:spMk id="461" creationId="{AD28545A-0C2F-6A70-8222-98A468D49CFD}"/>
          </ac:spMkLst>
        </pc:spChg>
        <pc:spChg chg="mod topLvl">
          <ac:chgData name="Yangqiu SONG" userId="7663364d-1002-410d-9c05-5263f526c5cf" providerId="ADAL" clId="{BC6827DF-E116-4774-8269-9C0E552E0ED7}" dt="2023-11-25T08:41:04.689" v="664" actId="165"/>
          <ac:spMkLst>
            <pc:docMk/>
            <pc:sldMk cId="3318726359" sldId="288"/>
            <ac:spMk id="462" creationId="{9CFBBD30-6735-4462-B3B8-51819611DA51}"/>
          </ac:spMkLst>
        </pc:spChg>
        <pc:spChg chg="mod topLvl">
          <ac:chgData name="Yangqiu SONG" userId="7663364d-1002-410d-9c05-5263f526c5cf" providerId="ADAL" clId="{BC6827DF-E116-4774-8269-9C0E552E0ED7}" dt="2023-11-25T08:41:04.689" v="664" actId="165"/>
          <ac:spMkLst>
            <pc:docMk/>
            <pc:sldMk cId="3318726359" sldId="288"/>
            <ac:spMk id="463" creationId="{6B075468-ACDA-8307-74C2-3CD85536C575}"/>
          </ac:spMkLst>
        </pc:spChg>
        <pc:spChg chg="mod topLvl">
          <ac:chgData name="Yangqiu SONG" userId="7663364d-1002-410d-9c05-5263f526c5cf" providerId="ADAL" clId="{BC6827DF-E116-4774-8269-9C0E552E0ED7}" dt="2023-11-25T08:41:04.689" v="664" actId="165"/>
          <ac:spMkLst>
            <pc:docMk/>
            <pc:sldMk cId="3318726359" sldId="288"/>
            <ac:spMk id="464" creationId="{4B5ACB32-5E18-0878-9BC3-966F2EB61EFF}"/>
          </ac:spMkLst>
        </pc:spChg>
        <pc:spChg chg="mod topLvl">
          <ac:chgData name="Yangqiu SONG" userId="7663364d-1002-410d-9c05-5263f526c5cf" providerId="ADAL" clId="{BC6827DF-E116-4774-8269-9C0E552E0ED7}" dt="2023-11-25T08:41:04.689" v="664" actId="165"/>
          <ac:spMkLst>
            <pc:docMk/>
            <pc:sldMk cId="3318726359" sldId="288"/>
            <ac:spMk id="465" creationId="{586C04D0-7546-4BAD-7067-623B84AF5190}"/>
          </ac:spMkLst>
        </pc:spChg>
        <pc:spChg chg="mod topLvl">
          <ac:chgData name="Yangqiu SONG" userId="7663364d-1002-410d-9c05-5263f526c5cf" providerId="ADAL" clId="{BC6827DF-E116-4774-8269-9C0E552E0ED7}" dt="2023-11-25T08:41:04.689" v="664" actId="165"/>
          <ac:spMkLst>
            <pc:docMk/>
            <pc:sldMk cId="3318726359" sldId="288"/>
            <ac:spMk id="466" creationId="{473AB02B-8D8C-8DCC-AF60-9BF4B417DD64}"/>
          </ac:spMkLst>
        </pc:spChg>
        <pc:spChg chg="mod topLvl">
          <ac:chgData name="Yangqiu SONG" userId="7663364d-1002-410d-9c05-5263f526c5cf" providerId="ADAL" clId="{BC6827DF-E116-4774-8269-9C0E552E0ED7}" dt="2023-11-25T08:41:04.689" v="664" actId="165"/>
          <ac:spMkLst>
            <pc:docMk/>
            <pc:sldMk cId="3318726359" sldId="288"/>
            <ac:spMk id="467" creationId="{6E8D356E-0D1B-D8B0-1F0C-52EF122A5D82}"/>
          </ac:spMkLst>
        </pc:spChg>
        <pc:spChg chg="mod topLvl">
          <ac:chgData name="Yangqiu SONG" userId="7663364d-1002-410d-9c05-5263f526c5cf" providerId="ADAL" clId="{BC6827DF-E116-4774-8269-9C0E552E0ED7}" dt="2023-11-25T08:41:04.689" v="664" actId="165"/>
          <ac:spMkLst>
            <pc:docMk/>
            <pc:sldMk cId="3318726359" sldId="288"/>
            <ac:spMk id="468" creationId="{CBE2F6A4-1700-138E-AB6C-E6423A7046BF}"/>
          </ac:spMkLst>
        </pc:spChg>
        <pc:spChg chg="mod topLvl">
          <ac:chgData name="Yangqiu SONG" userId="7663364d-1002-410d-9c05-5263f526c5cf" providerId="ADAL" clId="{BC6827DF-E116-4774-8269-9C0E552E0ED7}" dt="2023-11-25T08:41:04.689" v="664" actId="165"/>
          <ac:spMkLst>
            <pc:docMk/>
            <pc:sldMk cId="3318726359" sldId="288"/>
            <ac:spMk id="469" creationId="{947DC98B-77C1-D286-93C9-7C6CC1D335EB}"/>
          </ac:spMkLst>
        </pc:spChg>
        <pc:spChg chg="mod topLvl">
          <ac:chgData name="Yangqiu SONG" userId="7663364d-1002-410d-9c05-5263f526c5cf" providerId="ADAL" clId="{BC6827DF-E116-4774-8269-9C0E552E0ED7}" dt="2023-11-25T08:41:04.689" v="664" actId="165"/>
          <ac:spMkLst>
            <pc:docMk/>
            <pc:sldMk cId="3318726359" sldId="288"/>
            <ac:spMk id="470" creationId="{020E8310-C40A-16DC-2FCD-959B45FCBCCB}"/>
          </ac:spMkLst>
        </pc:spChg>
        <pc:spChg chg="mod topLvl">
          <ac:chgData name="Yangqiu SONG" userId="7663364d-1002-410d-9c05-5263f526c5cf" providerId="ADAL" clId="{BC6827DF-E116-4774-8269-9C0E552E0ED7}" dt="2023-11-25T08:41:04.689" v="664" actId="165"/>
          <ac:spMkLst>
            <pc:docMk/>
            <pc:sldMk cId="3318726359" sldId="288"/>
            <ac:spMk id="471" creationId="{7E8EB307-6466-7E0B-EB9C-74BCB9E926A0}"/>
          </ac:spMkLst>
        </pc:spChg>
        <pc:spChg chg="mod topLvl">
          <ac:chgData name="Yangqiu SONG" userId="7663364d-1002-410d-9c05-5263f526c5cf" providerId="ADAL" clId="{BC6827DF-E116-4774-8269-9C0E552E0ED7}" dt="2023-11-25T08:41:04.689" v="664" actId="165"/>
          <ac:spMkLst>
            <pc:docMk/>
            <pc:sldMk cId="3318726359" sldId="288"/>
            <ac:spMk id="472" creationId="{CCC3E3C7-9D6E-D327-BD1F-62AA24968FC0}"/>
          </ac:spMkLst>
        </pc:spChg>
        <pc:spChg chg="mod topLvl">
          <ac:chgData name="Yangqiu SONG" userId="7663364d-1002-410d-9c05-5263f526c5cf" providerId="ADAL" clId="{BC6827DF-E116-4774-8269-9C0E552E0ED7}" dt="2023-11-25T08:41:04.689" v="664" actId="165"/>
          <ac:spMkLst>
            <pc:docMk/>
            <pc:sldMk cId="3318726359" sldId="288"/>
            <ac:spMk id="473" creationId="{DFBF6577-C4E2-BD2A-D671-0FB5C8B21A95}"/>
          </ac:spMkLst>
        </pc:spChg>
        <pc:spChg chg="mod topLvl">
          <ac:chgData name="Yangqiu SONG" userId="7663364d-1002-410d-9c05-5263f526c5cf" providerId="ADAL" clId="{BC6827DF-E116-4774-8269-9C0E552E0ED7}" dt="2023-11-25T08:41:04.689" v="664" actId="165"/>
          <ac:spMkLst>
            <pc:docMk/>
            <pc:sldMk cId="3318726359" sldId="288"/>
            <ac:spMk id="474" creationId="{96CC8DD9-D9E1-9758-269A-BF72E23CC253}"/>
          </ac:spMkLst>
        </pc:spChg>
        <pc:spChg chg="mod topLvl">
          <ac:chgData name="Yangqiu SONG" userId="7663364d-1002-410d-9c05-5263f526c5cf" providerId="ADAL" clId="{BC6827DF-E116-4774-8269-9C0E552E0ED7}" dt="2023-11-25T08:41:04.689" v="664" actId="165"/>
          <ac:spMkLst>
            <pc:docMk/>
            <pc:sldMk cId="3318726359" sldId="288"/>
            <ac:spMk id="475" creationId="{9A47537F-F135-92B2-5778-032C0756F79E}"/>
          </ac:spMkLst>
        </pc:spChg>
        <pc:spChg chg="mod topLvl">
          <ac:chgData name="Yangqiu SONG" userId="7663364d-1002-410d-9c05-5263f526c5cf" providerId="ADAL" clId="{BC6827DF-E116-4774-8269-9C0E552E0ED7}" dt="2023-11-25T08:41:04.689" v="664" actId="165"/>
          <ac:spMkLst>
            <pc:docMk/>
            <pc:sldMk cId="3318726359" sldId="288"/>
            <ac:spMk id="476" creationId="{3E73D4D6-2D40-7422-DB98-FFA0510C8D53}"/>
          </ac:spMkLst>
        </pc:spChg>
        <pc:spChg chg="mod topLvl">
          <ac:chgData name="Yangqiu SONG" userId="7663364d-1002-410d-9c05-5263f526c5cf" providerId="ADAL" clId="{BC6827DF-E116-4774-8269-9C0E552E0ED7}" dt="2023-11-25T08:41:04.689" v="664" actId="165"/>
          <ac:spMkLst>
            <pc:docMk/>
            <pc:sldMk cId="3318726359" sldId="288"/>
            <ac:spMk id="477" creationId="{7FCC19CF-115F-3E05-F114-55E988BC4727}"/>
          </ac:spMkLst>
        </pc:spChg>
        <pc:spChg chg="mod topLvl">
          <ac:chgData name="Yangqiu SONG" userId="7663364d-1002-410d-9c05-5263f526c5cf" providerId="ADAL" clId="{BC6827DF-E116-4774-8269-9C0E552E0ED7}" dt="2023-11-25T08:41:04.689" v="664" actId="165"/>
          <ac:spMkLst>
            <pc:docMk/>
            <pc:sldMk cId="3318726359" sldId="288"/>
            <ac:spMk id="478" creationId="{2DBD53AD-F1DC-BBBD-FAEE-25089E13D01B}"/>
          </ac:spMkLst>
        </pc:spChg>
        <pc:spChg chg="mod topLvl">
          <ac:chgData name="Yangqiu SONG" userId="7663364d-1002-410d-9c05-5263f526c5cf" providerId="ADAL" clId="{BC6827DF-E116-4774-8269-9C0E552E0ED7}" dt="2023-11-25T08:41:04.689" v="664" actId="165"/>
          <ac:spMkLst>
            <pc:docMk/>
            <pc:sldMk cId="3318726359" sldId="288"/>
            <ac:spMk id="479" creationId="{B0D2BCFE-CD08-9174-7DEC-F9CD08F65DF1}"/>
          </ac:spMkLst>
        </pc:spChg>
        <pc:spChg chg="mod topLvl">
          <ac:chgData name="Yangqiu SONG" userId="7663364d-1002-410d-9c05-5263f526c5cf" providerId="ADAL" clId="{BC6827DF-E116-4774-8269-9C0E552E0ED7}" dt="2023-11-25T08:41:04.689" v="664" actId="165"/>
          <ac:spMkLst>
            <pc:docMk/>
            <pc:sldMk cId="3318726359" sldId="288"/>
            <ac:spMk id="480" creationId="{D4771E44-B849-C963-ED17-357876AC4A85}"/>
          </ac:spMkLst>
        </pc:spChg>
        <pc:spChg chg="mod topLvl">
          <ac:chgData name="Yangqiu SONG" userId="7663364d-1002-410d-9c05-5263f526c5cf" providerId="ADAL" clId="{BC6827DF-E116-4774-8269-9C0E552E0ED7}" dt="2023-11-25T08:41:04.689" v="664" actId="165"/>
          <ac:spMkLst>
            <pc:docMk/>
            <pc:sldMk cId="3318726359" sldId="288"/>
            <ac:spMk id="481" creationId="{80E5603B-BC03-B08E-372D-69AE102796F7}"/>
          </ac:spMkLst>
        </pc:spChg>
        <pc:spChg chg="mod topLvl">
          <ac:chgData name="Yangqiu SONG" userId="7663364d-1002-410d-9c05-5263f526c5cf" providerId="ADAL" clId="{BC6827DF-E116-4774-8269-9C0E552E0ED7}" dt="2023-11-25T08:41:04.689" v="664" actId="165"/>
          <ac:spMkLst>
            <pc:docMk/>
            <pc:sldMk cId="3318726359" sldId="288"/>
            <ac:spMk id="482" creationId="{429F47AD-28F5-2FB3-7A5A-130C944E62C3}"/>
          </ac:spMkLst>
        </pc:spChg>
        <pc:spChg chg="mod topLvl">
          <ac:chgData name="Yangqiu SONG" userId="7663364d-1002-410d-9c05-5263f526c5cf" providerId="ADAL" clId="{BC6827DF-E116-4774-8269-9C0E552E0ED7}" dt="2023-11-25T08:41:04.689" v="664" actId="165"/>
          <ac:spMkLst>
            <pc:docMk/>
            <pc:sldMk cId="3318726359" sldId="288"/>
            <ac:spMk id="483" creationId="{4BDE285A-A891-B931-9B95-C733B68502B0}"/>
          </ac:spMkLst>
        </pc:spChg>
        <pc:spChg chg="mod topLvl">
          <ac:chgData name="Yangqiu SONG" userId="7663364d-1002-410d-9c05-5263f526c5cf" providerId="ADAL" clId="{BC6827DF-E116-4774-8269-9C0E552E0ED7}" dt="2023-11-25T08:41:04.689" v="664" actId="165"/>
          <ac:spMkLst>
            <pc:docMk/>
            <pc:sldMk cId="3318726359" sldId="288"/>
            <ac:spMk id="484" creationId="{C9428291-ED90-86E5-5216-67606A7C9472}"/>
          </ac:spMkLst>
        </pc:spChg>
        <pc:spChg chg="mod topLvl">
          <ac:chgData name="Yangqiu SONG" userId="7663364d-1002-410d-9c05-5263f526c5cf" providerId="ADAL" clId="{BC6827DF-E116-4774-8269-9C0E552E0ED7}" dt="2023-11-25T08:41:04.689" v="664" actId="165"/>
          <ac:spMkLst>
            <pc:docMk/>
            <pc:sldMk cId="3318726359" sldId="288"/>
            <ac:spMk id="485" creationId="{9D570E6C-3614-61EB-4352-8EFF8266400F}"/>
          </ac:spMkLst>
        </pc:spChg>
        <pc:spChg chg="mod topLvl">
          <ac:chgData name="Yangqiu SONG" userId="7663364d-1002-410d-9c05-5263f526c5cf" providerId="ADAL" clId="{BC6827DF-E116-4774-8269-9C0E552E0ED7}" dt="2023-11-25T08:41:04.689" v="664" actId="165"/>
          <ac:spMkLst>
            <pc:docMk/>
            <pc:sldMk cId="3318726359" sldId="288"/>
            <ac:spMk id="486" creationId="{F43C92FE-C3E9-5B5D-4AA2-B73B7856DC40}"/>
          </ac:spMkLst>
        </pc:spChg>
        <pc:spChg chg="mod topLvl">
          <ac:chgData name="Yangqiu SONG" userId="7663364d-1002-410d-9c05-5263f526c5cf" providerId="ADAL" clId="{BC6827DF-E116-4774-8269-9C0E552E0ED7}" dt="2023-11-25T08:41:04.689" v="664" actId="165"/>
          <ac:spMkLst>
            <pc:docMk/>
            <pc:sldMk cId="3318726359" sldId="288"/>
            <ac:spMk id="487" creationId="{3A052AED-4A25-E7AA-0737-DF914A1CA5C2}"/>
          </ac:spMkLst>
        </pc:spChg>
        <pc:spChg chg="mod topLvl">
          <ac:chgData name="Yangqiu SONG" userId="7663364d-1002-410d-9c05-5263f526c5cf" providerId="ADAL" clId="{BC6827DF-E116-4774-8269-9C0E552E0ED7}" dt="2023-11-25T08:41:04.689" v="664" actId="165"/>
          <ac:spMkLst>
            <pc:docMk/>
            <pc:sldMk cId="3318726359" sldId="288"/>
            <ac:spMk id="488" creationId="{10931AAC-E386-53E2-9279-BE90CDF5CD45}"/>
          </ac:spMkLst>
        </pc:spChg>
        <pc:spChg chg="mod topLvl">
          <ac:chgData name="Yangqiu SONG" userId="7663364d-1002-410d-9c05-5263f526c5cf" providerId="ADAL" clId="{BC6827DF-E116-4774-8269-9C0E552E0ED7}" dt="2023-11-25T08:41:04.689" v="664" actId="165"/>
          <ac:spMkLst>
            <pc:docMk/>
            <pc:sldMk cId="3318726359" sldId="288"/>
            <ac:spMk id="489" creationId="{C25A2AC3-8CBD-0434-287A-2B73862710AF}"/>
          </ac:spMkLst>
        </pc:spChg>
        <pc:spChg chg="mod topLvl">
          <ac:chgData name="Yangqiu SONG" userId="7663364d-1002-410d-9c05-5263f526c5cf" providerId="ADAL" clId="{BC6827DF-E116-4774-8269-9C0E552E0ED7}" dt="2023-11-25T08:41:04.689" v="664" actId="165"/>
          <ac:spMkLst>
            <pc:docMk/>
            <pc:sldMk cId="3318726359" sldId="288"/>
            <ac:spMk id="490" creationId="{765DD4D8-5B0F-3D0A-860C-E6A40966B643}"/>
          </ac:spMkLst>
        </pc:spChg>
        <pc:spChg chg="mod topLvl">
          <ac:chgData name="Yangqiu SONG" userId="7663364d-1002-410d-9c05-5263f526c5cf" providerId="ADAL" clId="{BC6827DF-E116-4774-8269-9C0E552E0ED7}" dt="2023-11-25T08:41:04.689" v="664" actId="165"/>
          <ac:spMkLst>
            <pc:docMk/>
            <pc:sldMk cId="3318726359" sldId="288"/>
            <ac:spMk id="491" creationId="{B6F61264-A41A-2156-A0F5-31942AC1F61D}"/>
          </ac:spMkLst>
        </pc:spChg>
        <pc:spChg chg="mod topLvl">
          <ac:chgData name="Yangqiu SONG" userId="7663364d-1002-410d-9c05-5263f526c5cf" providerId="ADAL" clId="{BC6827DF-E116-4774-8269-9C0E552E0ED7}" dt="2023-11-25T08:41:04.689" v="664" actId="165"/>
          <ac:spMkLst>
            <pc:docMk/>
            <pc:sldMk cId="3318726359" sldId="288"/>
            <ac:spMk id="492" creationId="{982AD2D7-499B-F6C7-3EEB-F887F0F1E6C9}"/>
          </ac:spMkLst>
        </pc:spChg>
        <pc:spChg chg="mod topLvl">
          <ac:chgData name="Yangqiu SONG" userId="7663364d-1002-410d-9c05-5263f526c5cf" providerId="ADAL" clId="{BC6827DF-E116-4774-8269-9C0E552E0ED7}" dt="2023-11-25T08:41:04.689" v="664" actId="165"/>
          <ac:spMkLst>
            <pc:docMk/>
            <pc:sldMk cId="3318726359" sldId="288"/>
            <ac:spMk id="493" creationId="{E12C13F3-F335-5869-1904-6B9EF9A146DD}"/>
          </ac:spMkLst>
        </pc:spChg>
        <pc:spChg chg="mod topLvl">
          <ac:chgData name="Yangqiu SONG" userId="7663364d-1002-410d-9c05-5263f526c5cf" providerId="ADAL" clId="{BC6827DF-E116-4774-8269-9C0E552E0ED7}" dt="2023-11-25T08:41:04.689" v="664" actId="165"/>
          <ac:spMkLst>
            <pc:docMk/>
            <pc:sldMk cId="3318726359" sldId="288"/>
            <ac:spMk id="494" creationId="{71931E85-51E4-9959-0E30-E5FD4DFE4D79}"/>
          </ac:spMkLst>
        </pc:spChg>
        <pc:spChg chg="mod topLvl">
          <ac:chgData name="Yangqiu SONG" userId="7663364d-1002-410d-9c05-5263f526c5cf" providerId="ADAL" clId="{BC6827DF-E116-4774-8269-9C0E552E0ED7}" dt="2023-11-25T08:41:04.689" v="664" actId="165"/>
          <ac:spMkLst>
            <pc:docMk/>
            <pc:sldMk cId="3318726359" sldId="288"/>
            <ac:spMk id="495" creationId="{EC77A0F3-4F5A-AA87-AA46-581901891635}"/>
          </ac:spMkLst>
        </pc:spChg>
        <pc:spChg chg="mod topLvl">
          <ac:chgData name="Yangqiu SONG" userId="7663364d-1002-410d-9c05-5263f526c5cf" providerId="ADAL" clId="{BC6827DF-E116-4774-8269-9C0E552E0ED7}" dt="2023-11-25T08:41:46.665" v="672" actId="165"/>
          <ac:spMkLst>
            <pc:docMk/>
            <pc:sldMk cId="3318726359" sldId="288"/>
            <ac:spMk id="501" creationId="{C2F381A2-4A1E-5DD2-6DF4-4B6997AA5F9F}"/>
          </ac:spMkLst>
        </pc:spChg>
        <pc:spChg chg="mod topLvl">
          <ac:chgData name="Yangqiu SONG" userId="7663364d-1002-410d-9c05-5263f526c5cf" providerId="ADAL" clId="{BC6827DF-E116-4774-8269-9C0E552E0ED7}" dt="2023-11-25T08:41:46.665" v="672" actId="165"/>
          <ac:spMkLst>
            <pc:docMk/>
            <pc:sldMk cId="3318726359" sldId="288"/>
            <ac:spMk id="502" creationId="{601373B8-DE23-52A5-C084-60CC788F6338}"/>
          </ac:spMkLst>
        </pc:spChg>
        <pc:spChg chg="mod topLvl">
          <ac:chgData name="Yangqiu SONG" userId="7663364d-1002-410d-9c05-5263f526c5cf" providerId="ADAL" clId="{BC6827DF-E116-4774-8269-9C0E552E0ED7}" dt="2023-11-25T08:41:46.665" v="672" actId="165"/>
          <ac:spMkLst>
            <pc:docMk/>
            <pc:sldMk cId="3318726359" sldId="288"/>
            <ac:spMk id="503" creationId="{4490EF89-5206-F612-8D27-2999C86B189D}"/>
          </ac:spMkLst>
        </pc:spChg>
        <pc:spChg chg="mod topLvl">
          <ac:chgData name="Yangqiu SONG" userId="7663364d-1002-410d-9c05-5263f526c5cf" providerId="ADAL" clId="{BC6827DF-E116-4774-8269-9C0E552E0ED7}" dt="2023-11-25T08:41:46.665" v="672" actId="165"/>
          <ac:spMkLst>
            <pc:docMk/>
            <pc:sldMk cId="3318726359" sldId="288"/>
            <ac:spMk id="504" creationId="{E5B5A886-E0A8-2EE5-B51E-C539CC63C611}"/>
          </ac:spMkLst>
        </pc:spChg>
        <pc:spChg chg="mod topLvl">
          <ac:chgData name="Yangqiu SONG" userId="7663364d-1002-410d-9c05-5263f526c5cf" providerId="ADAL" clId="{BC6827DF-E116-4774-8269-9C0E552E0ED7}" dt="2023-11-25T08:41:46.665" v="672" actId="165"/>
          <ac:spMkLst>
            <pc:docMk/>
            <pc:sldMk cId="3318726359" sldId="288"/>
            <ac:spMk id="505" creationId="{B5AF119A-26E3-0268-D8E6-28802AF1DA68}"/>
          </ac:spMkLst>
        </pc:spChg>
        <pc:spChg chg="mod topLvl">
          <ac:chgData name="Yangqiu SONG" userId="7663364d-1002-410d-9c05-5263f526c5cf" providerId="ADAL" clId="{BC6827DF-E116-4774-8269-9C0E552E0ED7}" dt="2023-11-25T08:41:46.665" v="672" actId="165"/>
          <ac:spMkLst>
            <pc:docMk/>
            <pc:sldMk cId="3318726359" sldId="288"/>
            <ac:spMk id="506" creationId="{D3F46836-8ECF-C481-DB94-F8A99EFF8734}"/>
          </ac:spMkLst>
        </pc:spChg>
        <pc:spChg chg="mod topLvl">
          <ac:chgData name="Yangqiu SONG" userId="7663364d-1002-410d-9c05-5263f526c5cf" providerId="ADAL" clId="{BC6827DF-E116-4774-8269-9C0E552E0ED7}" dt="2023-11-25T08:41:46.665" v="672" actId="165"/>
          <ac:spMkLst>
            <pc:docMk/>
            <pc:sldMk cId="3318726359" sldId="288"/>
            <ac:spMk id="507" creationId="{0C8B120F-D419-0F32-14E5-ABB293D4C7E8}"/>
          </ac:spMkLst>
        </pc:spChg>
        <pc:spChg chg="mod topLvl">
          <ac:chgData name="Yangqiu SONG" userId="7663364d-1002-410d-9c05-5263f526c5cf" providerId="ADAL" clId="{BC6827DF-E116-4774-8269-9C0E552E0ED7}" dt="2023-11-25T08:41:46.665" v="672" actId="165"/>
          <ac:spMkLst>
            <pc:docMk/>
            <pc:sldMk cId="3318726359" sldId="288"/>
            <ac:spMk id="508" creationId="{B007C1FB-45BE-2E3A-055D-DE0526EB201E}"/>
          </ac:spMkLst>
        </pc:spChg>
        <pc:spChg chg="mod topLvl">
          <ac:chgData name="Yangqiu SONG" userId="7663364d-1002-410d-9c05-5263f526c5cf" providerId="ADAL" clId="{BC6827DF-E116-4774-8269-9C0E552E0ED7}" dt="2023-11-25T08:41:46.665" v="672" actId="165"/>
          <ac:spMkLst>
            <pc:docMk/>
            <pc:sldMk cId="3318726359" sldId="288"/>
            <ac:spMk id="509" creationId="{893FEF00-9AC6-085E-6D94-8A1CE3260720}"/>
          </ac:spMkLst>
        </pc:spChg>
        <pc:spChg chg="mod topLvl">
          <ac:chgData name="Yangqiu SONG" userId="7663364d-1002-410d-9c05-5263f526c5cf" providerId="ADAL" clId="{BC6827DF-E116-4774-8269-9C0E552E0ED7}" dt="2023-11-25T08:41:46.665" v="672" actId="165"/>
          <ac:spMkLst>
            <pc:docMk/>
            <pc:sldMk cId="3318726359" sldId="288"/>
            <ac:spMk id="510" creationId="{9C6B03C8-7348-B06B-7168-DD2D21472928}"/>
          </ac:spMkLst>
        </pc:spChg>
        <pc:spChg chg="mod topLvl">
          <ac:chgData name="Yangqiu SONG" userId="7663364d-1002-410d-9c05-5263f526c5cf" providerId="ADAL" clId="{BC6827DF-E116-4774-8269-9C0E552E0ED7}" dt="2023-11-25T08:42:51.504" v="695" actId="164"/>
          <ac:spMkLst>
            <pc:docMk/>
            <pc:sldMk cId="3318726359" sldId="288"/>
            <ac:spMk id="511" creationId="{A84A91AA-D191-A74B-BE4C-4ECABC8876E8}"/>
          </ac:spMkLst>
        </pc:spChg>
        <pc:spChg chg="mod topLvl">
          <ac:chgData name="Yangqiu SONG" userId="7663364d-1002-410d-9c05-5263f526c5cf" providerId="ADAL" clId="{BC6827DF-E116-4774-8269-9C0E552E0ED7}" dt="2023-11-25T08:42:51.504" v="695" actId="164"/>
          <ac:spMkLst>
            <pc:docMk/>
            <pc:sldMk cId="3318726359" sldId="288"/>
            <ac:spMk id="512" creationId="{96243E0B-6DD0-75BD-2BAC-2FD9AA5051F9}"/>
          </ac:spMkLst>
        </pc:spChg>
        <pc:spChg chg="mod topLvl">
          <ac:chgData name="Yangqiu SONG" userId="7663364d-1002-410d-9c05-5263f526c5cf" providerId="ADAL" clId="{BC6827DF-E116-4774-8269-9C0E552E0ED7}" dt="2023-11-25T08:42:51.504" v="695" actId="164"/>
          <ac:spMkLst>
            <pc:docMk/>
            <pc:sldMk cId="3318726359" sldId="288"/>
            <ac:spMk id="513" creationId="{F46AD751-CCC3-7D57-3B55-55299496EBDA}"/>
          </ac:spMkLst>
        </pc:spChg>
        <pc:spChg chg="mod topLvl">
          <ac:chgData name="Yangqiu SONG" userId="7663364d-1002-410d-9c05-5263f526c5cf" providerId="ADAL" clId="{BC6827DF-E116-4774-8269-9C0E552E0ED7}" dt="2023-11-25T08:41:46.665" v="672" actId="165"/>
          <ac:spMkLst>
            <pc:docMk/>
            <pc:sldMk cId="3318726359" sldId="288"/>
            <ac:spMk id="514" creationId="{45B6C0A2-DAF7-E8A7-012B-A680841F3EF6}"/>
          </ac:spMkLst>
        </pc:spChg>
        <pc:spChg chg="mod topLvl">
          <ac:chgData name="Yangqiu SONG" userId="7663364d-1002-410d-9c05-5263f526c5cf" providerId="ADAL" clId="{BC6827DF-E116-4774-8269-9C0E552E0ED7}" dt="2023-11-25T08:41:46.665" v="672" actId="165"/>
          <ac:spMkLst>
            <pc:docMk/>
            <pc:sldMk cId="3318726359" sldId="288"/>
            <ac:spMk id="515" creationId="{D37A1821-51C6-0A60-7F0F-7D714A23B113}"/>
          </ac:spMkLst>
        </pc:spChg>
        <pc:spChg chg="mod topLvl">
          <ac:chgData name="Yangqiu SONG" userId="7663364d-1002-410d-9c05-5263f526c5cf" providerId="ADAL" clId="{BC6827DF-E116-4774-8269-9C0E552E0ED7}" dt="2023-11-25T08:42:51.504" v="695" actId="164"/>
          <ac:spMkLst>
            <pc:docMk/>
            <pc:sldMk cId="3318726359" sldId="288"/>
            <ac:spMk id="516" creationId="{F54334E4-4C25-1E83-3F09-BFDC1F5D44D6}"/>
          </ac:spMkLst>
        </pc:spChg>
        <pc:spChg chg="mod topLvl">
          <ac:chgData name="Yangqiu SONG" userId="7663364d-1002-410d-9c05-5263f526c5cf" providerId="ADAL" clId="{BC6827DF-E116-4774-8269-9C0E552E0ED7}" dt="2023-11-25T08:41:46.665" v="672" actId="165"/>
          <ac:spMkLst>
            <pc:docMk/>
            <pc:sldMk cId="3318726359" sldId="288"/>
            <ac:spMk id="517" creationId="{096F5841-CD6C-3ABB-6908-42B0DE960C70}"/>
          </ac:spMkLst>
        </pc:spChg>
        <pc:spChg chg="mod topLvl">
          <ac:chgData name="Yangqiu SONG" userId="7663364d-1002-410d-9c05-5263f526c5cf" providerId="ADAL" clId="{BC6827DF-E116-4774-8269-9C0E552E0ED7}" dt="2023-11-25T08:41:46.665" v="672" actId="165"/>
          <ac:spMkLst>
            <pc:docMk/>
            <pc:sldMk cId="3318726359" sldId="288"/>
            <ac:spMk id="518" creationId="{4A75698B-733A-7F03-2250-D6527FF40201}"/>
          </ac:spMkLst>
        </pc:spChg>
        <pc:spChg chg="mod topLvl">
          <ac:chgData name="Yangqiu SONG" userId="7663364d-1002-410d-9c05-5263f526c5cf" providerId="ADAL" clId="{BC6827DF-E116-4774-8269-9C0E552E0ED7}" dt="2023-11-25T08:41:46.665" v="672" actId="165"/>
          <ac:spMkLst>
            <pc:docMk/>
            <pc:sldMk cId="3318726359" sldId="288"/>
            <ac:spMk id="519" creationId="{509DF57F-2918-BA21-AFB3-2B5FDD7076F8}"/>
          </ac:spMkLst>
        </pc:spChg>
        <pc:spChg chg="mod topLvl">
          <ac:chgData name="Yangqiu SONG" userId="7663364d-1002-410d-9c05-5263f526c5cf" providerId="ADAL" clId="{BC6827DF-E116-4774-8269-9C0E552E0ED7}" dt="2023-11-25T08:42:20.349" v="691" actId="164"/>
          <ac:spMkLst>
            <pc:docMk/>
            <pc:sldMk cId="3318726359" sldId="288"/>
            <ac:spMk id="520" creationId="{982BA5B2-7513-F516-908F-E9A4735D37CE}"/>
          </ac:spMkLst>
        </pc:spChg>
        <pc:spChg chg="mod topLvl">
          <ac:chgData name="Yangqiu SONG" userId="7663364d-1002-410d-9c05-5263f526c5cf" providerId="ADAL" clId="{BC6827DF-E116-4774-8269-9C0E552E0ED7}" dt="2023-11-25T08:42:20.349" v="691" actId="164"/>
          <ac:spMkLst>
            <pc:docMk/>
            <pc:sldMk cId="3318726359" sldId="288"/>
            <ac:spMk id="521" creationId="{94A876E3-214A-4B09-DE78-5010526860BE}"/>
          </ac:spMkLst>
        </pc:spChg>
        <pc:spChg chg="mod topLvl">
          <ac:chgData name="Yangqiu SONG" userId="7663364d-1002-410d-9c05-5263f526c5cf" providerId="ADAL" clId="{BC6827DF-E116-4774-8269-9C0E552E0ED7}" dt="2023-11-25T08:42:20.349" v="691" actId="164"/>
          <ac:spMkLst>
            <pc:docMk/>
            <pc:sldMk cId="3318726359" sldId="288"/>
            <ac:spMk id="522" creationId="{BA3C4DEC-9A38-BB56-F7A9-6DAD4C7FA946}"/>
          </ac:spMkLst>
        </pc:spChg>
        <pc:spChg chg="mod topLvl">
          <ac:chgData name="Yangqiu SONG" userId="7663364d-1002-410d-9c05-5263f526c5cf" providerId="ADAL" clId="{BC6827DF-E116-4774-8269-9C0E552E0ED7}" dt="2023-11-25T08:42:20.349" v="691" actId="164"/>
          <ac:spMkLst>
            <pc:docMk/>
            <pc:sldMk cId="3318726359" sldId="288"/>
            <ac:spMk id="523" creationId="{C0FFCBE5-252F-75B7-7F07-23B0A555FEE8}"/>
          </ac:spMkLst>
        </pc:spChg>
        <pc:spChg chg="mod topLvl">
          <ac:chgData name="Yangqiu SONG" userId="7663364d-1002-410d-9c05-5263f526c5cf" providerId="ADAL" clId="{BC6827DF-E116-4774-8269-9C0E552E0ED7}" dt="2023-11-25T08:42:20.349" v="691" actId="164"/>
          <ac:spMkLst>
            <pc:docMk/>
            <pc:sldMk cId="3318726359" sldId="288"/>
            <ac:spMk id="524" creationId="{4C46DF55-A3C3-9493-F55D-24BDD17DA0F7}"/>
          </ac:spMkLst>
        </pc:spChg>
        <pc:spChg chg="mod topLvl">
          <ac:chgData name="Yangqiu SONG" userId="7663364d-1002-410d-9c05-5263f526c5cf" providerId="ADAL" clId="{BC6827DF-E116-4774-8269-9C0E552E0ED7}" dt="2023-11-25T08:42:20.349" v="691" actId="164"/>
          <ac:spMkLst>
            <pc:docMk/>
            <pc:sldMk cId="3318726359" sldId="288"/>
            <ac:spMk id="525" creationId="{2C655D5C-E70E-5327-E763-602A2AE78F56}"/>
          </ac:spMkLst>
        </pc:spChg>
        <pc:spChg chg="mod topLvl">
          <ac:chgData name="Yangqiu SONG" userId="7663364d-1002-410d-9c05-5263f526c5cf" providerId="ADAL" clId="{BC6827DF-E116-4774-8269-9C0E552E0ED7}" dt="2023-11-25T08:42:20.349" v="691" actId="164"/>
          <ac:spMkLst>
            <pc:docMk/>
            <pc:sldMk cId="3318726359" sldId="288"/>
            <ac:spMk id="526" creationId="{29C07734-12F9-FCD3-0C74-871D70641899}"/>
          </ac:spMkLst>
        </pc:spChg>
        <pc:spChg chg="mod topLvl">
          <ac:chgData name="Yangqiu SONG" userId="7663364d-1002-410d-9c05-5263f526c5cf" providerId="ADAL" clId="{BC6827DF-E116-4774-8269-9C0E552E0ED7}" dt="2023-11-25T08:42:20.349" v="691" actId="164"/>
          <ac:spMkLst>
            <pc:docMk/>
            <pc:sldMk cId="3318726359" sldId="288"/>
            <ac:spMk id="527" creationId="{E4AAE02A-25AF-4434-3877-687D82D6F2AC}"/>
          </ac:spMkLst>
        </pc:spChg>
        <pc:spChg chg="mod topLvl">
          <ac:chgData name="Yangqiu SONG" userId="7663364d-1002-410d-9c05-5263f526c5cf" providerId="ADAL" clId="{BC6827DF-E116-4774-8269-9C0E552E0ED7}" dt="2023-11-25T08:42:20.349" v="691" actId="164"/>
          <ac:spMkLst>
            <pc:docMk/>
            <pc:sldMk cId="3318726359" sldId="288"/>
            <ac:spMk id="528" creationId="{ED76BD82-6352-E1C6-9D91-260A11C50079}"/>
          </ac:spMkLst>
        </pc:spChg>
        <pc:spChg chg="mod topLvl">
          <ac:chgData name="Yangqiu SONG" userId="7663364d-1002-410d-9c05-5263f526c5cf" providerId="ADAL" clId="{BC6827DF-E116-4774-8269-9C0E552E0ED7}" dt="2023-11-25T08:42:20.349" v="691" actId="164"/>
          <ac:spMkLst>
            <pc:docMk/>
            <pc:sldMk cId="3318726359" sldId="288"/>
            <ac:spMk id="529" creationId="{5BD9087C-FCB7-30DB-FE2D-50E08419B2F4}"/>
          </ac:spMkLst>
        </pc:spChg>
        <pc:spChg chg="mod topLvl">
          <ac:chgData name="Yangqiu SONG" userId="7663364d-1002-410d-9c05-5263f526c5cf" providerId="ADAL" clId="{BC6827DF-E116-4774-8269-9C0E552E0ED7}" dt="2023-11-25T08:42:20.349" v="691" actId="164"/>
          <ac:spMkLst>
            <pc:docMk/>
            <pc:sldMk cId="3318726359" sldId="288"/>
            <ac:spMk id="530" creationId="{04CF7858-30EF-3946-DF19-A0D6A72DDBD9}"/>
          </ac:spMkLst>
        </pc:spChg>
        <pc:spChg chg="mod topLvl">
          <ac:chgData name="Yangqiu SONG" userId="7663364d-1002-410d-9c05-5263f526c5cf" providerId="ADAL" clId="{BC6827DF-E116-4774-8269-9C0E552E0ED7}" dt="2023-11-25T08:42:20.349" v="691" actId="164"/>
          <ac:spMkLst>
            <pc:docMk/>
            <pc:sldMk cId="3318726359" sldId="288"/>
            <ac:spMk id="531" creationId="{1636E19F-159F-6C6D-2354-C1480B9C7D9E}"/>
          </ac:spMkLst>
        </pc:spChg>
        <pc:spChg chg="mod topLvl">
          <ac:chgData name="Yangqiu SONG" userId="7663364d-1002-410d-9c05-5263f526c5cf" providerId="ADAL" clId="{BC6827DF-E116-4774-8269-9C0E552E0ED7}" dt="2023-11-25T08:42:20.349" v="691" actId="164"/>
          <ac:spMkLst>
            <pc:docMk/>
            <pc:sldMk cId="3318726359" sldId="288"/>
            <ac:spMk id="532" creationId="{E3FDE6BB-6F3C-CE89-1D8E-A19562CA113C}"/>
          </ac:spMkLst>
        </pc:spChg>
        <pc:spChg chg="mod topLvl">
          <ac:chgData name="Yangqiu SONG" userId="7663364d-1002-410d-9c05-5263f526c5cf" providerId="ADAL" clId="{BC6827DF-E116-4774-8269-9C0E552E0ED7}" dt="2023-11-25T08:42:20.349" v="691" actId="164"/>
          <ac:spMkLst>
            <pc:docMk/>
            <pc:sldMk cId="3318726359" sldId="288"/>
            <ac:spMk id="533" creationId="{AF9A4499-7062-3F64-52AE-C76E8C77F063}"/>
          </ac:spMkLst>
        </pc:spChg>
        <pc:spChg chg="mod topLvl">
          <ac:chgData name="Yangqiu SONG" userId="7663364d-1002-410d-9c05-5263f526c5cf" providerId="ADAL" clId="{BC6827DF-E116-4774-8269-9C0E552E0ED7}" dt="2023-11-25T08:42:20.349" v="691" actId="164"/>
          <ac:spMkLst>
            <pc:docMk/>
            <pc:sldMk cId="3318726359" sldId="288"/>
            <ac:spMk id="534" creationId="{01B5B03A-E223-EB0F-7040-E31E019E4502}"/>
          </ac:spMkLst>
        </pc:spChg>
        <pc:spChg chg="mod topLvl">
          <ac:chgData name="Yangqiu SONG" userId="7663364d-1002-410d-9c05-5263f526c5cf" providerId="ADAL" clId="{BC6827DF-E116-4774-8269-9C0E552E0ED7}" dt="2023-11-25T08:42:20.349" v="691" actId="164"/>
          <ac:spMkLst>
            <pc:docMk/>
            <pc:sldMk cId="3318726359" sldId="288"/>
            <ac:spMk id="535" creationId="{E4825839-0E83-5E45-48D7-881A8CF9A10C}"/>
          </ac:spMkLst>
        </pc:spChg>
        <pc:spChg chg="mod topLvl">
          <ac:chgData name="Yangqiu SONG" userId="7663364d-1002-410d-9c05-5263f526c5cf" providerId="ADAL" clId="{BC6827DF-E116-4774-8269-9C0E552E0ED7}" dt="2023-11-25T08:42:20.349" v="691" actId="164"/>
          <ac:spMkLst>
            <pc:docMk/>
            <pc:sldMk cId="3318726359" sldId="288"/>
            <ac:spMk id="536" creationId="{F89AE097-CF93-629F-1812-FDA538A0FF64}"/>
          </ac:spMkLst>
        </pc:spChg>
        <pc:spChg chg="mod topLvl">
          <ac:chgData name="Yangqiu SONG" userId="7663364d-1002-410d-9c05-5263f526c5cf" providerId="ADAL" clId="{BC6827DF-E116-4774-8269-9C0E552E0ED7}" dt="2023-11-25T08:42:20.349" v="691" actId="164"/>
          <ac:spMkLst>
            <pc:docMk/>
            <pc:sldMk cId="3318726359" sldId="288"/>
            <ac:spMk id="537" creationId="{B2B2B850-575D-901C-758E-A4FA4FDFDBBC}"/>
          </ac:spMkLst>
        </pc:spChg>
        <pc:spChg chg="mod topLvl">
          <ac:chgData name="Yangqiu SONG" userId="7663364d-1002-410d-9c05-5263f526c5cf" providerId="ADAL" clId="{BC6827DF-E116-4774-8269-9C0E552E0ED7}" dt="2023-11-25T08:42:20.349" v="691" actId="164"/>
          <ac:spMkLst>
            <pc:docMk/>
            <pc:sldMk cId="3318726359" sldId="288"/>
            <ac:spMk id="538" creationId="{9FE14CEA-D8A8-D8E9-F81E-EE5107885173}"/>
          </ac:spMkLst>
        </pc:spChg>
        <pc:spChg chg="mod topLvl">
          <ac:chgData name="Yangqiu SONG" userId="7663364d-1002-410d-9c05-5263f526c5cf" providerId="ADAL" clId="{BC6827DF-E116-4774-8269-9C0E552E0ED7}" dt="2023-11-25T08:42:20.349" v="691" actId="164"/>
          <ac:spMkLst>
            <pc:docMk/>
            <pc:sldMk cId="3318726359" sldId="288"/>
            <ac:spMk id="539" creationId="{DF6866F6-AFDA-4D71-BC91-102EDEAA5721}"/>
          </ac:spMkLst>
        </pc:spChg>
        <pc:spChg chg="mod topLvl">
          <ac:chgData name="Yangqiu SONG" userId="7663364d-1002-410d-9c05-5263f526c5cf" providerId="ADAL" clId="{BC6827DF-E116-4774-8269-9C0E552E0ED7}" dt="2023-11-25T08:42:20.349" v="691" actId="164"/>
          <ac:spMkLst>
            <pc:docMk/>
            <pc:sldMk cId="3318726359" sldId="288"/>
            <ac:spMk id="540" creationId="{2CD60DCB-FB47-9B24-07E7-077E876882D8}"/>
          </ac:spMkLst>
        </pc:spChg>
        <pc:spChg chg="mod topLvl">
          <ac:chgData name="Yangqiu SONG" userId="7663364d-1002-410d-9c05-5263f526c5cf" providerId="ADAL" clId="{BC6827DF-E116-4774-8269-9C0E552E0ED7}" dt="2023-11-25T08:42:20.349" v="691" actId="164"/>
          <ac:spMkLst>
            <pc:docMk/>
            <pc:sldMk cId="3318726359" sldId="288"/>
            <ac:spMk id="541" creationId="{E0A1F384-CDFC-0B4C-E83F-283E3F61F195}"/>
          </ac:spMkLst>
        </pc:spChg>
        <pc:spChg chg="mod topLvl">
          <ac:chgData name="Yangqiu SONG" userId="7663364d-1002-410d-9c05-5263f526c5cf" providerId="ADAL" clId="{BC6827DF-E116-4774-8269-9C0E552E0ED7}" dt="2023-11-25T08:42:20.349" v="691" actId="164"/>
          <ac:spMkLst>
            <pc:docMk/>
            <pc:sldMk cId="3318726359" sldId="288"/>
            <ac:spMk id="542" creationId="{33C913FF-15C4-C17F-8CB6-D9A7B6DD70F2}"/>
          </ac:spMkLst>
        </pc:spChg>
        <pc:spChg chg="mod topLvl">
          <ac:chgData name="Yangqiu SONG" userId="7663364d-1002-410d-9c05-5263f526c5cf" providerId="ADAL" clId="{BC6827DF-E116-4774-8269-9C0E552E0ED7}" dt="2023-11-25T08:42:20.349" v="691" actId="164"/>
          <ac:spMkLst>
            <pc:docMk/>
            <pc:sldMk cId="3318726359" sldId="288"/>
            <ac:spMk id="543" creationId="{A2AA97E7-6378-AAFD-7FF6-398DFF9810F6}"/>
          </ac:spMkLst>
        </pc:spChg>
        <pc:spChg chg="mod topLvl">
          <ac:chgData name="Yangqiu SONG" userId="7663364d-1002-410d-9c05-5263f526c5cf" providerId="ADAL" clId="{BC6827DF-E116-4774-8269-9C0E552E0ED7}" dt="2023-11-25T08:42:20.349" v="691" actId="164"/>
          <ac:spMkLst>
            <pc:docMk/>
            <pc:sldMk cId="3318726359" sldId="288"/>
            <ac:spMk id="544" creationId="{33577F02-0AFE-796B-C3C7-BA6EDDCBFA6B}"/>
          </ac:spMkLst>
        </pc:spChg>
        <pc:spChg chg="mod topLvl">
          <ac:chgData name="Yangqiu SONG" userId="7663364d-1002-410d-9c05-5263f526c5cf" providerId="ADAL" clId="{BC6827DF-E116-4774-8269-9C0E552E0ED7}" dt="2023-11-25T08:42:20.349" v="691" actId="164"/>
          <ac:spMkLst>
            <pc:docMk/>
            <pc:sldMk cId="3318726359" sldId="288"/>
            <ac:spMk id="545" creationId="{A1C12DA9-10D2-1C97-31CE-6D2458B3A056}"/>
          </ac:spMkLst>
        </pc:spChg>
        <pc:spChg chg="mod topLvl">
          <ac:chgData name="Yangqiu SONG" userId="7663364d-1002-410d-9c05-5263f526c5cf" providerId="ADAL" clId="{BC6827DF-E116-4774-8269-9C0E552E0ED7}" dt="2023-11-25T08:42:20.349" v="691" actId="164"/>
          <ac:spMkLst>
            <pc:docMk/>
            <pc:sldMk cId="3318726359" sldId="288"/>
            <ac:spMk id="546" creationId="{20A97715-5FAD-7628-D25C-940414C1E239}"/>
          </ac:spMkLst>
        </pc:spChg>
        <pc:spChg chg="mod topLvl">
          <ac:chgData name="Yangqiu SONG" userId="7663364d-1002-410d-9c05-5263f526c5cf" providerId="ADAL" clId="{BC6827DF-E116-4774-8269-9C0E552E0ED7}" dt="2023-11-25T08:42:20.349" v="691" actId="164"/>
          <ac:spMkLst>
            <pc:docMk/>
            <pc:sldMk cId="3318726359" sldId="288"/>
            <ac:spMk id="547" creationId="{1F52D767-922A-0F65-165E-4A3A1DAAA50A}"/>
          </ac:spMkLst>
        </pc:spChg>
        <pc:spChg chg="mod topLvl">
          <ac:chgData name="Yangqiu SONG" userId="7663364d-1002-410d-9c05-5263f526c5cf" providerId="ADAL" clId="{BC6827DF-E116-4774-8269-9C0E552E0ED7}" dt="2023-11-25T08:42:20.349" v="691" actId="164"/>
          <ac:spMkLst>
            <pc:docMk/>
            <pc:sldMk cId="3318726359" sldId="288"/>
            <ac:spMk id="548" creationId="{93409289-9190-3F80-2166-D2C44DE4771F}"/>
          </ac:spMkLst>
        </pc:spChg>
        <pc:spChg chg="mod topLvl">
          <ac:chgData name="Yangqiu SONG" userId="7663364d-1002-410d-9c05-5263f526c5cf" providerId="ADAL" clId="{BC6827DF-E116-4774-8269-9C0E552E0ED7}" dt="2023-11-25T08:42:20.349" v="691" actId="164"/>
          <ac:spMkLst>
            <pc:docMk/>
            <pc:sldMk cId="3318726359" sldId="288"/>
            <ac:spMk id="549" creationId="{67E60E43-77CA-7911-5425-188ADDE8D924}"/>
          </ac:spMkLst>
        </pc:spChg>
        <pc:spChg chg="mod topLvl">
          <ac:chgData name="Yangqiu SONG" userId="7663364d-1002-410d-9c05-5263f526c5cf" providerId="ADAL" clId="{BC6827DF-E116-4774-8269-9C0E552E0ED7}" dt="2023-11-25T08:42:20.349" v="691" actId="164"/>
          <ac:spMkLst>
            <pc:docMk/>
            <pc:sldMk cId="3318726359" sldId="288"/>
            <ac:spMk id="550" creationId="{2A5B9184-E0E1-A83C-478E-8B878BE81382}"/>
          </ac:spMkLst>
        </pc:spChg>
        <pc:spChg chg="mod topLvl">
          <ac:chgData name="Yangqiu SONG" userId="7663364d-1002-410d-9c05-5263f526c5cf" providerId="ADAL" clId="{BC6827DF-E116-4774-8269-9C0E552E0ED7}" dt="2023-11-25T08:42:42.591" v="693" actId="164"/>
          <ac:spMkLst>
            <pc:docMk/>
            <pc:sldMk cId="3318726359" sldId="288"/>
            <ac:spMk id="551" creationId="{7A88873D-9A8C-EAD8-8334-59CC6FBE6876}"/>
          </ac:spMkLst>
        </pc:spChg>
        <pc:spChg chg="mod topLvl">
          <ac:chgData name="Yangqiu SONG" userId="7663364d-1002-410d-9c05-5263f526c5cf" providerId="ADAL" clId="{BC6827DF-E116-4774-8269-9C0E552E0ED7}" dt="2023-11-25T08:42:42.591" v="693" actId="164"/>
          <ac:spMkLst>
            <pc:docMk/>
            <pc:sldMk cId="3318726359" sldId="288"/>
            <ac:spMk id="552" creationId="{BE586367-D25E-6EE5-7D68-24419CEB234D}"/>
          </ac:spMkLst>
        </pc:spChg>
        <pc:spChg chg="mod topLvl">
          <ac:chgData name="Yangqiu SONG" userId="7663364d-1002-410d-9c05-5263f526c5cf" providerId="ADAL" clId="{BC6827DF-E116-4774-8269-9C0E552E0ED7}" dt="2023-11-25T08:42:42.591" v="693" actId="164"/>
          <ac:spMkLst>
            <pc:docMk/>
            <pc:sldMk cId="3318726359" sldId="288"/>
            <ac:spMk id="553" creationId="{999C4F06-2FDC-4986-9D79-43DEDB4686F5}"/>
          </ac:spMkLst>
        </pc:spChg>
        <pc:spChg chg="mod topLvl">
          <ac:chgData name="Yangqiu SONG" userId="7663364d-1002-410d-9c05-5263f526c5cf" providerId="ADAL" clId="{BC6827DF-E116-4774-8269-9C0E552E0ED7}" dt="2023-11-25T08:42:42.591" v="693" actId="164"/>
          <ac:spMkLst>
            <pc:docMk/>
            <pc:sldMk cId="3318726359" sldId="288"/>
            <ac:spMk id="554" creationId="{89BF4D8E-D571-BD12-0F4E-0EC02EB59844}"/>
          </ac:spMkLst>
        </pc:spChg>
        <pc:spChg chg="mod topLvl">
          <ac:chgData name="Yangqiu SONG" userId="7663364d-1002-410d-9c05-5263f526c5cf" providerId="ADAL" clId="{BC6827DF-E116-4774-8269-9C0E552E0ED7}" dt="2023-11-25T08:42:42.591" v="693" actId="164"/>
          <ac:spMkLst>
            <pc:docMk/>
            <pc:sldMk cId="3318726359" sldId="288"/>
            <ac:spMk id="555" creationId="{F195C96E-2C20-7B20-9B39-3D09E4BB71D0}"/>
          </ac:spMkLst>
        </pc:spChg>
        <pc:spChg chg="mod topLvl">
          <ac:chgData name="Yangqiu SONG" userId="7663364d-1002-410d-9c05-5263f526c5cf" providerId="ADAL" clId="{BC6827DF-E116-4774-8269-9C0E552E0ED7}" dt="2023-11-25T08:42:42.591" v="693" actId="164"/>
          <ac:spMkLst>
            <pc:docMk/>
            <pc:sldMk cId="3318726359" sldId="288"/>
            <ac:spMk id="556" creationId="{8E0B3B6A-2409-6879-91C2-2A8003719374}"/>
          </ac:spMkLst>
        </pc:spChg>
        <pc:spChg chg="mod topLvl">
          <ac:chgData name="Yangqiu SONG" userId="7663364d-1002-410d-9c05-5263f526c5cf" providerId="ADAL" clId="{BC6827DF-E116-4774-8269-9C0E552E0ED7}" dt="2023-11-25T08:42:42.591" v="693" actId="164"/>
          <ac:spMkLst>
            <pc:docMk/>
            <pc:sldMk cId="3318726359" sldId="288"/>
            <ac:spMk id="557" creationId="{B7490E30-50B0-7D7E-68A3-05C4E7C3A2EA}"/>
          </ac:spMkLst>
        </pc:spChg>
        <pc:spChg chg="mod topLvl">
          <ac:chgData name="Yangqiu SONG" userId="7663364d-1002-410d-9c05-5263f526c5cf" providerId="ADAL" clId="{BC6827DF-E116-4774-8269-9C0E552E0ED7}" dt="2023-11-25T08:42:42.591" v="693" actId="164"/>
          <ac:spMkLst>
            <pc:docMk/>
            <pc:sldMk cId="3318726359" sldId="288"/>
            <ac:spMk id="558" creationId="{2C49F41F-2DBD-7098-232B-9A64C404167C}"/>
          </ac:spMkLst>
        </pc:spChg>
        <pc:spChg chg="mod topLvl">
          <ac:chgData name="Yangqiu SONG" userId="7663364d-1002-410d-9c05-5263f526c5cf" providerId="ADAL" clId="{BC6827DF-E116-4774-8269-9C0E552E0ED7}" dt="2023-11-25T08:42:42.591" v="693" actId="164"/>
          <ac:spMkLst>
            <pc:docMk/>
            <pc:sldMk cId="3318726359" sldId="288"/>
            <ac:spMk id="559" creationId="{E0D72254-D9A8-636B-DC62-6FFF81D8C6D0}"/>
          </ac:spMkLst>
        </pc:spChg>
        <pc:spChg chg="mod topLvl">
          <ac:chgData name="Yangqiu SONG" userId="7663364d-1002-410d-9c05-5263f526c5cf" providerId="ADAL" clId="{BC6827DF-E116-4774-8269-9C0E552E0ED7}" dt="2023-11-25T08:42:42.591" v="693" actId="164"/>
          <ac:spMkLst>
            <pc:docMk/>
            <pc:sldMk cId="3318726359" sldId="288"/>
            <ac:spMk id="560" creationId="{823D3CF7-1EB5-A79C-E697-BF4D2E32AC1B}"/>
          </ac:spMkLst>
        </pc:spChg>
        <pc:spChg chg="mod topLvl">
          <ac:chgData name="Yangqiu SONG" userId="7663364d-1002-410d-9c05-5263f526c5cf" providerId="ADAL" clId="{BC6827DF-E116-4774-8269-9C0E552E0ED7}" dt="2023-11-25T08:42:42.591" v="693" actId="164"/>
          <ac:spMkLst>
            <pc:docMk/>
            <pc:sldMk cId="3318726359" sldId="288"/>
            <ac:spMk id="561" creationId="{2CC8425E-8DE4-4D0D-C10D-6D25994C8E6B}"/>
          </ac:spMkLst>
        </pc:spChg>
        <pc:spChg chg="mod topLvl">
          <ac:chgData name="Yangqiu SONG" userId="7663364d-1002-410d-9c05-5263f526c5cf" providerId="ADAL" clId="{BC6827DF-E116-4774-8269-9C0E552E0ED7}" dt="2023-11-25T08:42:42.591" v="693" actId="164"/>
          <ac:spMkLst>
            <pc:docMk/>
            <pc:sldMk cId="3318726359" sldId="288"/>
            <ac:spMk id="562" creationId="{20375B58-6AF4-38CD-A955-E6415A41F384}"/>
          </ac:spMkLst>
        </pc:spChg>
        <pc:spChg chg="del mod topLvl">
          <ac:chgData name="Yangqiu SONG" userId="7663364d-1002-410d-9c05-5263f526c5cf" providerId="ADAL" clId="{BC6827DF-E116-4774-8269-9C0E552E0ED7}" dt="2023-11-25T08:41:53.658" v="673" actId="21"/>
          <ac:spMkLst>
            <pc:docMk/>
            <pc:sldMk cId="3318726359" sldId="288"/>
            <ac:spMk id="563" creationId="{56B1E4FF-002F-7312-F4DC-8DE50705FF45}"/>
          </ac:spMkLst>
        </pc:spChg>
        <pc:spChg chg="mod topLvl">
          <ac:chgData name="Yangqiu SONG" userId="7663364d-1002-410d-9c05-5263f526c5cf" providerId="ADAL" clId="{BC6827DF-E116-4774-8269-9C0E552E0ED7}" dt="2023-11-25T08:42:42.591" v="693" actId="164"/>
          <ac:spMkLst>
            <pc:docMk/>
            <pc:sldMk cId="3318726359" sldId="288"/>
            <ac:spMk id="564" creationId="{C5C6FE2A-DE52-4673-1C96-E76D8996827E}"/>
          </ac:spMkLst>
        </pc:spChg>
        <pc:spChg chg="mod topLvl">
          <ac:chgData name="Yangqiu SONG" userId="7663364d-1002-410d-9c05-5263f526c5cf" providerId="ADAL" clId="{BC6827DF-E116-4774-8269-9C0E552E0ED7}" dt="2023-11-25T08:42:42.591" v="693" actId="164"/>
          <ac:spMkLst>
            <pc:docMk/>
            <pc:sldMk cId="3318726359" sldId="288"/>
            <ac:spMk id="565" creationId="{4FE46175-8AC7-3027-CA26-097A2A4F32FF}"/>
          </ac:spMkLst>
        </pc:spChg>
        <pc:spChg chg="mod topLvl">
          <ac:chgData name="Yangqiu SONG" userId="7663364d-1002-410d-9c05-5263f526c5cf" providerId="ADAL" clId="{BC6827DF-E116-4774-8269-9C0E552E0ED7}" dt="2023-11-25T08:42:42.591" v="693" actId="164"/>
          <ac:spMkLst>
            <pc:docMk/>
            <pc:sldMk cId="3318726359" sldId="288"/>
            <ac:spMk id="566" creationId="{C9FBFF8E-A0A8-ED0F-5590-1CA12033222E}"/>
          </ac:spMkLst>
        </pc:spChg>
        <pc:spChg chg="mod topLvl">
          <ac:chgData name="Yangqiu SONG" userId="7663364d-1002-410d-9c05-5263f526c5cf" providerId="ADAL" clId="{BC6827DF-E116-4774-8269-9C0E552E0ED7}" dt="2023-11-25T08:42:42.591" v="693" actId="164"/>
          <ac:spMkLst>
            <pc:docMk/>
            <pc:sldMk cId="3318726359" sldId="288"/>
            <ac:spMk id="567" creationId="{EF740A61-B5C4-33F9-C98F-DE4AA8AEB461}"/>
          </ac:spMkLst>
        </pc:spChg>
        <pc:spChg chg="mod topLvl">
          <ac:chgData name="Yangqiu SONG" userId="7663364d-1002-410d-9c05-5263f526c5cf" providerId="ADAL" clId="{BC6827DF-E116-4774-8269-9C0E552E0ED7}" dt="2023-11-25T08:42:42.591" v="693" actId="164"/>
          <ac:spMkLst>
            <pc:docMk/>
            <pc:sldMk cId="3318726359" sldId="288"/>
            <ac:spMk id="568" creationId="{91CB60C1-A5F8-9C65-34C6-4596C8E326D3}"/>
          </ac:spMkLst>
        </pc:spChg>
        <pc:spChg chg="mod topLvl">
          <ac:chgData name="Yangqiu SONG" userId="7663364d-1002-410d-9c05-5263f526c5cf" providerId="ADAL" clId="{BC6827DF-E116-4774-8269-9C0E552E0ED7}" dt="2023-11-25T08:42:42.591" v="693" actId="164"/>
          <ac:spMkLst>
            <pc:docMk/>
            <pc:sldMk cId="3318726359" sldId="288"/>
            <ac:spMk id="569" creationId="{B6953EC6-B42B-C3D7-52E5-BA92A585908D}"/>
          </ac:spMkLst>
        </pc:spChg>
        <pc:spChg chg="mod topLvl">
          <ac:chgData name="Yangqiu SONG" userId="7663364d-1002-410d-9c05-5263f526c5cf" providerId="ADAL" clId="{BC6827DF-E116-4774-8269-9C0E552E0ED7}" dt="2023-11-25T08:42:42.591" v="693" actId="164"/>
          <ac:spMkLst>
            <pc:docMk/>
            <pc:sldMk cId="3318726359" sldId="288"/>
            <ac:spMk id="570" creationId="{CA7F630D-6184-2737-23C4-C9C5F9C75DB8}"/>
          </ac:spMkLst>
        </pc:spChg>
        <pc:spChg chg="mod topLvl">
          <ac:chgData name="Yangqiu SONG" userId="7663364d-1002-410d-9c05-5263f526c5cf" providerId="ADAL" clId="{BC6827DF-E116-4774-8269-9C0E552E0ED7}" dt="2023-11-25T08:42:42.591" v="693" actId="164"/>
          <ac:spMkLst>
            <pc:docMk/>
            <pc:sldMk cId="3318726359" sldId="288"/>
            <ac:spMk id="571" creationId="{C1BA7333-6520-11F1-B556-6674898E4DCA}"/>
          </ac:spMkLst>
        </pc:spChg>
        <pc:spChg chg="mod topLvl">
          <ac:chgData name="Yangqiu SONG" userId="7663364d-1002-410d-9c05-5263f526c5cf" providerId="ADAL" clId="{BC6827DF-E116-4774-8269-9C0E552E0ED7}" dt="2023-11-25T08:42:42.591" v="693" actId="164"/>
          <ac:spMkLst>
            <pc:docMk/>
            <pc:sldMk cId="3318726359" sldId="288"/>
            <ac:spMk id="572" creationId="{2352B8D7-8C6E-F975-1919-ED0CBE9232E5}"/>
          </ac:spMkLst>
        </pc:spChg>
        <pc:spChg chg="mod topLvl">
          <ac:chgData name="Yangqiu SONG" userId="7663364d-1002-410d-9c05-5263f526c5cf" providerId="ADAL" clId="{BC6827DF-E116-4774-8269-9C0E552E0ED7}" dt="2023-11-25T08:42:42.591" v="693" actId="164"/>
          <ac:spMkLst>
            <pc:docMk/>
            <pc:sldMk cId="3318726359" sldId="288"/>
            <ac:spMk id="573" creationId="{C8E81064-67D1-9A24-5A90-AAE6C36A1291}"/>
          </ac:spMkLst>
        </pc:spChg>
        <pc:spChg chg="mod topLvl">
          <ac:chgData name="Yangqiu SONG" userId="7663364d-1002-410d-9c05-5263f526c5cf" providerId="ADAL" clId="{BC6827DF-E116-4774-8269-9C0E552E0ED7}" dt="2023-11-25T08:42:42.591" v="693" actId="164"/>
          <ac:spMkLst>
            <pc:docMk/>
            <pc:sldMk cId="3318726359" sldId="288"/>
            <ac:spMk id="574" creationId="{927A5E66-2BF2-C037-D408-40C1EABB3CD5}"/>
          </ac:spMkLst>
        </pc:spChg>
        <pc:spChg chg="mod topLvl">
          <ac:chgData name="Yangqiu SONG" userId="7663364d-1002-410d-9c05-5263f526c5cf" providerId="ADAL" clId="{BC6827DF-E116-4774-8269-9C0E552E0ED7}" dt="2023-11-25T08:42:42.591" v="693" actId="164"/>
          <ac:spMkLst>
            <pc:docMk/>
            <pc:sldMk cId="3318726359" sldId="288"/>
            <ac:spMk id="575" creationId="{B6589148-077E-61B2-C87C-45A19FB8162E}"/>
          </ac:spMkLst>
        </pc:spChg>
        <pc:spChg chg="mod topLvl">
          <ac:chgData name="Yangqiu SONG" userId="7663364d-1002-410d-9c05-5263f526c5cf" providerId="ADAL" clId="{BC6827DF-E116-4774-8269-9C0E552E0ED7}" dt="2023-11-25T08:42:42.591" v="693" actId="164"/>
          <ac:spMkLst>
            <pc:docMk/>
            <pc:sldMk cId="3318726359" sldId="288"/>
            <ac:spMk id="576" creationId="{8B6E8BA4-EA1F-929F-F19A-0F984FEACA9B}"/>
          </ac:spMkLst>
        </pc:spChg>
        <pc:spChg chg="mod topLvl">
          <ac:chgData name="Yangqiu SONG" userId="7663364d-1002-410d-9c05-5263f526c5cf" providerId="ADAL" clId="{BC6827DF-E116-4774-8269-9C0E552E0ED7}" dt="2023-11-25T08:42:42.591" v="693" actId="164"/>
          <ac:spMkLst>
            <pc:docMk/>
            <pc:sldMk cId="3318726359" sldId="288"/>
            <ac:spMk id="577" creationId="{838E317E-5590-B8BB-54D4-9FD677F36357}"/>
          </ac:spMkLst>
        </pc:spChg>
        <pc:spChg chg="mod topLvl">
          <ac:chgData name="Yangqiu SONG" userId="7663364d-1002-410d-9c05-5263f526c5cf" providerId="ADAL" clId="{BC6827DF-E116-4774-8269-9C0E552E0ED7}" dt="2023-11-25T08:42:42.591" v="693" actId="164"/>
          <ac:spMkLst>
            <pc:docMk/>
            <pc:sldMk cId="3318726359" sldId="288"/>
            <ac:spMk id="578" creationId="{7DCCCB5A-DEF7-57E3-5085-908CBCF81062}"/>
          </ac:spMkLst>
        </pc:spChg>
        <pc:spChg chg="mod topLvl">
          <ac:chgData name="Yangqiu SONG" userId="7663364d-1002-410d-9c05-5263f526c5cf" providerId="ADAL" clId="{BC6827DF-E116-4774-8269-9C0E552E0ED7}" dt="2023-11-25T08:42:42.591" v="693" actId="164"/>
          <ac:spMkLst>
            <pc:docMk/>
            <pc:sldMk cId="3318726359" sldId="288"/>
            <ac:spMk id="579" creationId="{5BEAF41A-E366-24D8-5DA9-3ACD6A41E056}"/>
          </ac:spMkLst>
        </pc:spChg>
        <pc:spChg chg="mod topLvl">
          <ac:chgData name="Yangqiu SONG" userId="7663364d-1002-410d-9c05-5263f526c5cf" providerId="ADAL" clId="{BC6827DF-E116-4774-8269-9C0E552E0ED7}" dt="2023-11-25T08:42:42.591" v="693" actId="164"/>
          <ac:spMkLst>
            <pc:docMk/>
            <pc:sldMk cId="3318726359" sldId="288"/>
            <ac:spMk id="580" creationId="{B871FE98-1680-C8C9-C94B-AEF9D8E96312}"/>
          </ac:spMkLst>
        </pc:spChg>
        <pc:spChg chg="mod topLvl">
          <ac:chgData name="Yangqiu SONG" userId="7663364d-1002-410d-9c05-5263f526c5cf" providerId="ADAL" clId="{BC6827DF-E116-4774-8269-9C0E552E0ED7}" dt="2023-11-25T08:42:42.591" v="693" actId="164"/>
          <ac:spMkLst>
            <pc:docMk/>
            <pc:sldMk cId="3318726359" sldId="288"/>
            <ac:spMk id="581" creationId="{2A4379BB-E67A-675C-F3D7-5E7D5369CDA7}"/>
          </ac:spMkLst>
        </pc:spChg>
        <pc:spChg chg="mod topLvl">
          <ac:chgData name="Yangqiu SONG" userId="7663364d-1002-410d-9c05-5263f526c5cf" providerId="ADAL" clId="{BC6827DF-E116-4774-8269-9C0E552E0ED7}" dt="2023-11-25T08:42:51.504" v="695" actId="164"/>
          <ac:spMkLst>
            <pc:docMk/>
            <pc:sldMk cId="3318726359" sldId="288"/>
            <ac:spMk id="582" creationId="{2B52D622-7297-0CCB-79CC-19089D3C7516}"/>
          </ac:spMkLst>
        </pc:spChg>
        <pc:spChg chg="mod topLvl">
          <ac:chgData name="Yangqiu SONG" userId="7663364d-1002-410d-9c05-5263f526c5cf" providerId="ADAL" clId="{BC6827DF-E116-4774-8269-9C0E552E0ED7}" dt="2023-11-25T08:42:51.504" v="695" actId="164"/>
          <ac:spMkLst>
            <pc:docMk/>
            <pc:sldMk cId="3318726359" sldId="288"/>
            <ac:spMk id="583" creationId="{BB413DB6-1DA7-3F58-8F0B-E3B26377B567}"/>
          </ac:spMkLst>
        </pc:spChg>
        <pc:spChg chg="mod topLvl">
          <ac:chgData name="Yangqiu SONG" userId="7663364d-1002-410d-9c05-5263f526c5cf" providerId="ADAL" clId="{BC6827DF-E116-4774-8269-9C0E552E0ED7}" dt="2023-11-25T08:42:51.504" v="695" actId="164"/>
          <ac:spMkLst>
            <pc:docMk/>
            <pc:sldMk cId="3318726359" sldId="288"/>
            <ac:spMk id="584" creationId="{51820FB1-D064-E12F-CADD-C5C7CF7DAB7F}"/>
          </ac:spMkLst>
        </pc:spChg>
        <pc:spChg chg="mod topLvl">
          <ac:chgData name="Yangqiu SONG" userId="7663364d-1002-410d-9c05-5263f526c5cf" providerId="ADAL" clId="{BC6827DF-E116-4774-8269-9C0E552E0ED7}" dt="2023-11-25T08:42:51.504" v="695" actId="164"/>
          <ac:spMkLst>
            <pc:docMk/>
            <pc:sldMk cId="3318726359" sldId="288"/>
            <ac:spMk id="585" creationId="{D1B3572D-27AF-9793-45B0-276877BE8838}"/>
          </ac:spMkLst>
        </pc:spChg>
        <pc:spChg chg="mod topLvl">
          <ac:chgData name="Yangqiu SONG" userId="7663364d-1002-410d-9c05-5263f526c5cf" providerId="ADAL" clId="{BC6827DF-E116-4774-8269-9C0E552E0ED7}" dt="2023-11-25T08:42:51.504" v="695" actId="164"/>
          <ac:spMkLst>
            <pc:docMk/>
            <pc:sldMk cId="3318726359" sldId="288"/>
            <ac:spMk id="586" creationId="{57B7BD6A-1273-E851-DCB0-FEDD3E189898}"/>
          </ac:spMkLst>
        </pc:spChg>
        <pc:spChg chg="mod topLvl">
          <ac:chgData name="Yangqiu SONG" userId="7663364d-1002-410d-9c05-5263f526c5cf" providerId="ADAL" clId="{BC6827DF-E116-4774-8269-9C0E552E0ED7}" dt="2023-11-25T08:42:51.504" v="695" actId="164"/>
          <ac:spMkLst>
            <pc:docMk/>
            <pc:sldMk cId="3318726359" sldId="288"/>
            <ac:spMk id="587" creationId="{28D8E3B4-C3AE-EE86-AF34-D4131A77674A}"/>
          </ac:spMkLst>
        </pc:spChg>
        <pc:spChg chg="mod topLvl">
          <ac:chgData name="Yangqiu SONG" userId="7663364d-1002-410d-9c05-5263f526c5cf" providerId="ADAL" clId="{BC6827DF-E116-4774-8269-9C0E552E0ED7}" dt="2023-11-25T08:42:51.504" v="695" actId="164"/>
          <ac:spMkLst>
            <pc:docMk/>
            <pc:sldMk cId="3318726359" sldId="288"/>
            <ac:spMk id="588" creationId="{30B3A8C2-A8F0-4B4D-9BBE-E9806B814CD3}"/>
          </ac:spMkLst>
        </pc:spChg>
        <pc:spChg chg="mod topLvl">
          <ac:chgData name="Yangqiu SONG" userId="7663364d-1002-410d-9c05-5263f526c5cf" providerId="ADAL" clId="{BC6827DF-E116-4774-8269-9C0E552E0ED7}" dt="2023-11-25T08:42:51.504" v="695" actId="164"/>
          <ac:spMkLst>
            <pc:docMk/>
            <pc:sldMk cId="3318726359" sldId="288"/>
            <ac:spMk id="589" creationId="{F09C657E-0938-6D01-3B18-45132A3F8B06}"/>
          </ac:spMkLst>
        </pc:spChg>
        <pc:spChg chg="mod topLvl">
          <ac:chgData name="Yangqiu SONG" userId="7663364d-1002-410d-9c05-5263f526c5cf" providerId="ADAL" clId="{BC6827DF-E116-4774-8269-9C0E552E0ED7}" dt="2023-11-25T08:42:51.504" v="695" actId="164"/>
          <ac:spMkLst>
            <pc:docMk/>
            <pc:sldMk cId="3318726359" sldId="288"/>
            <ac:spMk id="590" creationId="{F9D10AF8-A9C2-F55C-75D7-05CA7ED80F32}"/>
          </ac:spMkLst>
        </pc:spChg>
        <pc:spChg chg="mod topLvl">
          <ac:chgData name="Yangqiu SONG" userId="7663364d-1002-410d-9c05-5263f526c5cf" providerId="ADAL" clId="{BC6827DF-E116-4774-8269-9C0E552E0ED7}" dt="2023-11-25T08:42:51.504" v="695" actId="164"/>
          <ac:spMkLst>
            <pc:docMk/>
            <pc:sldMk cId="3318726359" sldId="288"/>
            <ac:spMk id="591" creationId="{A75A4CE5-E337-EC20-4563-A0AA1A4DE1D4}"/>
          </ac:spMkLst>
        </pc:spChg>
        <pc:spChg chg="mod topLvl">
          <ac:chgData name="Yangqiu SONG" userId="7663364d-1002-410d-9c05-5263f526c5cf" providerId="ADAL" clId="{BC6827DF-E116-4774-8269-9C0E552E0ED7}" dt="2023-11-25T08:42:51.504" v="695" actId="164"/>
          <ac:spMkLst>
            <pc:docMk/>
            <pc:sldMk cId="3318726359" sldId="288"/>
            <ac:spMk id="592" creationId="{EFA1F7DB-7125-AAB5-1A45-7AB8B5A0BDB9}"/>
          </ac:spMkLst>
        </pc:spChg>
        <pc:spChg chg="mod topLvl">
          <ac:chgData name="Yangqiu SONG" userId="7663364d-1002-410d-9c05-5263f526c5cf" providerId="ADAL" clId="{BC6827DF-E116-4774-8269-9C0E552E0ED7}" dt="2023-11-25T08:42:51.504" v="695" actId="164"/>
          <ac:spMkLst>
            <pc:docMk/>
            <pc:sldMk cId="3318726359" sldId="288"/>
            <ac:spMk id="593" creationId="{EF6A743F-2CDA-8F52-5DDC-2D9AFA5871D1}"/>
          </ac:spMkLst>
        </pc:spChg>
        <pc:spChg chg="mod topLvl">
          <ac:chgData name="Yangqiu SONG" userId="7663364d-1002-410d-9c05-5263f526c5cf" providerId="ADAL" clId="{BC6827DF-E116-4774-8269-9C0E552E0ED7}" dt="2023-11-25T08:42:51.504" v="695" actId="164"/>
          <ac:spMkLst>
            <pc:docMk/>
            <pc:sldMk cId="3318726359" sldId="288"/>
            <ac:spMk id="594" creationId="{BB7A3B92-2CD3-1ED6-33E8-18CE9E24D916}"/>
          </ac:spMkLst>
        </pc:spChg>
        <pc:spChg chg="mod topLvl">
          <ac:chgData name="Yangqiu SONG" userId="7663364d-1002-410d-9c05-5263f526c5cf" providerId="ADAL" clId="{BC6827DF-E116-4774-8269-9C0E552E0ED7}" dt="2023-11-25T08:42:51.504" v="695" actId="164"/>
          <ac:spMkLst>
            <pc:docMk/>
            <pc:sldMk cId="3318726359" sldId="288"/>
            <ac:spMk id="595" creationId="{8D274AFC-45A3-2432-DA33-8E293EAB407E}"/>
          </ac:spMkLst>
        </pc:spChg>
        <pc:spChg chg="mod topLvl">
          <ac:chgData name="Yangqiu SONG" userId="7663364d-1002-410d-9c05-5263f526c5cf" providerId="ADAL" clId="{BC6827DF-E116-4774-8269-9C0E552E0ED7}" dt="2023-11-25T08:42:51.504" v="695" actId="164"/>
          <ac:spMkLst>
            <pc:docMk/>
            <pc:sldMk cId="3318726359" sldId="288"/>
            <ac:spMk id="596" creationId="{BF6604A2-BD88-7BF0-45ED-34C641E5787D}"/>
          </ac:spMkLst>
        </pc:spChg>
        <pc:spChg chg="mod topLvl">
          <ac:chgData name="Yangqiu SONG" userId="7663364d-1002-410d-9c05-5263f526c5cf" providerId="ADAL" clId="{BC6827DF-E116-4774-8269-9C0E552E0ED7}" dt="2023-11-25T08:42:51.504" v="695" actId="164"/>
          <ac:spMkLst>
            <pc:docMk/>
            <pc:sldMk cId="3318726359" sldId="288"/>
            <ac:spMk id="597" creationId="{169ED9ED-2CB0-2EFD-F6A2-8A2BD5A7E139}"/>
          </ac:spMkLst>
        </pc:spChg>
        <pc:spChg chg="mod topLvl">
          <ac:chgData name="Yangqiu SONG" userId="7663364d-1002-410d-9c05-5263f526c5cf" providerId="ADAL" clId="{BC6827DF-E116-4774-8269-9C0E552E0ED7}" dt="2023-11-25T08:42:51.504" v="695" actId="164"/>
          <ac:spMkLst>
            <pc:docMk/>
            <pc:sldMk cId="3318726359" sldId="288"/>
            <ac:spMk id="598" creationId="{544E748F-0AC3-69C9-3E25-06DEB81E24B9}"/>
          </ac:spMkLst>
        </pc:spChg>
        <pc:spChg chg="mod topLvl">
          <ac:chgData name="Yangqiu SONG" userId="7663364d-1002-410d-9c05-5263f526c5cf" providerId="ADAL" clId="{BC6827DF-E116-4774-8269-9C0E552E0ED7}" dt="2023-11-25T08:42:51.504" v="695" actId="164"/>
          <ac:spMkLst>
            <pc:docMk/>
            <pc:sldMk cId="3318726359" sldId="288"/>
            <ac:spMk id="599" creationId="{C87422CC-BD8C-925A-43E1-AB25BF508876}"/>
          </ac:spMkLst>
        </pc:spChg>
        <pc:spChg chg="mod topLvl">
          <ac:chgData name="Yangqiu SONG" userId="7663364d-1002-410d-9c05-5263f526c5cf" providerId="ADAL" clId="{BC6827DF-E116-4774-8269-9C0E552E0ED7}" dt="2023-11-25T08:42:51.504" v="695" actId="164"/>
          <ac:spMkLst>
            <pc:docMk/>
            <pc:sldMk cId="3318726359" sldId="288"/>
            <ac:spMk id="600" creationId="{6F0D9383-4627-67BA-3928-6698CEC9118D}"/>
          </ac:spMkLst>
        </pc:spChg>
        <pc:spChg chg="mod topLvl">
          <ac:chgData name="Yangqiu SONG" userId="7663364d-1002-410d-9c05-5263f526c5cf" providerId="ADAL" clId="{BC6827DF-E116-4774-8269-9C0E552E0ED7}" dt="2023-11-25T08:42:51.504" v="695" actId="164"/>
          <ac:spMkLst>
            <pc:docMk/>
            <pc:sldMk cId="3318726359" sldId="288"/>
            <ac:spMk id="601" creationId="{CF99119B-7AAD-8B08-5A18-5D15E4C60D04}"/>
          </ac:spMkLst>
        </pc:spChg>
        <pc:spChg chg="mod topLvl">
          <ac:chgData name="Yangqiu SONG" userId="7663364d-1002-410d-9c05-5263f526c5cf" providerId="ADAL" clId="{BC6827DF-E116-4774-8269-9C0E552E0ED7}" dt="2023-11-25T08:42:51.504" v="695" actId="164"/>
          <ac:spMkLst>
            <pc:docMk/>
            <pc:sldMk cId="3318726359" sldId="288"/>
            <ac:spMk id="602" creationId="{411EAD6C-3E9E-568B-A62D-8D64CB295F8D}"/>
          </ac:spMkLst>
        </pc:spChg>
        <pc:spChg chg="mod topLvl">
          <ac:chgData name="Yangqiu SONG" userId="7663364d-1002-410d-9c05-5263f526c5cf" providerId="ADAL" clId="{BC6827DF-E116-4774-8269-9C0E552E0ED7}" dt="2023-11-25T08:42:51.504" v="695" actId="164"/>
          <ac:spMkLst>
            <pc:docMk/>
            <pc:sldMk cId="3318726359" sldId="288"/>
            <ac:spMk id="603" creationId="{3BCBFA0A-F340-394D-7B1F-088D8B8211E6}"/>
          </ac:spMkLst>
        </pc:spChg>
        <pc:spChg chg="mod topLvl">
          <ac:chgData name="Yangqiu SONG" userId="7663364d-1002-410d-9c05-5263f526c5cf" providerId="ADAL" clId="{BC6827DF-E116-4774-8269-9C0E552E0ED7}" dt="2023-11-25T08:42:51.504" v="695" actId="164"/>
          <ac:spMkLst>
            <pc:docMk/>
            <pc:sldMk cId="3318726359" sldId="288"/>
            <ac:spMk id="604" creationId="{B6EEADEE-2129-2B66-B4D2-5FBA1AAEE28E}"/>
          </ac:spMkLst>
        </pc:spChg>
        <pc:spChg chg="mod topLvl">
          <ac:chgData name="Yangqiu SONG" userId="7663364d-1002-410d-9c05-5263f526c5cf" providerId="ADAL" clId="{BC6827DF-E116-4774-8269-9C0E552E0ED7}" dt="2023-11-25T08:42:51.504" v="695" actId="164"/>
          <ac:spMkLst>
            <pc:docMk/>
            <pc:sldMk cId="3318726359" sldId="288"/>
            <ac:spMk id="605" creationId="{814C47F4-D53A-FC4D-F48F-42BC932D36C6}"/>
          </ac:spMkLst>
        </pc:spChg>
        <pc:spChg chg="mod topLvl">
          <ac:chgData name="Yangqiu SONG" userId="7663364d-1002-410d-9c05-5263f526c5cf" providerId="ADAL" clId="{BC6827DF-E116-4774-8269-9C0E552E0ED7}" dt="2023-11-25T08:42:51.504" v="695" actId="164"/>
          <ac:spMkLst>
            <pc:docMk/>
            <pc:sldMk cId="3318726359" sldId="288"/>
            <ac:spMk id="606" creationId="{AF3682E9-6D8B-2B27-BBE6-A363D331CFD7}"/>
          </ac:spMkLst>
        </pc:spChg>
        <pc:spChg chg="mod topLvl">
          <ac:chgData name="Yangqiu SONG" userId="7663364d-1002-410d-9c05-5263f526c5cf" providerId="ADAL" clId="{BC6827DF-E116-4774-8269-9C0E552E0ED7}" dt="2023-11-25T08:42:51.504" v="695" actId="164"/>
          <ac:spMkLst>
            <pc:docMk/>
            <pc:sldMk cId="3318726359" sldId="288"/>
            <ac:spMk id="607" creationId="{2712A349-0207-951D-E74E-8B8BF9489598}"/>
          </ac:spMkLst>
        </pc:spChg>
        <pc:spChg chg="mod topLvl">
          <ac:chgData name="Yangqiu SONG" userId="7663364d-1002-410d-9c05-5263f526c5cf" providerId="ADAL" clId="{BC6827DF-E116-4774-8269-9C0E552E0ED7}" dt="2023-11-25T08:42:51.504" v="695" actId="164"/>
          <ac:spMkLst>
            <pc:docMk/>
            <pc:sldMk cId="3318726359" sldId="288"/>
            <ac:spMk id="608" creationId="{5F59B4DD-FA82-36BA-0132-C81954C0C073}"/>
          </ac:spMkLst>
        </pc:spChg>
        <pc:spChg chg="mod topLvl">
          <ac:chgData name="Yangqiu SONG" userId="7663364d-1002-410d-9c05-5263f526c5cf" providerId="ADAL" clId="{BC6827DF-E116-4774-8269-9C0E552E0ED7}" dt="2023-11-25T08:42:51.504" v="695" actId="164"/>
          <ac:spMkLst>
            <pc:docMk/>
            <pc:sldMk cId="3318726359" sldId="288"/>
            <ac:spMk id="609" creationId="{3FCA191F-D5E6-D7B7-8D49-6FDEDD6189E0}"/>
          </ac:spMkLst>
        </pc:spChg>
        <pc:spChg chg="mod topLvl">
          <ac:chgData name="Yangqiu SONG" userId="7663364d-1002-410d-9c05-5263f526c5cf" providerId="ADAL" clId="{BC6827DF-E116-4774-8269-9C0E552E0ED7}" dt="2023-11-25T08:42:51.504" v="695" actId="164"/>
          <ac:spMkLst>
            <pc:docMk/>
            <pc:sldMk cId="3318726359" sldId="288"/>
            <ac:spMk id="610" creationId="{85977FEA-C2C8-BEBF-713E-54EEE97595E3}"/>
          </ac:spMkLst>
        </pc:spChg>
        <pc:spChg chg="mod topLvl">
          <ac:chgData name="Yangqiu SONG" userId="7663364d-1002-410d-9c05-5263f526c5cf" providerId="ADAL" clId="{BC6827DF-E116-4774-8269-9C0E552E0ED7}" dt="2023-11-25T08:42:51.504" v="695" actId="164"/>
          <ac:spMkLst>
            <pc:docMk/>
            <pc:sldMk cId="3318726359" sldId="288"/>
            <ac:spMk id="611" creationId="{D658A3BB-D3C2-8F75-6A14-930EA4D364AB}"/>
          </ac:spMkLst>
        </pc:spChg>
        <pc:spChg chg="mod topLvl">
          <ac:chgData name="Yangqiu SONG" userId="7663364d-1002-410d-9c05-5263f526c5cf" providerId="ADAL" clId="{BC6827DF-E116-4774-8269-9C0E552E0ED7}" dt="2023-11-25T08:42:51.504" v="695" actId="164"/>
          <ac:spMkLst>
            <pc:docMk/>
            <pc:sldMk cId="3318726359" sldId="288"/>
            <ac:spMk id="612" creationId="{0EE10021-C866-AB9D-FFFE-0EA75B56A754}"/>
          </ac:spMkLst>
        </pc:spChg>
        <pc:spChg chg="mod topLvl">
          <ac:chgData name="Yangqiu SONG" userId="7663364d-1002-410d-9c05-5263f526c5cf" providerId="ADAL" clId="{BC6827DF-E116-4774-8269-9C0E552E0ED7}" dt="2023-11-25T08:42:51.504" v="695" actId="164"/>
          <ac:spMkLst>
            <pc:docMk/>
            <pc:sldMk cId="3318726359" sldId="288"/>
            <ac:spMk id="613" creationId="{A7DBB4E8-66F1-AE31-504C-3E5579F3869E}"/>
          </ac:spMkLst>
        </pc:spChg>
        <pc:spChg chg="mod topLvl">
          <ac:chgData name="Yangqiu SONG" userId="7663364d-1002-410d-9c05-5263f526c5cf" providerId="ADAL" clId="{BC6827DF-E116-4774-8269-9C0E552E0ED7}" dt="2023-11-25T08:42:51.504" v="695" actId="164"/>
          <ac:spMkLst>
            <pc:docMk/>
            <pc:sldMk cId="3318726359" sldId="288"/>
            <ac:spMk id="614" creationId="{8CE10494-BFEC-CF46-75C9-66FF8B53A4A8}"/>
          </ac:spMkLst>
        </pc:spChg>
        <pc:spChg chg="mod topLvl">
          <ac:chgData name="Yangqiu SONG" userId="7663364d-1002-410d-9c05-5263f526c5cf" providerId="ADAL" clId="{BC6827DF-E116-4774-8269-9C0E552E0ED7}" dt="2023-11-25T08:42:51.504" v="695" actId="164"/>
          <ac:spMkLst>
            <pc:docMk/>
            <pc:sldMk cId="3318726359" sldId="288"/>
            <ac:spMk id="615" creationId="{3B579AD5-46D5-589E-DA95-CD8BE6BA7D06}"/>
          </ac:spMkLst>
        </pc:spChg>
        <pc:spChg chg="mod topLvl">
          <ac:chgData name="Yangqiu SONG" userId="7663364d-1002-410d-9c05-5263f526c5cf" providerId="ADAL" clId="{BC6827DF-E116-4774-8269-9C0E552E0ED7}" dt="2023-11-25T08:42:51.504" v="695" actId="164"/>
          <ac:spMkLst>
            <pc:docMk/>
            <pc:sldMk cId="3318726359" sldId="288"/>
            <ac:spMk id="616" creationId="{5A40FFB7-1737-1E9D-B549-C9449F905DBE}"/>
          </ac:spMkLst>
        </pc:spChg>
        <pc:spChg chg="mod topLvl">
          <ac:chgData name="Yangqiu SONG" userId="7663364d-1002-410d-9c05-5263f526c5cf" providerId="ADAL" clId="{BC6827DF-E116-4774-8269-9C0E552E0ED7}" dt="2023-11-25T08:42:51.504" v="695" actId="164"/>
          <ac:spMkLst>
            <pc:docMk/>
            <pc:sldMk cId="3318726359" sldId="288"/>
            <ac:spMk id="617" creationId="{888F559A-C04D-F3D4-58F5-A143A91186A6}"/>
          </ac:spMkLst>
        </pc:spChg>
        <pc:spChg chg="add mod">
          <ac:chgData name="Yangqiu SONG" userId="7663364d-1002-410d-9c05-5263f526c5cf" providerId="ADAL" clId="{BC6827DF-E116-4774-8269-9C0E552E0ED7}" dt="2023-11-25T08:42:42.591" v="693" actId="164"/>
          <ac:spMkLst>
            <pc:docMk/>
            <pc:sldMk cId="3318726359" sldId="288"/>
            <ac:spMk id="618" creationId="{B25A9E90-9421-3738-70B3-D67877DAFC27}"/>
          </ac:spMkLst>
        </pc:spChg>
        <pc:grpChg chg="mod">
          <ac:chgData name="Yangqiu SONG" userId="7663364d-1002-410d-9c05-5263f526c5cf" providerId="ADAL" clId="{BC6827DF-E116-4774-8269-9C0E552E0ED7}" dt="2023-11-25T08:41:44.086" v="671" actId="338"/>
          <ac:grpSpMkLst>
            <pc:docMk/>
            <pc:sldMk cId="3318726359" sldId="288"/>
            <ac:grpSpMk id="1" creationId="{00000000-0000-0000-0000-000000000000}"/>
          </ac:grpSpMkLst>
        </pc:grpChg>
        <pc:grpChg chg="mod">
          <ac:chgData name="Yangqiu SONG" userId="7663364d-1002-410d-9c05-5263f526c5cf" providerId="ADAL" clId="{BC6827DF-E116-4774-8269-9C0E552E0ED7}" dt="2023-11-25T08:24:57.279" v="572" actId="1076"/>
          <ac:grpSpMkLst>
            <pc:docMk/>
            <pc:sldMk cId="3318726359" sldId="288"/>
            <ac:grpSpMk id="10" creationId="{17098E16-6C25-6B23-F609-C315F09237D7}"/>
          </ac:grpSpMkLst>
        </pc:grpChg>
        <pc:grpChg chg="add del mod">
          <ac:chgData name="Yangqiu SONG" userId="7663364d-1002-410d-9c05-5263f526c5cf" providerId="ADAL" clId="{BC6827DF-E116-4774-8269-9C0E552E0ED7}" dt="2023-11-25T08:37:55.143" v="628" actId="165"/>
          <ac:grpSpMkLst>
            <pc:docMk/>
            <pc:sldMk cId="3318726359" sldId="288"/>
            <ac:grpSpMk id="129" creationId="{F203AF25-62E5-605D-01FA-60EEF2E324D1}"/>
          </ac:grpSpMkLst>
        </pc:grpChg>
        <pc:grpChg chg="add mod">
          <ac:chgData name="Yangqiu SONG" userId="7663364d-1002-410d-9c05-5263f526c5cf" providerId="ADAL" clId="{BC6827DF-E116-4774-8269-9C0E552E0ED7}" dt="2023-11-25T08:37:34.100" v="617" actId="164"/>
          <ac:grpSpMkLst>
            <pc:docMk/>
            <pc:sldMk cId="3318726359" sldId="288"/>
            <ac:grpSpMk id="247" creationId="{72AA187F-8D67-CD1A-7C8C-7F7571DC4355}"/>
          </ac:grpSpMkLst>
        </pc:grpChg>
        <pc:grpChg chg="add mod">
          <ac:chgData name="Yangqiu SONG" userId="7663364d-1002-410d-9c05-5263f526c5cf" providerId="ADAL" clId="{BC6827DF-E116-4774-8269-9C0E552E0ED7}" dt="2023-11-25T08:37:33.889" v="616" actId="164"/>
          <ac:grpSpMkLst>
            <pc:docMk/>
            <pc:sldMk cId="3318726359" sldId="288"/>
            <ac:grpSpMk id="248" creationId="{A9C4E7E7-A604-EF0D-E2B4-23E82866E1B3}"/>
          </ac:grpSpMkLst>
        </pc:grpChg>
        <pc:grpChg chg="add mod">
          <ac:chgData name="Yangqiu SONG" userId="7663364d-1002-410d-9c05-5263f526c5cf" providerId="ADAL" clId="{BC6827DF-E116-4774-8269-9C0E552E0ED7}" dt="2023-11-25T08:37:33.683" v="615" actId="164"/>
          <ac:grpSpMkLst>
            <pc:docMk/>
            <pc:sldMk cId="3318726359" sldId="288"/>
            <ac:grpSpMk id="249" creationId="{25484723-50E5-22A8-5F56-0F8169CED3ED}"/>
          </ac:grpSpMkLst>
        </pc:grpChg>
        <pc:grpChg chg="add mod">
          <ac:chgData name="Yangqiu SONG" userId="7663364d-1002-410d-9c05-5263f526c5cf" providerId="ADAL" clId="{BC6827DF-E116-4774-8269-9C0E552E0ED7}" dt="2023-11-25T08:37:32.762" v="611" actId="164"/>
          <ac:grpSpMkLst>
            <pc:docMk/>
            <pc:sldMk cId="3318726359" sldId="288"/>
            <ac:grpSpMk id="250" creationId="{E4911B54-0766-2CE1-653B-C02E0A717983}"/>
          </ac:grpSpMkLst>
        </pc:grpChg>
        <pc:grpChg chg="add del mod">
          <ac:chgData name="Yangqiu SONG" userId="7663364d-1002-410d-9c05-5263f526c5cf" providerId="ADAL" clId="{BC6827DF-E116-4774-8269-9C0E552E0ED7}" dt="2023-11-25T08:39:42.833" v="653" actId="165"/>
          <ac:grpSpMkLst>
            <pc:docMk/>
            <pc:sldMk cId="3318726359" sldId="288"/>
            <ac:grpSpMk id="254" creationId="{03950E36-F717-DE24-02BD-E2ABCA76FDDE}"/>
          </ac:grpSpMkLst>
        </pc:grpChg>
        <pc:grpChg chg="add mod">
          <ac:chgData name="Yangqiu SONG" userId="7663364d-1002-410d-9c05-5263f526c5cf" providerId="ADAL" clId="{BC6827DF-E116-4774-8269-9C0E552E0ED7}" dt="2023-11-25T08:39:42.525" v="652" actId="164"/>
          <ac:grpSpMkLst>
            <pc:docMk/>
            <pc:sldMk cId="3318726359" sldId="288"/>
            <ac:grpSpMk id="375" creationId="{D22C48D0-CED4-08B2-6875-1A297F4E877E}"/>
          </ac:grpSpMkLst>
        </pc:grpChg>
        <pc:grpChg chg="add mod">
          <ac:chgData name="Yangqiu SONG" userId="7663364d-1002-410d-9c05-5263f526c5cf" providerId="ADAL" clId="{BC6827DF-E116-4774-8269-9C0E552E0ED7}" dt="2023-11-25T08:39:41.753" v="650" actId="164"/>
          <ac:grpSpMkLst>
            <pc:docMk/>
            <pc:sldMk cId="3318726359" sldId="288"/>
            <ac:grpSpMk id="376" creationId="{FE2CCF88-EF58-97B1-3FFB-E6108D015522}"/>
          </ac:grpSpMkLst>
        </pc:grpChg>
        <pc:grpChg chg="add del mod">
          <ac:chgData name="Yangqiu SONG" userId="7663364d-1002-410d-9c05-5263f526c5cf" providerId="ADAL" clId="{BC6827DF-E116-4774-8269-9C0E552E0ED7}" dt="2023-11-25T08:41:04.689" v="664" actId="165"/>
          <ac:grpSpMkLst>
            <pc:docMk/>
            <pc:sldMk cId="3318726359" sldId="288"/>
            <ac:grpSpMk id="378" creationId="{24F35641-4EB8-33C2-7EB2-91089AEA685A}"/>
          </ac:grpSpMkLst>
        </pc:grpChg>
        <pc:grpChg chg="add mod">
          <ac:chgData name="Yangqiu SONG" userId="7663364d-1002-410d-9c05-5263f526c5cf" providerId="ADAL" clId="{BC6827DF-E116-4774-8269-9C0E552E0ED7}" dt="2023-11-25T08:41:04.194" v="663" actId="164"/>
          <ac:grpSpMkLst>
            <pc:docMk/>
            <pc:sldMk cId="3318726359" sldId="288"/>
            <ac:grpSpMk id="496" creationId="{4B06216B-D7C3-99B6-A384-0E0551A2A8F1}"/>
          </ac:grpSpMkLst>
        </pc:grpChg>
        <pc:grpChg chg="del mod">
          <ac:chgData name="Yangqiu SONG" userId="7663364d-1002-410d-9c05-5263f526c5cf" providerId="ADAL" clId="{BC6827DF-E116-4774-8269-9C0E552E0ED7}" dt="2023-11-25T08:41:46.665" v="672" actId="165"/>
          <ac:grpSpMkLst>
            <pc:docMk/>
            <pc:sldMk cId="3318726359" sldId="288"/>
            <ac:grpSpMk id="500" creationId="{AD40214E-1C00-195A-34A7-3EA97B723337}"/>
          </ac:grpSpMkLst>
        </pc:grpChg>
        <pc:grpChg chg="add mod">
          <ac:chgData name="Yangqiu SONG" userId="7663364d-1002-410d-9c05-5263f526c5cf" providerId="ADAL" clId="{BC6827DF-E116-4774-8269-9C0E552E0ED7}" dt="2023-11-25T08:42:20.349" v="691" actId="164"/>
          <ac:grpSpMkLst>
            <pc:docMk/>
            <pc:sldMk cId="3318726359" sldId="288"/>
            <ac:grpSpMk id="619" creationId="{259A8EB0-67A9-B500-2BF6-885BB299ABBF}"/>
          </ac:grpSpMkLst>
        </pc:grpChg>
        <pc:grpChg chg="add mod">
          <ac:chgData name="Yangqiu SONG" userId="7663364d-1002-410d-9c05-5263f526c5cf" providerId="ADAL" clId="{BC6827DF-E116-4774-8269-9C0E552E0ED7}" dt="2023-11-25T08:42:42.591" v="693" actId="164"/>
          <ac:grpSpMkLst>
            <pc:docMk/>
            <pc:sldMk cId="3318726359" sldId="288"/>
            <ac:grpSpMk id="620" creationId="{DAD895A9-E6C1-9278-5DC8-911255782FF4}"/>
          </ac:grpSpMkLst>
        </pc:grpChg>
        <pc:grpChg chg="add mod">
          <ac:chgData name="Yangqiu SONG" userId="7663364d-1002-410d-9c05-5263f526c5cf" providerId="ADAL" clId="{BC6827DF-E116-4774-8269-9C0E552E0ED7}" dt="2023-11-25T08:42:51.504" v="695" actId="164"/>
          <ac:grpSpMkLst>
            <pc:docMk/>
            <pc:sldMk cId="3318726359" sldId="288"/>
            <ac:grpSpMk id="621" creationId="{1B72E847-C37A-19FF-AAA8-319D386E79D5}"/>
          </ac:grpSpMkLst>
        </pc:grpChg>
        <pc:graphicFrameChg chg="del modGraphic">
          <ac:chgData name="Yangqiu SONG" userId="7663364d-1002-410d-9c05-5263f526c5cf" providerId="ADAL" clId="{BC6827DF-E116-4774-8269-9C0E552E0ED7}" dt="2023-11-25T08:24:10.692" v="566" actId="21"/>
          <ac:graphicFrameMkLst>
            <pc:docMk/>
            <pc:sldMk cId="3318726359" sldId="288"/>
            <ac:graphicFrameMk id="4" creationId="{9C073674-FC41-3093-8559-058A0B9C0674}"/>
          </ac:graphicFrameMkLst>
        </pc:graphicFrameChg>
        <pc:graphicFrameChg chg="add del mod">
          <ac:chgData name="Yangqiu SONG" userId="7663364d-1002-410d-9c05-5263f526c5cf" providerId="ADAL" clId="{BC6827DF-E116-4774-8269-9C0E552E0ED7}" dt="2023-11-25T08:38:33.687" v="637"/>
          <ac:graphicFrameMkLst>
            <pc:docMk/>
            <pc:sldMk cId="3318726359" sldId="288"/>
            <ac:graphicFrameMk id="252" creationId="{5A26B2D4-09C6-AF27-99B6-16D29D3F4D8D}"/>
          </ac:graphicFrameMkLst>
        </pc:graphicFrameChg>
        <pc:picChg chg="del mod">
          <ac:chgData name="Yangqiu SONG" userId="7663364d-1002-410d-9c05-5263f526c5cf" providerId="ADAL" clId="{BC6827DF-E116-4774-8269-9C0E552E0ED7}" dt="2023-11-25T08:24:25.307" v="569"/>
          <ac:picMkLst>
            <pc:docMk/>
            <pc:sldMk cId="3318726359" sldId="288"/>
            <ac:picMk id="8" creationId="{3C6726D8-3A99-B615-8DEE-EAEF80131D1E}"/>
          </ac:picMkLst>
        </pc:picChg>
        <pc:picChg chg="add del mod">
          <ac:chgData name="Yangqiu SONG" userId="7663364d-1002-410d-9c05-5263f526c5cf" providerId="ADAL" clId="{BC6827DF-E116-4774-8269-9C0E552E0ED7}" dt="2023-11-25T08:24:58.243" v="574"/>
          <ac:picMkLst>
            <pc:docMk/>
            <pc:sldMk cId="3318726359" sldId="288"/>
            <ac:picMk id="9" creationId="{7AC2063C-7FD3-72B6-7B01-7E2CA8C6DDA1}"/>
          </ac:picMkLst>
        </pc:picChg>
        <pc:picChg chg="add del mod">
          <ac:chgData name="Yangqiu SONG" userId="7663364d-1002-410d-9c05-5263f526c5cf" providerId="ADAL" clId="{BC6827DF-E116-4774-8269-9C0E552E0ED7}" dt="2023-11-25T08:38:02.828" v="633"/>
          <ac:picMkLst>
            <pc:docMk/>
            <pc:sldMk cId="3318726359" sldId="288"/>
            <ac:picMk id="128" creationId="{781E0141-05A5-52CB-52B3-496B13A8BA76}"/>
          </ac:picMkLst>
        </pc:picChg>
        <pc:picChg chg="add del mod">
          <ac:chgData name="Yangqiu SONG" userId="7663364d-1002-410d-9c05-5263f526c5cf" providerId="ADAL" clId="{BC6827DF-E116-4774-8269-9C0E552E0ED7}" dt="2023-11-25T08:39:43.702" v="656"/>
          <ac:picMkLst>
            <pc:docMk/>
            <pc:sldMk cId="3318726359" sldId="288"/>
            <ac:picMk id="253" creationId="{D41CCC44-89D4-C466-2499-0C78D10AEB78}"/>
          </ac:picMkLst>
        </pc:picChg>
        <pc:picChg chg="add del mod">
          <ac:chgData name="Yangqiu SONG" userId="7663364d-1002-410d-9c05-5263f526c5cf" providerId="ADAL" clId="{BC6827DF-E116-4774-8269-9C0E552E0ED7}" dt="2023-11-25T08:41:08.838" v="667"/>
          <ac:picMkLst>
            <pc:docMk/>
            <pc:sldMk cId="3318726359" sldId="288"/>
            <ac:picMk id="377" creationId="{B80DEFCA-FDF1-A8F3-FA59-08B2850DF666}"/>
          </ac:picMkLst>
        </pc:picChg>
        <pc:picChg chg="del">
          <ac:chgData name="Yangqiu SONG" userId="7663364d-1002-410d-9c05-5263f526c5cf" providerId="ADAL" clId="{BC6827DF-E116-4774-8269-9C0E552E0ED7}" dt="2023-11-25T08:41:20.318" v="668"/>
          <ac:picMkLst>
            <pc:docMk/>
            <pc:sldMk cId="3318726359" sldId="288"/>
            <ac:picMk id="497" creationId="{9F86A162-D66E-F0B1-9A63-FF333793FF77}"/>
          </ac:picMkLst>
        </pc:picChg>
        <pc:picChg chg="del">
          <ac:chgData name="Yangqiu SONG" userId="7663364d-1002-410d-9c05-5263f526c5cf" providerId="ADAL" clId="{BC6827DF-E116-4774-8269-9C0E552E0ED7}" dt="2023-11-25T08:41:28.602" v="669"/>
          <ac:picMkLst>
            <pc:docMk/>
            <pc:sldMk cId="3318726359" sldId="288"/>
            <ac:picMk id="498" creationId="{2BBDE546-F0AE-A672-4974-02D6418971B2}"/>
          </ac:picMkLst>
        </pc:picChg>
        <pc:picChg chg="del mod">
          <ac:chgData name="Yangqiu SONG" userId="7663364d-1002-410d-9c05-5263f526c5cf" providerId="ADAL" clId="{BC6827DF-E116-4774-8269-9C0E552E0ED7}" dt="2023-11-25T08:41:44.086" v="671" actId="338"/>
          <ac:picMkLst>
            <pc:docMk/>
            <pc:sldMk cId="3318726359" sldId="288"/>
            <ac:picMk id="499" creationId="{DAC42639-7120-6862-0B01-CB0D2B35EA35}"/>
          </ac:picMkLst>
        </pc:picChg>
      </pc:sldChg>
      <pc:sldChg chg="addSp modSp mod modAnim">
        <pc:chgData name="Yangqiu SONG" userId="7663364d-1002-410d-9c05-5263f526c5cf" providerId="ADAL" clId="{BC6827DF-E116-4774-8269-9C0E552E0ED7}" dt="2023-11-25T09:29:56.985" v="1014"/>
        <pc:sldMkLst>
          <pc:docMk/>
          <pc:sldMk cId="564392417" sldId="289"/>
        </pc:sldMkLst>
        <pc:spChg chg="mod">
          <ac:chgData name="Yangqiu SONG" userId="7663364d-1002-410d-9c05-5263f526c5cf" providerId="ADAL" clId="{BC6827DF-E116-4774-8269-9C0E552E0ED7}" dt="2023-11-25T09:29:07.068" v="998" actId="1076"/>
          <ac:spMkLst>
            <pc:docMk/>
            <pc:sldMk cId="564392417" sldId="289"/>
            <ac:spMk id="6" creationId="{4BE2A53C-B5A1-B178-AC70-BBAEF1A0F3AA}"/>
          </ac:spMkLst>
        </pc:spChg>
        <pc:spChg chg="mod">
          <ac:chgData name="Yangqiu SONG" userId="7663364d-1002-410d-9c05-5263f526c5cf" providerId="ADAL" clId="{BC6827DF-E116-4774-8269-9C0E552E0ED7}" dt="2023-11-25T09:29:29.866" v="1006" actId="164"/>
          <ac:spMkLst>
            <pc:docMk/>
            <pc:sldMk cId="564392417" sldId="289"/>
            <ac:spMk id="36" creationId="{8C3CB750-4715-3167-C5A1-6B966986FB90}"/>
          </ac:spMkLst>
        </pc:spChg>
        <pc:spChg chg="mod">
          <ac:chgData name="Yangqiu SONG" userId="7663364d-1002-410d-9c05-5263f526c5cf" providerId="ADAL" clId="{BC6827DF-E116-4774-8269-9C0E552E0ED7}" dt="2023-11-25T09:29:35.739" v="1008" actId="164"/>
          <ac:spMkLst>
            <pc:docMk/>
            <pc:sldMk cId="564392417" sldId="289"/>
            <ac:spMk id="37" creationId="{C06D9FFE-0A95-5CDE-7372-F7D040F3C12F}"/>
          </ac:spMkLst>
        </pc:spChg>
        <pc:spChg chg="mod">
          <ac:chgData name="Yangqiu SONG" userId="7663364d-1002-410d-9c05-5263f526c5cf" providerId="ADAL" clId="{BC6827DF-E116-4774-8269-9C0E552E0ED7}" dt="2023-11-25T09:29:23.467" v="1002" actId="6549"/>
          <ac:spMkLst>
            <pc:docMk/>
            <pc:sldMk cId="564392417" sldId="289"/>
            <ac:spMk id="40" creationId="{78C05505-1C91-91CF-C1D1-DDCDB114BF21}"/>
          </ac:spMkLst>
        </pc:spChg>
        <pc:spChg chg="mod">
          <ac:chgData name="Yangqiu SONG" userId="7663364d-1002-410d-9c05-5263f526c5cf" providerId="ADAL" clId="{BC6827DF-E116-4774-8269-9C0E552E0ED7}" dt="2023-11-25T09:29:13.890" v="999" actId="164"/>
          <ac:spMkLst>
            <pc:docMk/>
            <pc:sldMk cId="564392417" sldId="289"/>
            <ac:spMk id="41" creationId="{C83805D2-4F69-8847-C343-0A657A4DF420}"/>
          </ac:spMkLst>
        </pc:spChg>
        <pc:spChg chg="mod">
          <ac:chgData name="Yangqiu SONG" userId="7663364d-1002-410d-9c05-5263f526c5cf" providerId="ADAL" clId="{BC6827DF-E116-4774-8269-9C0E552E0ED7}" dt="2023-11-25T09:29:13.890" v="999" actId="164"/>
          <ac:spMkLst>
            <pc:docMk/>
            <pc:sldMk cId="564392417" sldId="289"/>
            <ac:spMk id="47" creationId="{1948F0A1-C12B-C2D7-755D-9E38082ECEE5}"/>
          </ac:spMkLst>
        </pc:spChg>
        <pc:spChg chg="mod">
          <ac:chgData name="Yangqiu SONG" userId="7663364d-1002-410d-9c05-5263f526c5cf" providerId="ADAL" clId="{BC6827DF-E116-4774-8269-9C0E552E0ED7}" dt="2023-11-25T09:29:23.946" v="1005" actId="6549"/>
          <ac:spMkLst>
            <pc:docMk/>
            <pc:sldMk cId="564392417" sldId="289"/>
            <ac:spMk id="49" creationId="{18A482B2-19ED-5674-BBBF-E9C4A42B0C74}"/>
          </ac:spMkLst>
        </pc:spChg>
        <pc:spChg chg="mod">
          <ac:chgData name="Yangqiu SONG" userId="7663364d-1002-410d-9c05-5263f526c5cf" providerId="ADAL" clId="{BC6827DF-E116-4774-8269-9C0E552E0ED7}" dt="2023-11-25T09:29:29.866" v="1006" actId="164"/>
          <ac:spMkLst>
            <pc:docMk/>
            <pc:sldMk cId="564392417" sldId="289"/>
            <ac:spMk id="50" creationId="{F45984BB-38A1-7057-F3DD-F37C7CFA9A0E}"/>
          </ac:spMkLst>
        </pc:spChg>
        <pc:spChg chg="mod">
          <ac:chgData name="Yangqiu SONG" userId="7663364d-1002-410d-9c05-5263f526c5cf" providerId="ADAL" clId="{BC6827DF-E116-4774-8269-9C0E552E0ED7}" dt="2023-11-25T09:29:35.739" v="1008" actId="164"/>
          <ac:spMkLst>
            <pc:docMk/>
            <pc:sldMk cId="564392417" sldId="289"/>
            <ac:spMk id="51" creationId="{18695DF8-9CD6-4D7D-9371-2C36312B6370}"/>
          </ac:spMkLst>
        </pc:spChg>
        <pc:spChg chg="mod">
          <ac:chgData name="Yangqiu SONG" userId="7663364d-1002-410d-9c05-5263f526c5cf" providerId="ADAL" clId="{BC6827DF-E116-4774-8269-9C0E552E0ED7}" dt="2023-11-25T09:29:29.866" v="1006" actId="164"/>
          <ac:spMkLst>
            <pc:docMk/>
            <pc:sldMk cId="564392417" sldId="289"/>
            <ac:spMk id="55" creationId="{7DF54A12-2759-11D3-6E51-44B46EBFE788}"/>
          </ac:spMkLst>
        </pc:spChg>
        <pc:spChg chg="mod">
          <ac:chgData name="Yangqiu SONG" userId="7663364d-1002-410d-9c05-5263f526c5cf" providerId="ADAL" clId="{BC6827DF-E116-4774-8269-9C0E552E0ED7}" dt="2023-11-25T09:29:35.739" v="1008" actId="164"/>
          <ac:spMkLst>
            <pc:docMk/>
            <pc:sldMk cId="564392417" sldId="289"/>
            <ac:spMk id="56" creationId="{FD0805C9-3876-7722-C677-DC7037D3D84B}"/>
          </ac:spMkLst>
        </pc:spChg>
        <pc:spChg chg="mod">
          <ac:chgData name="Yangqiu SONG" userId="7663364d-1002-410d-9c05-5263f526c5cf" providerId="ADAL" clId="{BC6827DF-E116-4774-8269-9C0E552E0ED7}" dt="2023-11-25T09:29:23.467" v="1002" actId="6549"/>
          <ac:spMkLst>
            <pc:docMk/>
            <pc:sldMk cId="564392417" sldId="289"/>
            <ac:spMk id="57" creationId="{6AC6F71F-8FEF-A070-97EB-CDFAF4B75C84}"/>
          </ac:spMkLst>
        </pc:spChg>
        <pc:spChg chg="mod">
          <ac:chgData name="Yangqiu SONG" userId="7663364d-1002-410d-9c05-5263f526c5cf" providerId="ADAL" clId="{BC6827DF-E116-4774-8269-9C0E552E0ED7}" dt="2023-11-25T09:29:13.890" v="999" actId="164"/>
          <ac:spMkLst>
            <pc:docMk/>
            <pc:sldMk cId="564392417" sldId="289"/>
            <ac:spMk id="60" creationId="{FA2F7B51-B13C-71C4-811E-79AE291555DC}"/>
          </ac:spMkLst>
        </pc:spChg>
        <pc:grpChg chg="add mod">
          <ac:chgData name="Yangqiu SONG" userId="7663364d-1002-410d-9c05-5263f526c5cf" providerId="ADAL" clId="{BC6827DF-E116-4774-8269-9C0E552E0ED7}" dt="2023-11-25T09:29:13.890" v="999" actId="164"/>
          <ac:grpSpMkLst>
            <pc:docMk/>
            <pc:sldMk cId="564392417" sldId="289"/>
            <ac:grpSpMk id="12" creationId="{428B07AE-8F03-7D12-FE9F-365CDAEE8D59}"/>
          </ac:grpSpMkLst>
        </pc:grpChg>
        <pc:grpChg chg="add mod">
          <ac:chgData name="Yangqiu SONG" userId="7663364d-1002-410d-9c05-5263f526c5cf" providerId="ADAL" clId="{BC6827DF-E116-4774-8269-9C0E552E0ED7}" dt="2023-11-25T09:29:23.467" v="1002" actId="6549"/>
          <ac:grpSpMkLst>
            <pc:docMk/>
            <pc:sldMk cId="564392417" sldId="289"/>
            <ac:grpSpMk id="13" creationId="{A12D5E98-D678-4BEC-7AC2-BE8BE1124C97}"/>
          </ac:grpSpMkLst>
        </pc:grpChg>
        <pc:grpChg chg="add mod">
          <ac:chgData name="Yangqiu SONG" userId="7663364d-1002-410d-9c05-5263f526c5cf" providerId="ADAL" clId="{BC6827DF-E116-4774-8269-9C0E552E0ED7}" dt="2023-11-25T09:29:29.866" v="1006" actId="164"/>
          <ac:grpSpMkLst>
            <pc:docMk/>
            <pc:sldMk cId="564392417" sldId="289"/>
            <ac:grpSpMk id="14" creationId="{5446B87C-F323-846B-1EB3-0A153711E94B}"/>
          </ac:grpSpMkLst>
        </pc:grpChg>
        <pc:grpChg chg="add mod">
          <ac:chgData name="Yangqiu SONG" userId="7663364d-1002-410d-9c05-5263f526c5cf" providerId="ADAL" clId="{BC6827DF-E116-4774-8269-9C0E552E0ED7}" dt="2023-11-25T09:29:35.739" v="1008" actId="164"/>
          <ac:grpSpMkLst>
            <pc:docMk/>
            <pc:sldMk cId="564392417" sldId="289"/>
            <ac:grpSpMk id="15" creationId="{1D455FE5-9580-8F0C-8850-FDD3165ECA3F}"/>
          </ac:grpSpMkLst>
        </pc:grpChg>
        <pc:cxnChg chg="mod">
          <ac:chgData name="Yangqiu SONG" userId="7663364d-1002-410d-9c05-5263f526c5cf" providerId="ADAL" clId="{BC6827DF-E116-4774-8269-9C0E552E0ED7}" dt="2023-11-25T09:19:01.535" v="895" actId="1076"/>
          <ac:cxnSpMkLst>
            <pc:docMk/>
            <pc:sldMk cId="564392417" sldId="289"/>
            <ac:cxnSpMk id="61" creationId="{17EF83B9-842A-AF71-4216-65148FC5CA54}"/>
          </ac:cxnSpMkLst>
        </pc:cxnChg>
        <pc:cxnChg chg="mod">
          <ac:chgData name="Yangqiu SONG" userId="7663364d-1002-410d-9c05-5263f526c5cf" providerId="ADAL" clId="{BC6827DF-E116-4774-8269-9C0E552E0ED7}" dt="2023-11-25T09:18:47.472" v="893" actId="1076"/>
          <ac:cxnSpMkLst>
            <pc:docMk/>
            <pc:sldMk cId="564392417" sldId="289"/>
            <ac:cxnSpMk id="62" creationId="{F320545B-A826-EAB1-1F82-3BEDCB2991DE}"/>
          </ac:cxnSpMkLst>
        </pc:cxnChg>
      </pc:sldChg>
      <pc:sldChg chg="addSp modSp mod ord modAnim">
        <pc:chgData name="Yangqiu SONG" userId="7663364d-1002-410d-9c05-5263f526c5cf" providerId="ADAL" clId="{BC6827DF-E116-4774-8269-9C0E552E0ED7}" dt="2023-11-25T09:28:26.332" v="997" actId="1076"/>
        <pc:sldMkLst>
          <pc:docMk/>
          <pc:sldMk cId="3712087672" sldId="298"/>
        </pc:sldMkLst>
        <pc:spChg chg="mod">
          <ac:chgData name="Yangqiu SONG" userId="7663364d-1002-410d-9c05-5263f526c5cf" providerId="ADAL" clId="{BC6827DF-E116-4774-8269-9C0E552E0ED7}" dt="2023-11-25T09:22:00.349" v="936" actId="1076"/>
          <ac:spMkLst>
            <pc:docMk/>
            <pc:sldMk cId="3712087672" sldId="298"/>
            <ac:spMk id="8" creationId="{93DE2A41-C9CF-03FD-84F7-B48C2FF7DF63}"/>
          </ac:spMkLst>
        </pc:spChg>
        <pc:spChg chg="mod">
          <ac:chgData name="Yangqiu SONG" userId="7663364d-1002-410d-9c05-5263f526c5cf" providerId="ADAL" clId="{BC6827DF-E116-4774-8269-9C0E552E0ED7}" dt="2023-11-25T09:27:25.125" v="987" actId="20577"/>
          <ac:spMkLst>
            <pc:docMk/>
            <pc:sldMk cId="3712087672" sldId="298"/>
            <ac:spMk id="38" creationId="{1E9B983C-0254-5A4E-80B9-4C54BE5A0613}"/>
          </ac:spMkLst>
        </pc:spChg>
        <pc:spChg chg="mod">
          <ac:chgData name="Yangqiu SONG" userId="7663364d-1002-410d-9c05-5263f526c5cf" providerId="ADAL" clId="{BC6827DF-E116-4774-8269-9C0E552E0ED7}" dt="2023-11-25T09:23:38.837" v="949" actId="164"/>
          <ac:spMkLst>
            <pc:docMk/>
            <pc:sldMk cId="3712087672" sldId="298"/>
            <ac:spMk id="39" creationId="{D838972E-A100-1026-C7EF-F1062541DDE0}"/>
          </ac:spMkLst>
        </pc:spChg>
        <pc:spChg chg="mod">
          <ac:chgData name="Yangqiu SONG" userId="7663364d-1002-410d-9c05-5263f526c5cf" providerId="ADAL" clId="{BC6827DF-E116-4774-8269-9C0E552E0ED7}" dt="2023-11-25T09:25:57.531" v="962" actId="14100"/>
          <ac:spMkLst>
            <pc:docMk/>
            <pc:sldMk cId="3712087672" sldId="298"/>
            <ac:spMk id="42" creationId="{DCC4CB9E-3B3E-6BDF-4181-F912B0FE2398}"/>
          </ac:spMkLst>
        </pc:spChg>
        <pc:spChg chg="mod">
          <ac:chgData name="Yangqiu SONG" userId="7663364d-1002-410d-9c05-5263f526c5cf" providerId="ADAL" clId="{BC6827DF-E116-4774-8269-9C0E552E0ED7}" dt="2023-11-25T09:27:58.390" v="992" actId="6549"/>
          <ac:spMkLst>
            <pc:docMk/>
            <pc:sldMk cId="3712087672" sldId="298"/>
            <ac:spMk id="43" creationId="{686CC23F-220B-1FDE-867D-807077DC0E0D}"/>
          </ac:spMkLst>
        </pc:spChg>
        <pc:spChg chg="mod">
          <ac:chgData name="Yangqiu SONG" userId="7663364d-1002-410d-9c05-5263f526c5cf" providerId="ADAL" clId="{BC6827DF-E116-4774-8269-9C0E552E0ED7}" dt="2023-11-25T09:28:02.817" v="993" actId="1076"/>
          <ac:spMkLst>
            <pc:docMk/>
            <pc:sldMk cId="3712087672" sldId="298"/>
            <ac:spMk id="45" creationId="{07A31432-5C7C-3031-5898-1BD0A1B79A94}"/>
          </ac:spMkLst>
        </pc:spChg>
        <pc:spChg chg="mod">
          <ac:chgData name="Yangqiu SONG" userId="7663364d-1002-410d-9c05-5263f526c5cf" providerId="ADAL" clId="{BC6827DF-E116-4774-8269-9C0E552E0ED7}" dt="2023-11-25T09:27:58.390" v="992" actId="6549"/>
          <ac:spMkLst>
            <pc:docMk/>
            <pc:sldMk cId="3712087672" sldId="298"/>
            <ac:spMk id="46" creationId="{D3528A0E-DD1A-ADFC-FA31-66E0CBED7AB1}"/>
          </ac:spMkLst>
        </pc:spChg>
        <pc:spChg chg="mod">
          <ac:chgData name="Yangqiu SONG" userId="7663364d-1002-410d-9c05-5263f526c5cf" providerId="ADAL" clId="{BC6827DF-E116-4774-8269-9C0E552E0ED7}" dt="2023-11-25T09:27:25.125" v="987" actId="20577"/>
          <ac:spMkLst>
            <pc:docMk/>
            <pc:sldMk cId="3712087672" sldId="298"/>
            <ac:spMk id="52" creationId="{4432E599-6169-DB0F-9840-09F9903FC514}"/>
          </ac:spMkLst>
        </pc:spChg>
        <pc:spChg chg="mod">
          <ac:chgData name="Yangqiu SONG" userId="7663364d-1002-410d-9c05-5263f526c5cf" providerId="ADAL" clId="{BC6827DF-E116-4774-8269-9C0E552E0ED7}" dt="2023-11-25T09:23:38.837" v="949" actId="164"/>
          <ac:spMkLst>
            <pc:docMk/>
            <pc:sldMk cId="3712087672" sldId="298"/>
            <ac:spMk id="53" creationId="{5707BE47-B44F-0F18-27F9-8D5EB2D45F3A}"/>
          </ac:spMkLst>
        </pc:spChg>
        <pc:spChg chg="mod">
          <ac:chgData name="Yangqiu SONG" userId="7663364d-1002-410d-9c05-5263f526c5cf" providerId="ADAL" clId="{BC6827DF-E116-4774-8269-9C0E552E0ED7}" dt="2023-11-25T09:27:58.390" v="992" actId="6549"/>
          <ac:spMkLst>
            <pc:docMk/>
            <pc:sldMk cId="3712087672" sldId="298"/>
            <ac:spMk id="54" creationId="{EC2F4564-6880-A4CB-EE36-DADB1CB6427E}"/>
          </ac:spMkLst>
        </pc:spChg>
        <pc:spChg chg="mod">
          <ac:chgData name="Yangqiu SONG" userId="7663364d-1002-410d-9c05-5263f526c5cf" providerId="ADAL" clId="{BC6827DF-E116-4774-8269-9C0E552E0ED7}" dt="2023-11-25T09:25:54.541" v="961" actId="1076"/>
          <ac:spMkLst>
            <pc:docMk/>
            <pc:sldMk cId="3712087672" sldId="298"/>
            <ac:spMk id="58" creationId="{E4C4BB5B-FC92-D212-939A-1295936186B8}"/>
          </ac:spMkLst>
        </pc:spChg>
        <pc:spChg chg="mod">
          <ac:chgData name="Yangqiu SONG" userId="7663364d-1002-410d-9c05-5263f526c5cf" providerId="ADAL" clId="{BC6827DF-E116-4774-8269-9C0E552E0ED7}" dt="2023-11-25T09:28:20.390" v="996" actId="1076"/>
          <ac:spMkLst>
            <pc:docMk/>
            <pc:sldMk cId="3712087672" sldId="298"/>
            <ac:spMk id="64" creationId="{CA35C68B-09D6-FB17-8F60-365748CA7E74}"/>
          </ac:spMkLst>
        </pc:spChg>
        <pc:spChg chg="mod">
          <ac:chgData name="Yangqiu SONG" userId="7663364d-1002-410d-9c05-5263f526c5cf" providerId="ADAL" clId="{BC6827DF-E116-4774-8269-9C0E552E0ED7}" dt="2023-11-25T09:28:26.332" v="997" actId="1076"/>
          <ac:spMkLst>
            <pc:docMk/>
            <pc:sldMk cId="3712087672" sldId="298"/>
            <ac:spMk id="65" creationId="{615C456D-1632-50F4-456A-0070480CFA54}"/>
          </ac:spMkLst>
        </pc:spChg>
        <pc:spChg chg="mod">
          <ac:chgData name="Yangqiu SONG" userId="7663364d-1002-410d-9c05-5263f526c5cf" providerId="ADAL" clId="{BC6827DF-E116-4774-8269-9C0E552E0ED7}" dt="2023-11-25T09:28:14.784" v="995" actId="1076"/>
          <ac:spMkLst>
            <pc:docMk/>
            <pc:sldMk cId="3712087672" sldId="298"/>
            <ac:spMk id="66" creationId="{43BAE1B1-AB88-9960-9BB3-82EB16BD975A}"/>
          </ac:spMkLst>
        </pc:spChg>
        <pc:spChg chg="mod">
          <ac:chgData name="Yangqiu SONG" userId="7663364d-1002-410d-9c05-5263f526c5cf" providerId="ADAL" clId="{BC6827DF-E116-4774-8269-9C0E552E0ED7}" dt="2023-11-25T09:28:10.587" v="994" actId="1076"/>
          <ac:spMkLst>
            <pc:docMk/>
            <pc:sldMk cId="3712087672" sldId="298"/>
            <ac:spMk id="67" creationId="{16935FB2-47E1-AE58-F38E-1B9BFD99622D}"/>
          </ac:spMkLst>
        </pc:spChg>
        <pc:grpChg chg="add mod">
          <ac:chgData name="Yangqiu SONG" userId="7663364d-1002-410d-9c05-5263f526c5cf" providerId="ADAL" clId="{BC6827DF-E116-4774-8269-9C0E552E0ED7}" dt="2023-11-25T09:26:03.397" v="964" actId="1076"/>
          <ac:grpSpMkLst>
            <pc:docMk/>
            <pc:sldMk cId="3712087672" sldId="298"/>
            <ac:grpSpMk id="9" creationId="{F7C6C3CD-106C-DC09-D0C0-967CC5A8D6A7}"/>
          </ac:grpSpMkLst>
        </pc:grpChg>
        <pc:grpChg chg="add mod">
          <ac:chgData name="Yangqiu SONG" userId="7663364d-1002-410d-9c05-5263f526c5cf" providerId="ADAL" clId="{BC6827DF-E116-4774-8269-9C0E552E0ED7}" dt="2023-11-25T09:27:58.390" v="992" actId="6549"/>
          <ac:grpSpMkLst>
            <pc:docMk/>
            <pc:sldMk cId="3712087672" sldId="298"/>
            <ac:grpSpMk id="12" creationId="{D542DFD5-4614-B0A4-79EA-ADBAF06B2791}"/>
          </ac:grpSpMkLst>
        </pc:grpChg>
        <pc:grpChg chg="add mod">
          <ac:chgData name="Yangqiu SONG" userId="7663364d-1002-410d-9c05-5263f526c5cf" providerId="ADAL" clId="{BC6827DF-E116-4774-8269-9C0E552E0ED7}" dt="2023-11-25T09:27:30.421" v="988" actId="1076"/>
          <ac:grpSpMkLst>
            <pc:docMk/>
            <pc:sldMk cId="3712087672" sldId="298"/>
            <ac:grpSpMk id="13" creationId="{9302884D-D3EB-8108-6F68-63375DA94398}"/>
          </ac:grpSpMkLst>
        </pc:grpChg>
        <pc:grpChg chg="add mod">
          <ac:chgData name="Yangqiu SONG" userId="7663364d-1002-410d-9c05-5263f526c5cf" providerId="ADAL" clId="{BC6827DF-E116-4774-8269-9C0E552E0ED7}" dt="2023-11-25T09:23:38.837" v="949" actId="164"/>
          <ac:grpSpMkLst>
            <pc:docMk/>
            <pc:sldMk cId="3712087672" sldId="298"/>
            <ac:grpSpMk id="14" creationId="{CDD153C2-5145-E93D-2888-BD4008DA8CAF}"/>
          </ac:grpSpMkLst>
        </pc:grpChg>
        <pc:cxnChg chg="mod">
          <ac:chgData name="Yangqiu SONG" userId="7663364d-1002-410d-9c05-5263f526c5cf" providerId="ADAL" clId="{BC6827DF-E116-4774-8269-9C0E552E0ED7}" dt="2023-11-25T09:27:30.421" v="988" actId="1076"/>
          <ac:cxnSpMkLst>
            <pc:docMk/>
            <pc:sldMk cId="3712087672" sldId="298"/>
            <ac:cxnSpMk id="59" creationId="{26BB667F-4138-5202-A562-AF8F2588AB65}"/>
          </ac:cxnSpMkLst>
        </pc:cxnChg>
        <pc:cxnChg chg="mod">
          <ac:chgData name="Yangqiu SONG" userId="7663364d-1002-410d-9c05-5263f526c5cf" providerId="ADAL" clId="{BC6827DF-E116-4774-8269-9C0E552E0ED7}" dt="2023-11-25T09:26:09.637" v="965" actId="1076"/>
          <ac:cxnSpMkLst>
            <pc:docMk/>
            <pc:sldMk cId="3712087672" sldId="298"/>
            <ac:cxnSpMk id="63" creationId="{22440571-75CE-1E5A-B519-E7AE7D4EC256}"/>
          </ac:cxnSpMkLst>
        </pc:cxnChg>
      </pc:sldChg>
      <pc:sldChg chg="del">
        <pc:chgData name="Yangqiu SONG" userId="7663364d-1002-410d-9c05-5263f526c5cf" providerId="ADAL" clId="{BC6827DF-E116-4774-8269-9C0E552E0ED7}" dt="2023-11-24T09:40:05.801" v="544" actId="47"/>
        <pc:sldMkLst>
          <pc:docMk/>
          <pc:sldMk cId="1788494959" sldId="299"/>
        </pc:sldMkLst>
      </pc:sldChg>
      <pc:sldChg chg="modSp mod">
        <pc:chgData name="Yangqiu SONG" userId="7663364d-1002-410d-9c05-5263f526c5cf" providerId="ADAL" clId="{BC6827DF-E116-4774-8269-9C0E552E0ED7}" dt="2023-11-24T09:41:49.137" v="550" actId="20577"/>
        <pc:sldMkLst>
          <pc:docMk/>
          <pc:sldMk cId="3707363931" sldId="300"/>
        </pc:sldMkLst>
        <pc:spChg chg="mod">
          <ac:chgData name="Yangqiu SONG" userId="7663364d-1002-410d-9c05-5263f526c5cf" providerId="ADAL" clId="{BC6827DF-E116-4774-8269-9C0E552E0ED7}" dt="2023-11-24T09:41:49.137" v="550" actId="20577"/>
          <ac:spMkLst>
            <pc:docMk/>
            <pc:sldMk cId="3707363931" sldId="300"/>
            <ac:spMk id="2" creationId="{C412A0A0-F137-0A43-3690-3AF3A43B6E89}"/>
          </ac:spMkLst>
        </pc:spChg>
        <pc:graphicFrameChg chg="modGraphic">
          <ac:chgData name="Yangqiu SONG" userId="7663364d-1002-410d-9c05-5263f526c5cf" providerId="ADAL" clId="{BC6827DF-E116-4774-8269-9C0E552E0ED7}" dt="2023-11-24T09:41:03.346" v="545" actId="12385"/>
          <ac:graphicFrameMkLst>
            <pc:docMk/>
            <pc:sldMk cId="3707363931" sldId="300"/>
            <ac:graphicFrameMk id="7" creationId="{9A82441D-CE96-5B3E-222B-DDD169FC40C8}"/>
          </ac:graphicFrameMkLst>
        </pc:graphicFrameChg>
      </pc:sldChg>
      <pc:sldChg chg="modSp mod">
        <pc:chgData name="Yangqiu SONG" userId="7663364d-1002-410d-9c05-5263f526c5cf" providerId="ADAL" clId="{BC6827DF-E116-4774-8269-9C0E552E0ED7}" dt="2023-11-24T09:36:28.440" v="510" actId="1076"/>
        <pc:sldMkLst>
          <pc:docMk/>
          <pc:sldMk cId="1207201659" sldId="361"/>
        </pc:sldMkLst>
        <pc:spChg chg="mod">
          <ac:chgData name="Yangqiu SONG" userId="7663364d-1002-410d-9c05-5263f526c5cf" providerId="ADAL" clId="{BC6827DF-E116-4774-8269-9C0E552E0ED7}" dt="2023-11-24T09:36:19.781" v="508" actId="14100"/>
          <ac:spMkLst>
            <pc:docMk/>
            <pc:sldMk cId="1207201659" sldId="361"/>
            <ac:spMk id="4" creationId="{7D704963-0134-FC71-9899-B578E49CD7E7}"/>
          </ac:spMkLst>
        </pc:spChg>
        <pc:spChg chg="mod">
          <ac:chgData name="Yangqiu SONG" userId="7663364d-1002-410d-9c05-5263f526c5cf" providerId="ADAL" clId="{BC6827DF-E116-4774-8269-9C0E552E0ED7}" dt="2023-11-24T09:36:28.440" v="510" actId="1076"/>
          <ac:spMkLst>
            <pc:docMk/>
            <pc:sldMk cId="1207201659" sldId="361"/>
            <ac:spMk id="8" creationId="{83353841-CAF2-AC2A-598B-FB4973DB33EB}"/>
          </ac:spMkLst>
        </pc:spChg>
        <pc:spChg chg="mod">
          <ac:chgData name="Yangqiu SONG" userId="7663364d-1002-410d-9c05-5263f526c5cf" providerId="ADAL" clId="{BC6827DF-E116-4774-8269-9C0E552E0ED7}" dt="2023-11-24T09:36:28.440" v="510" actId="1076"/>
          <ac:spMkLst>
            <pc:docMk/>
            <pc:sldMk cId="1207201659" sldId="361"/>
            <ac:spMk id="18" creationId="{34C82EF1-EBC6-4A6D-A903-CBAA3D14C4E2}"/>
          </ac:spMkLst>
        </pc:spChg>
        <pc:spChg chg="mod">
          <ac:chgData name="Yangqiu SONG" userId="7663364d-1002-410d-9c05-5263f526c5cf" providerId="ADAL" clId="{BC6827DF-E116-4774-8269-9C0E552E0ED7}" dt="2023-11-24T09:36:28.440" v="510" actId="1076"/>
          <ac:spMkLst>
            <pc:docMk/>
            <pc:sldMk cId="1207201659" sldId="361"/>
            <ac:spMk id="19" creationId="{28EAA6D7-4BBE-1EB0-D5BC-DEFAECEDBE5D}"/>
          </ac:spMkLst>
        </pc:spChg>
        <pc:spChg chg="mod">
          <ac:chgData name="Yangqiu SONG" userId="7663364d-1002-410d-9c05-5263f526c5cf" providerId="ADAL" clId="{BC6827DF-E116-4774-8269-9C0E552E0ED7}" dt="2023-11-24T09:36:23.261" v="509" actId="1076"/>
          <ac:spMkLst>
            <pc:docMk/>
            <pc:sldMk cId="1207201659" sldId="361"/>
            <ac:spMk id="21" creationId="{4B09561F-09E4-94A1-608B-A7E278E07997}"/>
          </ac:spMkLst>
        </pc:spChg>
      </pc:sldChg>
      <pc:sldChg chg="addSp delSp modSp mod">
        <pc:chgData name="Yangqiu SONG" userId="7663364d-1002-410d-9c05-5263f526c5cf" providerId="ADAL" clId="{BC6827DF-E116-4774-8269-9C0E552E0ED7}" dt="2023-11-24T09:00:30.960" v="278" actId="1076"/>
        <pc:sldMkLst>
          <pc:docMk/>
          <pc:sldMk cId="1377599749" sldId="383"/>
        </pc:sldMkLst>
        <pc:spChg chg="mod">
          <ac:chgData name="Yangqiu SONG" userId="7663364d-1002-410d-9c05-5263f526c5cf" providerId="ADAL" clId="{BC6827DF-E116-4774-8269-9C0E552E0ED7}" dt="2023-11-24T08:56:58.229" v="246" actId="1076"/>
          <ac:spMkLst>
            <pc:docMk/>
            <pc:sldMk cId="1377599749" sldId="383"/>
            <ac:spMk id="2" creationId="{0F52A9F0-AF2B-9911-BC1A-8E11060390AA}"/>
          </ac:spMkLst>
        </pc:spChg>
        <pc:spChg chg="mod">
          <ac:chgData name="Yangqiu SONG" userId="7663364d-1002-410d-9c05-5263f526c5cf" providerId="ADAL" clId="{BC6827DF-E116-4774-8269-9C0E552E0ED7}" dt="2023-11-24T08:57:05.395" v="247" actId="1076"/>
          <ac:spMkLst>
            <pc:docMk/>
            <pc:sldMk cId="1377599749" sldId="383"/>
            <ac:spMk id="3" creationId="{7FF98B33-1C8B-D10D-2F2D-E2B80814F778}"/>
          </ac:spMkLst>
        </pc:spChg>
        <pc:spChg chg="mod">
          <ac:chgData name="Yangqiu SONG" userId="7663364d-1002-410d-9c05-5263f526c5cf" providerId="ADAL" clId="{BC6827DF-E116-4774-8269-9C0E552E0ED7}" dt="2023-11-24T08:56:25.393" v="235" actId="1076"/>
          <ac:spMkLst>
            <pc:docMk/>
            <pc:sldMk cId="1377599749" sldId="383"/>
            <ac:spMk id="4" creationId="{0D883F57-1332-C6AC-1A16-D23BBAEAD08A}"/>
          </ac:spMkLst>
        </pc:spChg>
        <pc:spChg chg="mod">
          <ac:chgData name="Yangqiu SONG" userId="7663364d-1002-410d-9c05-5263f526c5cf" providerId="ADAL" clId="{BC6827DF-E116-4774-8269-9C0E552E0ED7}" dt="2023-11-24T08:56:27.944" v="236" actId="1076"/>
          <ac:spMkLst>
            <pc:docMk/>
            <pc:sldMk cId="1377599749" sldId="383"/>
            <ac:spMk id="5" creationId="{979EDD27-C73B-967D-6635-D98F8C2D3FF3}"/>
          </ac:spMkLst>
        </pc:spChg>
        <pc:spChg chg="del">
          <ac:chgData name="Yangqiu SONG" userId="7663364d-1002-410d-9c05-5263f526c5cf" providerId="ADAL" clId="{BC6827DF-E116-4774-8269-9C0E552E0ED7}" dt="2023-11-24T08:57:13.355" v="248" actId="21"/>
          <ac:spMkLst>
            <pc:docMk/>
            <pc:sldMk cId="1377599749" sldId="383"/>
            <ac:spMk id="6" creationId="{C9D32477-7B31-9825-C247-31890FB85DB4}"/>
          </ac:spMkLst>
        </pc:spChg>
        <pc:spChg chg="add mod">
          <ac:chgData name="Yangqiu SONG" userId="7663364d-1002-410d-9c05-5263f526c5cf" providerId="ADAL" clId="{BC6827DF-E116-4774-8269-9C0E552E0ED7}" dt="2023-11-24T09:00:30.960" v="278" actId="1076"/>
          <ac:spMkLst>
            <pc:docMk/>
            <pc:sldMk cId="1377599749" sldId="383"/>
            <ac:spMk id="8" creationId="{19CDC807-D78F-64AC-1B8E-20342364552B}"/>
          </ac:spMkLst>
        </pc:spChg>
        <pc:spChg chg="mod">
          <ac:chgData name="Yangqiu SONG" userId="7663364d-1002-410d-9c05-5263f526c5cf" providerId="ADAL" clId="{BC6827DF-E116-4774-8269-9C0E552E0ED7}" dt="2023-11-24T08:54:52.154" v="206" actId="1076"/>
          <ac:spMkLst>
            <pc:docMk/>
            <pc:sldMk cId="1377599749" sldId="383"/>
            <ac:spMk id="67" creationId="{A32F75CE-0885-1284-8BC6-CBA5E34B1237}"/>
          </ac:spMkLst>
        </pc:spChg>
        <pc:spChg chg="mod">
          <ac:chgData name="Yangqiu SONG" userId="7663364d-1002-410d-9c05-5263f526c5cf" providerId="ADAL" clId="{BC6827DF-E116-4774-8269-9C0E552E0ED7}" dt="2023-11-24T08:54:52.154" v="206" actId="1076"/>
          <ac:spMkLst>
            <pc:docMk/>
            <pc:sldMk cId="1377599749" sldId="383"/>
            <ac:spMk id="68" creationId="{52B39F5A-469A-3158-17E2-3509BE131D1E}"/>
          </ac:spMkLst>
        </pc:spChg>
        <pc:spChg chg="mod">
          <ac:chgData name="Yangqiu SONG" userId="7663364d-1002-410d-9c05-5263f526c5cf" providerId="ADAL" clId="{BC6827DF-E116-4774-8269-9C0E552E0ED7}" dt="2023-11-24T08:54:52.154" v="206" actId="1076"/>
          <ac:spMkLst>
            <pc:docMk/>
            <pc:sldMk cId="1377599749" sldId="383"/>
            <ac:spMk id="69" creationId="{B53D2F20-39D2-4C7E-2D15-C138DC0756DA}"/>
          </ac:spMkLst>
        </pc:spChg>
        <pc:spChg chg="mod">
          <ac:chgData name="Yangqiu SONG" userId="7663364d-1002-410d-9c05-5263f526c5cf" providerId="ADAL" clId="{BC6827DF-E116-4774-8269-9C0E552E0ED7}" dt="2023-11-24T08:54:52.154" v="206" actId="1076"/>
          <ac:spMkLst>
            <pc:docMk/>
            <pc:sldMk cId="1377599749" sldId="383"/>
            <ac:spMk id="70" creationId="{58B7DC9D-9A92-6872-6415-737EB7A3A5D5}"/>
          </ac:spMkLst>
        </pc:spChg>
        <pc:spChg chg="mod">
          <ac:chgData name="Yangqiu SONG" userId="7663364d-1002-410d-9c05-5263f526c5cf" providerId="ADAL" clId="{BC6827DF-E116-4774-8269-9C0E552E0ED7}" dt="2023-11-24T08:54:52.154" v="206" actId="1076"/>
          <ac:spMkLst>
            <pc:docMk/>
            <pc:sldMk cId="1377599749" sldId="383"/>
            <ac:spMk id="71" creationId="{E0E0D0B9-20D9-46B1-163E-75CD7AB200E9}"/>
          </ac:spMkLst>
        </pc:spChg>
        <pc:spChg chg="mod">
          <ac:chgData name="Yangqiu SONG" userId="7663364d-1002-410d-9c05-5263f526c5cf" providerId="ADAL" clId="{BC6827DF-E116-4774-8269-9C0E552E0ED7}" dt="2023-11-24T08:54:52.154" v="206" actId="1076"/>
          <ac:spMkLst>
            <pc:docMk/>
            <pc:sldMk cId="1377599749" sldId="383"/>
            <ac:spMk id="72" creationId="{75D02861-9B9B-666E-B489-D0FE87220584}"/>
          </ac:spMkLst>
        </pc:spChg>
        <pc:spChg chg="mod">
          <ac:chgData name="Yangqiu SONG" userId="7663364d-1002-410d-9c05-5263f526c5cf" providerId="ADAL" clId="{BC6827DF-E116-4774-8269-9C0E552E0ED7}" dt="2023-11-24T08:54:52.154" v="206" actId="1076"/>
          <ac:spMkLst>
            <pc:docMk/>
            <pc:sldMk cId="1377599749" sldId="383"/>
            <ac:spMk id="73" creationId="{40657560-6211-FF7A-F1C7-085E8280171F}"/>
          </ac:spMkLst>
        </pc:spChg>
        <pc:spChg chg="mod">
          <ac:chgData name="Yangqiu SONG" userId="7663364d-1002-410d-9c05-5263f526c5cf" providerId="ADAL" clId="{BC6827DF-E116-4774-8269-9C0E552E0ED7}" dt="2023-11-24T08:54:52.154" v="206" actId="1076"/>
          <ac:spMkLst>
            <pc:docMk/>
            <pc:sldMk cId="1377599749" sldId="383"/>
            <ac:spMk id="74" creationId="{CDF68C38-5E78-252A-E277-F17058AF8367}"/>
          </ac:spMkLst>
        </pc:spChg>
        <pc:spChg chg="mod">
          <ac:chgData name="Yangqiu SONG" userId="7663364d-1002-410d-9c05-5263f526c5cf" providerId="ADAL" clId="{BC6827DF-E116-4774-8269-9C0E552E0ED7}" dt="2023-11-24T08:54:52.154" v="206" actId="1076"/>
          <ac:spMkLst>
            <pc:docMk/>
            <pc:sldMk cId="1377599749" sldId="383"/>
            <ac:spMk id="75" creationId="{59363120-1A83-1C5E-2B95-CF9F59EAFE97}"/>
          </ac:spMkLst>
        </pc:spChg>
        <pc:spChg chg="mod">
          <ac:chgData name="Yangqiu SONG" userId="7663364d-1002-410d-9c05-5263f526c5cf" providerId="ADAL" clId="{BC6827DF-E116-4774-8269-9C0E552E0ED7}" dt="2023-11-24T08:54:52.154" v="206" actId="1076"/>
          <ac:spMkLst>
            <pc:docMk/>
            <pc:sldMk cId="1377599749" sldId="383"/>
            <ac:spMk id="126" creationId="{F97A6289-F3A6-F960-EB7D-C05006B6401B}"/>
          </ac:spMkLst>
        </pc:spChg>
        <pc:spChg chg="mod">
          <ac:chgData name="Yangqiu SONG" userId="7663364d-1002-410d-9c05-5263f526c5cf" providerId="ADAL" clId="{BC6827DF-E116-4774-8269-9C0E552E0ED7}" dt="2023-11-24T08:54:52.154" v="206" actId="1076"/>
          <ac:spMkLst>
            <pc:docMk/>
            <pc:sldMk cId="1377599749" sldId="383"/>
            <ac:spMk id="127" creationId="{A2E69136-FC4D-AEC3-0635-EC77AC05CDE1}"/>
          </ac:spMkLst>
        </pc:spChg>
        <pc:spChg chg="mod">
          <ac:chgData name="Yangqiu SONG" userId="7663364d-1002-410d-9c05-5263f526c5cf" providerId="ADAL" clId="{BC6827DF-E116-4774-8269-9C0E552E0ED7}" dt="2023-11-24T08:54:52.154" v="206" actId="1076"/>
          <ac:spMkLst>
            <pc:docMk/>
            <pc:sldMk cId="1377599749" sldId="383"/>
            <ac:spMk id="128" creationId="{CA3E811B-B169-786C-EEAA-6F95BEF28031}"/>
          </ac:spMkLst>
        </pc:spChg>
        <pc:spChg chg="mod">
          <ac:chgData name="Yangqiu SONG" userId="7663364d-1002-410d-9c05-5263f526c5cf" providerId="ADAL" clId="{BC6827DF-E116-4774-8269-9C0E552E0ED7}" dt="2023-11-24T08:54:52.154" v="206" actId="1076"/>
          <ac:spMkLst>
            <pc:docMk/>
            <pc:sldMk cId="1377599749" sldId="383"/>
            <ac:spMk id="129" creationId="{340F7509-631D-86B9-87D2-943FC2DFBD2E}"/>
          </ac:spMkLst>
        </pc:spChg>
        <pc:spChg chg="mod">
          <ac:chgData name="Yangqiu SONG" userId="7663364d-1002-410d-9c05-5263f526c5cf" providerId="ADAL" clId="{BC6827DF-E116-4774-8269-9C0E552E0ED7}" dt="2023-11-24T08:54:52.154" v="206" actId="1076"/>
          <ac:spMkLst>
            <pc:docMk/>
            <pc:sldMk cId="1377599749" sldId="383"/>
            <ac:spMk id="131" creationId="{716AD825-97D7-E36A-1CD6-9E2B3FB1E9A3}"/>
          </ac:spMkLst>
        </pc:spChg>
        <pc:spChg chg="mod">
          <ac:chgData name="Yangqiu SONG" userId="7663364d-1002-410d-9c05-5263f526c5cf" providerId="ADAL" clId="{BC6827DF-E116-4774-8269-9C0E552E0ED7}" dt="2023-11-24T08:54:52.154" v="206" actId="1076"/>
          <ac:spMkLst>
            <pc:docMk/>
            <pc:sldMk cId="1377599749" sldId="383"/>
            <ac:spMk id="132" creationId="{0927D03E-5C85-15BD-23B7-721768F646CC}"/>
          </ac:spMkLst>
        </pc:spChg>
        <pc:spChg chg="mod">
          <ac:chgData name="Yangqiu SONG" userId="7663364d-1002-410d-9c05-5263f526c5cf" providerId="ADAL" clId="{BC6827DF-E116-4774-8269-9C0E552E0ED7}" dt="2023-11-24T08:54:52.154" v="206" actId="1076"/>
          <ac:spMkLst>
            <pc:docMk/>
            <pc:sldMk cId="1377599749" sldId="383"/>
            <ac:spMk id="135" creationId="{E6EA75E6-8839-889C-4B34-2F097549992B}"/>
          </ac:spMkLst>
        </pc:spChg>
        <pc:spChg chg="mod">
          <ac:chgData name="Yangqiu SONG" userId="7663364d-1002-410d-9c05-5263f526c5cf" providerId="ADAL" clId="{BC6827DF-E116-4774-8269-9C0E552E0ED7}" dt="2023-11-24T08:54:52.154" v="206" actId="1076"/>
          <ac:spMkLst>
            <pc:docMk/>
            <pc:sldMk cId="1377599749" sldId="383"/>
            <ac:spMk id="137" creationId="{9561C175-8228-3322-4343-5F4D5828B3EF}"/>
          </ac:spMkLst>
        </pc:spChg>
        <pc:spChg chg="mod">
          <ac:chgData name="Yangqiu SONG" userId="7663364d-1002-410d-9c05-5263f526c5cf" providerId="ADAL" clId="{BC6827DF-E116-4774-8269-9C0E552E0ED7}" dt="2023-11-24T08:54:52.154" v="206" actId="1076"/>
          <ac:spMkLst>
            <pc:docMk/>
            <pc:sldMk cId="1377599749" sldId="383"/>
            <ac:spMk id="138" creationId="{0D301485-E264-7B6B-41CB-42A668DA12C3}"/>
          </ac:spMkLst>
        </pc:spChg>
        <pc:spChg chg="mod">
          <ac:chgData name="Yangqiu SONG" userId="7663364d-1002-410d-9c05-5263f526c5cf" providerId="ADAL" clId="{BC6827DF-E116-4774-8269-9C0E552E0ED7}" dt="2023-11-24T08:54:52.154" v="206" actId="1076"/>
          <ac:spMkLst>
            <pc:docMk/>
            <pc:sldMk cId="1377599749" sldId="383"/>
            <ac:spMk id="139" creationId="{56D376B9-098C-773A-6774-D2CDA515320B}"/>
          </ac:spMkLst>
        </pc:spChg>
        <pc:spChg chg="mod">
          <ac:chgData name="Yangqiu SONG" userId="7663364d-1002-410d-9c05-5263f526c5cf" providerId="ADAL" clId="{BC6827DF-E116-4774-8269-9C0E552E0ED7}" dt="2023-11-24T08:54:52.154" v="206" actId="1076"/>
          <ac:spMkLst>
            <pc:docMk/>
            <pc:sldMk cId="1377599749" sldId="383"/>
            <ac:spMk id="140" creationId="{AC7E1965-D59C-10B0-B3A1-D11F4FEBD54F}"/>
          </ac:spMkLst>
        </pc:spChg>
        <pc:spChg chg="mod">
          <ac:chgData name="Yangqiu SONG" userId="7663364d-1002-410d-9c05-5263f526c5cf" providerId="ADAL" clId="{BC6827DF-E116-4774-8269-9C0E552E0ED7}" dt="2023-11-24T08:54:52.154" v="206" actId="1076"/>
          <ac:spMkLst>
            <pc:docMk/>
            <pc:sldMk cId="1377599749" sldId="383"/>
            <ac:spMk id="141" creationId="{66E889A3-3064-5A38-F8E5-312FF51D661A}"/>
          </ac:spMkLst>
        </pc:spChg>
        <pc:spChg chg="mod">
          <ac:chgData name="Yangqiu SONG" userId="7663364d-1002-410d-9c05-5263f526c5cf" providerId="ADAL" clId="{BC6827DF-E116-4774-8269-9C0E552E0ED7}" dt="2023-11-24T08:54:52.154" v="206" actId="1076"/>
          <ac:spMkLst>
            <pc:docMk/>
            <pc:sldMk cId="1377599749" sldId="383"/>
            <ac:spMk id="142" creationId="{A7915843-4196-609A-A285-8514E3612292}"/>
          </ac:spMkLst>
        </pc:spChg>
        <pc:spChg chg="mod">
          <ac:chgData name="Yangqiu SONG" userId="7663364d-1002-410d-9c05-5263f526c5cf" providerId="ADAL" clId="{BC6827DF-E116-4774-8269-9C0E552E0ED7}" dt="2023-11-24T08:54:52.154" v="206" actId="1076"/>
          <ac:spMkLst>
            <pc:docMk/>
            <pc:sldMk cId="1377599749" sldId="383"/>
            <ac:spMk id="143" creationId="{E8D97A9D-F868-458E-2352-E2FBC76D5309}"/>
          </ac:spMkLst>
        </pc:spChg>
        <pc:spChg chg="mod">
          <ac:chgData name="Yangqiu SONG" userId="7663364d-1002-410d-9c05-5263f526c5cf" providerId="ADAL" clId="{BC6827DF-E116-4774-8269-9C0E552E0ED7}" dt="2023-11-24T08:54:52.154" v="206" actId="1076"/>
          <ac:spMkLst>
            <pc:docMk/>
            <pc:sldMk cId="1377599749" sldId="383"/>
            <ac:spMk id="144" creationId="{2C6887B0-E4F1-D7A9-885C-A107F5DE92E7}"/>
          </ac:spMkLst>
        </pc:spChg>
        <pc:spChg chg="mod">
          <ac:chgData name="Yangqiu SONG" userId="7663364d-1002-410d-9c05-5263f526c5cf" providerId="ADAL" clId="{BC6827DF-E116-4774-8269-9C0E552E0ED7}" dt="2023-11-24T08:54:52.154" v="206" actId="1076"/>
          <ac:spMkLst>
            <pc:docMk/>
            <pc:sldMk cId="1377599749" sldId="383"/>
            <ac:spMk id="145" creationId="{9F190029-8BC5-0044-558B-7FD6B14F89BB}"/>
          </ac:spMkLst>
        </pc:spChg>
        <pc:spChg chg="mod">
          <ac:chgData name="Yangqiu SONG" userId="7663364d-1002-410d-9c05-5263f526c5cf" providerId="ADAL" clId="{BC6827DF-E116-4774-8269-9C0E552E0ED7}" dt="2023-11-24T08:54:52.154" v="206" actId="1076"/>
          <ac:spMkLst>
            <pc:docMk/>
            <pc:sldMk cId="1377599749" sldId="383"/>
            <ac:spMk id="146" creationId="{2DD3BC28-88C2-37CB-2E4B-D130066FD71E}"/>
          </ac:spMkLst>
        </pc:spChg>
        <pc:spChg chg="mod">
          <ac:chgData name="Yangqiu SONG" userId="7663364d-1002-410d-9c05-5263f526c5cf" providerId="ADAL" clId="{BC6827DF-E116-4774-8269-9C0E552E0ED7}" dt="2023-11-24T08:54:52.154" v="206" actId="1076"/>
          <ac:spMkLst>
            <pc:docMk/>
            <pc:sldMk cId="1377599749" sldId="383"/>
            <ac:spMk id="147" creationId="{D88B8D11-9A62-A62F-F2A2-86937A08F9FC}"/>
          </ac:spMkLst>
        </pc:spChg>
        <pc:spChg chg="mod">
          <ac:chgData name="Yangqiu SONG" userId="7663364d-1002-410d-9c05-5263f526c5cf" providerId="ADAL" clId="{BC6827DF-E116-4774-8269-9C0E552E0ED7}" dt="2023-11-24T08:54:52.154" v="206" actId="1076"/>
          <ac:spMkLst>
            <pc:docMk/>
            <pc:sldMk cId="1377599749" sldId="383"/>
            <ac:spMk id="148" creationId="{CD19ED3D-6EAE-9FA9-2CC9-60596CE54549}"/>
          </ac:spMkLst>
        </pc:spChg>
        <pc:spChg chg="mod">
          <ac:chgData name="Yangqiu SONG" userId="7663364d-1002-410d-9c05-5263f526c5cf" providerId="ADAL" clId="{BC6827DF-E116-4774-8269-9C0E552E0ED7}" dt="2023-11-24T08:54:52.154" v="206" actId="1076"/>
          <ac:spMkLst>
            <pc:docMk/>
            <pc:sldMk cId="1377599749" sldId="383"/>
            <ac:spMk id="149" creationId="{15F943F4-8481-4317-CEDD-50D51036C853}"/>
          </ac:spMkLst>
        </pc:spChg>
        <pc:spChg chg="mod">
          <ac:chgData name="Yangqiu SONG" userId="7663364d-1002-410d-9c05-5263f526c5cf" providerId="ADAL" clId="{BC6827DF-E116-4774-8269-9C0E552E0ED7}" dt="2023-11-24T08:54:52.154" v="206" actId="1076"/>
          <ac:spMkLst>
            <pc:docMk/>
            <pc:sldMk cId="1377599749" sldId="383"/>
            <ac:spMk id="150" creationId="{C3035573-7CF6-3499-034A-2E785FDD61AE}"/>
          </ac:spMkLst>
        </pc:spChg>
        <pc:spChg chg="mod">
          <ac:chgData name="Yangqiu SONG" userId="7663364d-1002-410d-9c05-5263f526c5cf" providerId="ADAL" clId="{BC6827DF-E116-4774-8269-9C0E552E0ED7}" dt="2023-11-24T08:54:52.154" v="206" actId="1076"/>
          <ac:spMkLst>
            <pc:docMk/>
            <pc:sldMk cId="1377599749" sldId="383"/>
            <ac:spMk id="154" creationId="{2795BB0F-9B55-41E2-EBD6-4E1215E89E06}"/>
          </ac:spMkLst>
        </pc:spChg>
        <pc:spChg chg="mod">
          <ac:chgData name="Yangqiu SONG" userId="7663364d-1002-410d-9c05-5263f526c5cf" providerId="ADAL" clId="{BC6827DF-E116-4774-8269-9C0E552E0ED7}" dt="2023-11-24T08:54:52.154" v="206" actId="1076"/>
          <ac:spMkLst>
            <pc:docMk/>
            <pc:sldMk cId="1377599749" sldId="383"/>
            <ac:spMk id="155" creationId="{30F5B33F-7981-F480-860A-573FD19F21E7}"/>
          </ac:spMkLst>
        </pc:spChg>
        <pc:spChg chg="mod">
          <ac:chgData name="Yangqiu SONG" userId="7663364d-1002-410d-9c05-5263f526c5cf" providerId="ADAL" clId="{BC6827DF-E116-4774-8269-9C0E552E0ED7}" dt="2023-11-24T08:54:52.154" v="206" actId="1076"/>
          <ac:spMkLst>
            <pc:docMk/>
            <pc:sldMk cId="1377599749" sldId="383"/>
            <ac:spMk id="156" creationId="{AC6C35AC-9613-9ADA-CD63-CB26CEDE659C}"/>
          </ac:spMkLst>
        </pc:spChg>
        <pc:spChg chg="mod">
          <ac:chgData name="Yangqiu SONG" userId="7663364d-1002-410d-9c05-5263f526c5cf" providerId="ADAL" clId="{BC6827DF-E116-4774-8269-9C0E552E0ED7}" dt="2023-11-24T08:54:52.154" v="206" actId="1076"/>
          <ac:spMkLst>
            <pc:docMk/>
            <pc:sldMk cId="1377599749" sldId="383"/>
            <ac:spMk id="157" creationId="{4CA67D21-592E-4D72-8592-7519B3710869}"/>
          </ac:spMkLst>
        </pc:spChg>
        <pc:grpChg chg="mod">
          <ac:chgData name="Yangqiu SONG" userId="7663364d-1002-410d-9c05-5263f526c5cf" providerId="ADAL" clId="{BC6827DF-E116-4774-8269-9C0E552E0ED7}" dt="2023-11-24T08:54:52.154" v="206" actId="1076"/>
          <ac:grpSpMkLst>
            <pc:docMk/>
            <pc:sldMk cId="1377599749" sldId="383"/>
            <ac:grpSpMk id="64" creationId="{B464DF6A-3C70-E3E5-9674-CDAFBECAFA34}"/>
          </ac:grpSpMkLst>
        </pc:grpChg>
        <pc:picChg chg="mod">
          <ac:chgData name="Yangqiu SONG" userId="7663364d-1002-410d-9c05-5263f526c5cf" providerId="ADAL" clId="{BC6827DF-E116-4774-8269-9C0E552E0ED7}" dt="2023-11-24T08:54:52.154" v="206" actId="1076"/>
          <ac:picMkLst>
            <pc:docMk/>
            <pc:sldMk cId="1377599749" sldId="383"/>
            <ac:picMk id="65" creationId="{04BEAA81-3270-FB2E-F3B4-9FFAC608D7A5}"/>
          </ac:picMkLst>
        </pc:picChg>
        <pc:picChg chg="mod">
          <ac:chgData name="Yangqiu SONG" userId="7663364d-1002-410d-9c05-5263f526c5cf" providerId="ADAL" clId="{BC6827DF-E116-4774-8269-9C0E552E0ED7}" dt="2023-11-24T08:54:52.154" v="206" actId="1076"/>
          <ac:picMkLst>
            <pc:docMk/>
            <pc:sldMk cId="1377599749" sldId="383"/>
            <ac:picMk id="66" creationId="{5F1C7EC5-BFF2-42D9-0C77-2B1B4953881C}"/>
          </ac:picMkLst>
        </pc:picChg>
        <pc:cxnChg chg="mod">
          <ac:chgData name="Yangqiu SONG" userId="7663364d-1002-410d-9c05-5263f526c5cf" providerId="ADAL" clId="{BC6827DF-E116-4774-8269-9C0E552E0ED7}" dt="2023-11-24T08:54:52.154" v="206" actId="1076"/>
          <ac:cxnSpMkLst>
            <pc:docMk/>
            <pc:sldMk cId="1377599749" sldId="383"/>
            <ac:cxnSpMk id="76" creationId="{9B39072E-F4A2-6B0C-E5F0-C38E0BAC63AE}"/>
          </ac:cxnSpMkLst>
        </pc:cxnChg>
        <pc:cxnChg chg="mod">
          <ac:chgData name="Yangqiu SONG" userId="7663364d-1002-410d-9c05-5263f526c5cf" providerId="ADAL" clId="{BC6827DF-E116-4774-8269-9C0E552E0ED7}" dt="2023-11-24T08:54:52.154" v="206" actId="1076"/>
          <ac:cxnSpMkLst>
            <pc:docMk/>
            <pc:sldMk cId="1377599749" sldId="383"/>
            <ac:cxnSpMk id="79" creationId="{8063D249-603D-824F-F19D-D0C4822B9C91}"/>
          </ac:cxnSpMkLst>
        </pc:cxnChg>
        <pc:cxnChg chg="mod">
          <ac:chgData name="Yangqiu SONG" userId="7663364d-1002-410d-9c05-5263f526c5cf" providerId="ADAL" clId="{BC6827DF-E116-4774-8269-9C0E552E0ED7}" dt="2023-11-24T08:54:52.154" v="206" actId="1076"/>
          <ac:cxnSpMkLst>
            <pc:docMk/>
            <pc:sldMk cId="1377599749" sldId="383"/>
            <ac:cxnSpMk id="104" creationId="{9BAB4BD1-0A1F-FC3F-99D0-362B1466406E}"/>
          </ac:cxnSpMkLst>
        </pc:cxnChg>
        <pc:cxnChg chg="mod">
          <ac:chgData name="Yangqiu SONG" userId="7663364d-1002-410d-9c05-5263f526c5cf" providerId="ADAL" clId="{BC6827DF-E116-4774-8269-9C0E552E0ED7}" dt="2023-11-24T08:54:52.154" v="206" actId="1076"/>
          <ac:cxnSpMkLst>
            <pc:docMk/>
            <pc:sldMk cId="1377599749" sldId="383"/>
            <ac:cxnSpMk id="124" creationId="{F34A35AA-61E8-4830-B0C7-4DA6A176A685}"/>
          </ac:cxnSpMkLst>
        </pc:cxnChg>
        <pc:cxnChg chg="mod">
          <ac:chgData name="Yangqiu SONG" userId="7663364d-1002-410d-9c05-5263f526c5cf" providerId="ADAL" clId="{BC6827DF-E116-4774-8269-9C0E552E0ED7}" dt="2023-11-24T08:54:52.154" v="206" actId="1076"/>
          <ac:cxnSpMkLst>
            <pc:docMk/>
            <pc:sldMk cId="1377599749" sldId="383"/>
            <ac:cxnSpMk id="125" creationId="{72E782B6-0C26-3654-598E-8D06C374441C}"/>
          </ac:cxnSpMkLst>
        </pc:cxnChg>
        <pc:cxnChg chg="mod">
          <ac:chgData name="Yangqiu SONG" userId="7663364d-1002-410d-9c05-5263f526c5cf" providerId="ADAL" clId="{BC6827DF-E116-4774-8269-9C0E552E0ED7}" dt="2023-11-24T08:54:52.154" v="206" actId="1076"/>
          <ac:cxnSpMkLst>
            <pc:docMk/>
            <pc:sldMk cId="1377599749" sldId="383"/>
            <ac:cxnSpMk id="130" creationId="{D8A3A863-18C1-07F6-DC07-8B1C4F95AE20}"/>
          </ac:cxnSpMkLst>
        </pc:cxnChg>
        <pc:cxnChg chg="mod">
          <ac:chgData name="Yangqiu SONG" userId="7663364d-1002-410d-9c05-5263f526c5cf" providerId="ADAL" clId="{BC6827DF-E116-4774-8269-9C0E552E0ED7}" dt="2023-11-24T08:54:52.154" v="206" actId="1076"/>
          <ac:cxnSpMkLst>
            <pc:docMk/>
            <pc:sldMk cId="1377599749" sldId="383"/>
            <ac:cxnSpMk id="133" creationId="{1A8EBA72-2EEC-1237-BCE4-FC05822A66ED}"/>
          </ac:cxnSpMkLst>
        </pc:cxnChg>
        <pc:cxnChg chg="mod">
          <ac:chgData name="Yangqiu SONG" userId="7663364d-1002-410d-9c05-5263f526c5cf" providerId="ADAL" clId="{BC6827DF-E116-4774-8269-9C0E552E0ED7}" dt="2023-11-24T08:54:52.154" v="206" actId="1076"/>
          <ac:cxnSpMkLst>
            <pc:docMk/>
            <pc:sldMk cId="1377599749" sldId="383"/>
            <ac:cxnSpMk id="134" creationId="{75250B2A-212C-5D67-9A3F-BC387D635DD0}"/>
          </ac:cxnSpMkLst>
        </pc:cxnChg>
        <pc:cxnChg chg="mod">
          <ac:chgData name="Yangqiu SONG" userId="7663364d-1002-410d-9c05-5263f526c5cf" providerId="ADAL" clId="{BC6827DF-E116-4774-8269-9C0E552E0ED7}" dt="2023-11-24T08:54:52.154" v="206" actId="1076"/>
          <ac:cxnSpMkLst>
            <pc:docMk/>
            <pc:sldMk cId="1377599749" sldId="383"/>
            <ac:cxnSpMk id="136" creationId="{73E9A7E3-93E5-4E5E-0696-E78AC152308B}"/>
          </ac:cxnSpMkLst>
        </pc:cxnChg>
        <pc:cxnChg chg="mod">
          <ac:chgData name="Yangqiu SONG" userId="7663364d-1002-410d-9c05-5263f526c5cf" providerId="ADAL" clId="{BC6827DF-E116-4774-8269-9C0E552E0ED7}" dt="2023-11-24T08:54:52.154" v="206" actId="1076"/>
          <ac:cxnSpMkLst>
            <pc:docMk/>
            <pc:sldMk cId="1377599749" sldId="383"/>
            <ac:cxnSpMk id="151" creationId="{3B7F7093-2C46-28A4-6AEE-EB406E6F91EE}"/>
          </ac:cxnSpMkLst>
        </pc:cxnChg>
        <pc:cxnChg chg="mod">
          <ac:chgData name="Yangqiu SONG" userId="7663364d-1002-410d-9c05-5263f526c5cf" providerId="ADAL" clId="{BC6827DF-E116-4774-8269-9C0E552E0ED7}" dt="2023-11-24T08:54:52.154" v="206" actId="1076"/>
          <ac:cxnSpMkLst>
            <pc:docMk/>
            <pc:sldMk cId="1377599749" sldId="383"/>
            <ac:cxnSpMk id="152" creationId="{F2C60AE0-1F1E-EFF5-A346-00A1A4AF0399}"/>
          </ac:cxnSpMkLst>
        </pc:cxnChg>
        <pc:cxnChg chg="mod">
          <ac:chgData name="Yangqiu SONG" userId="7663364d-1002-410d-9c05-5263f526c5cf" providerId="ADAL" clId="{BC6827DF-E116-4774-8269-9C0E552E0ED7}" dt="2023-11-24T08:54:52.154" v="206" actId="1076"/>
          <ac:cxnSpMkLst>
            <pc:docMk/>
            <pc:sldMk cId="1377599749" sldId="383"/>
            <ac:cxnSpMk id="153" creationId="{F21D5864-EC3D-6DB7-DDDC-9FA8E8F672D5}"/>
          </ac:cxnSpMkLst>
        </pc:cxnChg>
      </pc:sldChg>
      <pc:sldChg chg="addSp modSp mod addAnim delAnim modAnim">
        <pc:chgData name="Yangqiu SONG" userId="7663364d-1002-410d-9c05-5263f526c5cf" providerId="ADAL" clId="{BC6827DF-E116-4774-8269-9C0E552E0ED7}" dt="2023-11-24T09:35:55.122" v="507"/>
        <pc:sldMkLst>
          <pc:docMk/>
          <pc:sldMk cId="538641681" sldId="384"/>
        </pc:sldMkLst>
        <pc:spChg chg="mod">
          <ac:chgData name="Yangqiu SONG" userId="7663364d-1002-410d-9c05-5263f526c5cf" providerId="ADAL" clId="{BC6827DF-E116-4774-8269-9C0E552E0ED7}" dt="2023-11-24T09:35:10.528" v="495" actId="1076"/>
          <ac:spMkLst>
            <pc:docMk/>
            <pc:sldMk cId="538641681" sldId="384"/>
            <ac:spMk id="3" creationId="{603D68CB-AB5F-318D-6475-0F273703B717}"/>
          </ac:spMkLst>
        </pc:spChg>
        <pc:spChg chg="mod">
          <ac:chgData name="Yangqiu SONG" userId="7663364d-1002-410d-9c05-5263f526c5cf" providerId="ADAL" clId="{BC6827DF-E116-4774-8269-9C0E552E0ED7}" dt="2023-11-24T09:33:53.637" v="467"/>
          <ac:spMkLst>
            <pc:docMk/>
            <pc:sldMk cId="538641681" sldId="384"/>
            <ac:spMk id="5" creationId="{02F473D0-42AE-3454-7B69-A14D361ED34E}"/>
          </ac:spMkLst>
        </pc:spChg>
        <pc:spChg chg="mod">
          <ac:chgData name="Yangqiu SONG" userId="7663364d-1002-410d-9c05-5263f526c5cf" providerId="ADAL" clId="{BC6827DF-E116-4774-8269-9C0E552E0ED7}" dt="2023-11-24T09:25:01.164" v="423" actId="207"/>
          <ac:spMkLst>
            <pc:docMk/>
            <pc:sldMk cId="538641681" sldId="384"/>
            <ac:spMk id="6" creationId="{514291F5-70D5-6EEE-F90D-579FB18E7FC6}"/>
          </ac:spMkLst>
        </pc:spChg>
        <pc:spChg chg="add mod">
          <ac:chgData name="Yangqiu SONG" userId="7663364d-1002-410d-9c05-5263f526c5cf" providerId="ADAL" clId="{BC6827DF-E116-4774-8269-9C0E552E0ED7}" dt="2023-11-24T09:35:20.716" v="500" actId="403"/>
          <ac:spMkLst>
            <pc:docMk/>
            <pc:sldMk cId="538641681" sldId="384"/>
            <ac:spMk id="10" creationId="{7BFC2FAA-6C7F-C107-252A-99BEA310B9CC}"/>
          </ac:spMkLst>
        </pc:spChg>
        <pc:spChg chg="add mod">
          <ac:chgData name="Yangqiu SONG" userId="7663364d-1002-410d-9c05-5263f526c5cf" providerId="ADAL" clId="{BC6827DF-E116-4774-8269-9C0E552E0ED7}" dt="2023-11-24T09:35:20.716" v="500" actId="403"/>
          <ac:spMkLst>
            <pc:docMk/>
            <pc:sldMk cId="538641681" sldId="384"/>
            <ac:spMk id="12" creationId="{9DF69438-5187-3A45-BC9C-F272FA5A7181}"/>
          </ac:spMkLst>
        </pc:spChg>
        <pc:spChg chg="mod">
          <ac:chgData name="Yangqiu SONG" userId="7663364d-1002-410d-9c05-5263f526c5cf" providerId="ADAL" clId="{BC6827DF-E116-4774-8269-9C0E552E0ED7}" dt="2023-11-24T09:35:08.268" v="494" actId="1076"/>
          <ac:spMkLst>
            <pc:docMk/>
            <pc:sldMk cId="538641681" sldId="384"/>
            <ac:spMk id="17" creationId="{7E354EEF-F130-0D14-452F-55A8101D08A6}"/>
          </ac:spMkLst>
        </pc:spChg>
        <pc:grpChg chg="add mod">
          <ac:chgData name="Yangqiu SONG" userId="7663364d-1002-410d-9c05-5263f526c5cf" providerId="ADAL" clId="{BC6827DF-E116-4774-8269-9C0E552E0ED7}" dt="2023-11-24T09:35:14.161" v="496" actId="1076"/>
          <ac:grpSpMkLst>
            <pc:docMk/>
            <pc:sldMk cId="538641681" sldId="384"/>
            <ac:grpSpMk id="13" creationId="{F289598C-2445-78D2-953D-60FBD0DA5BEE}"/>
          </ac:grpSpMkLst>
        </pc:grpChg>
      </pc:sldChg>
      <pc:sldChg chg="addSp delSp modSp mod">
        <pc:chgData name="Yangqiu SONG" userId="7663364d-1002-410d-9c05-5263f526c5cf" providerId="ADAL" clId="{BC6827DF-E116-4774-8269-9C0E552E0ED7}" dt="2023-11-25T08:37:32.079" v="608" actId="21"/>
        <pc:sldMkLst>
          <pc:docMk/>
          <pc:sldMk cId="2007469091" sldId="579"/>
        </pc:sldMkLst>
        <pc:spChg chg="add del">
          <ac:chgData name="Yangqiu SONG" userId="7663364d-1002-410d-9c05-5263f526c5cf" providerId="ADAL" clId="{BC6827DF-E116-4774-8269-9C0E552E0ED7}" dt="2023-11-25T08:37:31.810" v="607" actId="21"/>
          <ac:spMkLst>
            <pc:docMk/>
            <pc:sldMk cId="2007469091" sldId="579"/>
            <ac:spMk id="9" creationId="{C7CF3612-3898-19AB-DC9E-7303D324E2A0}"/>
          </ac:spMkLst>
        </pc:spChg>
        <pc:spChg chg="add del">
          <ac:chgData name="Yangqiu SONG" userId="7663364d-1002-410d-9c05-5263f526c5cf" providerId="ADAL" clId="{BC6827DF-E116-4774-8269-9C0E552E0ED7}" dt="2023-11-25T08:37:32.079" v="608" actId="21"/>
          <ac:spMkLst>
            <pc:docMk/>
            <pc:sldMk cId="2007469091" sldId="579"/>
            <ac:spMk id="11" creationId="{EB4AE9DA-9C46-5119-0FA1-C8FCA32F26C9}"/>
          </ac:spMkLst>
        </pc:spChg>
        <pc:picChg chg="mod">
          <ac:chgData name="Yangqiu SONG" userId="7663364d-1002-410d-9c05-5263f526c5cf" providerId="ADAL" clId="{BC6827DF-E116-4774-8269-9C0E552E0ED7}" dt="2023-11-25T08:37:31.633" v="606" actId="1076"/>
          <ac:picMkLst>
            <pc:docMk/>
            <pc:sldMk cId="2007469091" sldId="579"/>
            <ac:picMk id="5" creationId="{A30E183F-400B-B4F3-12D9-6CF1C7E53970}"/>
          </ac:picMkLst>
        </pc:picChg>
      </pc:sldChg>
      <pc:sldChg chg="addSp modSp new mod">
        <pc:chgData name="Yangqiu SONG" userId="7663364d-1002-410d-9c05-5263f526c5cf" providerId="ADAL" clId="{BC6827DF-E116-4774-8269-9C0E552E0ED7}" dt="2023-11-25T09:10:15.885" v="767" actId="1076"/>
        <pc:sldMkLst>
          <pc:docMk/>
          <pc:sldMk cId="1764320655" sldId="595"/>
        </pc:sldMkLst>
        <pc:spChg chg="mod">
          <ac:chgData name="Yangqiu SONG" userId="7663364d-1002-410d-9c05-5263f526c5cf" providerId="ADAL" clId="{BC6827DF-E116-4774-8269-9C0E552E0ED7}" dt="2023-11-25T08:48:40.421" v="706" actId="1076"/>
          <ac:spMkLst>
            <pc:docMk/>
            <pc:sldMk cId="1764320655" sldId="595"/>
            <ac:spMk id="2" creationId="{C7E44415-8F68-29A1-5ED9-67D4E04C4B49}"/>
          </ac:spMkLst>
        </pc:spChg>
        <pc:spChg chg="mod">
          <ac:chgData name="Yangqiu SONG" userId="7663364d-1002-410d-9c05-5263f526c5cf" providerId="ADAL" clId="{BC6827DF-E116-4774-8269-9C0E552E0ED7}" dt="2023-11-25T08:49:13.732" v="709"/>
          <ac:spMkLst>
            <pc:docMk/>
            <pc:sldMk cId="1764320655" sldId="595"/>
            <ac:spMk id="3" creationId="{C392EFAF-5B0D-303F-DBF2-8F7FC7B96976}"/>
          </ac:spMkLst>
        </pc:spChg>
        <pc:spChg chg="add mod">
          <ac:chgData name="Yangqiu SONG" userId="7663364d-1002-410d-9c05-5263f526c5cf" providerId="ADAL" clId="{BC6827DF-E116-4774-8269-9C0E552E0ED7}" dt="2023-11-25T09:09:23.417" v="750" actId="1076"/>
          <ac:spMkLst>
            <pc:docMk/>
            <pc:sldMk cId="1764320655" sldId="595"/>
            <ac:spMk id="6" creationId="{570F5351-109E-983B-856C-C766A4C2A91D}"/>
          </ac:spMkLst>
        </pc:spChg>
        <pc:spChg chg="add mod">
          <ac:chgData name="Yangqiu SONG" userId="7663364d-1002-410d-9c05-5263f526c5cf" providerId="ADAL" clId="{BC6827DF-E116-4774-8269-9C0E552E0ED7}" dt="2023-11-25T09:09:32.411" v="752" actId="13822"/>
          <ac:spMkLst>
            <pc:docMk/>
            <pc:sldMk cId="1764320655" sldId="595"/>
            <ac:spMk id="8" creationId="{769A680B-6D87-479D-8FC2-A4D18897F440}"/>
          </ac:spMkLst>
        </pc:spChg>
        <pc:spChg chg="add mod">
          <ac:chgData name="Yangqiu SONG" userId="7663364d-1002-410d-9c05-5263f526c5cf" providerId="ADAL" clId="{BC6827DF-E116-4774-8269-9C0E552E0ED7}" dt="2023-11-25T09:09:43.700" v="755" actId="1076"/>
          <ac:spMkLst>
            <pc:docMk/>
            <pc:sldMk cId="1764320655" sldId="595"/>
            <ac:spMk id="10" creationId="{50234EEB-E432-00EF-32EC-F7A915B21911}"/>
          </ac:spMkLst>
        </pc:spChg>
        <pc:spChg chg="add mod">
          <ac:chgData name="Yangqiu SONG" userId="7663364d-1002-410d-9c05-5263f526c5cf" providerId="ADAL" clId="{BC6827DF-E116-4774-8269-9C0E552E0ED7}" dt="2023-11-25T09:09:40.150" v="754" actId="1076"/>
          <ac:spMkLst>
            <pc:docMk/>
            <pc:sldMk cId="1764320655" sldId="595"/>
            <ac:spMk id="11" creationId="{C1999D6B-BF4E-4512-2F6D-E58B4BEC8970}"/>
          </ac:spMkLst>
        </pc:spChg>
        <pc:spChg chg="add mod">
          <ac:chgData name="Yangqiu SONG" userId="7663364d-1002-410d-9c05-5263f526c5cf" providerId="ADAL" clId="{BC6827DF-E116-4774-8269-9C0E552E0ED7}" dt="2023-11-25T09:10:01.591" v="761" actId="20577"/>
          <ac:spMkLst>
            <pc:docMk/>
            <pc:sldMk cId="1764320655" sldId="595"/>
            <ac:spMk id="13" creationId="{CAB4D426-4827-51FA-1049-6F86C05E8035}"/>
          </ac:spMkLst>
        </pc:spChg>
        <pc:spChg chg="add mod">
          <ac:chgData name="Yangqiu SONG" userId="7663364d-1002-410d-9c05-5263f526c5cf" providerId="ADAL" clId="{BC6827DF-E116-4774-8269-9C0E552E0ED7}" dt="2023-11-25T09:10:15.885" v="767" actId="1076"/>
          <ac:spMkLst>
            <pc:docMk/>
            <pc:sldMk cId="1764320655" sldId="595"/>
            <ac:spMk id="15" creationId="{63CFEB65-5256-CB6C-8E90-30BDDF5EB455}"/>
          </ac:spMkLst>
        </pc:spChg>
      </pc:sldChg>
      <pc:sldChg chg="modSp add mod">
        <pc:chgData name="Yangqiu SONG" userId="7663364d-1002-410d-9c05-5263f526c5cf" providerId="ADAL" clId="{BC6827DF-E116-4774-8269-9C0E552E0ED7}" dt="2023-11-25T09:20:35.050" v="920" actId="20577"/>
        <pc:sldMkLst>
          <pc:docMk/>
          <pc:sldMk cId="38480272" sldId="596"/>
        </pc:sldMkLst>
        <pc:spChg chg="mod">
          <ac:chgData name="Yangqiu SONG" userId="7663364d-1002-410d-9c05-5263f526c5cf" providerId="ADAL" clId="{BC6827DF-E116-4774-8269-9C0E552E0ED7}" dt="2023-11-25T09:11:43.109" v="824" actId="20577"/>
          <ac:spMkLst>
            <pc:docMk/>
            <pc:sldMk cId="38480272" sldId="596"/>
            <ac:spMk id="3" creationId="{C392EFAF-5B0D-303F-DBF2-8F7FC7B96976}"/>
          </ac:spMkLst>
        </pc:spChg>
        <pc:spChg chg="mod">
          <ac:chgData name="Yangqiu SONG" userId="7663364d-1002-410d-9c05-5263f526c5cf" providerId="ADAL" clId="{BC6827DF-E116-4774-8269-9C0E552E0ED7}" dt="2023-11-25T09:20:19.697" v="910"/>
          <ac:spMkLst>
            <pc:docMk/>
            <pc:sldMk cId="38480272" sldId="596"/>
            <ac:spMk id="6" creationId="{570F5351-109E-983B-856C-C766A4C2A91D}"/>
          </ac:spMkLst>
        </pc:spChg>
        <pc:spChg chg="mod">
          <ac:chgData name="Yangqiu SONG" userId="7663364d-1002-410d-9c05-5263f526c5cf" providerId="ADAL" clId="{BC6827DF-E116-4774-8269-9C0E552E0ED7}" dt="2023-11-25T09:20:35.050" v="920" actId="20577"/>
          <ac:spMkLst>
            <pc:docMk/>
            <pc:sldMk cId="38480272" sldId="596"/>
            <ac:spMk id="8" creationId="{769A680B-6D87-479D-8FC2-A4D18897F440}"/>
          </ac:spMkLst>
        </pc:spChg>
        <pc:spChg chg="mod">
          <ac:chgData name="Yangqiu SONG" userId="7663364d-1002-410d-9c05-5263f526c5cf" providerId="ADAL" clId="{BC6827DF-E116-4774-8269-9C0E552E0ED7}" dt="2023-11-25T09:20:30.293" v="919" actId="20577"/>
          <ac:spMkLst>
            <pc:docMk/>
            <pc:sldMk cId="38480272" sldId="596"/>
            <ac:spMk id="10" creationId="{50234EEB-E432-00EF-32EC-F7A915B21911}"/>
          </ac:spMkLst>
        </pc:spChg>
        <pc:spChg chg="mod">
          <ac:chgData name="Yangqiu SONG" userId="7663364d-1002-410d-9c05-5263f526c5cf" providerId="ADAL" clId="{BC6827DF-E116-4774-8269-9C0E552E0ED7}" dt="2023-11-25T09:13:59.303" v="870" actId="1076"/>
          <ac:spMkLst>
            <pc:docMk/>
            <pc:sldMk cId="38480272" sldId="596"/>
            <ac:spMk id="11" creationId="{C1999D6B-BF4E-4512-2F6D-E58B4BEC8970}"/>
          </ac:spMkLst>
        </pc:spChg>
      </pc:sldChg>
      <pc:sldChg chg="new del">
        <pc:chgData name="Yangqiu SONG" userId="7663364d-1002-410d-9c05-5263f526c5cf" providerId="ADAL" clId="{BC6827DF-E116-4774-8269-9C0E552E0ED7}" dt="2023-11-25T09:15:24.304" v="884" actId="2696"/>
        <pc:sldMkLst>
          <pc:docMk/>
          <pc:sldMk cId="1750285742" sldId="597"/>
        </pc:sldMkLst>
      </pc:sldChg>
      <pc:sldChg chg="addSp delSp modSp add mod">
        <pc:chgData name="Yangqiu SONG" userId="7663364d-1002-410d-9c05-5263f526c5cf" providerId="ADAL" clId="{BC6827DF-E116-4774-8269-9C0E552E0ED7}" dt="2023-11-25T09:21:17.453" v="934" actId="1076"/>
        <pc:sldMkLst>
          <pc:docMk/>
          <pc:sldMk cId="4039805143" sldId="598"/>
        </pc:sldMkLst>
        <pc:spChg chg="mod">
          <ac:chgData name="Yangqiu SONG" userId="7663364d-1002-410d-9c05-5263f526c5cf" providerId="ADAL" clId="{BC6827DF-E116-4774-8269-9C0E552E0ED7}" dt="2023-11-25T09:15:39.133" v="885"/>
          <ac:spMkLst>
            <pc:docMk/>
            <pc:sldMk cId="4039805143" sldId="598"/>
            <ac:spMk id="3" creationId="{C392EFAF-5B0D-303F-DBF2-8F7FC7B96976}"/>
          </ac:spMkLst>
        </pc:spChg>
        <pc:spChg chg="add mod">
          <ac:chgData name="Yangqiu SONG" userId="7663364d-1002-410d-9c05-5263f526c5cf" providerId="ADAL" clId="{BC6827DF-E116-4774-8269-9C0E552E0ED7}" dt="2023-11-25T09:21:17.453" v="934" actId="1076"/>
          <ac:spMkLst>
            <pc:docMk/>
            <pc:sldMk cId="4039805143" sldId="598"/>
            <ac:spMk id="5" creationId="{CD27CC6F-8304-72C0-BF88-82A3AA5B3F37}"/>
          </ac:spMkLst>
        </pc:spChg>
        <pc:spChg chg="mod">
          <ac:chgData name="Yangqiu SONG" userId="7663364d-1002-410d-9c05-5263f526c5cf" providerId="ADAL" clId="{BC6827DF-E116-4774-8269-9C0E552E0ED7}" dt="2023-11-25T09:20:13.556" v="907"/>
          <ac:spMkLst>
            <pc:docMk/>
            <pc:sldMk cId="4039805143" sldId="598"/>
            <ac:spMk id="6" creationId="{570F5351-109E-983B-856C-C766A4C2A91D}"/>
          </ac:spMkLst>
        </pc:spChg>
        <pc:spChg chg="add mod">
          <ac:chgData name="Yangqiu SONG" userId="7663364d-1002-410d-9c05-5263f526c5cf" providerId="ADAL" clId="{BC6827DF-E116-4774-8269-9C0E552E0ED7}" dt="2023-11-25T09:21:17.453" v="934" actId="1076"/>
          <ac:spMkLst>
            <pc:docMk/>
            <pc:sldMk cId="4039805143" sldId="598"/>
            <ac:spMk id="7" creationId="{5A4B93D4-845C-1800-B0F1-E010EB1B47EB}"/>
          </ac:spMkLst>
        </pc:spChg>
        <pc:spChg chg="del">
          <ac:chgData name="Yangqiu SONG" userId="7663364d-1002-410d-9c05-5263f526c5cf" providerId="ADAL" clId="{BC6827DF-E116-4774-8269-9C0E552E0ED7}" dt="2023-11-25T09:19:14.460" v="896" actId="21"/>
          <ac:spMkLst>
            <pc:docMk/>
            <pc:sldMk cId="4039805143" sldId="598"/>
            <ac:spMk id="8" creationId="{769A680B-6D87-479D-8FC2-A4D18897F440}"/>
          </ac:spMkLst>
        </pc:spChg>
        <pc:spChg chg="del mod">
          <ac:chgData name="Yangqiu SONG" userId="7663364d-1002-410d-9c05-5263f526c5cf" providerId="ADAL" clId="{BC6827DF-E116-4774-8269-9C0E552E0ED7}" dt="2023-11-25T09:21:13.887" v="931" actId="21"/>
          <ac:spMkLst>
            <pc:docMk/>
            <pc:sldMk cId="4039805143" sldId="598"/>
            <ac:spMk id="10" creationId="{50234EEB-E432-00EF-32EC-F7A915B21911}"/>
          </ac:spMkLst>
        </pc:spChg>
        <pc:spChg chg="mod">
          <ac:chgData name="Yangqiu SONG" userId="7663364d-1002-410d-9c05-5263f526c5cf" providerId="ADAL" clId="{BC6827DF-E116-4774-8269-9C0E552E0ED7}" dt="2023-11-25T09:21:00.283" v="923" actId="14100"/>
          <ac:spMkLst>
            <pc:docMk/>
            <pc:sldMk cId="4039805143" sldId="598"/>
            <ac:spMk id="11" creationId="{C1999D6B-BF4E-4512-2F6D-E58B4BEC8970}"/>
          </ac:spMkLst>
        </pc:spChg>
        <pc:spChg chg="del">
          <ac:chgData name="Yangqiu SONG" userId="7663364d-1002-410d-9c05-5263f526c5cf" providerId="ADAL" clId="{BC6827DF-E116-4774-8269-9C0E552E0ED7}" dt="2023-11-25T09:19:14.460" v="896" actId="21"/>
          <ac:spMkLst>
            <pc:docMk/>
            <pc:sldMk cId="4039805143" sldId="598"/>
            <ac:spMk id="13" creationId="{CAB4D426-4827-51FA-1049-6F86C05E8035}"/>
          </ac:spMkLst>
        </pc:spChg>
        <pc:spChg chg="del mod">
          <ac:chgData name="Yangqiu SONG" userId="7663364d-1002-410d-9c05-5263f526c5cf" providerId="ADAL" clId="{BC6827DF-E116-4774-8269-9C0E552E0ED7}" dt="2023-11-25T09:21:13.895" v="933"/>
          <ac:spMkLst>
            <pc:docMk/>
            <pc:sldMk cId="4039805143" sldId="598"/>
            <ac:spMk id="15" creationId="{63CFEB65-5256-CB6C-8E90-30BDDF5EB455}"/>
          </ac:spMkLst>
        </pc:spChg>
      </pc:sldChg>
    </pc:docChg>
  </pc:docChgLst>
  <pc:docChgLst>
    <pc:chgData name="Yangqiu SONG" userId="7663364d-1002-410d-9c05-5263f526c5cf" providerId="ADAL" clId="{0F56B9F0-94C5-4C43-B556-9BA9C578C694}"/>
    <pc:docChg chg="undo custSel addSld modSld sldOrd">
      <pc:chgData name="Yangqiu SONG" userId="7663364d-1002-410d-9c05-5263f526c5cf" providerId="ADAL" clId="{0F56B9F0-94C5-4C43-B556-9BA9C578C694}" dt="2023-11-26T13:19:52.752" v="466" actId="12385"/>
      <pc:docMkLst>
        <pc:docMk/>
      </pc:docMkLst>
      <pc:sldChg chg="addSp delSp mod">
        <pc:chgData name="Yangqiu SONG" userId="7663364d-1002-410d-9c05-5263f526c5cf" providerId="ADAL" clId="{0F56B9F0-94C5-4C43-B556-9BA9C578C694}" dt="2023-11-25T15:05:17.447" v="387" actId="21"/>
        <pc:sldMkLst>
          <pc:docMk/>
          <pc:sldMk cId="2267761248" sldId="258"/>
        </pc:sldMkLst>
        <pc:spChg chg="add del">
          <ac:chgData name="Yangqiu SONG" userId="7663364d-1002-410d-9c05-5263f526c5cf" providerId="ADAL" clId="{0F56B9F0-94C5-4C43-B556-9BA9C578C694}" dt="2023-11-25T15:05:17.447" v="387" actId="21"/>
          <ac:spMkLst>
            <pc:docMk/>
            <pc:sldMk cId="2267761248" sldId="258"/>
            <ac:spMk id="5" creationId="{16C2BA19-670B-612A-B843-151239B2E5A0}"/>
          </ac:spMkLst>
        </pc:spChg>
      </pc:sldChg>
      <pc:sldChg chg="addSp delSp modSp mod">
        <pc:chgData name="Yangqiu SONG" userId="7663364d-1002-410d-9c05-5263f526c5cf" providerId="ADAL" clId="{0F56B9F0-94C5-4C43-B556-9BA9C578C694}" dt="2023-11-25T15:10:50.482" v="411" actId="14100"/>
        <pc:sldMkLst>
          <pc:docMk/>
          <pc:sldMk cId="3318726359" sldId="288"/>
        </pc:sldMkLst>
        <pc:spChg chg="del">
          <ac:chgData name="Yangqiu SONG" userId="7663364d-1002-410d-9c05-5263f526c5cf" providerId="ADAL" clId="{0F56B9F0-94C5-4C43-B556-9BA9C578C694}" dt="2023-11-25T15:04:38.234" v="383" actId="21"/>
          <ac:spMkLst>
            <pc:docMk/>
            <pc:sldMk cId="3318726359" sldId="288"/>
            <ac:spMk id="7" creationId="{D25AB585-8306-A009-8AF2-FE6FEE01EFAA}"/>
          </ac:spMkLst>
        </pc:spChg>
        <pc:spChg chg="add mod">
          <ac:chgData name="Yangqiu SONG" userId="7663364d-1002-410d-9c05-5263f526c5cf" providerId="ADAL" clId="{0F56B9F0-94C5-4C43-B556-9BA9C578C694}" dt="2023-11-25T15:10:50.482" v="411" actId="14100"/>
          <ac:spMkLst>
            <pc:docMk/>
            <pc:sldMk cId="3318726359" sldId="288"/>
            <ac:spMk id="8" creationId="{8F1E2667-E835-6C62-DD2D-9AFFFFE627C9}"/>
          </ac:spMkLst>
        </pc:spChg>
      </pc:sldChg>
      <pc:sldChg chg="delSp modSp mod modAnim">
        <pc:chgData name="Yangqiu SONG" userId="7663364d-1002-410d-9c05-5263f526c5cf" providerId="ADAL" clId="{0F56B9F0-94C5-4C43-B556-9BA9C578C694}" dt="2023-11-25T15:04:21.161" v="381" actId="21"/>
        <pc:sldMkLst>
          <pc:docMk/>
          <pc:sldMk cId="564392417" sldId="289"/>
        </pc:sldMkLst>
        <pc:spChg chg="mod">
          <ac:chgData name="Yangqiu SONG" userId="7663364d-1002-410d-9c05-5263f526c5cf" providerId="ADAL" clId="{0F56B9F0-94C5-4C43-B556-9BA9C578C694}" dt="2023-11-25T13:57:46.703" v="69" actId="14100"/>
          <ac:spMkLst>
            <pc:docMk/>
            <pc:sldMk cId="564392417" sldId="289"/>
            <ac:spMk id="6" creationId="{4BE2A53C-B5A1-B178-AC70-BBAEF1A0F3AA}"/>
          </ac:spMkLst>
        </pc:spChg>
        <pc:spChg chg="del">
          <ac:chgData name="Yangqiu SONG" userId="7663364d-1002-410d-9c05-5263f526c5cf" providerId="ADAL" clId="{0F56B9F0-94C5-4C43-B556-9BA9C578C694}" dt="2023-11-25T15:04:21.161" v="381" actId="21"/>
          <ac:spMkLst>
            <pc:docMk/>
            <pc:sldMk cId="564392417" sldId="289"/>
            <ac:spMk id="8" creationId="{5B477655-192C-2B31-DF79-ADDA020B75FB}"/>
          </ac:spMkLst>
        </pc:spChg>
        <pc:spChg chg="mod">
          <ac:chgData name="Yangqiu SONG" userId="7663364d-1002-410d-9c05-5263f526c5cf" providerId="ADAL" clId="{0F56B9F0-94C5-4C43-B556-9BA9C578C694}" dt="2023-11-25T14:00:19.970" v="101" actId="113"/>
          <ac:spMkLst>
            <pc:docMk/>
            <pc:sldMk cId="564392417" sldId="289"/>
            <ac:spMk id="9" creationId="{B3865319-83AF-D863-98CA-178E45267C6E}"/>
          </ac:spMkLst>
        </pc:spChg>
        <pc:spChg chg="mod">
          <ac:chgData name="Yangqiu SONG" userId="7663364d-1002-410d-9c05-5263f526c5cf" providerId="ADAL" clId="{0F56B9F0-94C5-4C43-B556-9BA9C578C694}" dt="2023-11-25T13:57:51.419" v="71" actId="122"/>
          <ac:spMkLst>
            <pc:docMk/>
            <pc:sldMk cId="564392417" sldId="289"/>
            <ac:spMk id="47" creationId="{1948F0A1-C12B-C2D7-755D-9E38082ECEE5}"/>
          </ac:spMkLst>
        </pc:spChg>
        <pc:spChg chg="mod">
          <ac:chgData name="Yangqiu SONG" userId="7663364d-1002-410d-9c05-5263f526c5cf" providerId="ADAL" clId="{0F56B9F0-94C5-4C43-B556-9BA9C578C694}" dt="2023-11-25T13:57:18.912" v="60" actId="20577"/>
          <ac:spMkLst>
            <pc:docMk/>
            <pc:sldMk cId="564392417" sldId="289"/>
            <ac:spMk id="49" creationId="{18A482B2-19ED-5674-BBBF-E9C4A42B0C74}"/>
          </ac:spMkLst>
        </pc:spChg>
        <pc:spChg chg="mod">
          <ac:chgData name="Yangqiu SONG" userId="7663364d-1002-410d-9c05-5263f526c5cf" providerId="ADAL" clId="{0F56B9F0-94C5-4C43-B556-9BA9C578C694}" dt="2023-11-25T13:57:37.216" v="67" actId="113"/>
          <ac:spMkLst>
            <pc:docMk/>
            <pc:sldMk cId="564392417" sldId="289"/>
            <ac:spMk id="50" creationId="{F45984BB-38A1-7057-F3DD-F37C7CFA9A0E}"/>
          </ac:spMkLst>
        </pc:spChg>
      </pc:sldChg>
      <pc:sldChg chg="addSp delSp modSp mod modAnim">
        <pc:chgData name="Yangqiu SONG" userId="7663364d-1002-410d-9c05-5263f526c5cf" providerId="ADAL" clId="{0F56B9F0-94C5-4C43-B556-9BA9C578C694}" dt="2023-11-25T14:44:56.016" v="349" actId="20577"/>
        <pc:sldMkLst>
          <pc:docMk/>
          <pc:sldMk cId="955970594" sldId="291"/>
        </pc:sldMkLst>
        <pc:spChg chg="del">
          <ac:chgData name="Yangqiu SONG" userId="7663364d-1002-410d-9c05-5263f526c5cf" providerId="ADAL" clId="{0F56B9F0-94C5-4C43-B556-9BA9C578C694}" dt="2023-11-25T14:11:57.272" v="147" actId="21"/>
          <ac:spMkLst>
            <pc:docMk/>
            <pc:sldMk cId="955970594" sldId="291"/>
            <ac:spMk id="3" creationId="{89D095D2-5E4F-80E4-8DAC-28A31761E4BC}"/>
          </ac:spMkLst>
        </pc:spChg>
        <pc:spChg chg="mod">
          <ac:chgData name="Yangqiu SONG" userId="7663364d-1002-410d-9c05-5263f526c5cf" providerId="ADAL" clId="{0F56B9F0-94C5-4C43-B556-9BA9C578C694}" dt="2023-11-25T14:14:22.006" v="167" actId="1076"/>
          <ac:spMkLst>
            <pc:docMk/>
            <pc:sldMk cId="955970594" sldId="291"/>
            <ac:spMk id="27" creationId="{D02DB6CE-82ED-CAF9-89A5-02A9B51808E9}"/>
          </ac:spMkLst>
        </pc:spChg>
        <pc:spChg chg="mod">
          <ac:chgData name="Yangqiu SONG" userId="7663364d-1002-410d-9c05-5263f526c5cf" providerId="ADAL" clId="{0F56B9F0-94C5-4C43-B556-9BA9C578C694}" dt="2023-11-25T14:05:48.541" v="138" actId="1076"/>
          <ac:spMkLst>
            <pc:docMk/>
            <pc:sldMk cId="955970594" sldId="291"/>
            <ac:spMk id="57" creationId="{DE79D01A-4A80-7FEB-5403-3E4F8CDC7A11}"/>
          </ac:spMkLst>
        </pc:spChg>
        <pc:spChg chg="mod">
          <ac:chgData name="Yangqiu SONG" userId="7663364d-1002-410d-9c05-5263f526c5cf" providerId="ADAL" clId="{0F56B9F0-94C5-4C43-B556-9BA9C578C694}" dt="2023-11-25T14:02:51.662" v="121" actId="1076"/>
          <ac:spMkLst>
            <pc:docMk/>
            <pc:sldMk cId="955970594" sldId="291"/>
            <ac:spMk id="66" creationId="{D6DBD676-563A-B404-628E-8076DD83061B}"/>
          </ac:spMkLst>
        </pc:spChg>
        <pc:spChg chg="mod">
          <ac:chgData name="Yangqiu SONG" userId="7663364d-1002-410d-9c05-5263f526c5cf" providerId="ADAL" clId="{0F56B9F0-94C5-4C43-B556-9BA9C578C694}" dt="2023-11-25T14:02:45.911" v="120" actId="1076"/>
          <ac:spMkLst>
            <pc:docMk/>
            <pc:sldMk cId="955970594" sldId="291"/>
            <ac:spMk id="68" creationId="{C56B8CBB-A37F-0102-FB70-00E6F6DDBEFC}"/>
          </ac:spMkLst>
        </pc:spChg>
        <pc:spChg chg="mod">
          <ac:chgData name="Yangqiu SONG" userId="7663364d-1002-410d-9c05-5263f526c5cf" providerId="ADAL" clId="{0F56B9F0-94C5-4C43-B556-9BA9C578C694}" dt="2023-11-25T14:02:40.634" v="119" actId="1076"/>
          <ac:spMkLst>
            <pc:docMk/>
            <pc:sldMk cId="955970594" sldId="291"/>
            <ac:spMk id="71" creationId="{471127F7-E967-0501-9F1E-9C8C722D5BD8}"/>
          </ac:spMkLst>
        </pc:spChg>
        <pc:spChg chg="mod">
          <ac:chgData name="Yangqiu SONG" userId="7663364d-1002-410d-9c05-5263f526c5cf" providerId="ADAL" clId="{0F56B9F0-94C5-4C43-B556-9BA9C578C694}" dt="2023-11-25T14:11:35.083" v="145" actId="313"/>
          <ac:spMkLst>
            <pc:docMk/>
            <pc:sldMk cId="955970594" sldId="291"/>
            <ac:spMk id="73" creationId="{7B500AC1-3F82-6B5B-FD8E-06A1C30DDDD9}"/>
          </ac:spMkLst>
        </pc:spChg>
        <pc:spChg chg="mod">
          <ac:chgData name="Yangqiu SONG" userId="7663364d-1002-410d-9c05-5263f526c5cf" providerId="ADAL" clId="{0F56B9F0-94C5-4C43-B556-9BA9C578C694}" dt="2023-11-25T14:44:56.016" v="349" actId="20577"/>
          <ac:spMkLst>
            <pc:docMk/>
            <pc:sldMk cId="955970594" sldId="291"/>
            <ac:spMk id="75" creationId="{22D875F1-2A1B-06F8-5233-D04DC2859670}"/>
          </ac:spMkLst>
        </pc:spChg>
        <pc:spChg chg="add mod">
          <ac:chgData name="Yangqiu SONG" userId="7663364d-1002-410d-9c05-5263f526c5cf" providerId="ADAL" clId="{0F56B9F0-94C5-4C43-B556-9BA9C578C694}" dt="2023-11-25T14:18:53.605" v="188" actId="1076"/>
          <ac:spMkLst>
            <pc:docMk/>
            <pc:sldMk cId="955970594" sldId="291"/>
            <ac:spMk id="80" creationId="{09DFD154-C125-E457-E73A-EE7805EFC676}"/>
          </ac:spMkLst>
        </pc:spChg>
        <pc:spChg chg="add mod">
          <ac:chgData name="Yangqiu SONG" userId="7663364d-1002-410d-9c05-5263f526c5cf" providerId="ADAL" clId="{0F56B9F0-94C5-4C43-B556-9BA9C578C694}" dt="2023-11-25T14:19:02.302" v="190" actId="1076"/>
          <ac:spMkLst>
            <pc:docMk/>
            <pc:sldMk cId="955970594" sldId="291"/>
            <ac:spMk id="81" creationId="{05084AB7-449C-7AC6-E714-3DDB372309E4}"/>
          </ac:spMkLst>
        </pc:spChg>
        <pc:spChg chg="add mod">
          <ac:chgData name="Yangqiu SONG" userId="7663364d-1002-410d-9c05-5263f526c5cf" providerId="ADAL" clId="{0F56B9F0-94C5-4C43-B556-9BA9C578C694}" dt="2023-11-25T14:21:13.094" v="199" actId="1076"/>
          <ac:spMkLst>
            <pc:docMk/>
            <pc:sldMk cId="955970594" sldId="291"/>
            <ac:spMk id="82" creationId="{1DB56F89-6DDC-EC43-BF4D-5893EF1157DF}"/>
          </ac:spMkLst>
        </pc:spChg>
        <pc:spChg chg="add mod">
          <ac:chgData name="Yangqiu SONG" userId="7663364d-1002-410d-9c05-5263f526c5cf" providerId="ADAL" clId="{0F56B9F0-94C5-4C43-B556-9BA9C578C694}" dt="2023-11-25T14:19:38.014" v="194" actId="1076"/>
          <ac:spMkLst>
            <pc:docMk/>
            <pc:sldMk cId="955970594" sldId="291"/>
            <ac:spMk id="83" creationId="{77C340DF-8EF2-F9E4-5906-4AA46D5C854F}"/>
          </ac:spMkLst>
        </pc:spChg>
        <pc:cxnChg chg="mod">
          <ac:chgData name="Yangqiu SONG" userId="7663364d-1002-410d-9c05-5263f526c5cf" providerId="ADAL" clId="{0F56B9F0-94C5-4C43-B556-9BA9C578C694}" dt="2023-11-25T14:14:02.410" v="165" actId="14100"/>
          <ac:cxnSpMkLst>
            <pc:docMk/>
            <pc:sldMk cId="955970594" sldId="291"/>
            <ac:cxnSpMk id="26" creationId="{4D85FBA5-5244-0819-BE9D-B701EB814A68}"/>
          </ac:cxnSpMkLst>
        </pc:cxnChg>
        <pc:cxnChg chg="add mod">
          <ac:chgData name="Yangqiu SONG" userId="7663364d-1002-410d-9c05-5263f526c5cf" providerId="ADAL" clId="{0F56B9F0-94C5-4C43-B556-9BA9C578C694}" dt="2023-11-25T14:27:29.085" v="212" actId="692"/>
          <ac:cxnSpMkLst>
            <pc:docMk/>
            <pc:sldMk cId="955970594" sldId="291"/>
            <ac:cxnSpMk id="85" creationId="{D2215ABD-3C74-1467-E7FA-B4C6AF8929EB}"/>
          </ac:cxnSpMkLst>
        </pc:cxnChg>
        <pc:cxnChg chg="add mod">
          <ac:chgData name="Yangqiu SONG" userId="7663364d-1002-410d-9c05-5263f526c5cf" providerId="ADAL" clId="{0F56B9F0-94C5-4C43-B556-9BA9C578C694}" dt="2023-11-25T14:27:29.085" v="212" actId="692"/>
          <ac:cxnSpMkLst>
            <pc:docMk/>
            <pc:sldMk cId="955970594" sldId="291"/>
            <ac:cxnSpMk id="86" creationId="{536DFF91-50B5-A1C7-E154-9C80183A1F64}"/>
          </ac:cxnSpMkLst>
        </pc:cxnChg>
        <pc:cxnChg chg="add mod">
          <ac:chgData name="Yangqiu SONG" userId="7663364d-1002-410d-9c05-5263f526c5cf" providerId="ADAL" clId="{0F56B9F0-94C5-4C43-B556-9BA9C578C694}" dt="2023-11-25T14:28:14.524" v="218" actId="14100"/>
          <ac:cxnSpMkLst>
            <pc:docMk/>
            <pc:sldMk cId="955970594" sldId="291"/>
            <ac:cxnSpMk id="88" creationId="{00971AFE-706B-E8A7-5CEB-768E943264C0}"/>
          </ac:cxnSpMkLst>
        </pc:cxnChg>
        <pc:cxnChg chg="add mod">
          <ac:chgData name="Yangqiu SONG" userId="7663364d-1002-410d-9c05-5263f526c5cf" providerId="ADAL" clId="{0F56B9F0-94C5-4C43-B556-9BA9C578C694}" dt="2023-11-25T14:29:13.757" v="226" actId="1076"/>
          <ac:cxnSpMkLst>
            <pc:docMk/>
            <pc:sldMk cId="955970594" sldId="291"/>
            <ac:cxnSpMk id="90" creationId="{8D61B3BB-0A64-24DB-065A-259DA426748B}"/>
          </ac:cxnSpMkLst>
        </pc:cxnChg>
        <pc:cxnChg chg="add mod">
          <ac:chgData name="Yangqiu SONG" userId="7663364d-1002-410d-9c05-5263f526c5cf" providerId="ADAL" clId="{0F56B9F0-94C5-4C43-B556-9BA9C578C694}" dt="2023-11-25T14:29:24.462" v="229" actId="14100"/>
          <ac:cxnSpMkLst>
            <pc:docMk/>
            <pc:sldMk cId="955970594" sldId="291"/>
            <ac:cxnSpMk id="92" creationId="{0EB9AF4F-14C4-8FDD-AC8E-B07C2C59EAA5}"/>
          </ac:cxnSpMkLst>
        </pc:cxnChg>
      </pc:sldChg>
      <pc:sldChg chg="addSp delSp modSp mod modAnim">
        <pc:chgData name="Yangqiu SONG" userId="7663364d-1002-410d-9c05-5263f526c5cf" providerId="ADAL" clId="{0F56B9F0-94C5-4C43-B556-9BA9C578C694}" dt="2023-11-25T15:11:23.901" v="412"/>
        <pc:sldMkLst>
          <pc:docMk/>
          <pc:sldMk cId="393772838" sldId="293"/>
        </pc:sldMkLst>
        <pc:spChg chg="mod">
          <ac:chgData name="Yangqiu SONG" userId="7663364d-1002-410d-9c05-5263f526c5cf" providerId="ADAL" clId="{0F56B9F0-94C5-4C43-B556-9BA9C578C694}" dt="2023-11-25T15:03:33.861" v="379" actId="1076"/>
          <ac:spMkLst>
            <pc:docMk/>
            <pc:sldMk cId="393772838" sldId="293"/>
            <ac:spMk id="4" creationId="{89FDB6CF-C0AE-FD8D-B669-B625A3AA5A1D}"/>
          </ac:spMkLst>
        </pc:spChg>
        <pc:spChg chg="mod">
          <ac:chgData name="Yangqiu SONG" userId="7663364d-1002-410d-9c05-5263f526c5cf" providerId="ADAL" clId="{0F56B9F0-94C5-4C43-B556-9BA9C578C694}" dt="2023-11-25T14:31:55.156" v="234" actId="1076"/>
          <ac:spMkLst>
            <pc:docMk/>
            <pc:sldMk cId="393772838" sldId="293"/>
            <ac:spMk id="11" creationId="{9DAE4872-6C77-C829-DD83-31F803AF8483}"/>
          </ac:spMkLst>
        </pc:spChg>
        <pc:spChg chg="mod">
          <ac:chgData name="Yangqiu SONG" userId="7663364d-1002-410d-9c05-5263f526c5cf" providerId="ADAL" clId="{0F56B9F0-94C5-4C43-B556-9BA9C578C694}" dt="2023-11-25T14:33:01.077" v="243" actId="14100"/>
          <ac:spMkLst>
            <pc:docMk/>
            <pc:sldMk cId="393772838" sldId="293"/>
            <ac:spMk id="100" creationId="{AFE19D0C-21C9-E4B7-46C9-8972FDDD93D7}"/>
          </ac:spMkLst>
        </pc:spChg>
        <pc:spChg chg="mod">
          <ac:chgData name="Yangqiu SONG" userId="7663364d-1002-410d-9c05-5263f526c5cf" providerId="ADAL" clId="{0F56B9F0-94C5-4C43-B556-9BA9C578C694}" dt="2023-11-25T14:32:42.787" v="240" actId="1076"/>
          <ac:spMkLst>
            <pc:docMk/>
            <pc:sldMk cId="393772838" sldId="293"/>
            <ac:spMk id="105" creationId="{7B5AC148-EC1B-085A-389E-CE4BD87B0B48}"/>
          </ac:spMkLst>
        </pc:spChg>
        <pc:spChg chg="del">
          <ac:chgData name="Yangqiu SONG" userId="7663364d-1002-410d-9c05-5263f526c5cf" providerId="ADAL" clId="{0F56B9F0-94C5-4C43-B556-9BA9C578C694}" dt="2023-11-25T15:04:13.527" v="380" actId="21"/>
          <ac:spMkLst>
            <pc:docMk/>
            <pc:sldMk cId="393772838" sldId="293"/>
            <ac:spMk id="114" creationId="{857426E5-9011-CD0E-3AA8-560245917FBD}"/>
          </ac:spMkLst>
        </pc:spChg>
        <pc:spChg chg="add mod">
          <ac:chgData name="Yangqiu SONG" userId="7663364d-1002-410d-9c05-5263f526c5cf" providerId="ADAL" clId="{0F56B9F0-94C5-4C43-B556-9BA9C578C694}" dt="2023-11-25T15:11:23.901" v="412"/>
          <ac:spMkLst>
            <pc:docMk/>
            <pc:sldMk cId="393772838" sldId="293"/>
            <ac:spMk id="115" creationId="{79B4CC68-69DA-ADD9-2949-D1454B3D4E69}"/>
          </ac:spMkLst>
        </pc:spChg>
      </pc:sldChg>
      <pc:sldChg chg="modSp mod">
        <pc:chgData name="Yangqiu SONG" userId="7663364d-1002-410d-9c05-5263f526c5cf" providerId="ADAL" clId="{0F56B9F0-94C5-4C43-B556-9BA9C578C694}" dt="2023-11-25T15:09:23.776" v="388" actId="12385"/>
        <pc:sldMkLst>
          <pc:docMk/>
          <pc:sldMk cId="2305101755" sldId="294"/>
        </pc:sldMkLst>
        <pc:spChg chg="mod">
          <ac:chgData name="Yangqiu SONG" userId="7663364d-1002-410d-9c05-5263f526c5cf" providerId="ADAL" clId="{0F56B9F0-94C5-4C43-B556-9BA9C578C694}" dt="2023-11-25T14:38:17.453" v="261" actId="14100"/>
          <ac:spMkLst>
            <pc:docMk/>
            <pc:sldMk cId="2305101755" sldId="294"/>
            <ac:spMk id="3" creationId="{C90046E2-507E-BBEF-2A5F-B06C6BF32630}"/>
          </ac:spMkLst>
        </pc:spChg>
        <pc:graphicFrameChg chg="mod modGraphic">
          <ac:chgData name="Yangqiu SONG" userId="7663364d-1002-410d-9c05-5263f526c5cf" providerId="ADAL" clId="{0F56B9F0-94C5-4C43-B556-9BA9C578C694}" dt="2023-11-25T15:09:23.776" v="388" actId="12385"/>
          <ac:graphicFrameMkLst>
            <pc:docMk/>
            <pc:sldMk cId="2305101755" sldId="294"/>
            <ac:graphicFrameMk id="6" creationId="{ED8291BD-D27B-CB3F-A3C4-249AA84FCEDF}"/>
          </ac:graphicFrameMkLst>
        </pc:graphicFrameChg>
      </pc:sldChg>
      <pc:sldChg chg="modSp mod">
        <pc:chgData name="Yangqiu SONG" userId="7663364d-1002-410d-9c05-5263f526c5cf" providerId="ADAL" clId="{0F56B9F0-94C5-4C43-B556-9BA9C578C694}" dt="2023-11-25T15:09:27.437" v="389" actId="12385"/>
        <pc:sldMkLst>
          <pc:docMk/>
          <pc:sldMk cId="1852755886" sldId="295"/>
        </pc:sldMkLst>
        <pc:spChg chg="mod">
          <ac:chgData name="Yangqiu SONG" userId="7663364d-1002-410d-9c05-5263f526c5cf" providerId="ADAL" clId="{0F56B9F0-94C5-4C43-B556-9BA9C578C694}" dt="2023-11-25T14:39:34.311" v="271" actId="20577"/>
          <ac:spMkLst>
            <pc:docMk/>
            <pc:sldMk cId="1852755886" sldId="295"/>
            <ac:spMk id="2" creationId="{63B55749-C80C-C74A-F3B6-D38B65EB9D9C}"/>
          </ac:spMkLst>
        </pc:spChg>
        <pc:graphicFrameChg chg="mod modGraphic">
          <ac:chgData name="Yangqiu SONG" userId="7663364d-1002-410d-9c05-5263f526c5cf" providerId="ADAL" clId="{0F56B9F0-94C5-4C43-B556-9BA9C578C694}" dt="2023-11-25T15:09:27.437" v="389" actId="12385"/>
          <ac:graphicFrameMkLst>
            <pc:docMk/>
            <pc:sldMk cId="1852755886" sldId="295"/>
            <ac:graphicFrameMk id="4" creationId="{3EA74960-6C35-C4A4-50A1-5A2E0515C84C}"/>
          </ac:graphicFrameMkLst>
        </pc:graphicFrameChg>
      </pc:sldChg>
      <pc:sldChg chg="modSp">
        <pc:chgData name="Yangqiu SONG" userId="7663364d-1002-410d-9c05-5263f526c5cf" providerId="ADAL" clId="{0F56B9F0-94C5-4C43-B556-9BA9C578C694}" dt="2023-11-25T13:51:15.057" v="26" actId="20577"/>
        <pc:sldMkLst>
          <pc:docMk/>
          <pc:sldMk cId="1818660880" sldId="297"/>
        </pc:sldMkLst>
        <pc:graphicFrameChg chg="mod">
          <ac:chgData name="Yangqiu SONG" userId="7663364d-1002-410d-9c05-5263f526c5cf" providerId="ADAL" clId="{0F56B9F0-94C5-4C43-B556-9BA9C578C694}" dt="2023-11-25T13:51:15.057" v="26" actId="20577"/>
          <ac:graphicFrameMkLst>
            <pc:docMk/>
            <pc:sldMk cId="1818660880" sldId="297"/>
            <ac:graphicFrameMk id="4" creationId="{43E2155A-4935-D080-7C58-8E467809CFBB}"/>
          </ac:graphicFrameMkLst>
        </pc:graphicFrameChg>
      </pc:sldChg>
      <pc:sldChg chg="delSp modSp mod">
        <pc:chgData name="Yangqiu SONG" userId="7663364d-1002-410d-9c05-5263f526c5cf" providerId="ADAL" clId="{0F56B9F0-94C5-4C43-B556-9BA9C578C694}" dt="2023-11-25T15:04:24.874" v="382" actId="21"/>
        <pc:sldMkLst>
          <pc:docMk/>
          <pc:sldMk cId="3712087672" sldId="298"/>
        </pc:sldMkLst>
        <pc:spChg chg="mod">
          <ac:chgData name="Yangqiu SONG" userId="7663364d-1002-410d-9c05-5263f526c5cf" providerId="ADAL" clId="{0F56B9F0-94C5-4C43-B556-9BA9C578C694}" dt="2023-11-25T14:00:05.529" v="99" actId="20577"/>
          <ac:spMkLst>
            <pc:docMk/>
            <pc:sldMk cId="3712087672" sldId="298"/>
            <ac:spMk id="8" creationId="{93DE2A41-C9CF-03FD-84F7-B48C2FF7DF63}"/>
          </ac:spMkLst>
        </pc:spChg>
        <pc:spChg chg="mod">
          <ac:chgData name="Yangqiu SONG" userId="7663364d-1002-410d-9c05-5263f526c5cf" providerId="ADAL" clId="{0F56B9F0-94C5-4C43-B556-9BA9C578C694}" dt="2023-11-25T13:56:14.974" v="52" actId="1076"/>
          <ac:spMkLst>
            <pc:docMk/>
            <pc:sldMk cId="3712087672" sldId="298"/>
            <ac:spMk id="10" creationId="{D18E1FF5-F09B-7849-B3F7-DDB91A1B7684}"/>
          </ac:spMkLst>
        </pc:spChg>
        <pc:spChg chg="del">
          <ac:chgData name="Yangqiu SONG" userId="7663364d-1002-410d-9c05-5263f526c5cf" providerId="ADAL" clId="{0F56B9F0-94C5-4C43-B556-9BA9C578C694}" dt="2023-11-25T15:04:24.874" v="382" actId="21"/>
          <ac:spMkLst>
            <pc:docMk/>
            <pc:sldMk cId="3712087672" sldId="298"/>
            <ac:spMk id="11" creationId="{FD8809CD-4B64-5CCD-FD8F-FC73C2C2B6E6}"/>
          </ac:spMkLst>
        </pc:spChg>
        <pc:spChg chg="mod">
          <ac:chgData name="Yangqiu SONG" userId="7663364d-1002-410d-9c05-5263f526c5cf" providerId="ADAL" clId="{0F56B9F0-94C5-4C43-B556-9BA9C578C694}" dt="2023-11-25T13:55:32.837" v="43" actId="14100"/>
          <ac:spMkLst>
            <pc:docMk/>
            <pc:sldMk cId="3712087672" sldId="298"/>
            <ac:spMk id="52" creationId="{4432E599-6169-DB0F-9840-09F9903FC514}"/>
          </ac:spMkLst>
        </pc:spChg>
        <pc:spChg chg="mod">
          <ac:chgData name="Yangqiu SONG" userId="7663364d-1002-410d-9c05-5263f526c5cf" providerId="ADAL" clId="{0F56B9F0-94C5-4C43-B556-9BA9C578C694}" dt="2023-11-25T13:56:04.139" v="50" actId="113"/>
          <ac:spMkLst>
            <pc:docMk/>
            <pc:sldMk cId="3712087672" sldId="298"/>
            <ac:spMk id="53" creationId="{5707BE47-B44F-0F18-27F9-8D5EB2D45F3A}"/>
          </ac:spMkLst>
        </pc:spChg>
        <pc:spChg chg="mod">
          <ac:chgData name="Yangqiu SONG" userId="7663364d-1002-410d-9c05-5263f526c5cf" providerId="ADAL" clId="{0F56B9F0-94C5-4C43-B556-9BA9C578C694}" dt="2023-11-25T13:55:47.758" v="47" actId="1076"/>
          <ac:spMkLst>
            <pc:docMk/>
            <pc:sldMk cId="3712087672" sldId="298"/>
            <ac:spMk id="54" creationId="{EC2F4564-6880-A4CB-EE36-DADB1CB6427E}"/>
          </ac:spMkLst>
        </pc:spChg>
        <pc:grpChg chg="mod">
          <ac:chgData name="Yangqiu SONG" userId="7663364d-1002-410d-9c05-5263f526c5cf" providerId="ADAL" clId="{0F56B9F0-94C5-4C43-B556-9BA9C578C694}" dt="2023-11-25T13:55:28.026" v="42" actId="14100"/>
          <ac:grpSpMkLst>
            <pc:docMk/>
            <pc:sldMk cId="3712087672" sldId="298"/>
            <ac:grpSpMk id="13" creationId="{9302884D-D3EB-8108-6F68-63375DA94398}"/>
          </ac:grpSpMkLst>
        </pc:grpChg>
        <pc:cxnChg chg="mod">
          <ac:chgData name="Yangqiu SONG" userId="7663364d-1002-410d-9c05-5263f526c5cf" providerId="ADAL" clId="{0F56B9F0-94C5-4C43-B556-9BA9C578C694}" dt="2023-11-25T13:55:28.026" v="42" actId="14100"/>
          <ac:cxnSpMkLst>
            <pc:docMk/>
            <pc:sldMk cId="3712087672" sldId="298"/>
            <ac:cxnSpMk id="59" creationId="{26BB667F-4138-5202-A562-AF8F2588AB65}"/>
          </ac:cxnSpMkLst>
        </pc:cxnChg>
      </pc:sldChg>
      <pc:sldChg chg="delSp mod">
        <pc:chgData name="Yangqiu SONG" userId="7663364d-1002-410d-9c05-5263f526c5cf" providerId="ADAL" clId="{0F56B9F0-94C5-4C43-B556-9BA9C578C694}" dt="2023-11-25T15:04:49.826" v="384" actId="21"/>
        <pc:sldMkLst>
          <pc:docMk/>
          <pc:sldMk cId="1207201659" sldId="361"/>
        </pc:sldMkLst>
        <pc:spChg chg="del">
          <ac:chgData name="Yangqiu SONG" userId="7663364d-1002-410d-9c05-5263f526c5cf" providerId="ADAL" clId="{0F56B9F0-94C5-4C43-B556-9BA9C578C694}" dt="2023-11-25T15:04:49.826" v="384" actId="21"/>
          <ac:spMkLst>
            <pc:docMk/>
            <pc:sldMk cId="1207201659" sldId="361"/>
            <ac:spMk id="5" creationId="{3DA281CD-9AE6-FF5E-240F-FCD113B58418}"/>
          </ac:spMkLst>
        </pc:spChg>
      </pc:sldChg>
      <pc:sldChg chg="modSp mod">
        <pc:chgData name="Yangqiu SONG" userId="7663364d-1002-410d-9c05-5263f526c5cf" providerId="ADAL" clId="{0F56B9F0-94C5-4C43-B556-9BA9C578C694}" dt="2023-11-25T15:14:44.930" v="414" actId="14100"/>
        <pc:sldMkLst>
          <pc:docMk/>
          <pc:sldMk cId="3490392051" sldId="561"/>
        </pc:sldMkLst>
        <pc:spChg chg="mod">
          <ac:chgData name="Yangqiu SONG" userId="7663364d-1002-410d-9c05-5263f526c5cf" providerId="ADAL" clId="{0F56B9F0-94C5-4C43-B556-9BA9C578C694}" dt="2023-11-25T15:14:37.785" v="413" actId="14100"/>
          <ac:spMkLst>
            <pc:docMk/>
            <pc:sldMk cId="3490392051" sldId="561"/>
            <ac:spMk id="10" creationId="{DEC439E3-34C4-811F-7C59-4ED11B9F13AD}"/>
          </ac:spMkLst>
        </pc:spChg>
        <pc:spChg chg="mod">
          <ac:chgData name="Yangqiu SONG" userId="7663364d-1002-410d-9c05-5263f526c5cf" providerId="ADAL" clId="{0F56B9F0-94C5-4C43-B556-9BA9C578C694}" dt="2023-11-25T15:14:44.930" v="414" actId="14100"/>
          <ac:spMkLst>
            <pc:docMk/>
            <pc:sldMk cId="3490392051" sldId="561"/>
            <ac:spMk id="11" creationId="{F893E62E-F3F1-F832-5790-09E1F79092AE}"/>
          </ac:spMkLst>
        </pc:spChg>
      </pc:sldChg>
      <pc:sldChg chg="modSp mod">
        <pc:chgData name="Yangqiu SONG" userId="7663364d-1002-410d-9c05-5263f526c5cf" providerId="ADAL" clId="{0F56B9F0-94C5-4C43-B556-9BA9C578C694}" dt="2023-11-25T14:40:14.538" v="284" actId="20577"/>
        <pc:sldMkLst>
          <pc:docMk/>
          <pc:sldMk cId="2303805811" sldId="566"/>
        </pc:sldMkLst>
        <pc:spChg chg="mod">
          <ac:chgData name="Yangqiu SONG" userId="7663364d-1002-410d-9c05-5263f526c5cf" providerId="ADAL" clId="{0F56B9F0-94C5-4C43-B556-9BA9C578C694}" dt="2023-11-25T14:40:14.538" v="284" actId="20577"/>
          <ac:spMkLst>
            <pc:docMk/>
            <pc:sldMk cId="2303805811" sldId="566"/>
            <ac:spMk id="3" creationId="{1930C069-31EE-7AF8-C793-972AEC265030}"/>
          </ac:spMkLst>
        </pc:spChg>
      </pc:sldChg>
      <pc:sldChg chg="modSp mod">
        <pc:chgData name="Yangqiu SONG" userId="7663364d-1002-410d-9c05-5263f526c5cf" providerId="ADAL" clId="{0F56B9F0-94C5-4C43-B556-9BA9C578C694}" dt="2023-11-25T14:48:04.275" v="373" actId="207"/>
        <pc:sldMkLst>
          <pc:docMk/>
          <pc:sldMk cId="973954379" sldId="567"/>
        </pc:sldMkLst>
        <pc:spChg chg="mod">
          <ac:chgData name="Yangqiu SONG" userId="7663364d-1002-410d-9c05-5263f526c5cf" providerId="ADAL" clId="{0F56B9F0-94C5-4C43-B556-9BA9C578C694}" dt="2023-11-25T14:48:04.275" v="373" actId="207"/>
          <ac:spMkLst>
            <pc:docMk/>
            <pc:sldMk cId="973954379" sldId="567"/>
            <ac:spMk id="3" creationId="{E46BCAA2-D13D-9FB3-FC5C-F2C25DE356D6}"/>
          </ac:spMkLst>
        </pc:spChg>
      </pc:sldChg>
      <pc:sldChg chg="modSp mod modAnim">
        <pc:chgData name="Yangqiu SONG" userId="7663364d-1002-410d-9c05-5263f526c5cf" providerId="ADAL" clId="{0F56B9F0-94C5-4C43-B556-9BA9C578C694}" dt="2023-11-25T14:01:07.488" v="106"/>
        <pc:sldMkLst>
          <pc:docMk/>
          <pc:sldMk cId="1764320655" sldId="595"/>
        </pc:sldMkLst>
        <pc:spChg chg="mod">
          <ac:chgData name="Yangqiu SONG" userId="7663364d-1002-410d-9c05-5263f526c5cf" providerId="ADAL" clId="{0F56B9F0-94C5-4C43-B556-9BA9C578C694}" dt="2023-11-25T14:00:50.799" v="103" actId="1076"/>
          <ac:spMkLst>
            <pc:docMk/>
            <pc:sldMk cId="1764320655" sldId="595"/>
            <ac:spMk id="3" creationId="{C392EFAF-5B0D-303F-DBF2-8F7FC7B96976}"/>
          </ac:spMkLst>
        </pc:spChg>
        <pc:spChg chg="mod">
          <ac:chgData name="Yangqiu SONG" userId="7663364d-1002-410d-9c05-5263f526c5cf" providerId="ADAL" clId="{0F56B9F0-94C5-4C43-B556-9BA9C578C694}" dt="2023-11-25T14:00:50.799" v="103" actId="1076"/>
          <ac:spMkLst>
            <pc:docMk/>
            <pc:sldMk cId="1764320655" sldId="595"/>
            <ac:spMk id="6" creationId="{570F5351-109E-983B-856C-C766A4C2A91D}"/>
          </ac:spMkLst>
        </pc:spChg>
        <pc:spChg chg="mod">
          <ac:chgData name="Yangqiu SONG" userId="7663364d-1002-410d-9c05-5263f526c5cf" providerId="ADAL" clId="{0F56B9F0-94C5-4C43-B556-9BA9C578C694}" dt="2023-11-25T14:00:50.799" v="103" actId="1076"/>
          <ac:spMkLst>
            <pc:docMk/>
            <pc:sldMk cId="1764320655" sldId="595"/>
            <ac:spMk id="8" creationId="{769A680B-6D87-479D-8FC2-A4D18897F440}"/>
          </ac:spMkLst>
        </pc:spChg>
        <pc:spChg chg="mod">
          <ac:chgData name="Yangqiu SONG" userId="7663364d-1002-410d-9c05-5263f526c5cf" providerId="ADAL" clId="{0F56B9F0-94C5-4C43-B556-9BA9C578C694}" dt="2023-11-25T14:00:50.799" v="103" actId="1076"/>
          <ac:spMkLst>
            <pc:docMk/>
            <pc:sldMk cId="1764320655" sldId="595"/>
            <ac:spMk id="10" creationId="{50234EEB-E432-00EF-32EC-F7A915B21911}"/>
          </ac:spMkLst>
        </pc:spChg>
        <pc:spChg chg="mod">
          <ac:chgData name="Yangqiu SONG" userId="7663364d-1002-410d-9c05-5263f526c5cf" providerId="ADAL" clId="{0F56B9F0-94C5-4C43-B556-9BA9C578C694}" dt="2023-11-25T14:00:50.799" v="103" actId="1076"/>
          <ac:spMkLst>
            <pc:docMk/>
            <pc:sldMk cId="1764320655" sldId="595"/>
            <ac:spMk id="13" creationId="{CAB4D426-4827-51FA-1049-6F86C05E8035}"/>
          </ac:spMkLst>
        </pc:spChg>
        <pc:spChg chg="mod">
          <ac:chgData name="Yangqiu SONG" userId="7663364d-1002-410d-9c05-5263f526c5cf" providerId="ADAL" clId="{0F56B9F0-94C5-4C43-B556-9BA9C578C694}" dt="2023-11-25T14:00:50.799" v="103" actId="1076"/>
          <ac:spMkLst>
            <pc:docMk/>
            <pc:sldMk cId="1764320655" sldId="595"/>
            <ac:spMk id="15" creationId="{63CFEB65-5256-CB6C-8E90-30BDDF5EB455}"/>
          </ac:spMkLst>
        </pc:spChg>
      </pc:sldChg>
      <pc:sldChg chg="modSp mod ord modAnim">
        <pc:chgData name="Yangqiu SONG" userId="7663364d-1002-410d-9c05-5263f526c5cf" providerId="ADAL" clId="{0F56B9F0-94C5-4C43-B556-9BA9C578C694}" dt="2023-11-25T14:00:41.806" v="102" actId="1076"/>
        <pc:sldMkLst>
          <pc:docMk/>
          <pc:sldMk cId="38480272" sldId="596"/>
        </pc:sldMkLst>
        <pc:spChg chg="mod">
          <ac:chgData name="Yangqiu SONG" userId="7663364d-1002-410d-9c05-5263f526c5cf" providerId="ADAL" clId="{0F56B9F0-94C5-4C43-B556-9BA9C578C694}" dt="2023-11-25T14:00:41.806" v="102" actId="1076"/>
          <ac:spMkLst>
            <pc:docMk/>
            <pc:sldMk cId="38480272" sldId="596"/>
            <ac:spMk id="3" creationId="{C392EFAF-5B0D-303F-DBF2-8F7FC7B96976}"/>
          </ac:spMkLst>
        </pc:spChg>
        <pc:spChg chg="mod">
          <ac:chgData name="Yangqiu SONG" userId="7663364d-1002-410d-9c05-5263f526c5cf" providerId="ADAL" clId="{0F56B9F0-94C5-4C43-B556-9BA9C578C694}" dt="2023-11-25T14:00:41.806" v="102" actId="1076"/>
          <ac:spMkLst>
            <pc:docMk/>
            <pc:sldMk cId="38480272" sldId="596"/>
            <ac:spMk id="6" creationId="{570F5351-109E-983B-856C-C766A4C2A91D}"/>
          </ac:spMkLst>
        </pc:spChg>
        <pc:spChg chg="mod">
          <ac:chgData name="Yangqiu SONG" userId="7663364d-1002-410d-9c05-5263f526c5cf" providerId="ADAL" clId="{0F56B9F0-94C5-4C43-B556-9BA9C578C694}" dt="2023-11-25T14:00:41.806" v="102" actId="1076"/>
          <ac:spMkLst>
            <pc:docMk/>
            <pc:sldMk cId="38480272" sldId="596"/>
            <ac:spMk id="8" creationId="{769A680B-6D87-479D-8FC2-A4D18897F440}"/>
          </ac:spMkLst>
        </pc:spChg>
        <pc:spChg chg="mod">
          <ac:chgData name="Yangqiu SONG" userId="7663364d-1002-410d-9c05-5263f526c5cf" providerId="ADAL" clId="{0F56B9F0-94C5-4C43-B556-9BA9C578C694}" dt="2023-11-25T14:00:41.806" v="102" actId="1076"/>
          <ac:spMkLst>
            <pc:docMk/>
            <pc:sldMk cId="38480272" sldId="596"/>
            <ac:spMk id="10" creationId="{50234EEB-E432-00EF-32EC-F7A915B21911}"/>
          </ac:spMkLst>
        </pc:spChg>
        <pc:spChg chg="mod">
          <ac:chgData name="Yangqiu SONG" userId="7663364d-1002-410d-9c05-5263f526c5cf" providerId="ADAL" clId="{0F56B9F0-94C5-4C43-B556-9BA9C578C694}" dt="2023-11-25T13:50:27.782" v="22" actId="20577"/>
          <ac:spMkLst>
            <pc:docMk/>
            <pc:sldMk cId="38480272" sldId="596"/>
            <ac:spMk id="11" creationId="{C1999D6B-BF4E-4512-2F6D-E58B4BEC8970}"/>
          </ac:spMkLst>
        </pc:spChg>
        <pc:spChg chg="mod">
          <ac:chgData name="Yangqiu SONG" userId="7663364d-1002-410d-9c05-5263f526c5cf" providerId="ADAL" clId="{0F56B9F0-94C5-4C43-B556-9BA9C578C694}" dt="2023-11-25T14:00:41.806" v="102" actId="1076"/>
          <ac:spMkLst>
            <pc:docMk/>
            <pc:sldMk cId="38480272" sldId="596"/>
            <ac:spMk id="13" creationId="{CAB4D426-4827-51FA-1049-6F86C05E8035}"/>
          </ac:spMkLst>
        </pc:spChg>
        <pc:spChg chg="mod">
          <ac:chgData name="Yangqiu SONG" userId="7663364d-1002-410d-9c05-5263f526c5cf" providerId="ADAL" clId="{0F56B9F0-94C5-4C43-B556-9BA9C578C694}" dt="2023-11-25T14:00:41.806" v="102" actId="1076"/>
          <ac:spMkLst>
            <pc:docMk/>
            <pc:sldMk cId="38480272" sldId="596"/>
            <ac:spMk id="15" creationId="{63CFEB65-5256-CB6C-8E90-30BDDF5EB455}"/>
          </ac:spMkLst>
        </pc:spChg>
      </pc:sldChg>
      <pc:sldChg chg="modSp mod modAnim">
        <pc:chgData name="Yangqiu SONG" userId="7663364d-1002-410d-9c05-5263f526c5cf" providerId="ADAL" clId="{0F56B9F0-94C5-4C43-B556-9BA9C578C694}" dt="2023-11-25T14:01:10.674" v="107"/>
        <pc:sldMkLst>
          <pc:docMk/>
          <pc:sldMk cId="4039805143" sldId="598"/>
        </pc:sldMkLst>
        <pc:spChg chg="mod">
          <ac:chgData name="Yangqiu SONG" userId="7663364d-1002-410d-9c05-5263f526c5cf" providerId="ADAL" clId="{0F56B9F0-94C5-4C43-B556-9BA9C578C694}" dt="2023-11-25T14:00:54.885" v="104" actId="1076"/>
          <ac:spMkLst>
            <pc:docMk/>
            <pc:sldMk cId="4039805143" sldId="598"/>
            <ac:spMk id="3" creationId="{C392EFAF-5B0D-303F-DBF2-8F7FC7B96976}"/>
          </ac:spMkLst>
        </pc:spChg>
        <pc:spChg chg="mod">
          <ac:chgData name="Yangqiu SONG" userId="7663364d-1002-410d-9c05-5263f526c5cf" providerId="ADAL" clId="{0F56B9F0-94C5-4C43-B556-9BA9C578C694}" dt="2023-11-25T13:53:59.157" v="39" actId="13822"/>
          <ac:spMkLst>
            <pc:docMk/>
            <pc:sldMk cId="4039805143" sldId="598"/>
            <ac:spMk id="5" creationId="{CD27CC6F-8304-72C0-BF88-82A3AA5B3F37}"/>
          </ac:spMkLst>
        </pc:spChg>
      </pc:sldChg>
      <pc:sldChg chg="addSp modSp add mod">
        <pc:chgData name="Yangqiu SONG" userId="7663364d-1002-410d-9c05-5263f526c5cf" providerId="ADAL" clId="{0F56B9F0-94C5-4C43-B556-9BA9C578C694}" dt="2023-11-26T13:19:48.946" v="465" actId="12385"/>
        <pc:sldMkLst>
          <pc:docMk/>
          <pc:sldMk cId="1651424144" sldId="599"/>
        </pc:sldMkLst>
        <pc:spChg chg="add mod">
          <ac:chgData name="Yangqiu SONG" userId="7663364d-1002-410d-9c05-5263f526c5cf" providerId="ADAL" clId="{0F56B9F0-94C5-4C43-B556-9BA9C578C694}" dt="2023-11-26T13:18:52.452" v="458" actId="20577"/>
          <ac:spMkLst>
            <pc:docMk/>
            <pc:sldMk cId="1651424144" sldId="599"/>
            <ac:spMk id="2" creationId="{AD419CA1-F94A-D18E-B311-0E4F52C24EAD}"/>
          </ac:spMkLst>
        </pc:spChg>
        <pc:graphicFrameChg chg="mod modGraphic">
          <ac:chgData name="Yangqiu SONG" userId="7663364d-1002-410d-9c05-5263f526c5cf" providerId="ADAL" clId="{0F56B9F0-94C5-4C43-B556-9BA9C578C694}" dt="2023-11-26T13:19:48.946" v="465" actId="12385"/>
          <ac:graphicFrameMkLst>
            <pc:docMk/>
            <pc:sldMk cId="1651424144" sldId="599"/>
            <ac:graphicFrameMk id="5" creationId="{999AAB9F-2322-99EB-E8CC-A750CD849B6B}"/>
          </ac:graphicFrameMkLst>
        </pc:graphicFrameChg>
      </pc:sldChg>
      <pc:sldChg chg="addSp modSp add mod">
        <pc:chgData name="Yangqiu SONG" userId="7663364d-1002-410d-9c05-5263f526c5cf" providerId="ADAL" clId="{0F56B9F0-94C5-4C43-B556-9BA9C578C694}" dt="2023-11-26T13:19:52.752" v="466" actId="12385"/>
        <pc:sldMkLst>
          <pc:docMk/>
          <pc:sldMk cId="1038541023" sldId="600"/>
        </pc:sldMkLst>
        <pc:spChg chg="add mod">
          <ac:chgData name="Yangqiu SONG" userId="7663364d-1002-410d-9c05-5263f526c5cf" providerId="ADAL" clId="{0F56B9F0-94C5-4C43-B556-9BA9C578C694}" dt="2023-11-26T13:18:55.751" v="459"/>
          <ac:spMkLst>
            <pc:docMk/>
            <pc:sldMk cId="1038541023" sldId="600"/>
            <ac:spMk id="2" creationId="{B57560E5-EFC9-7454-0E2F-CB821356E40F}"/>
          </ac:spMkLst>
        </pc:spChg>
        <pc:graphicFrameChg chg="mod modGraphic">
          <ac:chgData name="Yangqiu SONG" userId="7663364d-1002-410d-9c05-5263f526c5cf" providerId="ADAL" clId="{0F56B9F0-94C5-4C43-B556-9BA9C578C694}" dt="2023-11-26T13:19:52.752" v="466" actId="12385"/>
          <ac:graphicFrameMkLst>
            <pc:docMk/>
            <pc:sldMk cId="1038541023" sldId="600"/>
            <ac:graphicFrameMk id="5" creationId="{999AAB9F-2322-99EB-E8CC-A750CD849B6B}"/>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40EC4-7098-44C3-9F7E-411EAEB0A2E7}" type="doc">
      <dgm:prSet loTypeId="urn:microsoft.com/office/officeart/2005/8/layout/hList2" loCatId="list" qsTypeId="urn:microsoft.com/office/officeart/2005/8/quickstyle/simple3" qsCatId="simple" csTypeId="urn:microsoft.com/office/officeart/2005/8/colors/accent4_4" csCatId="accent4" phldr="1"/>
      <dgm:spPr/>
      <dgm:t>
        <a:bodyPr/>
        <a:lstStyle/>
        <a:p>
          <a:endParaRPr lang="en-HK"/>
        </a:p>
      </dgm:t>
    </dgm:pt>
    <dgm:pt modelId="{08B3A265-B8CB-42E2-9259-54B7E80CF935}">
      <dgm:prSet phldrT="[Text]"/>
      <dgm:spPr/>
      <dgm:t>
        <a:bodyPr/>
        <a:lstStyle/>
        <a:p>
          <a:r>
            <a:rPr lang="en-US" altLang="zh-CN" dirty="0"/>
            <a:t>Doc 1</a:t>
          </a:r>
          <a:endParaRPr lang="en-HK" dirty="0"/>
        </a:p>
      </dgm:t>
    </dgm:pt>
    <dgm:pt modelId="{D9CA4728-34C5-400F-A4FC-6C10D67044BF}" type="parTrans" cxnId="{B083984A-AEDB-4C69-BB5D-4B7F43FB08E4}">
      <dgm:prSet/>
      <dgm:spPr/>
      <dgm:t>
        <a:bodyPr/>
        <a:lstStyle/>
        <a:p>
          <a:endParaRPr lang="en-HK"/>
        </a:p>
      </dgm:t>
    </dgm:pt>
    <dgm:pt modelId="{70C7615F-9445-4A9E-B7C1-21F7BC8406CC}" type="sibTrans" cxnId="{B083984A-AEDB-4C69-BB5D-4B7F43FB08E4}">
      <dgm:prSet/>
      <dgm:spPr/>
      <dgm:t>
        <a:bodyPr/>
        <a:lstStyle/>
        <a:p>
          <a:endParaRPr lang="en-HK"/>
        </a:p>
      </dgm:t>
    </dgm:pt>
    <dgm:pt modelId="{2097714D-B45E-4665-85AE-8CE2911420DC}">
      <dgm:prSet phldrT="[Text]"/>
      <dgm:spPr/>
      <dgm:t>
        <a:bodyPr/>
        <a:lstStyle/>
        <a:p>
          <a:r>
            <a:rPr lang="en-HK" dirty="0"/>
            <a:t>…</a:t>
          </a:r>
        </a:p>
      </dgm:t>
    </dgm:pt>
    <dgm:pt modelId="{BEEFCCE8-31FB-46CD-98ED-F504E7C05DA8}" type="parTrans" cxnId="{0B42923B-7E5A-4F86-8F48-B266B2393424}">
      <dgm:prSet/>
      <dgm:spPr/>
      <dgm:t>
        <a:bodyPr/>
        <a:lstStyle/>
        <a:p>
          <a:endParaRPr lang="en-HK"/>
        </a:p>
      </dgm:t>
    </dgm:pt>
    <dgm:pt modelId="{0EC10F8F-C5D4-4E75-B4CD-0D3CA6BBFE88}" type="sibTrans" cxnId="{0B42923B-7E5A-4F86-8F48-B266B2393424}">
      <dgm:prSet/>
      <dgm:spPr/>
      <dgm:t>
        <a:bodyPr/>
        <a:lstStyle/>
        <a:p>
          <a:endParaRPr lang="en-HK"/>
        </a:p>
      </dgm:t>
    </dgm:pt>
    <dgm:pt modelId="{B841A51A-5F14-4E95-851B-775078E39BA7}">
      <dgm:prSet phldrT="[Text]"/>
      <dgm:spPr/>
      <dgm:t>
        <a:bodyPr/>
        <a:lstStyle/>
        <a:p>
          <a:r>
            <a:rPr lang="en-HK" dirty="0"/>
            <a:t>…</a:t>
          </a:r>
        </a:p>
      </dgm:t>
    </dgm:pt>
    <dgm:pt modelId="{9BF11F9E-5BC3-486F-9557-9268DA78B3D2}" type="parTrans" cxnId="{2C2F8C88-CB99-478A-B4D3-960924B9ECD0}">
      <dgm:prSet/>
      <dgm:spPr/>
      <dgm:t>
        <a:bodyPr/>
        <a:lstStyle/>
        <a:p>
          <a:endParaRPr lang="en-HK"/>
        </a:p>
      </dgm:t>
    </dgm:pt>
    <dgm:pt modelId="{78BB74F3-84BA-4047-9B16-78A3DDB4F8DC}" type="sibTrans" cxnId="{2C2F8C88-CB99-478A-B4D3-960924B9ECD0}">
      <dgm:prSet/>
      <dgm:spPr/>
      <dgm:t>
        <a:bodyPr/>
        <a:lstStyle/>
        <a:p>
          <a:endParaRPr lang="en-HK"/>
        </a:p>
      </dgm:t>
    </dgm:pt>
    <dgm:pt modelId="{04C4FE05-D5C5-4DC4-9CBD-87DC4F706B52}">
      <dgm:prSet phldrT="[Text]"/>
      <dgm:spPr/>
      <dgm:t>
        <a:bodyPr/>
        <a:lstStyle/>
        <a:p>
          <a:r>
            <a:rPr lang="en-HK" dirty="0"/>
            <a:t>Doc 2</a:t>
          </a:r>
        </a:p>
      </dgm:t>
    </dgm:pt>
    <dgm:pt modelId="{CC0D058D-5F39-45CA-A3BA-E23550EB9933}" type="parTrans" cxnId="{9D3F059A-9F24-4CED-B61F-FA56E0DA2A62}">
      <dgm:prSet/>
      <dgm:spPr/>
      <dgm:t>
        <a:bodyPr/>
        <a:lstStyle/>
        <a:p>
          <a:endParaRPr lang="en-HK"/>
        </a:p>
      </dgm:t>
    </dgm:pt>
    <dgm:pt modelId="{05880EA5-BF37-424B-A96A-21C4204F2C50}" type="sibTrans" cxnId="{9D3F059A-9F24-4CED-B61F-FA56E0DA2A62}">
      <dgm:prSet/>
      <dgm:spPr/>
      <dgm:t>
        <a:bodyPr/>
        <a:lstStyle/>
        <a:p>
          <a:endParaRPr lang="en-HK"/>
        </a:p>
      </dgm:t>
    </dgm:pt>
    <dgm:pt modelId="{553BCFDE-7AA2-47EE-89A6-DE8EF3379478}">
      <dgm:prSet phldrT="[Text]"/>
      <dgm:spPr/>
      <dgm:t>
        <a:bodyPr/>
        <a:lstStyle/>
        <a:p>
          <a:r>
            <a:rPr lang="en-HK" dirty="0"/>
            <a:t>…</a:t>
          </a:r>
        </a:p>
      </dgm:t>
    </dgm:pt>
    <dgm:pt modelId="{96D2C375-2981-4CB0-9204-07F063AE30D0}" type="parTrans" cxnId="{249282FA-5CF2-49FE-98D5-AC47D3B413F2}">
      <dgm:prSet/>
      <dgm:spPr/>
      <dgm:t>
        <a:bodyPr/>
        <a:lstStyle/>
        <a:p>
          <a:endParaRPr lang="en-HK"/>
        </a:p>
      </dgm:t>
    </dgm:pt>
    <dgm:pt modelId="{0581C91A-9F88-4941-87FD-27CC80B1AC28}" type="sibTrans" cxnId="{249282FA-5CF2-49FE-98D5-AC47D3B413F2}">
      <dgm:prSet/>
      <dgm:spPr/>
      <dgm:t>
        <a:bodyPr/>
        <a:lstStyle/>
        <a:p>
          <a:endParaRPr lang="en-HK"/>
        </a:p>
      </dgm:t>
    </dgm:pt>
    <dgm:pt modelId="{C46A5805-8394-4851-8EB6-47DF5D3A20AF}">
      <dgm:prSet phldrT="[Text]"/>
      <dgm:spPr/>
      <dgm:t>
        <a:bodyPr/>
        <a:lstStyle/>
        <a:p>
          <a:r>
            <a:rPr lang="en-HK" dirty="0"/>
            <a:t>…</a:t>
          </a:r>
        </a:p>
      </dgm:t>
    </dgm:pt>
    <dgm:pt modelId="{1B4A7EE6-A4F7-4041-8E60-24E32DC721A0}" type="parTrans" cxnId="{60B12E81-6776-4952-8C12-708C52B498A7}">
      <dgm:prSet/>
      <dgm:spPr/>
      <dgm:t>
        <a:bodyPr/>
        <a:lstStyle/>
        <a:p>
          <a:endParaRPr lang="en-HK"/>
        </a:p>
      </dgm:t>
    </dgm:pt>
    <dgm:pt modelId="{FAE5828B-F21A-4B99-B4F0-F253AFCF69CE}" type="sibTrans" cxnId="{60B12E81-6776-4952-8C12-708C52B498A7}">
      <dgm:prSet/>
      <dgm:spPr/>
      <dgm:t>
        <a:bodyPr/>
        <a:lstStyle/>
        <a:p>
          <a:endParaRPr lang="en-HK"/>
        </a:p>
      </dgm:t>
    </dgm:pt>
    <dgm:pt modelId="{F9BF8E89-69C1-4560-AB38-8B350C054CD1}">
      <dgm:prSet phldrT="[Text]"/>
      <dgm:spPr/>
      <dgm:t>
        <a:bodyPr/>
        <a:lstStyle/>
        <a:p>
          <a:r>
            <a:rPr lang="en-HK" dirty="0"/>
            <a:t>Doc K</a:t>
          </a:r>
        </a:p>
      </dgm:t>
    </dgm:pt>
    <dgm:pt modelId="{57BE0B6F-C079-44C8-B446-B57BAE3C9364}" type="parTrans" cxnId="{EEC9E095-3F19-4E5E-9949-4C6B06F8EADD}">
      <dgm:prSet/>
      <dgm:spPr/>
      <dgm:t>
        <a:bodyPr/>
        <a:lstStyle/>
        <a:p>
          <a:endParaRPr lang="en-HK"/>
        </a:p>
      </dgm:t>
    </dgm:pt>
    <dgm:pt modelId="{BB2E4AF6-7199-4685-93B4-FE87E3E838D3}" type="sibTrans" cxnId="{EEC9E095-3F19-4E5E-9949-4C6B06F8EADD}">
      <dgm:prSet/>
      <dgm:spPr/>
      <dgm:t>
        <a:bodyPr/>
        <a:lstStyle/>
        <a:p>
          <a:endParaRPr lang="en-HK"/>
        </a:p>
      </dgm:t>
    </dgm:pt>
    <dgm:pt modelId="{8F191B58-752B-439A-8C14-88FC042586AA}">
      <dgm:prSet phldrT="[Text]"/>
      <dgm:spPr/>
      <dgm:t>
        <a:bodyPr/>
        <a:lstStyle/>
        <a:p>
          <a:r>
            <a:rPr lang="en-HK" dirty="0"/>
            <a:t>…</a:t>
          </a:r>
        </a:p>
      </dgm:t>
    </dgm:pt>
    <dgm:pt modelId="{9CAEB7F9-A784-4BCB-BE15-6BE544076640}" type="parTrans" cxnId="{8C699FE2-8FDF-4DCA-8896-F1DC34379A61}">
      <dgm:prSet/>
      <dgm:spPr/>
      <dgm:t>
        <a:bodyPr/>
        <a:lstStyle/>
        <a:p>
          <a:endParaRPr lang="en-HK"/>
        </a:p>
      </dgm:t>
    </dgm:pt>
    <dgm:pt modelId="{C631F10B-06FF-4DCC-8AE1-90C96AA3C46E}" type="sibTrans" cxnId="{8C699FE2-8FDF-4DCA-8896-F1DC34379A61}">
      <dgm:prSet/>
      <dgm:spPr/>
      <dgm:t>
        <a:bodyPr/>
        <a:lstStyle/>
        <a:p>
          <a:endParaRPr lang="en-HK"/>
        </a:p>
      </dgm:t>
    </dgm:pt>
    <dgm:pt modelId="{0FA493EF-49D9-4DF6-8B2B-46685C14DA80}">
      <dgm:prSet phldrT="[Text]"/>
      <dgm:spPr/>
      <dgm:t>
        <a:bodyPr/>
        <a:lstStyle/>
        <a:p>
          <a:r>
            <a:rPr lang="en-HK" dirty="0"/>
            <a:t>…</a:t>
          </a:r>
        </a:p>
      </dgm:t>
    </dgm:pt>
    <dgm:pt modelId="{F36C3602-56C9-40C3-BAA2-B9DD5E5F7D4C}" type="parTrans" cxnId="{5B71C432-CF98-4F39-BACC-E5CD2C29BDC1}">
      <dgm:prSet/>
      <dgm:spPr/>
      <dgm:t>
        <a:bodyPr/>
        <a:lstStyle/>
        <a:p>
          <a:endParaRPr lang="en-HK"/>
        </a:p>
      </dgm:t>
    </dgm:pt>
    <dgm:pt modelId="{E960D56B-E939-402C-BE99-62AC8D7628DA}" type="sibTrans" cxnId="{5B71C432-CF98-4F39-BACC-E5CD2C29BDC1}">
      <dgm:prSet/>
      <dgm:spPr/>
      <dgm:t>
        <a:bodyPr/>
        <a:lstStyle/>
        <a:p>
          <a:endParaRPr lang="en-HK"/>
        </a:p>
      </dgm:t>
    </dgm:pt>
    <dgm:pt modelId="{9085D374-CA7A-46AF-9E3E-9EF9F273E2CC}">
      <dgm:prSet phldrT="[Text]"/>
      <dgm:spPr/>
      <dgm:t>
        <a:bodyPr/>
        <a:lstStyle/>
        <a:p>
          <a:r>
            <a:rPr lang="en-HK" dirty="0"/>
            <a:t>…</a:t>
          </a:r>
        </a:p>
      </dgm:t>
    </dgm:pt>
    <dgm:pt modelId="{EB1434E2-FDAB-45B4-B268-C17784F7651F}" type="parTrans" cxnId="{0F0CD1A4-ECAE-4E24-937C-6F9B866E4196}">
      <dgm:prSet/>
      <dgm:spPr/>
      <dgm:t>
        <a:bodyPr/>
        <a:lstStyle/>
        <a:p>
          <a:endParaRPr lang="en-HK"/>
        </a:p>
      </dgm:t>
    </dgm:pt>
    <dgm:pt modelId="{9333D066-EA27-4CD3-8827-F5427CF6D758}" type="sibTrans" cxnId="{0F0CD1A4-ECAE-4E24-937C-6F9B866E4196}">
      <dgm:prSet/>
      <dgm:spPr/>
      <dgm:t>
        <a:bodyPr/>
        <a:lstStyle/>
        <a:p>
          <a:endParaRPr lang="en-HK"/>
        </a:p>
      </dgm:t>
    </dgm:pt>
    <dgm:pt modelId="{B5ACF19D-D3B1-440D-9D16-F46C2AFD5612}">
      <dgm:prSet phldrT="[Text]"/>
      <dgm:spPr/>
      <dgm:t>
        <a:bodyPr/>
        <a:lstStyle/>
        <a:p>
          <a:r>
            <a:rPr lang="en-HK" dirty="0"/>
            <a:t>…</a:t>
          </a:r>
        </a:p>
      </dgm:t>
    </dgm:pt>
    <dgm:pt modelId="{E946F410-C326-46DF-9A8D-A9EA4BEC0954}" type="parTrans" cxnId="{AFBDA5FF-2426-4A12-914D-7D7ED24DB945}">
      <dgm:prSet/>
      <dgm:spPr/>
      <dgm:t>
        <a:bodyPr/>
        <a:lstStyle/>
        <a:p>
          <a:endParaRPr lang="en-HK"/>
        </a:p>
      </dgm:t>
    </dgm:pt>
    <dgm:pt modelId="{D39431F6-0E83-4FB9-9E9C-699D01971CFF}" type="sibTrans" cxnId="{AFBDA5FF-2426-4A12-914D-7D7ED24DB945}">
      <dgm:prSet/>
      <dgm:spPr/>
      <dgm:t>
        <a:bodyPr/>
        <a:lstStyle/>
        <a:p>
          <a:endParaRPr lang="en-HK"/>
        </a:p>
      </dgm:t>
    </dgm:pt>
    <dgm:pt modelId="{9005913B-1C16-46F7-8E80-A16A6B400EAD}">
      <dgm:prSet phldrT="[Text]"/>
      <dgm:spPr/>
      <dgm:t>
        <a:bodyPr/>
        <a:lstStyle/>
        <a:p>
          <a:r>
            <a:rPr lang="en-HK" dirty="0"/>
            <a:t>…</a:t>
          </a:r>
        </a:p>
      </dgm:t>
    </dgm:pt>
    <dgm:pt modelId="{EB7003D9-D81B-49DD-8DB3-215D69EB43DE}" type="parTrans" cxnId="{15F6931F-0159-47EF-8D76-8E145058BC6A}">
      <dgm:prSet/>
      <dgm:spPr/>
      <dgm:t>
        <a:bodyPr/>
        <a:lstStyle/>
        <a:p>
          <a:endParaRPr lang="en-HK"/>
        </a:p>
      </dgm:t>
    </dgm:pt>
    <dgm:pt modelId="{57B09724-D839-4FE9-984E-F97FD6A263E2}" type="sibTrans" cxnId="{15F6931F-0159-47EF-8D76-8E145058BC6A}">
      <dgm:prSet/>
      <dgm:spPr/>
      <dgm:t>
        <a:bodyPr/>
        <a:lstStyle/>
        <a:p>
          <a:endParaRPr lang="en-HK"/>
        </a:p>
      </dgm:t>
    </dgm:pt>
    <dgm:pt modelId="{06166843-74CC-4142-9641-181F55CCBC12}">
      <dgm:prSet phldrT="[Text]"/>
      <dgm:spPr/>
      <dgm:t>
        <a:bodyPr/>
        <a:lstStyle/>
        <a:p>
          <a:r>
            <a:rPr lang="en-HK" dirty="0"/>
            <a:t>…</a:t>
          </a:r>
        </a:p>
      </dgm:t>
    </dgm:pt>
    <dgm:pt modelId="{A304EE8C-E471-4126-9EF8-F804C3AB12C0}" type="parTrans" cxnId="{CAE054DA-C171-4ACF-AE33-9CB0ACCC6C95}">
      <dgm:prSet/>
      <dgm:spPr/>
      <dgm:t>
        <a:bodyPr/>
        <a:lstStyle/>
        <a:p>
          <a:endParaRPr lang="en-HK"/>
        </a:p>
      </dgm:t>
    </dgm:pt>
    <dgm:pt modelId="{6FED39AB-C5F7-473B-9A89-B1B177DDE383}" type="sibTrans" cxnId="{CAE054DA-C171-4ACF-AE33-9CB0ACCC6C95}">
      <dgm:prSet/>
      <dgm:spPr/>
      <dgm:t>
        <a:bodyPr/>
        <a:lstStyle/>
        <a:p>
          <a:endParaRPr lang="en-HK"/>
        </a:p>
      </dgm:t>
    </dgm:pt>
    <dgm:pt modelId="{4E853A48-C1D6-4A4D-9F38-B88FFC5BF3FD}">
      <dgm:prSet phldrT="[Text]"/>
      <dgm:spPr/>
      <dgm:t>
        <a:bodyPr/>
        <a:lstStyle/>
        <a:p>
          <a:r>
            <a:rPr lang="en-HK" dirty="0"/>
            <a:t>…</a:t>
          </a:r>
        </a:p>
      </dgm:t>
    </dgm:pt>
    <dgm:pt modelId="{B2C06DE7-4959-4B73-9BD3-99E98D592773}" type="parTrans" cxnId="{0C9177B6-9E7C-4298-924B-DA29C0A73112}">
      <dgm:prSet/>
      <dgm:spPr/>
      <dgm:t>
        <a:bodyPr/>
        <a:lstStyle/>
        <a:p>
          <a:endParaRPr lang="en-HK"/>
        </a:p>
      </dgm:t>
    </dgm:pt>
    <dgm:pt modelId="{EACC4517-99B6-4A07-ADF8-B893F65F3DE3}" type="sibTrans" cxnId="{0C9177B6-9E7C-4298-924B-DA29C0A73112}">
      <dgm:prSet/>
      <dgm:spPr/>
      <dgm:t>
        <a:bodyPr/>
        <a:lstStyle/>
        <a:p>
          <a:endParaRPr lang="en-HK"/>
        </a:p>
      </dgm:t>
    </dgm:pt>
    <dgm:pt modelId="{54FA12A2-33E0-49A7-826A-EE43D6DCB2DC}">
      <dgm:prSet phldrT="[Text]"/>
      <dgm:spPr/>
      <dgm:t>
        <a:bodyPr/>
        <a:lstStyle/>
        <a:p>
          <a:r>
            <a:rPr lang="en-HK" dirty="0"/>
            <a:t>…</a:t>
          </a:r>
        </a:p>
      </dgm:t>
    </dgm:pt>
    <dgm:pt modelId="{D11BB22C-7D12-4CB3-BE42-FF8FFEBCC1AE}" type="parTrans" cxnId="{704585F0-FD57-46BD-BB50-86F35A152D94}">
      <dgm:prSet/>
      <dgm:spPr/>
      <dgm:t>
        <a:bodyPr/>
        <a:lstStyle/>
        <a:p>
          <a:endParaRPr lang="en-HK"/>
        </a:p>
      </dgm:t>
    </dgm:pt>
    <dgm:pt modelId="{AD8FB608-7E32-4209-A534-4A44A7E4B264}" type="sibTrans" cxnId="{704585F0-FD57-46BD-BB50-86F35A152D94}">
      <dgm:prSet/>
      <dgm:spPr/>
      <dgm:t>
        <a:bodyPr/>
        <a:lstStyle/>
        <a:p>
          <a:endParaRPr lang="en-HK"/>
        </a:p>
      </dgm:t>
    </dgm:pt>
    <dgm:pt modelId="{58D17DD4-FA90-43E2-BB3A-1C8D23DC2EF3}" type="pres">
      <dgm:prSet presAssocID="{CF040EC4-7098-44C3-9F7E-411EAEB0A2E7}" presName="linearFlow" presStyleCnt="0">
        <dgm:presLayoutVars>
          <dgm:dir/>
          <dgm:animLvl val="lvl"/>
          <dgm:resizeHandles/>
        </dgm:presLayoutVars>
      </dgm:prSet>
      <dgm:spPr/>
    </dgm:pt>
    <dgm:pt modelId="{19BEA716-DD33-4245-BD93-640C68690F58}" type="pres">
      <dgm:prSet presAssocID="{08B3A265-B8CB-42E2-9259-54B7E80CF935}" presName="compositeNode" presStyleCnt="0">
        <dgm:presLayoutVars>
          <dgm:bulletEnabled val="1"/>
        </dgm:presLayoutVars>
      </dgm:prSet>
      <dgm:spPr/>
    </dgm:pt>
    <dgm:pt modelId="{22D4FDA3-EE72-44C4-BDAD-C3170A3E7D59}" type="pres">
      <dgm:prSet presAssocID="{08B3A265-B8CB-42E2-9259-54B7E80CF935}"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hredder with solid fill"/>
        </a:ext>
      </dgm:extLst>
    </dgm:pt>
    <dgm:pt modelId="{C5D00A34-C2B9-4FE6-B4C8-23C7E7885E32}" type="pres">
      <dgm:prSet presAssocID="{08B3A265-B8CB-42E2-9259-54B7E80CF935}" presName="childNode" presStyleLbl="node1" presStyleIdx="0" presStyleCnt="3">
        <dgm:presLayoutVars>
          <dgm:bulletEnabled val="1"/>
        </dgm:presLayoutVars>
      </dgm:prSet>
      <dgm:spPr/>
    </dgm:pt>
    <dgm:pt modelId="{309E5495-087E-438B-A60F-6E2CDCED508B}" type="pres">
      <dgm:prSet presAssocID="{08B3A265-B8CB-42E2-9259-54B7E80CF935}" presName="parentNode" presStyleLbl="revTx" presStyleIdx="0" presStyleCnt="3">
        <dgm:presLayoutVars>
          <dgm:chMax val="0"/>
          <dgm:bulletEnabled val="1"/>
        </dgm:presLayoutVars>
      </dgm:prSet>
      <dgm:spPr/>
    </dgm:pt>
    <dgm:pt modelId="{B246ACC2-9806-46CC-A063-F027FF948A53}" type="pres">
      <dgm:prSet presAssocID="{70C7615F-9445-4A9E-B7C1-21F7BC8406CC}" presName="sibTrans" presStyleCnt="0"/>
      <dgm:spPr/>
    </dgm:pt>
    <dgm:pt modelId="{7003B8EA-ECCD-4672-8DAA-0020AA4CB344}" type="pres">
      <dgm:prSet presAssocID="{04C4FE05-D5C5-4DC4-9CBD-87DC4F706B52}" presName="compositeNode" presStyleCnt="0">
        <dgm:presLayoutVars>
          <dgm:bulletEnabled val="1"/>
        </dgm:presLayoutVars>
      </dgm:prSet>
      <dgm:spPr/>
    </dgm:pt>
    <dgm:pt modelId="{50A32CD2-3080-4AC2-9FB4-9E0000EF73C7}" type="pres">
      <dgm:prSet presAssocID="{04C4FE05-D5C5-4DC4-9CBD-87DC4F706B52}"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redder with solid fill"/>
        </a:ext>
      </dgm:extLst>
    </dgm:pt>
    <dgm:pt modelId="{5B40336A-CE36-4151-8712-DA0167CEC0A3}" type="pres">
      <dgm:prSet presAssocID="{04C4FE05-D5C5-4DC4-9CBD-87DC4F706B52}" presName="childNode" presStyleLbl="node1" presStyleIdx="1" presStyleCnt="3">
        <dgm:presLayoutVars>
          <dgm:bulletEnabled val="1"/>
        </dgm:presLayoutVars>
      </dgm:prSet>
      <dgm:spPr/>
    </dgm:pt>
    <dgm:pt modelId="{FD4B7BF3-0552-4D14-A264-722EE8FD117E}" type="pres">
      <dgm:prSet presAssocID="{04C4FE05-D5C5-4DC4-9CBD-87DC4F706B52}" presName="parentNode" presStyleLbl="revTx" presStyleIdx="1" presStyleCnt="3">
        <dgm:presLayoutVars>
          <dgm:chMax val="0"/>
          <dgm:bulletEnabled val="1"/>
        </dgm:presLayoutVars>
      </dgm:prSet>
      <dgm:spPr/>
    </dgm:pt>
    <dgm:pt modelId="{935FDFDF-56DE-42D7-8876-2CDD19862B66}" type="pres">
      <dgm:prSet presAssocID="{05880EA5-BF37-424B-A96A-21C4204F2C50}" presName="sibTrans" presStyleCnt="0"/>
      <dgm:spPr/>
    </dgm:pt>
    <dgm:pt modelId="{6A5F9CCE-0C91-449B-8B14-372287F1AAA9}" type="pres">
      <dgm:prSet presAssocID="{F9BF8E89-69C1-4560-AB38-8B350C054CD1}" presName="compositeNode" presStyleCnt="0">
        <dgm:presLayoutVars>
          <dgm:bulletEnabled val="1"/>
        </dgm:presLayoutVars>
      </dgm:prSet>
      <dgm:spPr/>
    </dgm:pt>
    <dgm:pt modelId="{A2912C84-2B33-4E3F-81DC-2FE18D5A33D6}" type="pres">
      <dgm:prSet presAssocID="{F9BF8E89-69C1-4560-AB38-8B350C054CD1}"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redder with solid fill"/>
        </a:ext>
      </dgm:extLst>
    </dgm:pt>
    <dgm:pt modelId="{E1C982D4-443F-4462-BC02-C03245038769}" type="pres">
      <dgm:prSet presAssocID="{F9BF8E89-69C1-4560-AB38-8B350C054CD1}" presName="childNode" presStyleLbl="node1" presStyleIdx="2" presStyleCnt="3">
        <dgm:presLayoutVars>
          <dgm:bulletEnabled val="1"/>
        </dgm:presLayoutVars>
      </dgm:prSet>
      <dgm:spPr/>
    </dgm:pt>
    <dgm:pt modelId="{0C8A3E0C-0239-4C3A-AEFF-1C8D259CB82A}" type="pres">
      <dgm:prSet presAssocID="{F9BF8E89-69C1-4560-AB38-8B350C054CD1}" presName="parentNode" presStyleLbl="revTx" presStyleIdx="2" presStyleCnt="3">
        <dgm:presLayoutVars>
          <dgm:chMax val="0"/>
          <dgm:bulletEnabled val="1"/>
        </dgm:presLayoutVars>
      </dgm:prSet>
      <dgm:spPr/>
    </dgm:pt>
  </dgm:ptLst>
  <dgm:cxnLst>
    <dgm:cxn modelId="{AE904507-4E60-4640-95DE-DF4884B49665}" type="presOf" srcId="{C46A5805-8394-4851-8EB6-47DF5D3A20AF}" destId="{5B40336A-CE36-4151-8712-DA0167CEC0A3}" srcOrd="0" destOrd="1" presId="urn:microsoft.com/office/officeart/2005/8/layout/hList2"/>
    <dgm:cxn modelId="{61A5560C-DD24-46BC-994D-8DFB787136C1}" type="presOf" srcId="{553BCFDE-7AA2-47EE-89A6-DE8EF3379478}" destId="{5B40336A-CE36-4151-8712-DA0167CEC0A3}" srcOrd="0" destOrd="0" presId="urn:microsoft.com/office/officeart/2005/8/layout/hList2"/>
    <dgm:cxn modelId="{50A2150E-CD1F-432E-A974-8366A857F20B}" type="presOf" srcId="{CF040EC4-7098-44C3-9F7E-411EAEB0A2E7}" destId="{58D17DD4-FA90-43E2-BB3A-1C8D23DC2EF3}" srcOrd="0" destOrd="0" presId="urn:microsoft.com/office/officeart/2005/8/layout/hList2"/>
    <dgm:cxn modelId="{0FBE0011-771F-48DF-87EA-3E65E636B929}" type="presOf" srcId="{8F191B58-752B-439A-8C14-88FC042586AA}" destId="{E1C982D4-443F-4462-BC02-C03245038769}" srcOrd="0" destOrd="0" presId="urn:microsoft.com/office/officeart/2005/8/layout/hList2"/>
    <dgm:cxn modelId="{C09DBB13-F747-4ED1-BE40-0D0DD833F14B}" type="presOf" srcId="{08B3A265-B8CB-42E2-9259-54B7E80CF935}" destId="{309E5495-087E-438B-A60F-6E2CDCED508B}" srcOrd="0" destOrd="0" presId="urn:microsoft.com/office/officeart/2005/8/layout/hList2"/>
    <dgm:cxn modelId="{15F6931F-0159-47EF-8D76-8E145058BC6A}" srcId="{F9BF8E89-69C1-4560-AB38-8B350C054CD1}" destId="{9005913B-1C16-46F7-8E80-A16A6B400EAD}" srcOrd="1" destOrd="0" parTransId="{EB7003D9-D81B-49DD-8DB3-215D69EB43DE}" sibTransId="{57B09724-D839-4FE9-984E-F97FD6A263E2}"/>
    <dgm:cxn modelId="{5B71C432-CF98-4F39-BACC-E5CD2C29BDC1}" srcId="{F9BF8E89-69C1-4560-AB38-8B350C054CD1}" destId="{0FA493EF-49D9-4DF6-8B2B-46685C14DA80}" srcOrd="5" destOrd="0" parTransId="{F36C3602-56C9-40C3-BAA2-B9DD5E5F7D4C}" sibTransId="{E960D56B-E939-402C-BE99-62AC8D7628DA}"/>
    <dgm:cxn modelId="{BCFE483A-4A49-4BC5-B6A3-77D7BC860973}" type="presOf" srcId="{9085D374-CA7A-46AF-9E3E-9EF9F273E2CC}" destId="{C5D00A34-C2B9-4FE6-B4C8-23C7E7885E32}" srcOrd="0" destOrd="1" presId="urn:microsoft.com/office/officeart/2005/8/layout/hList2"/>
    <dgm:cxn modelId="{0B42923B-7E5A-4F86-8F48-B266B2393424}" srcId="{08B3A265-B8CB-42E2-9259-54B7E80CF935}" destId="{2097714D-B45E-4665-85AE-8CE2911420DC}" srcOrd="0" destOrd="0" parTransId="{BEEFCCE8-31FB-46CD-98ED-F504E7C05DA8}" sibTransId="{0EC10F8F-C5D4-4E75-B4CD-0D3CA6BBFE88}"/>
    <dgm:cxn modelId="{F447893D-2EBD-46BE-92D9-06D91E2AD54A}" type="presOf" srcId="{B5ACF19D-D3B1-440D-9D16-F46C2AFD5612}" destId="{C5D00A34-C2B9-4FE6-B4C8-23C7E7885E32}" srcOrd="0" destOrd="2" presId="urn:microsoft.com/office/officeart/2005/8/layout/hList2"/>
    <dgm:cxn modelId="{B083984A-AEDB-4C69-BB5D-4B7F43FB08E4}" srcId="{CF040EC4-7098-44C3-9F7E-411EAEB0A2E7}" destId="{08B3A265-B8CB-42E2-9259-54B7E80CF935}" srcOrd="0" destOrd="0" parTransId="{D9CA4728-34C5-400F-A4FC-6C10D67044BF}" sibTransId="{70C7615F-9445-4A9E-B7C1-21F7BC8406CC}"/>
    <dgm:cxn modelId="{45CDBA7B-25F2-452A-B72C-2BBF54BC484A}" type="presOf" srcId="{4E853A48-C1D6-4A4D-9F38-B88FFC5BF3FD}" destId="{E1C982D4-443F-4462-BC02-C03245038769}" srcOrd="0" destOrd="3" presId="urn:microsoft.com/office/officeart/2005/8/layout/hList2"/>
    <dgm:cxn modelId="{CC8DB67C-52B0-433A-A507-4C87FB47A077}" type="presOf" srcId="{54FA12A2-33E0-49A7-826A-EE43D6DCB2DC}" destId="{E1C982D4-443F-4462-BC02-C03245038769}" srcOrd="0" destOrd="4" presId="urn:microsoft.com/office/officeart/2005/8/layout/hList2"/>
    <dgm:cxn modelId="{60B12E81-6776-4952-8C12-708C52B498A7}" srcId="{04C4FE05-D5C5-4DC4-9CBD-87DC4F706B52}" destId="{C46A5805-8394-4851-8EB6-47DF5D3A20AF}" srcOrd="1" destOrd="0" parTransId="{1B4A7EE6-A4F7-4041-8E60-24E32DC721A0}" sibTransId="{FAE5828B-F21A-4B99-B4F0-F253AFCF69CE}"/>
    <dgm:cxn modelId="{2C2F8C88-CB99-478A-B4D3-960924B9ECD0}" srcId="{08B3A265-B8CB-42E2-9259-54B7E80CF935}" destId="{B841A51A-5F14-4E95-851B-775078E39BA7}" srcOrd="3" destOrd="0" parTransId="{9BF11F9E-5BC3-486F-9557-9268DA78B3D2}" sibTransId="{78BB74F3-84BA-4047-9B16-78A3DDB4F8DC}"/>
    <dgm:cxn modelId="{3073FC8C-3F6E-4379-94A2-EFC1511EDF33}" type="presOf" srcId="{2097714D-B45E-4665-85AE-8CE2911420DC}" destId="{C5D00A34-C2B9-4FE6-B4C8-23C7E7885E32}" srcOrd="0" destOrd="0" presId="urn:microsoft.com/office/officeart/2005/8/layout/hList2"/>
    <dgm:cxn modelId="{EEC9E095-3F19-4E5E-9949-4C6B06F8EADD}" srcId="{CF040EC4-7098-44C3-9F7E-411EAEB0A2E7}" destId="{F9BF8E89-69C1-4560-AB38-8B350C054CD1}" srcOrd="2" destOrd="0" parTransId="{57BE0B6F-C079-44C8-B446-B57BAE3C9364}" sibTransId="{BB2E4AF6-7199-4685-93B4-FE87E3E838D3}"/>
    <dgm:cxn modelId="{9D3F059A-9F24-4CED-B61F-FA56E0DA2A62}" srcId="{CF040EC4-7098-44C3-9F7E-411EAEB0A2E7}" destId="{04C4FE05-D5C5-4DC4-9CBD-87DC4F706B52}" srcOrd="1" destOrd="0" parTransId="{CC0D058D-5F39-45CA-A3BA-E23550EB9933}" sibTransId="{05880EA5-BF37-424B-A96A-21C4204F2C50}"/>
    <dgm:cxn modelId="{D0D6DF9E-AE46-450D-B74B-099F143839C1}" type="presOf" srcId="{06166843-74CC-4142-9641-181F55CCBC12}" destId="{E1C982D4-443F-4462-BC02-C03245038769}" srcOrd="0" destOrd="2" presId="urn:microsoft.com/office/officeart/2005/8/layout/hList2"/>
    <dgm:cxn modelId="{0F0CD1A4-ECAE-4E24-937C-6F9B866E4196}" srcId="{08B3A265-B8CB-42E2-9259-54B7E80CF935}" destId="{9085D374-CA7A-46AF-9E3E-9EF9F273E2CC}" srcOrd="1" destOrd="0" parTransId="{EB1434E2-FDAB-45B4-B268-C17784F7651F}" sibTransId="{9333D066-EA27-4CD3-8827-F5427CF6D758}"/>
    <dgm:cxn modelId="{0C9177B6-9E7C-4298-924B-DA29C0A73112}" srcId="{F9BF8E89-69C1-4560-AB38-8B350C054CD1}" destId="{4E853A48-C1D6-4A4D-9F38-B88FFC5BF3FD}" srcOrd="3" destOrd="0" parTransId="{B2C06DE7-4959-4B73-9BD3-99E98D592773}" sibTransId="{EACC4517-99B6-4A07-ADF8-B893F65F3DE3}"/>
    <dgm:cxn modelId="{CAE054DA-C171-4ACF-AE33-9CB0ACCC6C95}" srcId="{F9BF8E89-69C1-4560-AB38-8B350C054CD1}" destId="{06166843-74CC-4142-9641-181F55CCBC12}" srcOrd="2" destOrd="0" parTransId="{A304EE8C-E471-4126-9EF8-F804C3AB12C0}" sibTransId="{6FED39AB-C5F7-473B-9A89-B1B177DDE383}"/>
    <dgm:cxn modelId="{8C699FE2-8FDF-4DCA-8896-F1DC34379A61}" srcId="{F9BF8E89-69C1-4560-AB38-8B350C054CD1}" destId="{8F191B58-752B-439A-8C14-88FC042586AA}" srcOrd="0" destOrd="0" parTransId="{9CAEB7F9-A784-4BCB-BE15-6BE544076640}" sibTransId="{C631F10B-06FF-4DCC-8AE1-90C96AA3C46E}"/>
    <dgm:cxn modelId="{3D30E7E4-A86A-4E02-82C5-490598F82025}" type="presOf" srcId="{0FA493EF-49D9-4DF6-8B2B-46685C14DA80}" destId="{E1C982D4-443F-4462-BC02-C03245038769}" srcOrd="0" destOrd="5" presId="urn:microsoft.com/office/officeart/2005/8/layout/hList2"/>
    <dgm:cxn modelId="{B005CEEB-0D95-4932-8972-D0A40548058E}" type="presOf" srcId="{9005913B-1C16-46F7-8E80-A16A6B400EAD}" destId="{E1C982D4-443F-4462-BC02-C03245038769}" srcOrd="0" destOrd="1" presId="urn:microsoft.com/office/officeart/2005/8/layout/hList2"/>
    <dgm:cxn modelId="{017FF2EF-0D3D-44F2-A585-C241C3E55625}" type="presOf" srcId="{F9BF8E89-69C1-4560-AB38-8B350C054CD1}" destId="{0C8A3E0C-0239-4C3A-AEFF-1C8D259CB82A}" srcOrd="0" destOrd="0" presId="urn:microsoft.com/office/officeart/2005/8/layout/hList2"/>
    <dgm:cxn modelId="{704585F0-FD57-46BD-BB50-86F35A152D94}" srcId="{F9BF8E89-69C1-4560-AB38-8B350C054CD1}" destId="{54FA12A2-33E0-49A7-826A-EE43D6DCB2DC}" srcOrd="4" destOrd="0" parTransId="{D11BB22C-7D12-4CB3-BE42-FF8FFEBCC1AE}" sibTransId="{AD8FB608-7E32-4209-A534-4A44A7E4B264}"/>
    <dgm:cxn modelId="{F7BD16F9-C6A2-40C8-B3DE-A878FF0A9BD1}" type="presOf" srcId="{04C4FE05-D5C5-4DC4-9CBD-87DC4F706B52}" destId="{FD4B7BF3-0552-4D14-A264-722EE8FD117E}" srcOrd="0" destOrd="0" presId="urn:microsoft.com/office/officeart/2005/8/layout/hList2"/>
    <dgm:cxn modelId="{249282FA-5CF2-49FE-98D5-AC47D3B413F2}" srcId="{04C4FE05-D5C5-4DC4-9CBD-87DC4F706B52}" destId="{553BCFDE-7AA2-47EE-89A6-DE8EF3379478}" srcOrd="0" destOrd="0" parTransId="{96D2C375-2981-4CB0-9204-07F063AE30D0}" sibTransId="{0581C91A-9F88-4941-87FD-27CC80B1AC28}"/>
    <dgm:cxn modelId="{62D2EAFE-5B78-4992-A81E-69DC5BE2D25E}" type="presOf" srcId="{B841A51A-5F14-4E95-851B-775078E39BA7}" destId="{C5D00A34-C2B9-4FE6-B4C8-23C7E7885E32}" srcOrd="0" destOrd="3" presId="urn:microsoft.com/office/officeart/2005/8/layout/hList2"/>
    <dgm:cxn modelId="{AFBDA5FF-2426-4A12-914D-7D7ED24DB945}" srcId="{08B3A265-B8CB-42E2-9259-54B7E80CF935}" destId="{B5ACF19D-D3B1-440D-9D16-F46C2AFD5612}" srcOrd="2" destOrd="0" parTransId="{E946F410-C326-46DF-9A8D-A9EA4BEC0954}" sibTransId="{D39431F6-0E83-4FB9-9E9C-699D01971CFF}"/>
    <dgm:cxn modelId="{4FDB7F36-91A5-4C9F-B452-DFE5E078F832}" type="presParOf" srcId="{58D17DD4-FA90-43E2-BB3A-1C8D23DC2EF3}" destId="{19BEA716-DD33-4245-BD93-640C68690F58}" srcOrd="0" destOrd="0" presId="urn:microsoft.com/office/officeart/2005/8/layout/hList2"/>
    <dgm:cxn modelId="{F062B0F2-39EE-44E3-8B6F-A7D829DA1079}" type="presParOf" srcId="{19BEA716-DD33-4245-BD93-640C68690F58}" destId="{22D4FDA3-EE72-44C4-BDAD-C3170A3E7D59}" srcOrd="0" destOrd="0" presId="urn:microsoft.com/office/officeart/2005/8/layout/hList2"/>
    <dgm:cxn modelId="{B80B2DAE-E39C-46CF-86D8-212DB5DE80BC}" type="presParOf" srcId="{19BEA716-DD33-4245-BD93-640C68690F58}" destId="{C5D00A34-C2B9-4FE6-B4C8-23C7E7885E32}" srcOrd="1" destOrd="0" presId="urn:microsoft.com/office/officeart/2005/8/layout/hList2"/>
    <dgm:cxn modelId="{6576E690-53FE-483E-AF60-52B3CBC1C837}" type="presParOf" srcId="{19BEA716-DD33-4245-BD93-640C68690F58}" destId="{309E5495-087E-438B-A60F-6E2CDCED508B}" srcOrd="2" destOrd="0" presId="urn:microsoft.com/office/officeart/2005/8/layout/hList2"/>
    <dgm:cxn modelId="{E4CCB0C1-4B67-4B29-A7B7-1576486290F9}" type="presParOf" srcId="{58D17DD4-FA90-43E2-BB3A-1C8D23DC2EF3}" destId="{B246ACC2-9806-46CC-A063-F027FF948A53}" srcOrd="1" destOrd="0" presId="urn:microsoft.com/office/officeart/2005/8/layout/hList2"/>
    <dgm:cxn modelId="{124B3C82-3B7D-4444-84FE-C76F61F53D48}" type="presParOf" srcId="{58D17DD4-FA90-43E2-BB3A-1C8D23DC2EF3}" destId="{7003B8EA-ECCD-4672-8DAA-0020AA4CB344}" srcOrd="2" destOrd="0" presId="urn:microsoft.com/office/officeart/2005/8/layout/hList2"/>
    <dgm:cxn modelId="{28D25EF0-CF18-498E-868B-13D09F7A983C}" type="presParOf" srcId="{7003B8EA-ECCD-4672-8DAA-0020AA4CB344}" destId="{50A32CD2-3080-4AC2-9FB4-9E0000EF73C7}" srcOrd="0" destOrd="0" presId="urn:microsoft.com/office/officeart/2005/8/layout/hList2"/>
    <dgm:cxn modelId="{CDD5D6FF-1E82-462D-8DF8-69933D6B732E}" type="presParOf" srcId="{7003B8EA-ECCD-4672-8DAA-0020AA4CB344}" destId="{5B40336A-CE36-4151-8712-DA0167CEC0A3}" srcOrd="1" destOrd="0" presId="urn:microsoft.com/office/officeart/2005/8/layout/hList2"/>
    <dgm:cxn modelId="{86B2F82C-E54F-4B2F-83E9-112C805CC9DF}" type="presParOf" srcId="{7003B8EA-ECCD-4672-8DAA-0020AA4CB344}" destId="{FD4B7BF3-0552-4D14-A264-722EE8FD117E}" srcOrd="2" destOrd="0" presId="urn:microsoft.com/office/officeart/2005/8/layout/hList2"/>
    <dgm:cxn modelId="{019A0AB1-F160-4CD5-B4DD-1A1481448F8F}" type="presParOf" srcId="{58D17DD4-FA90-43E2-BB3A-1C8D23DC2EF3}" destId="{935FDFDF-56DE-42D7-8876-2CDD19862B66}" srcOrd="3" destOrd="0" presId="urn:microsoft.com/office/officeart/2005/8/layout/hList2"/>
    <dgm:cxn modelId="{0D898185-2F5B-4585-B343-CC66C3CD4B03}" type="presParOf" srcId="{58D17DD4-FA90-43E2-BB3A-1C8D23DC2EF3}" destId="{6A5F9CCE-0C91-449B-8B14-372287F1AAA9}" srcOrd="4" destOrd="0" presId="urn:microsoft.com/office/officeart/2005/8/layout/hList2"/>
    <dgm:cxn modelId="{F5CDC7F4-801A-43A3-BCD3-A504057947AD}" type="presParOf" srcId="{6A5F9CCE-0C91-449B-8B14-372287F1AAA9}" destId="{A2912C84-2B33-4E3F-81DC-2FE18D5A33D6}" srcOrd="0" destOrd="0" presId="urn:microsoft.com/office/officeart/2005/8/layout/hList2"/>
    <dgm:cxn modelId="{EF421691-5D21-4F3F-A1F2-E852D0184E7F}" type="presParOf" srcId="{6A5F9CCE-0C91-449B-8B14-372287F1AAA9}" destId="{E1C982D4-443F-4462-BC02-C03245038769}" srcOrd="1" destOrd="0" presId="urn:microsoft.com/office/officeart/2005/8/layout/hList2"/>
    <dgm:cxn modelId="{9F4FEBD3-09F3-40E1-9C14-3EECB21BCA96}" type="presParOf" srcId="{6A5F9CCE-0C91-449B-8B14-372287F1AAA9}" destId="{0C8A3E0C-0239-4C3A-AEFF-1C8D259CB82A}" srcOrd="2" destOrd="0" presId="urn:microsoft.com/office/officeart/2005/8/layout/h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E5495-087E-438B-A60F-6E2CDCED508B}">
      <dsp:nvSpPr>
        <dsp:cNvPr id="0" name=""/>
        <dsp:cNvSpPr/>
      </dsp:nvSpPr>
      <dsp:spPr>
        <a:xfrm rot="16200000">
          <a:off x="-753739" y="1067639"/>
          <a:ext cx="1639056" cy="10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3500" bIns="0" numCol="1" spcCol="1270" anchor="t" anchorCtr="0">
          <a:noAutofit/>
        </a:bodyPr>
        <a:lstStyle/>
        <a:p>
          <a:pPr marL="0" lvl="0" indent="0" algn="r" defTabSz="311150">
            <a:lnSpc>
              <a:spcPct val="90000"/>
            </a:lnSpc>
            <a:spcBef>
              <a:spcPct val="0"/>
            </a:spcBef>
            <a:spcAft>
              <a:spcPct val="35000"/>
            </a:spcAft>
            <a:buNone/>
          </a:pPr>
          <a:r>
            <a:rPr lang="en-US" altLang="zh-CN" sz="700" kern="1200" dirty="0"/>
            <a:t>Doc 1</a:t>
          </a:r>
          <a:endParaRPr lang="en-HK" sz="700" kern="1200" dirty="0"/>
        </a:p>
      </dsp:txBody>
      <dsp:txXfrm>
        <a:off x="-753739" y="1067639"/>
        <a:ext cx="1639056" cy="106015"/>
      </dsp:txXfrm>
    </dsp:sp>
    <dsp:sp modelId="{C5D00A34-C2B9-4FE6-B4C8-23C7E7885E32}">
      <dsp:nvSpPr>
        <dsp:cNvPr id="0" name=""/>
        <dsp:cNvSpPr/>
      </dsp:nvSpPr>
      <dsp:spPr>
        <a:xfrm>
          <a:off x="118796" y="301119"/>
          <a:ext cx="528352" cy="1639056"/>
        </a:xfrm>
        <a:prstGeom prst="rect">
          <a:avLst/>
        </a:prstGeom>
        <a:gradFill rotWithShape="0">
          <a:gsLst>
            <a:gs pos="0">
              <a:schemeClr val="accent4">
                <a:shade val="50000"/>
                <a:hueOff val="0"/>
                <a:satOff val="0"/>
                <a:lumOff val="0"/>
                <a:alphaOff val="0"/>
                <a:lumMod val="110000"/>
                <a:satMod val="105000"/>
                <a:tint val="67000"/>
              </a:schemeClr>
            </a:gs>
            <a:gs pos="50000">
              <a:schemeClr val="accent4">
                <a:shade val="50000"/>
                <a:hueOff val="0"/>
                <a:satOff val="0"/>
                <a:lumOff val="0"/>
                <a:alphaOff val="0"/>
                <a:lumMod val="105000"/>
                <a:satMod val="103000"/>
                <a:tint val="73000"/>
              </a:schemeClr>
            </a:gs>
            <a:gs pos="100000">
              <a:schemeClr val="accent4">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93500" rIns="113792" bIns="113792" numCol="1" spcCol="1270" anchor="t" anchorCtr="0">
          <a:noAutofit/>
        </a:bodyPr>
        <a:lstStyle/>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dsp:txBody>
      <dsp:txXfrm>
        <a:off x="118796" y="301119"/>
        <a:ext cx="528352" cy="1639056"/>
      </dsp:txXfrm>
    </dsp:sp>
    <dsp:sp modelId="{22D4FDA3-EE72-44C4-BDAD-C3170A3E7D59}">
      <dsp:nvSpPr>
        <dsp:cNvPr id="0" name=""/>
        <dsp:cNvSpPr/>
      </dsp:nvSpPr>
      <dsp:spPr>
        <a:xfrm>
          <a:off x="12781" y="161178"/>
          <a:ext cx="212031" cy="21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D4B7BF3-0552-4D14-A264-722EE8FD117E}">
      <dsp:nvSpPr>
        <dsp:cNvPr id="0" name=""/>
        <dsp:cNvSpPr/>
      </dsp:nvSpPr>
      <dsp:spPr>
        <a:xfrm rot="16200000">
          <a:off x="9847" y="1067639"/>
          <a:ext cx="1639056" cy="10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3500" bIns="0" numCol="1" spcCol="1270" anchor="t" anchorCtr="0">
          <a:noAutofit/>
        </a:bodyPr>
        <a:lstStyle/>
        <a:p>
          <a:pPr marL="0" lvl="0" indent="0" algn="r" defTabSz="311150">
            <a:lnSpc>
              <a:spcPct val="90000"/>
            </a:lnSpc>
            <a:spcBef>
              <a:spcPct val="0"/>
            </a:spcBef>
            <a:spcAft>
              <a:spcPct val="35000"/>
            </a:spcAft>
            <a:buNone/>
          </a:pPr>
          <a:r>
            <a:rPr lang="en-HK" sz="700" kern="1200" dirty="0"/>
            <a:t>Doc 2</a:t>
          </a:r>
        </a:p>
      </dsp:txBody>
      <dsp:txXfrm>
        <a:off x="9847" y="1067639"/>
        <a:ext cx="1639056" cy="106015"/>
      </dsp:txXfrm>
    </dsp:sp>
    <dsp:sp modelId="{5B40336A-CE36-4151-8712-DA0167CEC0A3}">
      <dsp:nvSpPr>
        <dsp:cNvPr id="0" name=""/>
        <dsp:cNvSpPr/>
      </dsp:nvSpPr>
      <dsp:spPr>
        <a:xfrm>
          <a:off x="882383" y="301119"/>
          <a:ext cx="528352" cy="1639056"/>
        </a:xfrm>
        <a:prstGeom prst="rect">
          <a:avLst/>
        </a:prstGeom>
        <a:gradFill rotWithShape="0">
          <a:gsLst>
            <a:gs pos="0">
              <a:schemeClr val="accent4">
                <a:shade val="50000"/>
                <a:hueOff val="-396136"/>
                <a:satOff val="0"/>
                <a:lumOff val="32202"/>
                <a:alphaOff val="0"/>
                <a:lumMod val="110000"/>
                <a:satMod val="105000"/>
                <a:tint val="67000"/>
              </a:schemeClr>
            </a:gs>
            <a:gs pos="50000">
              <a:schemeClr val="accent4">
                <a:shade val="50000"/>
                <a:hueOff val="-396136"/>
                <a:satOff val="0"/>
                <a:lumOff val="32202"/>
                <a:alphaOff val="0"/>
                <a:lumMod val="105000"/>
                <a:satMod val="103000"/>
                <a:tint val="73000"/>
              </a:schemeClr>
            </a:gs>
            <a:gs pos="100000">
              <a:schemeClr val="accent4">
                <a:shade val="50000"/>
                <a:hueOff val="-396136"/>
                <a:satOff val="0"/>
                <a:lumOff val="32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93500" rIns="113792" bIns="113792" numCol="1" spcCol="1270" anchor="t" anchorCtr="0">
          <a:noAutofit/>
        </a:bodyPr>
        <a:lstStyle/>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dsp:txBody>
      <dsp:txXfrm>
        <a:off x="882383" y="301119"/>
        <a:ext cx="528352" cy="1639056"/>
      </dsp:txXfrm>
    </dsp:sp>
    <dsp:sp modelId="{50A32CD2-3080-4AC2-9FB4-9E0000EF73C7}">
      <dsp:nvSpPr>
        <dsp:cNvPr id="0" name=""/>
        <dsp:cNvSpPr/>
      </dsp:nvSpPr>
      <dsp:spPr>
        <a:xfrm>
          <a:off x="776367" y="161178"/>
          <a:ext cx="212031" cy="21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C8A3E0C-0239-4C3A-AEFF-1C8D259CB82A}">
      <dsp:nvSpPr>
        <dsp:cNvPr id="0" name=""/>
        <dsp:cNvSpPr/>
      </dsp:nvSpPr>
      <dsp:spPr>
        <a:xfrm rot="16200000">
          <a:off x="773433" y="1067639"/>
          <a:ext cx="1639056" cy="10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3500" bIns="0" numCol="1" spcCol="1270" anchor="t" anchorCtr="0">
          <a:noAutofit/>
        </a:bodyPr>
        <a:lstStyle/>
        <a:p>
          <a:pPr marL="0" lvl="0" indent="0" algn="r" defTabSz="311150">
            <a:lnSpc>
              <a:spcPct val="90000"/>
            </a:lnSpc>
            <a:spcBef>
              <a:spcPct val="0"/>
            </a:spcBef>
            <a:spcAft>
              <a:spcPct val="35000"/>
            </a:spcAft>
            <a:buNone/>
          </a:pPr>
          <a:r>
            <a:rPr lang="en-HK" sz="700" kern="1200" dirty="0"/>
            <a:t>Doc K</a:t>
          </a:r>
        </a:p>
      </dsp:txBody>
      <dsp:txXfrm>
        <a:off x="773433" y="1067639"/>
        <a:ext cx="1639056" cy="106015"/>
      </dsp:txXfrm>
    </dsp:sp>
    <dsp:sp modelId="{E1C982D4-443F-4462-BC02-C03245038769}">
      <dsp:nvSpPr>
        <dsp:cNvPr id="0" name=""/>
        <dsp:cNvSpPr/>
      </dsp:nvSpPr>
      <dsp:spPr>
        <a:xfrm>
          <a:off x="1645970" y="301119"/>
          <a:ext cx="528352" cy="1639056"/>
        </a:xfrm>
        <a:prstGeom prst="rect">
          <a:avLst/>
        </a:prstGeom>
        <a:gradFill rotWithShape="0">
          <a:gsLst>
            <a:gs pos="0">
              <a:schemeClr val="accent4">
                <a:shade val="50000"/>
                <a:hueOff val="-396136"/>
                <a:satOff val="0"/>
                <a:lumOff val="32202"/>
                <a:alphaOff val="0"/>
                <a:lumMod val="110000"/>
                <a:satMod val="105000"/>
                <a:tint val="67000"/>
              </a:schemeClr>
            </a:gs>
            <a:gs pos="50000">
              <a:schemeClr val="accent4">
                <a:shade val="50000"/>
                <a:hueOff val="-396136"/>
                <a:satOff val="0"/>
                <a:lumOff val="32202"/>
                <a:alphaOff val="0"/>
                <a:lumMod val="105000"/>
                <a:satMod val="103000"/>
                <a:tint val="73000"/>
              </a:schemeClr>
            </a:gs>
            <a:gs pos="100000">
              <a:schemeClr val="accent4">
                <a:shade val="50000"/>
                <a:hueOff val="-396136"/>
                <a:satOff val="0"/>
                <a:lumOff val="32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93500" rIns="113792" bIns="113792" numCol="1" spcCol="1270" anchor="t" anchorCtr="0">
          <a:noAutofit/>
        </a:bodyPr>
        <a:lstStyle/>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a:p>
          <a:pPr marL="114300" lvl="1" indent="-114300" algn="l" defTabSz="533400">
            <a:lnSpc>
              <a:spcPct val="90000"/>
            </a:lnSpc>
            <a:spcBef>
              <a:spcPct val="0"/>
            </a:spcBef>
            <a:spcAft>
              <a:spcPct val="15000"/>
            </a:spcAft>
            <a:buChar char="•"/>
          </a:pPr>
          <a:r>
            <a:rPr lang="en-HK" sz="1200" kern="1200" dirty="0"/>
            <a:t>…</a:t>
          </a:r>
        </a:p>
      </dsp:txBody>
      <dsp:txXfrm>
        <a:off x="1645970" y="301119"/>
        <a:ext cx="528352" cy="1639056"/>
      </dsp:txXfrm>
    </dsp:sp>
    <dsp:sp modelId="{A2912C84-2B33-4E3F-81DC-2FE18D5A33D6}">
      <dsp:nvSpPr>
        <dsp:cNvPr id="0" name=""/>
        <dsp:cNvSpPr/>
      </dsp:nvSpPr>
      <dsp:spPr>
        <a:xfrm>
          <a:off x="1539954" y="161178"/>
          <a:ext cx="212031" cy="21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7D3853-F10C-ED21-CFD4-E32AAF96E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a:extLst>
              <a:ext uri="{FF2B5EF4-FFF2-40B4-BE49-F238E27FC236}">
                <a16:creationId xmlns:a16="http://schemas.microsoft.com/office/drawing/2014/main" id="{FB297CF5-210D-493B-E951-2BD882A273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2B0209-8FE1-4CC2-A965-8D602C1621DB}" type="datetimeFigureOut">
              <a:rPr lang="en-HK" smtClean="0"/>
              <a:t>19/1/2024</a:t>
            </a:fld>
            <a:endParaRPr lang="en-HK"/>
          </a:p>
        </p:txBody>
      </p:sp>
      <p:sp>
        <p:nvSpPr>
          <p:cNvPr id="4" name="Footer Placeholder 3">
            <a:extLst>
              <a:ext uri="{FF2B5EF4-FFF2-40B4-BE49-F238E27FC236}">
                <a16:creationId xmlns:a16="http://schemas.microsoft.com/office/drawing/2014/main" id="{97FECD82-94A3-D978-6F6A-86C799DB63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5A5CDBF0-DAF4-4BA5-93A2-690C41CEA8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FC2A34-8405-4A8F-BC32-2A6CAF1809E7}" type="slidenum">
              <a:rPr lang="en-HK" smtClean="0"/>
              <a:t>‹#›</a:t>
            </a:fld>
            <a:endParaRPr lang="en-HK"/>
          </a:p>
        </p:txBody>
      </p:sp>
    </p:spTree>
    <p:extLst>
      <p:ext uri="{BB962C8B-B14F-4D97-AF65-F5344CB8AC3E}">
        <p14:creationId xmlns:p14="http://schemas.microsoft.com/office/powerpoint/2010/main" val="1707321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EDBC9-F844-45AC-B96E-3EACB3796740}"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955E0-CF6A-4022-BFDA-DBE282CD7B43}" type="slidenum">
              <a:rPr lang="en-US" smtClean="0"/>
              <a:t>‹#›</a:t>
            </a:fld>
            <a:endParaRPr lang="en-US"/>
          </a:p>
        </p:txBody>
      </p:sp>
    </p:spTree>
    <p:extLst>
      <p:ext uri="{BB962C8B-B14F-4D97-AF65-F5344CB8AC3E}">
        <p14:creationId xmlns:p14="http://schemas.microsoft.com/office/powerpoint/2010/main" val="34804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C7955E0-CF6A-4022-BFDA-DBE282CD7B43}" type="slidenum">
              <a:rPr lang="en-US" smtClean="0"/>
              <a:t>1</a:t>
            </a:fld>
            <a:endParaRPr lang="en-US"/>
          </a:p>
        </p:txBody>
      </p:sp>
    </p:spTree>
    <p:extLst>
      <p:ext uri="{BB962C8B-B14F-4D97-AF65-F5344CB8AC3E}">
        <p14:creationId xmlns:p14="http://schemas.microsoft.com/office/powerpoint/2010/main" val="344226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26</a:t>
            </a:fld>
            <a:endParaRPr lang="en-HK"/>
          </a:p>
        </p:txBody>
      </p:sp>
    </p:spTree>
    <p:extLst>
      <p:ext uri="{BB962C8B-B14F-4D97-AF65-F5344CB8AC3E}">
        <p14:creationId xmlns:p14="http://schemas.microsoft.com/office/powerpoint/2010/main" val="422993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27</a:t>
            </a:fld>
            <a:endParaRPr lang="en-HK"/>
          </a:p>
        </p:txBody>
      </p:sp>
    </p:spTree>
    <p:extLst>
      <p:ext uri="{BB962C8B-B14F-4D97-AF65-F5344CB8AC3E}">
        <p14:creationId xmlns:p14="http://schemas.microsoft.com/office/powerpoint/2010/main" val="331955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28</a:t>
            </a:fld>
            <a:endParaRPr lang="en-HK"/>
          </a:p>
        </p:txBody>
      </p:sp>
    </p:spTree>
    <p:extLst>
      <p:ext uri="{BB962C8B-B14F-4D97-AF65-F5344CB8AC3E}">
        <p14:creationId xmlns:p14="http://schemas.microsoft.com/office/powerpoint/2010/main" val="261860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29</a:t>
            </a:fld>
            <a:endParaRPr lang="en-HK"/>
          </a:p>
        </p:txBody>
      </p:sp>
    </p:spTree>
    <p:extLst>
      <p:ext uri="{BB962C8B-B14F-4D97-AF65-F5344CB8AC3E}">
        <p14:creationId xmlns:p14="http://schemas.microsoft.com/office/powerpoint/2010/main" val="2510443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97474-BC7C-4D67-996E-0D02DE3D89BA}" type="slidenum">
              <a:rPr lang="en-HK" smtClean="0"/>
              <a:t>34</a:t>
            </a:fld>
            <a:endParaRPr lang="en-HK"/>
          </a:p>
        </p:txBody>
      </p:sp>
    </p:spTree>
    <p:extLst>
      <p:ext uri="{BB962C8B-B14F-4D97-AF65-F5344CB8AC3E}">
        <p14:creationId xmlns:p14="http://schemas.microsoft.com/office/powerpoint/2010/main" val="271258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97474-BC7C-4D67-996E-0D02DE3D89BA}" type="slidenum">
              <a:rPr lang="en-HK" smtClean="0"/>
              <a:t>40</a:t>
            </a:fld>
            <a:endParaRPr lang="en-HK"/>
          </a:p>
        </p:txBody>
      </p:sp>
    </p:spTree>
    <p:extLst>
      <p:ext uri="{BB962C8B-B14F-4D97-AF65-F5344CB8AC3E}">
        <p14:creationId xmlns:p14="http://schemas.microsoft.com/office/powerpoint/2010/main" val="2348313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B5797474-BC7C-4D67-996E-0D02DE3D89BA}" type="slidenum">
              <a:rPr lang="en-HK" smtClean="0"/>
              <a:t>41</a:t>
            </a:fld>
            <a:endParaRPr lang="en-HK"/>
          </a:p>
        </p:txBody>
      </p:sp>
    </p:spTree>
    <p:extLst>
      <p:ext uri="{BB962C8B-B14F-4D97-AF65-F5344CB8AC3E}">
        <p14:creationId xmlns:p14="http://schemas.microsoft.com/office/powerpoint/2010/main" val="200147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C7955E0-CF6A-4022-BFDA-DBE282CD7B43}" type="slidenum">
              <a:rPr lang="en-US" smtClean="0"/>
              <a:t>42</a:t>
            </a:fld>
            <a:endParaRPr lang="en-US"/>
          </a:p>
        </p:txBody>
      </p:sp>
    </p:spTree>
    <p:extLst>
      <p:ext uri="{BB962C8B-B14F-4D97-AF65-F5344CB8AC3E}">
        <p14:creationId xmlns:p14="http://schemas.microsoft.com/office/powerpoint/2010/main" val="427019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B5797474-BC7C-4D67-996E-0D02DE3D89BA}" type="slidenum">
              <a:rPr lang="en-HK" smtClean="0"/>
              <a:t>43</a:t>
            </a:fld>
            <a:endParaRPr lang="en-HK"/>
          </a:p>
        </p:txBody>
      </p:sp>
    </p:spTree>
    <p:extLst>
      <p:ext uri="{BB962C8B-B14F-4D97-AF65-F5344CB8AC3E}">
        <p14:creationId xmlns:p14="http://schemas.microsoft.com/office/powerpoint/2010/main" val="2176142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B5797474-BC7C-4D67-996E-0D02DE3D89BA}" type="slidenum">
              <a:rPr lang="en-HK" smtClean="0"/>
              <a:t>45</a:t>
            </a:fld>
            <a:endParaRPr lang="en-HK"/>
          </a:p>
        </p:txBody>
      </p:sp>
    </p:spTree>
    <p:extLst>
      <p:ext uri="{BB962C8B-B14F-4D97-AF65-F5344CB8AC3E}">
        <p14:creationId xmlns:p14="http://schemas.microsoft.com/office/powerpoint/2010/main" val="217848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C7955E0-CF6A-4022-BFDA-DBE282CD7B43}" type="slidenum">
              <a:rPr lang="en-US" smtClean="0"/>
              <a:t>10</a:t>
            </a:fld>
            <a:endParaRPr lang="en-US"/>
          </a:p>
        </p:txBody>
      </p:sp>
    </p:spTree>
    <p:extLst>
      <p:ext uri="{BB962C8B-B14F-4D97-AF65-F5344CB8AC3E}">
        <p14:creationId xmlns:p14="http://schemas.microsoft.com/office/powerpoint/2010/main" val="36048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C7955E0-CF6A-4022-BFDA-DBE282CD7B43}" type="slidenum">
              <a:rPr lang="en-US" smtClean="0"/>
              <a:t>11</a:t>
            </a:fld>
            <a:endParaRPr lang="en-US"/>
          </a:p>
        </p:txBody>
      </p:sp>
    </p:spTree>
    <p:extLst>
      <p:ext uri="{BB962C8B-B14F-4D97-AF65-F5344CB8AC3E}">
        <p14:creationId xmlns:p14="http://schemas.microsoft.com/office/powerpoint/2010/main" val="360579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C7955E0-CF6A-4022-BFDA-DBE282CD7B43}" type="slidenum">
              <a:rPr lang="en-US" smtClean="0"/>
              <a:t>18</a:t>
            </a:fld>
            <a:endParaRPr lang="en-US"/>
          </a:p>
        </p:txBody>
      </p:sp>
    </p:spTree>
    <p:extLst>
      <p:ext uri="{BB962C8B-B14F-4D97-AF65-F5344CB8AC3E}">
        <p14:creationId xmlns:p14="http://schemas.microsoft.com/office/powerpoint/2010/main" val="312849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21</a:t>
            </a:fld>
            <a:endParaRPr lang="en-HK"/>
          </a:p>
        </p:txBody>
      </p:sp>
    </p:spTree>
    <p:extLst>
      <p:ext uri="{BB962C8B-B14F-4D97-AF65-F5344CB8AC3E}">
        <p14:creationId xmlns:p14="http://schemas.microsoft.com/office/powerpoint/2010/main" val="428491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22</a:t>
            </a:fld>
            <a:endParaRPr lang="en-HK"/>
          </a:p>
        </p:txBody>
      </p:sp>
    </p:spTree>
    <p:extLst>
      <p:ext uri="{BB962C8B-B14F-4D97-AF65-F5344CB8AC3E}">
        <p14:creationId xmlns:p14="http://schemas.microsoft.com/office/powerpoint/2010/main" val="104097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23</a:t>
            </a:fld>
            <a:endParaRPr lang="en-HK"/>
          </a:p>
        </p:txBody>
      </p:sp>
    </p:spTree>
    <p:extLst>
      <p:ext uri="{BB962C8B-B14F-4D97-AF65-F5344CB8AC3E}">
        <p14:creationId xmlns:p14="http://schemas.microsoft.com/office/powerpoint/2010/main" val="86274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24</a:t>
            </a:fld>
            <a:endParaRPr lang="en-HK"/>
          </a:p>
        </p:txBody>
      </p:sp>
    </p:spTree>
    <p:extLst>
      <p:ext uri="{BB962C8B-B14F-4D97-AF65-F5344CB8AC3E}">
        <p14:creationId xmlns:p14="http://schemas.microsoft.com/office/powerpoint/2010/main" val="247793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25</a:t>
            </a:fld>
            <a:endParaRPr lang="en-HK"/>
          </a:p>
        </p:txBody>
      </p:sp>
    </p:spTree>
    <p:extLst>
      <p:ext uri="{BB962C8B-B14F-4D97-AF65-F5344CB8AC3E}">
        <p14:creationId xmlns:p14="http://schemas.microsoft.com/office/powerpoint/2010/main" val="546137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A372E1-55ED-4671-A6A5-6FB611EE4973}"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54F1-1E69-41BF-8A89-6B497D4E24EC}" type="slidenum">
              <a:rPr lang="en-US" smtClean="0"/>
              <a:t>‹#›</a:t>
            </a:fld>
            <a:endParaRPr lang="en-US"/>
          </a:p>
        </p:txBody>
      </p:sp>
      <p:pic>
        <p:nvPicPr>
          <p:cNvPr id="7" name="Graphic 6">
            <a:extLst>
              <a:ext uri="{FF2B5EF4-FFF2-40B4-BE49-F238E27FC236}">
                <a16:creationId xmlns:a16="http://schemas.microsoft.com/office/drawing/2014/main" id="{CDA14EC9-E9E0-68AD-D044-F4914808C2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563" y="6027576"/>
            <a:ext cx="2964873" cy="711570"/>
          </a:xfrm>
          <a:prstGeom prst="rect">
            <a:avLst/>
          </a:prstGeom>
        </p:spPr>
      </p:pic>
      <p:pic>
        <p:nvPicPr>
          <p:cNvPr id="11" name="Picture 10" descr="A black background with blue text&#10;&#10;Description automatically generated">
            <a:extLst>
              <a:ext uri="{FF2B5EF4-FFF2-40B4-BE49-F238E27FC236}">
                <a16:creationId xmlns:a16="http://schemas.microsoft.com/office/drawing/2014/main" id="{1EB0B913-512D-A559-1CFB-833A43CE3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4568" y="5674798"/>
            <a:ext cx="4417849" cy="1064348"/>
          </a:xfrm>
          <a:prstGeom prst="rect">
            <a:avLst/>
          </a:prstGeom>
        </p:spPr>
      </p:pic>
      <p:pic>
        <p:nvPicPr>
          <p:cNvPr id="8" name="Content Placeholder 4" descr="A black and white logo&#10;&#10;Description automatically generated">
            <a:extLst>
              <a:ext uri="{FF2B5EF4-FFF2-40B4-BE49-F238E27FC236}">
                <a16:creationId xmlns:a16="http://schemas.microsoft.com/office/drawing/2014/main" id="{75FC1C32-0617-8B3A-A16B-147523DE030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81671" y="5825332"/>
            <a:ext cx="4210329" cy="973480"/>
          </a:xfrm>
          <a:prstGeom prst="rect">
            <a:avLst/>
          </a:prstGeom>
        </p:spPr>
      </p:pic>
    </p:spTree>
    <p:extLst>
      <p:ext uri="{BB962C8B-B14F-4D97-AF65-F5344CB8AC3E}">
        <p14:creationId xmlns:p14="http://schemas.microsoft.com/office/powerpoint/2010/main" val="102342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069C7-203F-4860-89F4-097A9917C782}"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54F1-1E69-41BF-8A89-6B497D4E24EC}" type="slidenum">
              <a:rPr lang="en-US" smtClean="0"/>
              <a:t>‹#›</a:t>
            </a:fld>
            <a:endParaRPr lang="en-US"/>
          </a:p>
        </p:txBody>
      </p:sp>
    </p:spTree>
    <p:extLst>
      <p:ext uri="{BB962C8B-B14F-4D97-AF65-F5344CB8AC3E}">
        <p14:creationId xmlns:p14="http://schemas.microsoft.com/office/powerpoint/2010/main" val="404541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BCDCA-2D16-4E84-8AA1-105797DD5C17}"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54F1-1E69-41BF-8A89-6B497D4E24EC}" type="slidenum">
              <a:rPr lang="en-US" smtClean="0"/>
              <a:t>‹#›</a:t>
            </a:fld>
            <a:endParaRPr lang="en-US"/>
          </a:p>
        </p:txBody>
      </p:sp>
    </p:spTree>
    <p:extLst>
      <p:ext uri="{BB962C8B-B14F-4D97-AF65-F5344CB8AC3E}">
        <p14:creationId xmlns:p14="http://schemas.microsoft.com/office/powerpoint/2010/main" val="308062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E7717-9AD9-4338-803E-7AA7C915B43D}"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54F1-1E69-41BF-8A89-6B497D4E24EC}" type="slidenum">
              <a:rPr lang="en-US" smtClean="0"/>
              <a:t>‹#›</a:t>
            </a:fld>
            <a:endParaRPr lang="en-US"/>
          </a:p>
        </p:txBody>
      </p:sp>
      <p:pic>
        <p:nvPicPr>
          <p:cNvPr id="7" name="Picture 6" descr="A logo with circles and lines&#10;&#10;Description automatically generated">
            <a:extLst>
              <a:ext uri="{FF2B5EF4-FFF2-40B4-BE49-F238E27FC236}">
                <a16:creationId xmlns:a16="http://schemas.microsoft.com/office/drawing/2014/main" id="{5FDEF68F-8590-D071-B148-70AF0FA1D3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224" y="-6205"/>
            <a:ext cx="1244776" cy="1133908"/>
          </a:xfrm>
          <a:prstGeom prst="rect">
            <a:avLst/>
          </a:prstGeom>
        </p:spPr>
      </p:pic>
    </p:spTree>
    <p:extLst>
      <p:ext uri="{BB962C8B-B14F-4D97-AF65-F5344CB8AC3E}">
        <p14:creationId xmlns:p14="http://schemas.microsoft.com/office/powerpoint/2010/main" val="347410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5570DF-1A9A-4D69-B7FE-89A862E70BE1}"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54F1-1E69-41BF-8A89-6B497D4E24EC}" type="slidenum">
              <a:rPr lang="en-US" smtClean="0"/>
              <a:t>‹#›</a:t>
            </a:fld>
            <a:endParaRPr lang="en-US"/>
          </a:p>
        </p:txBody>
      </p:sp>
      <p:pic>
        <p:nvPicPr>
          <p:cNvPr id="7" name="Picture 6" descr="A logo with circles and lines&#10;&#10;Description automatically generated">
            <a:extLst>
              <a:ext uri="{FF2B5EF4-FFF2-40B4-BE49-F238E27FC236}">
                <a16:creationId xmlns:a16="http://schemas.microsoft.com/office/drawing/2014/main" id="{F0822447-F799-9ED2-36C8-4A0A104AED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224" y="-6205"/>
            <a:ext cx="1244776" cy="1133908"/>
          </a:xfrm>
          <a:prstGeom prst="rect">
            <a:avLst/>
          </a:prstGeom>
        </p:spPr>
      </p:pic>
    </p:spTree>
    <p:extLst>
      <p:ext uri="{BB962C8B-B14F-4D97-AF65-F5344CB8AC3E}">
        <p14:creationId xmlns:p14="http://schemas.microsoft.com/office/powerpoint/2010/main" val="333980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07D7D0-486C-48DE-BBA7-140F858C1AB7}"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54F1-1E69-41BF-8A89-6B497D4E24EC}" type="slidenum">
              <a:rPr lang="en-US" smtClean="0"/>
              <a:t>‹#›</a:t>
            </a:fld>
            <a:endParaRPr lang="en-US"/>
          </a:p>
        </p:txBody>
      </p:sp>
      <p:pic>
        <p:nvPicPr>
          <p:cNvPr id="8" name="Picture 7" descr="A logo with circles and lines&#10;&#10;Description automatically generated">
            <a:extLst>
              <a:ext uri="{FF2B5EF4-FFF2-40B4-BE49-F238E27FC236}">
                <a16:creationId xmlns:a16="http://schemas.microsoft.com/office/drawing/2014/main" id="{7D26C025-F99F-857C-E40D-E1B47B6799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224" y="-6205"/>
            <a:ext cx="1244776" cy="1133908"/>
          </a:xfrm>
          <a:prstGeom prst="rect">
            <a:avLst/>
          </a:prstGeom>
        </p:spPr>
      </p:pic>
    </p:spTree>
    <p:extLst>
      <p:ext uri="{BB962C8B-B14F-4D97-AF65-F5344CB8AC3E}">
        <p14:creationId xmlns:p14="http://schemas.microsoft.com/office/powerpoint/2010/main" val="334654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EFA144-4F77-4AE7-8712-0D07BDFC61F2}" type="datetime1">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D54F1-1E69-41BF-8A89-6B497D4E24EC}" type="slidenum">
              <a:rPr lang="en-US" smtClean="0"/>
              <a:t>‹#›</a:t>
            </a:fld>
            <a:endParaRPr lang="en-US"/>
          </a:p>
        </p:txBody>
      </p:sp>
      <p:pic>
        <p:nvPicPr>
          <p:cNvPr id="10" name="Picture 9" descr="A logo with circles and lines&#10;&#10;Description automatically generated">
            <a:extLst>
              <a:ext uri="{FF2B5EF4-FFF2-40B4-BE49-F238E27FC236}">
                <a16:creationId xmlns:a16="http://schemas.microsoft.com/office/drawing/2014/main" id="{5E1C407F-86EF-88F3-1660-91F5DA7C7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224" y="-6205"/>
            <a:ext cx="1244776" cy="1133908"/>
          </a:xfrm>
          <a:prstGeom prst="rect">
            <a:avLst/>
          </a:prstGeom>
        </p:spPr>
      </p:pic>
    </p:spTree>
    <p:extLst>
      <p:ext uri="{BB962C8B-B14F-4D97-AF65-F5344CB8AC3E}">
        <p14:creationId xmlns:p14="http://schemas.microsoft.com/office/powerpoint/2010/main" val="369818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4FCE89-BB21-4E17-B9AB-068F4B96600D}" type="datetime1">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D54F1-1E69-41BF-8A89-6B497D4E24EC}" type="slidenum">
              <a:rPr lang="en-US" smtClean="0"/>
              <a:t>‹#›</a:t>
            </a:fld>
            <a:endParaRPr lang="en-US"/>
          </a:p>
        </p:txBody>
      </p:sp>
      <p:pic>
        <p:nvPicPr>
          <p:cNvPr id="6" name="Picture 5" descr="A logo with circles and lines&#10;&#10;Description automatically generated">
            <a:extLst>
              <a:ext uri="{FF2B5EF4-FFF2-40B4-BE49-F238E27FC236}">
                <a16:creationId xmlns:a16="http://schemas.microsoft.com/office/drawing/2014/main" id="{D9942955-2D5F-CAC9-67B8-2D53F71721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224" y="-6205"/>
            <a:ext cx="1244776" cy="1133908"/>
          </a:xfrm>
          <a:prstGeom prst="rect">
            <a:avLst/>
          </a:prstGeom>
        </p:spPr>
      </p:pic>
    </p:spTree>
    <p:extLst>
      <p:ext uri="{BB962C8B-B14F-4D97-AF65-F5344CB8AC3E}">
        <p14:creationId xmlns:p14="http://schemas.microsoft.com/office/powerpoint/2010/main" val="370362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97BB4-0A89-41BD-8BA9-BD40DA9A1A77}" type="datetime1">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D54F1-1E69-41BF-8A89-6B497D4E24EC}" type="slidenum">
              <a:rPr lang="en-US" smtClean="0"/>
              <a:t>‹#›</a:t>
            </a:fld>
            <a:endParaRPr lang="en-US"/>
          </a:p>
        </p:txBody>
      </p:sp>
      <p:pic>
        <p:nvPicPr>
          <p:cNvPr id="5" name="Picture 4" descr="A logo with circles and lines&#10;&#10;Description automatically generated">
            <a:extLst>
              <a:ext uri="{FF2B5EF4-FFF2-40B4-BE49-F238E27FC236}">
                <a16:creationId xmlns:a16="http://schemas.microsoft.com/office/drawing/2014/main" id="{6A3E5AE1-0640-2D51-1F66-34831EECD8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224" y="-6205"/>
            <a:ext cx="1244776" cy="1133908"/>
          </a:xfrm>
          <a:prstGeom prst="rect">
            <a:avLst/>
          </a:prstGeom>
        </p:spPr>
      </p:pic>
    </p:spTree>
    <p:extLst>
      <p:ext uri="{BB962C8B-B14F-4D97-AF65-F5344CB8AC3E}">
        <p14:creationId xmlns:p14="http://schemas.microsoft.com/office/powerpoint/2010/main" val="138849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82B499-4437-4E3C-B5C2-86E93A0D60CC}"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54F1-1E69-41BF-8A89-6B497D4E24EC}" type="slidenum">
              <a:rPr lang="en-US" smtClean="0"/>
              <a:t>‹#›</a:t>
            </a:fld>
            <a:endParaRPr lang="en-US"/>
          </a:p>
        </p:txBody>
      </p:sp>
    </p:spTree>
    <p:extLst>
      <p:ext uri="{BB962C8B-B14F-4D97-AF65-F5344CB8AC3E}">
        <p14:creationId xmlns:p14="http://schemas.microsoft.com/office/powerpoint/2010/main" val="258230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687ED-603D-4123-A756-8CDC9395D446}"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54F1-1E69-41BF-8A89-6B497D4E24EC}" type="slidenum">
              <a:rPr lang="en-US" smtClean="0"/>
              <a:t>‹#›</a:t>
            </a:fld>
            <a:endParaRPr lang="en-US"/>
          </a:p>
        </p:txBody>
      </p:sp>
    </p:spTree>
    <p:extLst>
      <p:ext uri="{BB962C8B-B14F-4D97-AF65-F5344CB8AC3E}">
        <p14:creationId xmlns:p14="http://schemas.microsoft.com/office/powerpoint/2010/main" val="116561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96AC2-356D-4DF8-99D2-C4733D52D07E}" type="datetime1">
              <a:rPr lang="en-US" smtClean="0"/>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D54F1-1E69-41BF-8A89-6B497D4E24EC}" type="slidenum">
              <a:rPr lang="en-US" smtClean="0"/>
              <a:t>‹#›</a:t>
            </a:fld>
            <a:endParaRPr lang="en-US"/>
          </a:p>
        </p:txBody>
      </p:sp>
    </p:spTree>
    <p:extLst>
      <p:ext uri="{BB962C8B-B14F-4D97-AF65-F5344CB8AC3E}">
        <p14:creationId xmlns:p14="http://schemas.microsoft.com/office/powerpoint/2010/main" val="258207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diagramData" Target="../diagrams/data1.xml"/><Relationship Id="rId16" Type="http://schemas.openxmlformats.org/officeDocument/2006/relationships/image" Target="../media/image31.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46.png"/><Relationship Id="rId5" Type="http://schemas.openxmlformats.org/officeDocument/2006/relationships/diagramColors" Target="../diagrams/colors1.xml"/><Relationship Id="rId15" Type="http://schemas.openxmlformats.org/officeDocument/2006/relationships/image" Target="../media/image30.png"/><Relationship Id="rId10" Type="http://schemas.openxmlformats.org/officeDocument/2006/relationships/image" Target="../media/image45.svg"/><Relationship Id="rId4" Type="http://schemas.openxmlformats.org/officeDocument/2006/relationships/diagramQuickStyle" Target="../diagrams/quickStyle1.xml"/><Relationship Id="rId9" Type="http://schemas.openxmlformats.org/officeDocument/2006/relationships/image" Target="../media/image44.png"/><Relationship Id="rId1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hyperlink" Target="https://towardsdatascience.com/neural-graph-databases-cc35c9e1d04f"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30.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58.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15" Type="http://schemas.openxmlformats.org/officeDocument/2006/relationships/image" Target="../media/image61.png"/><Relationship Id="rId10" Type="http://schemas.openxmlformats.org/officeDocument/2006/relationships/image" Target="../media/image67.png"/><Relationship Id="rId4" Type="http://schemas.openxmlformats.org/officeDocument/2006/relationships/image" Target="../media/image59.png"/><Relationship Id="rId9" Type="http://schemas.openxmlformats.org/officeDocument/2006/relationships/image" Target="../media/image66.png"/><Relationship Id="rId14" Type="http://schemas.openxmlformats.org/officeDocument/2006/relationships/image" Target="../media/image49.gif"/></Relationships>
</file>

<file path=ppt/slides/_rels/slide23.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49.gif"/></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9.gif"/><Relationship Id="rId7"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6.png"/><Relationship Id="rId4" Type="http://schemas.openxmlformats.org/officeDocument/2006/relationships/image" Target="../media/image600.png"/></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50.png"/><Relationship Id="rId7"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hyperlink" Target="https://github.com/HKUST-KnowComp/AS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HKUST-KnowComp/ASER" TargetMode="External"/><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hyperlink" Target="https://github.com/HKUST-KnowComp/AbsPyrami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860.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880.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21.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20.png"/></Relationships>
</file>

<file path=ppt/slides/_rels/slide4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910.png"/></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8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3.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11.png"/><Relationship Id="rId4" Type="http://schemas.openxmlformats.org/officeDocument/2006/relationships/image" Target="../media/image940.png"/></Relationships>
</file>

<file path=ppt/slides/_rels/slide44.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image" Target="../media/image960.png"/><Relationship Id="rId1" Type="http://schemas.openxmlformats.org/officeDocument/2006/relationships/slideLayout" Target="../slideLayouts/slideLayout2.xml"/><Relationship Id="rId4" Type="http://schemas.openxmlformats.org/officeDocument/2006/relationships/image" Target="../media/image98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9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50.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100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image" Target="../media/image10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Interbank_lending_market#A_source_of_funds_for_banks" TargetMode="External"/><Relationship Id="rId3" Type="http://schemas.openxmlformats.org/officeDocument/2006/relationships/hyperlink" Target="https://en.wikipedia.org/wiki/Federal_funds_rate" TargetMode="External"/><Relationship Id="rId7" Type="http://schemas.openxmlformats.org/officeDocument/2006/relationships/hyperlink" Target="https://en.wikipedia.org/wiki/Exchange_rates" TargetMode="External"/><Relationship Id="rId2" Type="http://schemas.openxmlformats.org/officeDocument/2006/relationships/hyperlink" Target="https://en.wikipedia.org/wiki/Monetary_policy_of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Wealth" TargetMode="External"/><Relationship Id="rId5" Type="http://schemas.openxmlformats.org/officeDocument/2006/relationships/hyperlink" Target="https://en.wikipedia.org/wiki/Stock_price" TargetMode="External"/><Relationship Id="rId10" Type="http://schemas.openxmlformats.org/officeDocument/2006/relationships/image" Target="../media/image33.png"/><Relationship Id="rId4" Type="http://schemas.openxmlformats.org/officeDocument/2006/relationships/hyperlink" Target="https://en.wikipedia.org/wiki/Interest_rate" TargetMode="External"/><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2483"/>
            <a:ext cx="12191999" cy="1617434"/>
          </a:xfrm>
        </p:spPr>
        <p:txBody>
          <a:bodyPr>
            <a:normAutofit fontScale="90000"/>
          </a:bodyPr>
          <a:lstStyle/>
          <a:p>
            <a:r>
              <a:rPr lang="en-US" altLang="zh-CN" sz="5400" dirty="0">
                <a:cs typeface="Futura Medium"/>
              </a:rPr>
              <a:t>Complex Query Answering on </a:t>
            </a:r>
            <a:br>
              <a:rPr lang="en-US" altLang="zh-CN" sz="5400" dirty="0">
                <a:cs typeface="Futura Medium"/>
              </a:rPr>
            </a:br>
            <a:r>
              <a:rPr lang="en-US" altLang="zh-CN" sz="5400" dirty="0">
                <a:cs typeface="Futura Medium"/>
              </a:rPr>
              <a:t>Neural Knowledge Graphs with Rich Semantics</a:t>
            </a:r>
            <a:endParaRPr lang="en-US" sz="5400" dirty="0"/>
          </a:p>
        </p:txBody>
      </p:sp>
      <p:sp>
        <p:nvSpPr>
          <p:cNvPr id="3" name="Subtitle 2"/>
          <p:cNvSpPr>
            <a:spLocks noGrp="1"/>
          </p:cNvSpPr>
          <p:nvPr>
            <p:ph type="subTitle" idx="1"/>
          </p:nvPr>
        </p:nvSpPr>
        <p:spPr>
          <a:xfrm>
            <a:off x="1407165" y="3102551"/>
            <a:ext cx="9144000" cy="1205533"/>
          </a:xfrm>
        </p:spPr>
        <p:txBody>
          <a:bodyPr>
            <a:normAutofit fontScale="92500" lnSpcReduction="10000"/>
          </a:bodyPr>
          <a:lstStyle/>
          <a:p>
            <a:r>
              <a:rPr lang="en-US" dirty="0"/>
              <a:t>Yangqiu Song</a:t>
            </a:r>
          </a:p>
          <a:p>
            <a:r>
              <a:rPr lang="en-US" altLang="zh-CN" dirty="0">
                <a:solidFill>
                  <a:schemeClr val="tx1">
                    <a:lumMod val="65000"/>
                    <a:lumOff val="35000"/>
                  </a:schemeClr>
                </a:solidFill>
              </a:rPr>
              <a:t>Department of CSE, HKUST</a:t>
            </a:r>
          </a:p>
          <a:p>
            <a:r>
              <a:rPr lang="en-US" dirty="0">
                <a:solidFill>
                  <a:schemeClr val="tx1">
                    <a:lumMod val="65000"/>
                    <a:lumOff val="35000"/>
                  </a:schemeClr>
                </a:solidFill>
              </a:rPr>
              <a:t>Slides Credit: Jiaxin Bai and Zihao Wang</a:t>
            </a:r>
            <a:endParaRPr lang="en-US" dirty="0"/>
          </a:p>
          <a:p>
            <a:endParaRPr lang="en-US" sz="2800" dirty="0"/>
          </a:p>
        </p:txBody>
      </p:sp>
      <p:sp>
        <p:nvSpPr>
          <p:cNvPr id="4" name="Slide Number Placeholder 3"/>
          <p:cNvSpPr>
            <a:spLocks noGrp="1"/>
          </p:cNvSpPr>
          <p:nvPr>
            <p:ph type="sldNum" sz="quarter" idx="12"/>
          </p:nvPr>
        </p:nvSpPr>
        <p:spPr/>
        <p:txBody>
          <a:bodyPr/>
          <a:lstStyle/>
          <a:p>
            <a:fld id="{360D54F1-1E69-41BF-8A89-6B497D4E24EC}" type="slidenum">
              <a:rPr lang="en-US" smtClean="0"/>
              <a:t>1</a:t>
            </a:fld>
            <a:endParaRPr lang="en-US"/>
          </a:p>
        </p:txBody>
      </p:sp>
      <p:pic>
        <p:nvPicPr>
          <p:cNvPr id="7" name="Picture 2">
            <a:extLst>
              <a:ext uri="{FF2B5EF4-FFF2-40B4-BE49-F238E27FC236}">
                <a16:creationId xmlns:a16="http://schemas.microsoft.com/office/drawing/2014/main" id="{1B522951-F621-4992-3BAA-54725A3F1B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1598" y="4450405"/>
            <a:ext cx="1205531" cy="1205531"/>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A15E0E1-591C-1E6B-D31E-1863C3F6EB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3259" y="4450403"/>
            <a:ext cx="1205533" cy="1205533"/>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8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9931-DF70-ADA3-6B8F-C8DBDBEF7C3B}"/>
              </a:ext>
            </a:extLst>
          </p:cNvPr>
          <p:cNvSpPr>
            <a:spLocks noGrp="1"/>
          </p:cNvSpPr>
          <p:nvPr>
            <p:ph type="title"/>
          </p:nvPr>
        </p:nvSpPr>
        <p:spPr>
          <a:xfrm>
            <a:off x="839561" y="17116"/>
            <a:ext cx="10515600" cy="1213619"/>
          </a:xfrm>
        </p:spPr>
        <p:txBody>
          <a:bodyPr/>
          <a:lstStyle/>
          <a:p>
            <a:r>
              <a:rPr lang="en-HK" dirty="0"/>
              <a:t>Retrieval Augmented Generation (Cont’d)</a:t>
            </a:r>
          </a:p>
        </p:txBody>
      </p:sp>
      <p:sp>
        <p:nvSpPr>
          <p:cNvPr id="4" name="Slide Number Placeholder 3">
            <a:extLst>
              <a:ext uri="{FF2B5EF4-FFF2-40B4-BE49-F238E27FC236}">
                <a16:creationId xmlns:a16="http://schemas.microsoft.com/office/drawing/2014/main" id="{A398A73A-E981-1931-0258-5548DD89B9A5}"/>
              </a:ext>
            </a:extLst>
          </p:cNvPr>
          <p:cNvSpPr>
            <a:spLocks noGrp="1"/>
          </p:cNvSpPr>
          <p:nvPr>
            <p:ph type="sldNum" sz="quarter" idx="12"/>
          </p:nvPr>
        </p:nvSpPr>
        <p:spPr/>
        <p:txBody>
          <a:bodyPr/>
          <a:lstStyle/>
          <a:p>
            <a:fld id="{360D54F1-1E69-41BF-8A89-6B497D4E24EC}" type="slidenum">
              <a:rPr lang="en-US" smtClean="0"/>
              <a:t>10</a:t>
            </a:fld>
            <a:endParaRPr lang="en-US"/>
          </a:p>
        </p:txBody>
      </p:sp>
      <p:pic>
        <p:nvPicPr>
          <p:cNvPr id="12" name="Picture 11">
            <a:extLst>
              <a:ext uri="{FF2B5EF4-FFF2-40B4-BE49-F238E27FC236}">
                <a16:creationId xmlns:a16="http://schemas.microsoft.com/office/drawing/2014/main" id="{B57F9294-F8FA-8237-2C8B-4ED1222274FE}"/>
              </a:ext>
            </a:extLst>
          </p:cNvPr>
          <p:cNvPicPr>
            <a:picLocks noChangeAspect="1"/>
          </p:cNvPicPr>
          <p:nvPr/>
        </p:nvPicPr>
        <p:blipFill>
          <a:blip r:embed="rId3"/>
          <a:stretch>
            <a:fillRect/>
          </a:stretch>
        </p:blipFill>
        <p:spPr>
          <a:xfrm>
            <a:off x="259421" y="2213042"/>
            <a:ext cx="3956898" cy="2585377"/>
          </a:xfrm>
          <a:prstGeom prst="rect">
            <a:avLst/>
          </a:prstGeom>
        </p:spPr>
      </p:pic>
      <p:sp>
        <p:nvSpPr>
          <p:cNvPr id="21" name="TextBox 20">
            <a:extLst>
              <a:ext uri="{FF2B5EF4-FFF2-40B4-BE49-F238E27FC236}">
                <a16:creationId xmlns:a16="http://schemas.microsoft.com/office/drawing/2014/main" id="{C72B5777-088B-D410-2859-FF711951C019}"/>
              </a:ext>
            </a:extLst>
          </p:cNvPr>
          <p:cNvSpPr txBox="1"/>
          <p:nvPr/>
        </p:nvSpPr>
        <p:spPr>
          <a:xfrm>
            <a:off x="4998801" y="1212524"/>
            <a:ext cx="6864080" cy="400110"/>
          </a:xfrm>
          <a:prstGeom prst="rect">
            <a:avLst/>
          </a:prstGeom>
          <a:noFill/>
        </p:spPr>
        <p:txBody>
          <a:bodyPr wrap="square">
            <a:spAutoFit/>
          </a:bodyPr>
          <a:lstStyle/>
          <a:p>
            <a:r>
              <a:rPr lang="en-US" altLang="zh-CN" sz="2000" dirty="0"/>
              <a:t>W</a:t>
            </a:r>
            <a:r>
              <a:rPr lang="en-HK" sz="2000" dirty="0"/>
              <a:t>hat is the effect of the Fed raising the interest rate?</a:t>
            </a:r>
          </a:p>
        </p:txBody>
      </p:sp>
      <p:sp>
        <p:nvSpPr>
          <p:cNvPr id="13" name="TextBox 12">
            <a:extLst>
              <a:ext uri="{FF2B5EF4-FFF2-40B4-BE49-F238E27FC236}">
                <a16:creationId xmlns:a16="http://schemas.microsoft.com/office/drawing/2014/main" id="{0A59BB0D-3C75-7BBF-EE11-C905A0B3D659}"/>
              </a:ext>
            </a:extLst>
          </p:cNvPr>
          <p:cNvSpPr txBox="1"/>
          <p:nvPr/>
        </p:nvSpPr>
        <p:spPr>
          <a:xfrm>
            <a:off x="4998801" y="1779507"/>
            <a:ext cx="6679254" cy="707886"/>
          </a:xfrm>
          <a:prstGeom prst="rect">
            <a:avLst/>
          </a:prstGeom>
          <a:noFill/>
        </p:spPr>
        <p:txBody>
          <a:bodyPr wrap="square">
            <a:spAutoFit/>
          </a:bodyPr>
          <a:lstStyle/>
          <a:p>
            <a:r>
              <a:rPr lang="en-US" altLang="zh-CN" sz="2000" dirty="0"/>
              <a:t>W</a:t>
            </a:r>
            <a:r>
              <a:rPr lang="en-HK" sz="2000" dirty="0"/>
              <a:t>hat is the effect of the Fed raising the interest rate </a:t>
            </a:r>
            <a:r>
              <a:rPr lang="en-US" altLang="zh-CN" sz="2000" dirty="0">
                <a:solidFill>
                  <a:srgbClr val="FF0000"/>
                </a:solidFill>
              </a:rPr>
              <a:t>while</a:t>
            </a:r>
            <a:r>
              <a:rPr lang="en-US" altLang="zh-CN" sz="2000" dirty="0"/>
              <a:t> China dropping the </a:t>
            </a:r>
            <a:r>
              <a:rPr lang="en-HK" sz="2000" dirty="0"/>
              <a:t>rate?</a:t>
            </a:r>
          </a:p>
        </p:txBody>
      </p:sp>
      <p:sp>
        <p:nvSpPr>
          <p:cNvPr id="16" name="TextBox 15">
            <a:extLst>
              <a:ext uri="{FF2B5EF4-FFF2-40B4-BE49-F238E27FC236}">
                <a16:creationId xmlns:a16="http://schemas.microsoft.com/office/drawing/2014/main" id="{4A006145-AEBD-C54D-E265-3A2782F2005F}"/>
              </a:ext>
            </a:extLst>
          </p:cNvPr>
          <p:cNvSpPr txBox="1"/>
          <p:nvPr/>
        </p:nvSpPr>
        <p:spPr>
          <a:xfrm>
            <a:off x="4998801" y="2669799"/>
            <a:ext cx="6679254" cy="707886"/>
          </a:xfrm>
          <a:prstGeom prst="rect">
            <a:avLst/>
          </a:prstGeom>
          <a:noFill/>
        </p:spPr>
        <p:txBody>
          <a:bodyPr wrap="square">
            <a:spAutoFit/>
          </a:bodyPr>
          <a:lstStyle/>
          <a:p>
            <a:r>
              <a:rPr lang="en-US" altLang="zh-CN" sz="2000" dirty="0"/>
              <a:t>W</a:t>
            </a:r>
            <a:r>
              <a:rPr lang="en-HK" sz="2000" dirty="0"/>
              <a:t>hat is the effect of the Fed raising the interest rate </a:t>
            </a:r>
            <a:r>
              <a:rPr lang="en-US" altLang="zh-CN" sz="2000" dirty="0">
                <a:solidFill>
                  <a:srgbClr val="FF0000"/>
                </a:solidFill>
              </a:rPr>
              <a:t>while</a:t>
            </a:r>
            <a:r>
              <a:rPr lang="en-US" altLang="zh-CN" sz="2000" dirty="0"/>
              <a:t> China dropping the </a:t>
            </a:r>
            <a:r>
              <a:rPr lang="en-HK" sz="2000" dirty="0"/>
              <a:t>rate </a:t>
            </a:r>
            <a:r>
              <a:rPr lang="en-HK" sz="2000" dirty="0">
                <a:solidFill>
                  <a:srgbClr val="FF0000"/>
                </a:solidFill>
              </a:rPr>
              <a:t>and</a:t>
            </a:r>
            <a:r>
              <a:rPr lang="en-HK" sz="2000" dirty="0"/>
              <a:t> OPEC+ reduces oil production?</a:t>
            </a:r>
          </a:p>
        </p:txBody>
      </p:sp>
      <p:sp>
        <p:nvSpPr>
          <p:cNvPr id="17" name="TextBox 16">
            <a:extLst>
              <a:ext uri="{FF2B5EF4-FFF2-40B4-BE49-F238E27FC236}">
                <a16:creationId xmlns:a16="http://schemas.microsoft.com/office/drawing/2014/main" id="{8CE03DAA-612C-BB15-4DB1-F7DBB8A09381}"/>
              </a:ext>
            </a:extLst>
          </p:cNvPr>
          <p:cNvSpPr txBox="1"/>
          <p:nvPr/>
        </p:nvSpPr>
        <p:spPr>
          <a:xfrm>
            <a:off x="4998801" y="3603157"/>
            <a:ext cx="6679254" cy="1015663"/>
          </a:xfrm>
          <a:prstGeom prst="rect">
            <a:avLst/>
          </a:prstGeom>
          <a:noFill/>
        </p:spPr>
        <p:txBody>
          <a:bodyPr wrap="square">
            <a:spAutoFit/>
          </a:bodyPr>
          <a:lstStyle/>
          <a:p>
            <a:r>
              <a:rPr lang="en-US" altLang="zh-CN" sz="2000" dirty="0"/>
              <a:t>W</a:t>
            </a:r>
            <a:r>
              <a:rPr lang="en-HK" sz="2000" dirty="0"/>
              <a:t>hat is the effect of the Fed raising the interest rate </a:t>
            </a:r>
            <a:r>
              <a:rPr lang="en-US" altLang="zh-CN" sz="2000" dirty="0">
                <a:solidFill>
                  <a:srgbClr val="FF0000"/>
                </a:solidFill>
              </a:rPr>
              <a:t>while</a:t>
            </a:r>
            <a:r>
              <a:rPr lang="en-US" altLang="zh-CN" sz="2000" dirty="0"/>
              <a:t> China dropping the </a:t>
            </a:r>
            <a:r>
              <a:rPr lang="en-HK" sz="2000" dirty="0"/>
              <a:t>rate </a:t>
            </a:r>
            <a:r>
              <a:rPr lang="en-HK" sz="2000" dirty="0">
                <a:solidFill>
                  <a:srgbClr val="FF0000"/>
                </a:solidFill>
              </a:rPr>
              <a:t>and</a:t>
            </a:r>
            <a:r>
              <a:rPr lang="en-HK" sz="2000" dirty="0"/>
              <a:t> OPEC+ reduces oil production, </a:t>
            </a:r>
            <a:r>
              <a:rPr lang="en-HK" sz="2000" dirty="0">
                <a:solidFill>
                  <a:srgbClr val="00B0F0"/>
                </a:solidFill>
              </a:rPr>
              <a:t>and</a:t>
            </a:r>
            <a:r>
              <a:rPr lang="en-HK" sz="2000" dirty="0"/>
              <a:t> the consequence of this effect?</a:t>
            </a:r>
          </a:p>
        </p:txBody>
      </p:sp>
      <p:sp>
        <p:nvSpPr>
          <p:cNvPr id="19" name="TextBox 18">
            <a:extLst>
              <a:ext uri="{FF2B5EF4-FFF2-40B4-BE49-F238E27FC236}">
                <a16:creationId xmlns:a16="http://schemas.microsoft.com/office/drawing/2014/main" id="{0AE2A1A8-35B8-63D7-78BD-9491303D1337}"/>
              </a:ext>
            </a:extLst>
          </p:cNvPr>
          <p:cNvSpPr txBox="1"/>
          <p:nvPr/>
        </p:nvSpPr>
        <p:spPr>
          <a:xfrm>
            <a:off x="4998801" y="4844292"/>
            <a:ext cx="6679254" cy="1323439"/>
          </a:xfrm>
          <a:prstGeom prst="rect">
            <a:avLst/>
          </a:prstGeom>
          <a:noFill/>
        </p:spPr>
        <p:txBody>
          <a:bodyPr wrap="square">
            <a:spAutoFit/>
          </a:bodyPr>
          <a:lstStyle/>
          <a:p>
            <a:r>
              <a:rPr lang="en-US" altLang="zh-CN" sz="2000" dirty="0"/>
              <a:t>W</a:t>
            </a:r>
            <a:r>
              <a:rPr lang="en-HK" sz="2000" dirty="0"/>
              <a:t>hat is the effect of the Fed raising the interest rate to </a:t>
            </a:r>
            <a:r>
              <a:rPr lang="en-HK" sz="2000" dirty="0">
                <a:solidFill>
                  <a:srgbClr val="00B050"/>
                </a:solidFill>
              </a:rPr>
              <a:t>more than 6%</a:t>
            </a:r>
            <a:r>
              <a:rPr lang="en-HK" sz="2000" dirty="0"/>
              <a:t> </a:t>
            </a:r>
            <a:r>
              <a:rPr lang="en-US" altLang="zh-CN" sz="2000" dirty="0">
                <a:solidFill>
                  <a:srgbClr val="FF0000"/>
                </a:solidFill>
              </a:rPr>
              <a:t>while</a:t>
            </a:r>
            <a:r>
              <a:rPr lang="en-US" altLang="zh-CN" sz="2000" dirty="0"/>
              <a:t> China dropping the </a:t>
            </a:r>
            <a:r>
              <a:rPr lang="en-HK" sz="2000" dirty="0"/>
              <a:t>rate to </a:t>
            </a:r>
            <a:r>
              <a:rPr lang="en-HK" sz="2000" dirty="0">
                <a:solidFill>
                  <a:srgbClr val="00B050"/>
                </a:solidFill>
              </a:rPr>
              <a:t>less than 2%</a:t>
            </a:r>
            <a:r>
              <a:rPr lang="en-HK" sz="2000" dirty="0"/>
              <a:t> </a:t>
            </a:r>
            <a:r>
              <a:rPr lang="en-HK" sz="2000" dirty="0">
                <a:solidFill>
                  <a:srgbClr val="FF0000"/>
                </a:solidFill>
              </a:rPr>
              <a:t>and</a:t>
            </a:r>
            <a:r>
              <a:rPr lang="en-HK" sz="2000" dirty="0"/>
              <a:t> OPEC+ reduces oil production </a:t>
            </a:r>
            <a:r>
              <a:rPr lang="en-US" sz="2000" dirty="0"/>
              <a:t>by </a:t>
            </a:r>
            <a:r>
              <a:rPr lang="en-US" sz="2000" dirty="0">
                <a:solidFill>
                  <a:srgbClr val="00B050"/>
                </a:solidFill>
              </a:rPr>
              <a:t>1 million barrels a day</a:t>
            </a:r>
            <a:r>
              <a:rPr lang="en-HK" sz="2000" dirty="0"/>
              <a:t>, </a:t>
            </a:r>
            <a:r>
              <a:rPr lang="en-HK" sz="2000" dirty="0">
                <a:solidFill>
                  <a:srgbClr val="00B0F0"/>
                </a:solidFill>
              </a:rPr>
              <a:t>and</a:t>
            </a:r>
            <a:r>
              <a:rPr lang="en-HK" sz="2000" dirty="0"/>
              <a:t> the consequence of this effect?</a:t>
            </a:r>
          </a:p>
        </p:txBody>
      </p:sp>
    </p:spTree>
    <p:extLst>
      <p:ext uri="{BB962C8B-B14F-4D97-AF65-F5344CB8AC3E}">
        <p14:creationId xmlns:p14="http://schemas.microsoft.com/office/powerpoint/2010/main" val="310855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9931-DF70-ADA3-6B8F-C8DBDBEF7C3B}"/>
              </a:ext>
            </a:extLst>
          </p:cNvPr>
          <p:cNvSpPr>
            <a:spLocks noGrp="1"/>
          </p:cNvSpPr>
          <p:nvPr>
            <p:ph type="title"/>
          </p:nvPr>
        </p:nvSpPr>
        <p:spPr>
          <a:xfrm>
            <a:off x="839561" y="17116"/>
            <a:ext cx="10515600" cy="1213619"/>
          </a:xfrm>
        </p:spPr>
        <p:txBody>
          <a:bodyPr/>
          <a:lstStyle/>
          <a:p>
            <a:r>
              <a:rPr lang="en-HK" dirty="0"/>
              <a:t>Retrieval Augmented Generation (Cont’d)</a:t>
            </a:r>
          </a:p>
        </p:txBody>
      </p:sp>
      <p:sp>
        <p:nvSpPr>
          <p:cNvPr id="4" name="Slide Number Placeholder 3">
            <a:extLst>
              <a:ext uri="{FF2B5EF4-FFF2-40B4-BE49-F238E27FC236}">
                <a16:creationId xmlns:a16="http://schemas.microsoft.com/office/drawing/2014/main" id="{A398A73A-E981-1931-0258-5548DD89B9A5}"/>
              </a:ext>
            </a:extLst>
          </p:cNvPr>
          <p:cNvSpPr>
            <a:spLocks noGrp="1"/>
          </p:cNvSpPr>
          <p:nvPr>
            <p:ph type="sldNum" sz="quarter" idx="12"/>
          </p:nvPr>
        </p:nvSpPr>
        <p:spPr/>
        <p:txBody>
          <a:bodyPr/>
          <a:lstStyle/>
          <a:p>
            <a:fld id="{360D54F1-1E69-41BF-8A89-6B497D4E24EC}" type="slidenum">
              <a:rPr lang="en-US" smtClean="0"/>
              <a:t>11</a:t>
            </a:fld>
            <a:endParaRPr lang="en-US"/>
          </a:p>
        </p:txBody>
      </p:sp>
      <p:sp>
        <p:nvSpPr>
          <p:cNvPr id="17" name="TextBox 16">
            <a:extLst>
              <a:ext uri="{FF2B5EF4-FFF2-40B4-BE49-F238E27FC236}">
                <a16:creationId xmlns:a16="http://schemas.microsoft.com/office/drawing/2014/main" id="{8CE03DAA-612C-BB15-4DB1-F7DBB8A09381}"/>
              </a:ext>
            </a:extLst>
          </p:cNvPr>
          <p:cNvSpPr txBox="1"/>
          <p:nvPr/>
        </p:nvSpPr>
        <p:spPr>
          <a:xfrm>
            <a:off x="457200" y="1154510"/>
            <a:ext cx="10972800" cy="1200329"/>
          </a:xfrm>
          <a:prstGeom prst="rect">
            <a:avLst/>
          </a:prstGeom>
          <a:noFill/>
        </p:spPr>
        <p:txBody>
          <a:bodyPr wrap="square">
            <a:spAutoFit/>
          </a:bodyPr>
          <a:lstStyle/>
          <a:p>
            <a:r>
              <a:rPr lang="en-US" altLang="zh-CN" sz="2400" dirty="0"/>
              <a:t>W</a:t>
            </a:r>
            <a:r>
              <a:rPr lang="en-HK" sz="2400" dirty="0"/>
              <a:t>hat is the effect of the Fed raising the interest rate to </a:t>
            </a:r>
            <a:r>
              <a:rPr lang="en-HK" sz="2400" dirty="0">
                <a:solidFill>
                  <a:srgbClr val="00B050"/>
                </a:solidFill>
              </a:rPr>
              <a:t>more than 6%</a:t>
            </a:r>
            <a:r>
              <a:rPr lang="en-HK" sz="2400" dirty="0"/>
              <a:t> </a:t>
            </a:r>
            <a:r>
              <a:rPr lang="en-US" altLang="zh-CN" sz="2400" dirty="0">
                <a:solidFill>
                  <a:srgbClr val="FF0000"/>
                </a:solidFill>
              </a:rPr>
              <a:t>while</a:t>
            </a:r>
            <a:r>
              <a:rPr lang="en-US" altLang="zh-CN" sz="2400" dirty="0"/>
              <a:t> China dropping the </a:t>
            </a:r>
            <a:r>
              <a:rPr lang="en-HK" sz="2400" dirty="0"/>
              <a:t>rate to </a:t>
            </a:r>
            <a:r>
              <a:rPr lang="en-HK" sz="2400" dirty="0">
                <a:solidFill>
                  <a:srgbClr val="00B050"/>
                </a:solidFill>
              </a:rPr>
              <a:t>less than 2%</a:t>
            </a:r>
            <a:r>
              <a:rPr lang="en-HK" sz="2400" dirty="0"/>
              <a:t> </a:t>
            </a:r>
            <a:r>
              <a:rPr lang="en-HK" sz="2400" dirty="0">
                <a:solidFill>
                  <a:srgbClr val="FF0000"/>
                </a:solidFill>
              </a:rPr>
              <a:t>and</a:t>
            </a:r>
            <a:r>
              <a:rPr lang="en-HK" sz="2400" dirty="0"/>
              <a:t> OPEC+ reduces oil production </a:t>
            </a:r>
            <a:r>
              <a:rPr lang="en-US" sz="2400" dirty="0"/>
              <a:t>by </a:t>
            </a:r>
            <a:r>
              <a:rPr lang="en-US" sz="2400" dirty="0">
                <a:solidFill>
                  <a:srgbClr val="00B050"/>
                </a:solidFill>
              </a:rPr>
              <a:t>1 million barrels a day</a:t>
            </a:r>
            <a:r>
              <a:rPr lang="en-HK" sz="2400" dirty="0"/>
              <a:t>, </a:t>
            </a:r>
            <a:r>
              <a:rPr lang="en-HK" sz="2400" dirty="0">
                <a:solidFill>
                  <a:srgbClr val="00B0F0"/>
                </a:solidFill>
              </a:rPr>
              <a:t>and</a:t>
            </a:r>
            <a:r>
              <a:rPr lang="en-HK" sz="2400" dirty="0"/>
              <a:t> the consequence of this effect?</a:t>
            </a:r>
          </a:p>
        </p:txBody>
      </p:sp>
      <p:sp>
        <p:nvSpPr>
          <p:cNvPr id="14" name="Arrow: Right 13">
            <a:extLst>
              <a:ext uri="{FF2B5EF4-FFF2-40B4-BE49-F238E27FC236}">
                <a16:creationId xmlns:a16="http://schemas.microsoft.com/office/drawing/2014/main" id="{E3B0EFD0-C912-8427-D194-96F3206A80C5}"/>
              </a:ext>
            </a:extLst>
          </p:cNvPr>
          <p:cNvSpPr/>
          <p:nvPr/>
        </p:nvSpPr>
        <p:spPr>
          <a:xfrm rot="1305943">
            <a:off x="5081410" y="3132832"/>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sp>
        <p:nvSpPr>
          <p:cNvPr id="18" name="Arrow: Right 17">
            <a:extLst>
              <a:ext uri="{FF2B5EF4-FFF2-40B4-BE49-F238E27FC236}">
                <a16:creationId xmlns:a16="http://schemas.microsoft.com/office/drawing/2014/main" id="{5CBFF76A-5E89-B358-4575-52E3EBBF0172}"/>
              </a:ext>
            </a:extLst>
          </p:cNvPr>
          <p:cNvSpPr/>
          <p:nvPr/>
        </p:nvSpPr>
        <p:spPr>
          <a:xfrm>
            <a:off x="5081410" y="3728579"/>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sp>
        <p:nvSpPr>
          <p:cNvPr id="19" name="Arrow: Right 18">
            <a:extLst>
              <a:ext uri="{FF2B5EF4-FFF2-40B4-BE49-F238E27FC236}">
                <a16:creationId xmlns:a16="http://schemas.microsoft.com/office/drawing/2014/main" id="{A8F82123-EBE8-0CA7-C075-9468A69BC82A}"/>
              </a:ext>
            </a:extLst>
          </p:cNvPr>
          <p:cNvSpPr/>
          <p:nvPr/>
        </p:nvSpPr>
        <p:spPr>
          <a:xfrm rot="20245569">
            <a:off x="5117456" y="4341307"/>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grpSp>
        <p:nvGrpSpPr>
          <p:cNvPr id="35" name="Group 34">
            <a:extLst>
              <a:ext uri="{FF2B5EF4-FFF2-40B4-BE49-F238E27FC236}">
                <a16:creationId xmlns:a16="http://schemas.microsoft.com/office/drawing/2014/main" id="{F953ADE0-9A89-9A93-0FF0-5618B4BD26D6}"/>
              </a:ext>
            </a:extLst>
          </p:cNvPr>
          <p:cNvGrpSpPr/>
          <p:nvPr/>
        </p:nvGrpSpPr>
        <p:grpSpPr>
          <a:xfrm>
            <a:off x="6317219" y="2872195"/>
            <a:ext cx="613892" cy="2196064"/>
            <a:chOff x="9418041" y="3059960"/>
            <a:chExt cx="613892" cy="2196064"/>
          </a:xfrm>
        </p:grpSpPr>
        <p:sp>
          <p:nvSpPr>
            <p:cNvPr id="24" name="TextBox 23">
              <a:extLst>
                <a:ext uri="{FF2B5EF4-FFF2-40B4-BE49-F238E27FC236}">
                  <a16:creationId xmlns:a16="http://schemas.microsoft.com/office/drawing/2014/main" id="{C8C35DF5-7334-50F4-E2A9-A9BC5D02A6A7}"/>
                </a:ext>
              </a:extLst>
            </p:cNvPr>
            <p:cNvSpPr txBox="1"/>
            <p:nvPr/>
          </p:nvSpPr>
          <p:spPr>
            <a:xfrm>
              <a:off x="9418041" y="3059960"/>
              <a:ext cx="61389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a:t>
              </a:r>
            </a:p>
          </p:txBody>
        </p:sp>
        <p:sp>
          <p:nvSpPr>
            <p:cNvPr id="25" name="TextBox 24">
              <a:extLst>
                <a:ext uri="{FF2B5EF4-FFF2-40B4-BE49-F238E27FC236}">
                  <a16:creationId xmlns:a16="http://schemas.microsoft.com/office/drawing/2014/main" id="{3168FF77-D816-9583-8E7D-6F9A86268E9F}"/>
                </a:ext>
              </a:extLst>
            </p:cNvPr>
            <p:cNvSpPr txBox="1"/>
            <p:nvPr/>
          </p:nvSpPr>
          <p:spPr>
            <a:xfrm>
              <a:off x="9418041" y="4886692"/>
              <a:ext cx="61389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a:t>
              </a:r>
            </a:p>
          </p:txBody>
        </p:sp>
        <p:sp>
          <p:nvSpPr>
            <p:cNvPr id="26" name="TextBox 25">
              <a:extLst>
                <a:ext uri="{FF2B5EF4-FFF2-40B4-BE49-F238E27FC236}">
                  <a16:creationId xmlns:a16="http://schemas.microsoft.com/office/drawing/2014/main" id="{55EE2925-91ED-BFEA-713C-0393618BE7C9}"/>
                </a:ext>
              </a:extLst>
            </p:cNvPr>
            <p:cNvSpPr txBox="1"/>
            <p:nvPr/>
          </p:nvSpPr>
          <p:spPr>
            <a:xfrm>
              <a:off x="9418042" y="3674159"/>
              <a:ext cx="61389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a:t>
              </a:r>
            </a:p>
          </p:txBody>
        </p:sp>
        <p:sp>
          <p:nvSpPr>
            <p:cNvPr id="27" name="TextBox 26">
              <a:extLst>
                <a:ext uri="{FF2B5EF4-FFF2-40B4-BE49-F238E27FC236}">
                  <a16:creationId xmlns:a16="http://schemas.microsoft.com/office/drawing/2014/main" id="{B43B2607-2CE4-C785-BF73-C16D72853D32}"/>
                </a:ext>
              </a:extLst>
            </p:cNvPr>
            <p:cNvSpPr txBox="1"/>
            <p:nvPr/>
          </p:nvSpPr>
          <p:spPr>
            <a:xfrm>
              <a:off x="9475200" y="4115895"/>
              <a:ext cx="485557" cy="646331"/>
            </a:xfrm>
            <a:prstGeom prst="rect">
              <a:avLst/>
            </a:prstGeom>
            <a:noFill/>
          </p:spPr>
          <p:txBody>
            <a:bodyPr wrap="square">
              <a:spAutoFit/>
            </a:bodyPr>
            <a:lstStyle/>
            <a:p>
              <a:r>
                <a:rPr lang="en-HK" sz="1200" dirty="0">
                  <a:solidFill>
                    <a:srgbClr val="202122"/>
                  </a:solidFill>
                  <a:latin typeface="Arial" panose="020B0604020202020204" pitchFamily="34" charset="0"/>
                </a:rPr>
                <a:t>…</a:t>
              </a:r>
            </a:p>
            <a:p>
              <a:r>
                <a:rPr lang="en-HK" sz="1200" dirty="0">
                  <a:solidFill>
                    <a:srgbClr val="202122"/>
                  </a:solidFill>
                  <a:latin typeface="Arial" panose="020B0604020202020204" pitchFamily="34" charset="0"/>
                </a:rPr>
                <a:t>…</a:t>
              </a:r>
            </a:p>
            <a:p>
              <a:r>
                <a:rPr lang="en-HK" sz="1200" dirty="0">
                  <a:solidFill>
                    <a:srgbClr val="202122"/>
                  </a:solidFill>
                  <a:latin typeface="Arial" panose="020B0604020202020204" pitchFamily="34" charset="0"/>
                </a:rPr>
                <a:t>…</a:t>
              </a:r>
            </a:p>
          </p:txBody>
        </p:sp>
      </p:grpSp>
      <p:sp>
        <p:nvSpPr>
          <p:cNvPr id="28" name="Arrow: Right 27">
            <a:extLst>
              <a:ext uri="{FF2B5EF4-FFF2-40B4-BE49-F238E27FC236}">
                <a16:creationId xmlns:a16="http://schemas.microsoft.com/office/drawing/2014/main" id="{0791B7CA-00AB-04A9-B23B-5730647A9504}"/>
              </a:ext>
            </a:extLst>
          </p:cNvPr>
          <p:cNvSpPr/>
          <p:nvPr/>
        </p:nvSpPr>
        <p:spPr>
          <a:xfrm>
            <a:off x="9148056" y="3747794"/>
            <a:ext cx="1607359"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t>consequence</a:t>
            </a:r>
          </a:p>
        </p:txBody>
      </p:sp>
      <p:sp>
        <p:nvSpPr>
          <p:cNvPr id="30" name="TextBox 29">
            <a:extLst>
              <a:ext uri="{FF2B5EF4-FFF2-40B4-BE49-F238E27FC236}">
                <a16:creationId xmlns:a16="http://schemas.microsoft.com/office/drawing/2014/main" id="{351408A4-C628-197D-CC9B-F4F7957A11E8}"/>
              </a:ext>
            </a:extLst>
          </p:cNvPr>
          <p:cNvSpPr txBox="1"/>
          <p:nvPr/>
        </p:nvSpPr>
        <p:spPr>
          <a:xfrm>
            <a:off x="10909363" y="3768845"/>
            <a:ext cx="61389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a:t>
            </a:r>
          </a:p>
        </p:txBody>
      </p:sp>
      <p:grpSp>
        <p:nvGrpSpPr>
          <p:cNvPr id="58" name="Group 57">
            <a:extLst>
              <a:ext uri="{FF2B5EF4-FFF2-40B4-BE49-F238E27FC236}">
                <a16:creationId xmlns:a16="http://schemas.microsoft.com/office/drawing/2014/main" id="{F979B06B-CA43-31E8-0C14-4932B35549F5}"/>
              </a:ext>
            </a:extLst>
          </p:cNvPr>
          <p:cNvGrpSpPr/>
          <p:nvPr/>
        </p:nvGrpSpPr>
        <p:grpSpPr>
          <a:xfrm>
            <a:off x="7156454" y="3626214"/>
            <a:ext cx="784144" cy="688025"/>
            <a:chOff x="7156454" y="3626214"/>
            <a:chExt cx="784144" cy="688025"/>
          </a:xfrm>
        </p:grpSpPr>
        <p:sp>
          <p:nvSpPr>
            <p:cNvPr id="39" name="Action Button: Go Forward or Next 38">
              <a:hlinkClick r:id="" action="ppaction://hlinkshowjump?jump=nextslide" highlightClick="1"/>
              <a:extLst>
                <a:ext uri="{FF2B5EF4-FFF2-40B4-BE49-F238E27FC236}">
                  <a16:creationId xmlns:a16="http://schemas.microsoft.com/office/drawing/2014/main" id="{07F19BA7-FD3A-8039-64CD-B38DF5A3A3BE}"/>
                </a:ext>
              </a:extLst>
            </p:cNvPr>
            <p:cNvSpPr/>
            <p:nvPr/>
          </p:nvSpPr>
          <p:spPr>
            <a:xfrm>
              <a:off x="7156454" y="3626214"/>
              <a:ext cx="784144" cy="688025"/>
            </a:xfrm>
            <a:prstGeom prst="actionButtonForwardNex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HK" dirty="0"/>
            </a:p>
          </p:txBody>
        </p:sp>
        <p:sp>
          <p:nvSpPr>
            <p:cNvPr id="40" name="TextBox 39">
              <a:extLst>
                <a:ext uri="{FF2B5EF4-FFF2-40B4-BE49-F238E27FC236}">
                  <a16:creationId xmlns:a16="http://schemas.microsoft.com/office/drawing/2014/main" id="{752F4854-64DA-6000-E04C-102C6A6197AF}"/>
                </a:ext>
              </a:extLst>
            </p:cNvPr>
            <p:cNvSpPr txBox="1"/>
            <p:nvPr/>
          </p:nvSpPr>
          <p:spPr>
            <a:xfrm>
              <a:off x="7242450" y="3785560"/>
              <a:ext cx="554960" cy="369332"/>
            </a:xfrm>
            <a:prstGeom prst="rect">
              <a:avLst/>
            </a:prstGeom>
            <a:noFill/>
          </p:spPr>
          <p:txBody>
            <a:bodyPr wrap="none" rtlCol="0">
              <a:spAutoFit/>
            </a:bodyPr>
            <a:lstStyle/>
            <a:p>
              <a:r>
                <a:rPr lang="en-HK" dirty="0"/>
                <a:t>Join</a:t>
              </a:r>
            </a:p>
          </p:txBody>
        </p:sp>
      </p:grpSp>
      <p:sp>
        <p:nvSpPr>
          <p:cNvPr id="41" name="TextBox 40">
            <a:extLst>
              <a:ext uri="{FF2B5EF4-FFF2-40B4-BE49-F238E27FC236}">
                <a16:creationId xmlns:a16="http://schemas.microsoft.com/office/drawing/2014/main" id="{B11679D7-2CB6-B1B0-47AB-B67B6261EA5E}"/>
              </a:ext>
            </a:extLst>
          </p:cNvPr>
          <p:cNvSpPr txBox="1"/>
          <p:nvPr/>
        </p:nvSpPr>
        <p:spPr>
          <a:xfrm>
            <a:off x="8338224" y="3764293"/>
            <a:ext cx="61389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a:t>
            </a:r>
          </a:p>
        </p:txBody>
      </p:sp>
      <p:grpSp>
        <p:nvGrpSpPr>
          <p:cNvPr id="57" name="Group 56">
            <a:extLst>
              <a:ext uri="{FF2B5EF4-FFF2-40B4-BE49-F238E27FC236}">
                <a16:creationId xmlns:a16="http://schemas.microsoft.com/office/drawing/2014/main" id="{6FC76DA0-5A64-B460-F7A0-32FE3ADD49E6}"/>
              </a:ext>
            </a:extLst>
          </p:cNvPr>
          <p:cNvGrpSpPr/>
          <p:nvPr/>
        </p:nvGrpSpPr>
        <p:grpSpPr>
          <a:xfrm>
            <a:off x="5127025" y="5235928"/>
            <a:ext cx="812851" cy="688025"/>
            <a:chOff x="5067055" y="2083576"/>
            <a:chExt cx="812851" cy="688025"/>
          </a:xfrm>
        </p:grpSpPr>
        <p:sp>
          <p:nvSpPr>
            <p:cNvPr id="55" name="Action Button: Go Forward or Next 54">
              <a:hlinkClick r:id="" action="ppaction://hlinkshowjump?jump=nextslide" highlightClick="1"/>
              <a:extLst>
                <a:ext uri="{FF2B5EF4-FFF2-40B4-BE49-F238E27FC236}">
                  <a16:creationId xmlns:a16="http://schemas.microsoft.com/office/drawing/2014/main" id="{9F7EC8D2-04F9-D713-C632-11904314ECF4}"/>
                </a:ext>
              </a:extLst>
            </p:cNvPr>
            <p:cNvSpPr/>
            <p:nvPr/>
          </p:nvSpPr>
          <p:spPr>
            <a:xfrm>
              <a:off x="5081409" y="2083576"/>
              <a:ext cx="784144" cy="688025"/>
            </a:xfrm>
            <a:prstGeom prst="actionButtonForwardNex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HK" dirty="0"/>
            </a:p>
          </p:txBody>
        </p:sp>
        <p:sp>
          <p:nvSpPr>
            <p:cNvPr id="56" name="TextBox 55">
              <a:extLst>
                <a:ext uri="{FF2B5EF4-FFF2-40B4-BE49-F238E27FC236}">
                  <a16:creationId xmlns:a16="http://schemas.microsoft.com/office/drawing/2014/main" id="{7B4FA631-C797-D722-405A-E0ABB5D75F1F}"/>
                </a:ext>
              </a:extLst>
            </p:cNvPr>
            <p:cNvSpPr txBox="1"/>
            <p:nvPr/>
          </p:nvSpPr>
          <p:spPr>
            <a:xfrm>
              <a:off x="5067055" y="2218113"/>
              <a:ext cx="812851" cy="369332"/>
            </a:xfrm>
            <a:prstGeom prst="rect">
              <a:avLst/>
            </a:prstGeom>
            <a:noFill/>
          </p:spPr>
          <p:txBody>
            <a:bodyPr wrap="none" rtlCol="0">
              <a:spAutoFit/>
            </a:bodyPr>
            <a:lstStyle/>
            <a:p>
              <a:r>
                <a:rPr lang="en-HK" dirty="0"/>
                <a:t>Search</a:t>
              </a:r>
            </a:p>
          </p:txBody>
        </p:sp>
      </p:grpSp>
      <p:grpSp>
        <p:nvGrpSpPr>
          <p:cNvPr id="61" name="Group 60">
            <a:extLst>
              <a:ext uri="{FF2B5EF4-FFF2-40B4-BE49-F238E27FC236}">
                <a16:creationId xmlns:a16="http://schemas.microsoft.com/office/drawing/2014/main" id="{460ED21F-499E-8BB9-3BE2-24C74B12C554}"/>
              </a:ext>
            </a:extLst>
          </p:cNvPr>
          <p:cNvGrpSpPr/>
          <p:nvPr/>
        </p:nvGrpSpPr>
        <p:grpSpPr>
          <a:xfrm>
            <a:off x="9545309" y="4261348"/>
            <a:ext cx="812851" cy="688025"/>
            <a:chOff x="5067055" y="2083576"/>
            <a:chExt cx="812851" cy="688025"/>
          </a:xfrm>
        </p:grpSpPr>
        <p:sp>
          <p:nvSpPr>
            <p:cNvPr id="62" name="Action Button: Go Forward or Next 61">
              <a:hlinkClick r:id="" action="ppaction://hlinkshowjump?jump=nextslide" highlightClick="1"/>
              <a:extLst>
                <a:ext uri="{FF2B5EF4-FFF2-40B4-BE49-F238E27FC236}">
                  <a16:creationId xmlns:a16="http://schemas.microsoft.com/office/drawing/2014/main" id="{6D1653E6-5622-B308-359B-2867C20C7082}"/>
                </a:ext>
              </a:extLst>
            </p:cNvPr>
            <p:cNvSpPr/>
            <p:nvPr/>
          </p:nvSpPr>
          <p:spPr>
            <a:xfrm>
              <a:off x="5081409" y="2083576"/>
              <a:ext cx="784144" cy="688025"/>
            </a:xfrm>
            <a:prstGeom prst="actionButtonForwardNex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HK" dirty="0"/>
            </a:p>
          </p:txBody>
        </p:sp>
        <p:sp>
          <p:nvSpPr>
            <p:cNvPr id="63" name="TextBox 62">
              <a:extLst>
                <a:ext uri="{FF2B5EF4-FFF2-40B4-BE49-F238E27FC236}">
                  <a16:creationId xmlns:a16="http://schemas.microsoft.com/office/drawing/2014/main" id="{9EDF3593-126F-CA76-EB5F-FB42A203CD30}"/>
                </a:ext>
              </a:extLst>
            </p:cNvPr>
            <p:cNvSpPr txBox="1"/>
            <p:nvPr/>
          </p:nvSpPr>
          <p:spPr>
            <a:xfrm>
              <a:off x="5067055" y="2218113"/>
              <a:ext cx="812851" cy="369332"/>
            </a:xfrm>
            <a:prstGeom prst="rect">
              <a:avLst/>
            </a:prstGeom>
            <a:noFill/>
          </p:spPr>
          <p:txBody>
            <a:bodyPr wrap="none" rtlCol="0">
              <a:spAutoFit/>
            </a:bodyPr>
            <a:lstStyle/>
            <a:p>
              <a:r>
                <a:rPr lang="en-HK" dirty="0"/>
                <a:t>Search</a:t>
              </a:r>
            </a:p>
          </p:txBody>
        </p:sp>
      </p:grpSp>
      <p:sp>
        <p:nvSpPr>
          <p:cNvPr id="3" name="TextBox 2">
            <a:extLst>
              <a:ext uri="{FF2B5EF4-FFF2-40B4-BE49-F238E27FC236}">
                <a16:creationId xmlns:a16="http://schemas.microsoft.com/office/drawing/2014/main" id="{841D61AB-6321-83A6-3842-0479BCE21594}"/>
              </a:ext>
            </a:extLst>
          </p:cNvPr>
          <p:cNvSpPr txBox="1"/>
          <p:nvPr/>
        </p:nvSpPr>
        <p:spPr>
          <a:xfrm>
            <a:off x="592816" y="2792697"/>
            <a:ext cx="320583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Fed raising interest rate to</a:t>
            </a:r>
            <a:r>
              <a:rPr lang="zh-CN" altLang="en-US" dirty="0"/>
              <a:t> </a:t>
            </a:r>
            <a:r>
              <a:rPr lang="en-HK" altLang="zh-CN" dirty="0"/>
              <a:t>&gt; 6%</a:t>
            </a:r>
            <a:r>
              <a:rPr lang="en-HK" dirty="0"/>
              <a:t> </a:t>
            </a:r>
          </a:p>
        </p:txBody>
      </p:sp>
      <p:sp>
        <p:nvSpPr>
          <p:cNvPr id="6" name="TextBox 5">
            <a:extLst>
              <a:ext uri="{FF2B5EF4-FFF2-40B4-BE49-F238E27FC236}">
                <a16:creationId xmlns:a16="http://schemas.microsoft.com/office/drawing/2014/main" id="{72846A78-7F1D-7F68-501C-966A6C16E85B}"/>
              </a:ext>
            </a:extLst>
          </p:cNvPr>
          <p:cNvSpPr txBox="1"/>
          <p:nvPr/>
        </p:nvSpPr>
        <p:spPr>
          <a:xfrm>
            <a:off x="592816" y="3746294"/>
            <a:ext cx="367762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dirty="0"/>
              <a:t>China dropping </a:t>
            </a:r>
            <a:r>
              <a:rPr lang="en-HK" dirty="0"/>
              <a:t>interest rate to &lt; 2%</a:t>
            </a:r>
          </a:p>
        </p:txBody>
      </p:sp>
      <p:sp>
        <p:nvSpPr>
          <p:cNvPr id="8" name="TextBox 7">
            <a:extLst>
              <a:ext uri="{FF2B5EF4-FFF2-40B4-BE49-F238E27FC236}">
                <a16:creationId xmlns:a16="http://schemas.microsoft.com/office/drawing/2014/main" id="{02A6B891-2FA0-3776-99AF-6D7FED7FDE0A}"/>
              </a:ext>
            </a:extLst>
          </p:cNvPr>
          <p:cNvSpPr txBox="1"/>
          <p:nvPr/>
        </p:nvSpPr>
        <p:spPr>
          <a:xfrm>
            <a:off x="592816" y="4810939"/>
            <a:ext cx="417725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OPEC+ reducing oil production by 1M </a:t>
            </a:r>
            <a:r>
              <a:rPr lang="en-US" altLang="zh-CN" dirty="0"/>
              <a:t>B</a:t>
            </a:r>
            <a:r>
              <a:rPr lang="en-HK" dirty="0"/>
              <a:t>/D</a:t>
            </a:r>
          </a:p>
        </p:txBody>
      </p:sp>
    </p:spTree>
    <p:extLst>
      <p:ext uri="{BB962C8B-B14F-4D97-AF65-F5344CB8AC3E}">
        <p14:creationId xmlns:p14="http://schemas.microsoft.com/office/powerpoint/2010/main" val="189704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9931-DF70-ADA3-6B8F-C8DBDBEF7C3B}"/>
              </a:ext>
            </a:extLst>
          </p:cNvPr>
          <p:cNvSpPr>
            <a:spLocks noGrp="1"/>
          </p:cNvSpPr>
          <p:nvPr>
            <p:ph type="title"/>
          </p:nvPr>
        </p:nvSpPr>
        <p:spPr>
          <a:xfrm>
            <a:off x="839561" y="17116"/>
            <a:ext cx="10515600" cy="1213619"/>
          </a:xfrm>
        </p:spPr>
        <p:txBody>
          <a:bodyPr/>
          <a:lstStyle/>
          <a:p>
            <a:r>
              <a:rPr lang="en-HK" dirty="0"/>
              <a:t>Retrieval Augmented Generation (Cont’d)</a:t>
            </a:r>
          </a:p>
        </p:txBody>
      </p:sp>
      <p:sp>
        <p:nvSpPr>
          <p:cNvPr id="4" name="Slide Number Placeholder 3">
            <a:extLst>
              <a:ext uri="{FF2B5EF4-FFF2-40B4-BE49-F238E27FC236}">
                <a16:creationId xmlns:a16="http://schemas.microsoft.com/office/drawing/2014/main" id="{A398A73A-E981-1931-0258-5548DD89B9A5}"/>
              </a:ext>
            </a:extLst>
          </p:cNvPr>
          <p:cNvSpPr>
            <a:spLocks noGrp="1"/>
          </p:cNvSpPr>
          <p:nvPr>
            <p:ph type="sldNum" sz="quarter" idx="12"/>
          </p:nvPr>
        </p:nvSpPr>
        <p:spPr/>
        <p:txBody>
          <a:bodyPr/>
          <a:lstStyle/>
          <a:p>
            <a:fld id="{360D54F1-1E69-41BF-8A89-6B497D4E24EC}" type="slidenum">
              <a:rPr lang="en-US" smtClean="0"/>
              <a:t>12</a:t>
            </a:fld>
            <a:endParaRPr lang="en-US"/>
          </a:p>
        </p:txBody>
      </p:sp>
      <p:sp>
        <p:nvSpPr>
          <p:cNvPr id="17" name="TextBox 16">
            <a:extLst>
              <a:ext uri="{FF2B5EF4-FFF2-40B4-BE49-F238E27FC236}">
                <a16:creationId xmlns:a16="http://schemas.microsoft.com/office/drawing/2014/main" id="{8CE03DAA-612C-BB15-4DB1-F7DBB8A09381}"/>
              </a:ext>
            </a:extLst>
          </p:cNvPr>
          <p:cNvSpPr txBox="1"/>
          <p:nvPr/>
        </p:nvSpPr>
        <p:spPr>
          <a:xfrm>
            <a:off x="457200" y="1154510"/>
            <a:ext cx="10972800" cy="1200329"/>
          </a:xfrm>
          <a:prstGeom prst="rect">
            <a:avLst/>
          </a:prstGeom>
          <a:noFill/>
        </p:spPr>
        <p:txBody>
          <a:bodyPr wrap="square">
            <a:spAutoFit/>
          </a:bodyPr>
          <a:lstStyle/>
          <a:p>
            <a:r>
              <a:rPr lang="en-US" altLang="zh-CN" sz="2400" dirty="0"/>
              <a:t>W</a:t>
            </a:r>
            <a:r>
              <a:rPr lang="en-HK" sz="2400" dirty="0"/>
              <a:t>hat is the effect of the Fed raising the interest rate to </a:t>
            </a:r>
            <a:r>
              <a:rPr lang="en-HK" sz="2400" dirty="0">
                <a:solidFill>
                  <a:srgbClr val="00B050"/>
                </a:solidFill>
              </a:rPr>
              <a:t>more than 6%</a:t>
            </a:r>
            <a:r>
              <a:rPr lang="en-HK" sz="2400" dirty="0"/>
              <a:t> </a:t>
            </a:r>
            <a:r>
              <a:rPr lang="en-US" altLang="zh-CN" sz="2400" dirty="0">
                <a:solidFill>
                  <a:srgbClr val="FF0000"/>
                </a:solidFill>
              </a:rPr>
              <a:t>while</a:t>
            </a:r>
            <a:r>
              <a:rPr lang="en-US" altLang="zh-CN" sz="2400" dirty="0"/>
              <a:t> China dropping the </a:t>
            </a:r>
            <a:r>
              <a:rPr lang="en-HK" sz="2400" dirty="0"/>
              <a:t>rate to </a:t>
            </a:r>
            <a:r>
              <a:rPr lang="en-HK" sz="2400" dirty="0">
                <a:solidFill>
                  <a:srgbClr val="00B050"/>
                </a:solidFill>
              </a:rPr>
              <a:t>less than 2%</a:t>
            </a:r>
            <a:r>
              <a:rPr lang="en-HK" sz="2400" dirty="0"/>
              <a:t> </a:t>
            </a:r>
            <a:r>
              <a:rPr lang="en-HK" sz="2400" dirty="0">
                <a:solidFill>
                  <a:srgbClr val="FF0000"/>
                </a:solidFill>
              </a:rPr>
              <a:t>and</a:t>
            </a:r>
            <a:r>
              <a:rPr lang="en-HK" sz="2400" dirty="0"/>
              <a:t> OPEC+ reduces oil production </a:t>
            </a:r>
            <a:r>
              <a:rPr lang="en-US" sz="2400" dirty="0"/>
              <a:t>by </a:t>
            </a:r>
            <a:r>
              <a:rPr lang="en-US" sz="2400" dirty="0">
                <a:solidFill>
                  <a:srgbClr val="00B050"/>
                </a:solidFill>
              </a:rPr>
              <a:t>1 million barrels a day</a:t>
            </a:r>
            <a:r>
              <a:rPr lang="en-HK" sz="2400" dirty="0"/>
              <a:t>, </a:t>
            </a:r>
            <a:r>
              <a:rPr lang="en-HK" sz="2400" dirty="0">
                <a:solidFill>
                  <a:srgbClr val="00B0F0"/>
                </a:solidFill>
              </a:rPr>
              <a:t>and</a:t>
            </a:r>
            <a:r>
              <a:rPr lang="en-HK" sz="2400" dirty="0"/>
              <a:t> the consequence of this effect?</a:t>
            </a:r>
          </a:p>
        </p:txBody>
      </p:sp>
      <p:sp>
        <p:nvSpPr>
          <p:cNvPr id="5" name="TextBox 4">
            <a:extLst>
              <a:ext uri="{FF2B5EF4-FFF2-40B4-BE49-F238E27FC236}">
                <a16:creationId xmlns:a16="http://schemas.microsoft.com/office/drawing/2014/main" id="{A8DB82AC-63FC-793B-D18F-3F2E8EBBF09B}"/>
              </a:ext>
            </a:extLst>
          </p:cNvPr>
          <p:cNvSpPr txBox="1"/>
          <p:nvPr/>
        </p:nvSpPr>
        <p:spPr>
          <a:xfrm>
            <a:off x="592816" y="2792697"/>
            <a:ext cx="320583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Fed raising interest rate to</a:t>
            </a:r>
            <a:r>
              <a:rPr lang="zh-CN" altLang="en-US" dirty="0"/>
              <a:t> </a:t>
            </a:r>
            <a:r>
              <a:rPr lang="en-HK" altLang="zh-CN" dirty="0"/>
              <a:t>&gt; 6%</a:t>
            </a:r>
            <a:r>
              <a:rPr lang="en-HK" dirty="0"/>
              <a:t> </a:t>
            </a:r>
          </a:p>
        </p:txBody>
      </p:sp>
      <p:sp>
        <p:nvSpPr>
          <p:cNvPr id="7" name="TextBox 6">
            <a:extLst>
              <a:ext uri="{FF2B5EF4-FFF2-40B4-BE49-F238E27FC236}">
                <a16:creationId xmlns:a16="http://schemas.microsoft.com/office/drawing/2014/main" id="{26CFD6F8-1257-5231-17A3-E99BF057B271}"/>
              </a:ext>
            </a:extLst>
          </p:cNvPr>
          <p:cNvSpPr txBox="1"/>
          <p:nvPr/>
        </p:nvSpPr>
        <p:spPr>
          <a:xfrm>
            <a:off x="592816" y="3746294"/>
            <a:ext cx="367762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dirty="0"/>
              <a:t>China dropping </a:t>
            </a:r>
            <a:r>
              <a:rPr lang="en-HK" dirty="0"/>
              <a:t>interest rate to &lt; 2%</a:t>
            </a:r>
          </a:p>
        </p:txBody>
      </p:sp>
      <p:sp>
        <p:nvSpPr>
          <p:cNvPr id="83" name="TextBox 82">
            <a:extLst>
              <a:ext uri="{FF2B5EF4-FFF2-40B4-BE49-F238E27FC236}">
                <a16:creationId xmlns:a16="http://schemas.microsoft.com/office/drawing/2014/main" id="{1F257676-2532-54FA-D93C-E59AA27A4B54}"/>
              </a:ext>
            </a:extLst>
          </p:cNvPr>
          <p:cNvSpPr txBox="1"/>
          <p:nvPr/>
        </p:nvSpPr>
        <p:spPr>
          <a:xfrm>
            <a:off x="7242450" y="3785560"/>
            <a:ext cx="554960" cy="369332"/>
          </a:xfrm>
          <a:prstGeom prst="rect">
            <a:avLst/>
          </a:prstGeom>
          <a:noFill/>
        </p:spPr>
        <p:txBody>
          <a:bodyPr wrap="none" rtlCol="0">
            <a:spAutoFit/>
          </a:bodyPr>
          <a:lstStyle/>
          <a:p>
            <a:r>
              <a:rPr lang="en-HK" dirty="0"/>
              <a:t>Join</a:t>
            </a:r>
          </a:p>
        </p:txBody>
      </p:sp>
      <p:grpSp>
        <p:nvGrpSpPr>
          <p:cNvPr id="85" name="Group 84">
            <a:extLst>
              <a:ext uri="{FF2B5EF4-FFF2-40B4-BE49-F238E27FC236}">
                <a16:creationId xmlns:a16="http://schemas.microsoft.com/office/drawing/2014/main" id="{8CE9EC11-E080-D5C9-F72D-5F9282C0A663}"/>
              </a:ext>
            </a:extLst>
          </p:cNvPr>
          <p:cNvGrpSpPr/>
          <p:nvPr/>
        </p:nvGrpSpPr>
        <p:grpSpPr>
          <a:xfrm>
            <a:off x="4864794" y="2772619"/>
            <a:ext cx="1946490" cy="433336"/>
            <a:chOff x="7566559" y="3902103"/>
            <a:chExt cx="1946490" cy="433336"/>
          </a:xfrm>
        </p:grpSpPr>
        <p:sp>
          <p:nvSpPr>
            <p:cNvPr id="86" name="Rounded Rectangle 7">
              <a:extLst>
                <a:ext uri="{FF2B5EF4-FFF2-40B4-BE49-F238E27FC236}">
                  <a16:creationId xmlns:a16="http://schemas.microsoft.com/office/drawing/2014/main" id="{584762A5-2DBC-24D1-8EEA-AFCD6A2DC90A}"/>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87" name="Graphic 86" descr="Binary with solid fill">
              <a:extLst>
                <a:ext uri="{FF2B5EF4-FFF2-40B4-BE49-F238E27FC236}">
                  <a16:creationId xmlns:a16="http://schemas.microsoft.com/office/drawing/2014/main" id="{991F3863-84C2-87F1-2F24-D7574C865E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88" name="TextBox 87">
              <a:extLst>
                <a:ext uri="{FF2B5EF4-FFF2-40B4-BE49-F238E27FC236}">
                  <a16:creationId xmlns:a16="http://schemas.microsoft.com/office/drawing/2014/main" id="{55493BA4-9191-BD75-4D91-BEAE76963398}"/>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grpSp>
        <p:nvGrpSpPr>
          <p:cNvPr id="89" name="Group 88">
            <a:extLst>
              <a:ext uri="{FF2B5EF4-FFF2-40B4-BE49-F238E27FC236}">
                <a16:creationId xmlns:a16="http://schemas.microsoft.com/office/drawing/2014/main" id="{E40081C7-D833-30EC-C7DC-96D8DBE58656}"/>
              </a:ext>
            </a:extLst>
          </p:cNvPr>
          <p:cNvGrpSpPr/>
          <p:nvPr/>
        </p:nvGrpSpPr>
        <p:grpSpPr>
          <a:xfrm>
            <a:off x="9501035" y="3686581"/>
            <a:ext cx="1946490" cy="433336"/>
            <a:chOff x="7566559" y="3902103"/>
            <a:chExt cx="1946490" cy="433336"/>
          </a:xfrm>
        </p:grpSpPr>
        <p:sp>
          <p:nvSpPr>
            <p:cNvPr id="90" name="Rounded Rectangle 7">
              <a:extLst>
                <a:ext uri="{FF2B5EF4-FFF2-40B4-BE49-F238E27FC236}">
                  <a16:creationId xmlns:a16="http://schemas.microsoft.com/office/drawing/2014/main" id="{66712AE7-8EF1-0717-20BF-E57963FAC939}"/>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91" name="Graphic 90" descr="Binary with solid fill">
              <a:extLst>
                <a:ext uri="{FF2B5EF4-FFF2-40B4-BE49-F238E27FC236}">
                  <a16:creationId xmlns:a16="http://schemas.microsoft.com/office/drawing/2014/main" id="{19D595C1-78A3-0402-48BE-C70C304105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92" name="TextBox 91">
              <a:extLst>
                <a:ext uri="{FF2B5EF4-FFF2-40B4-BE49-F238E27FC236}">
                  <a16:creationId xmlns:a16="http://schemas.microsoft.com/office/drawing/2014/main" id="{C8E94280-F3A7-7C8F-1C56-2FB3310E4B8F}"/>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grpSp>
        <p:nvGrpSpPr>
          <p:cNvPr id="93" name="Group 92">
            <a:extLst>
              <a:ext uri="{FF2B5EF4-FFF2-40B4-BE49-F238E27FC236}">
                <a16:creationId xmlns:a16="http://schemas.microsoft.com/office/drawing/2014/main" id="{E7198E66-7133-D631-3F94-44E55B0D22A7}"/>
              </a:ext>
            </a:extLst>
          </p:cNvPr>
          <p:cNvGrpSpPr/>
          <p:nvPr/>
        </p:nvGrpSpPr>
        <p:grpSpPr>
          <a:xfrm>
            <a:off x="4864794" y="4805136"/>
            <a:ext cx="1946490" cy="433336"/>
            <a:chOff x="7566559" y="3902103"/>
            <a:chExt cx="1946490" cy="433336"/>
          </a:xfrm>
        </p:grpSpPr>
        <p:sp>
          <p:nvSpPr>
            <p:cNvPr id="94" name="Rounded Rectangle 7">
              <a:extLst>
                <a:ext uri="{FF2B5EF4-FFF2-40B4-BE49-F238E27FC236}">
                  <a16:creationId xmlns:a16="http://schemas.microsoft.com/office/drawing/2014/main" id="{A6B1E8BC-F3CE-8BB6-0D53-8AF5E8398493}"/>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95" name="Graphic 94" descr="Binary with solid fill">
              <a:extLst>
                <a:ext uri="{FF2B5EF4-FFF2-40B4-BE49-F238E27FC236}">
                  <a16:creationId xmlns:a16="http://schemas.microsoft.com/office/drawing/2014/main" id="{A8FB25E6-6D97-7609-C3AC-1259636E42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96" name="TextBox 95">
              <a:extLst>
                <a:ext uri="{FF2B5EF4-FFF2-40B4-BE49-F238E27FC236}">
                  <a16:creationId xmlns:a16="http://schemas.microsoft.com/office/drawing/2014/main" id="{71833BD8-67C7-0ED9-22F7-AD398A2FE209}"/>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sp>
        <p:nvSpPr>
          <p:cNvPr id="97" name="Arrow: Right 96">
            <a:extLst>
              <a:ext uri="{FF2B5EF4-FFF2-40B4-BE49-F238E27FC236}">
                <a16:creationId xmlns:a16="http://schemas.microsoft.com/office/drawing/2014/main" id="{88252561-8E67-C30B-0C6A-39F64F192F64}"/>
              </a:ext>
            </a:extLst>
          </p:cNvPr>
          <p:cNvSpPr/>
          <p:nvPr/>
        </p:nvSpPr>
        <p:spPr>
          <a:xfrm rot="1305943">
            <a:off x="7024630" y="3065744"/>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sp>
        <p:nvSpPr>
          <p:cNvPr id="98" name="Arrow: Right 97">
            <a:extLst>
              <a:ext uri="{FF2B5EF4-FFF2-40B4-BE49-F238E27FC236}">
                <a16:creationId xmlns:a16="http://schemas.microsoft.com/office/drawing/2014/main" id="{D0F04897-7F8A-B18C-2CB4-6E575C557E50}"/>
              </a:ext>
            </a:extLst>
          </p:cNvPr>
          <p:cNvSpPr/>
          <p:nvPr/>
        </p:nvSpPr>
        <p:spPr>
          <a:xfrm rot="20245569">
            <a:off x="7063773" y="4457636"/>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grpSp>
        <p:nvGrpSpPr>
          <p:cNvPr id="99" name="Group 98">
            <a:extLst>
              <a:ext uri="{FF2B5EF4-FFF2-40B4-BE49-F238E27FC236}">
                <a16:creationId xmlns:a16="http://schemas.microsoft.com/office/drawing/2014/main" id="{5CC7CA03-0206-539C-6B62-7864DF453FDF}"/>
              </a:ext>
            </a:extLst>
          </p:cNvPr>
          <p:cNvGrpSpPr/>
          <p:nvPr/>
        </p:nvGrpSpPr>
        <p:grpSpPr>
          <a:xfrm>
            <a:off x="4864794" y="3706758"/>
            <a:ext cx="1946490" cy="433336"/>
            <a:chOff x="7566559" y="3902103"/>
            <a:chExt cx="1946490" cy="433336"/>
          </a:xfrm>
        </p:grpSpPr>
        <p:sp>
          <p:nvSpPr>
            <p:cNvPr id="100" name="Rounded Rectangle 7">
              <a:extLst>
                <a:ext uri="{FF2B5EF4-FFF2-40B4-BE49-F238E27FC236}">
                  <a16:creationId xmlns:a16="http://schemas.microsoft.com/office/drawing/2014/main" id="{72526CEC-12F2-2023-9E28-EBDF9D3093C4}"/>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101" name="Graphic 100" descr="Binary with solid fill">
              <a:extLst>
                <a:ext uri="{FF2B5EF4-FFF2-40B4-BE49-F238E27FC236}">
                  <a16:creationId xmlns:a16="http://schemas.microsoft.com/office/drawing/2014/main" id="{F15B4D1C-6028-3D77-326F-4D81921542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102" name="TextBox 101">
              <a:extLst>
                <a:ext uri="{FF2B5EF4-FFF2-40B4-BE49-F238E27FC236}">
                  <a16:creationId xmlns:a16="http://schemas.microsoft.com/office/drawing/2014/main" id="{12AC296E-7062-6CEF-8205-C972A37A443B}"/>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sp>
        <p:nvSpPr>
          <p:cNvPr id="103" name="Arrow: Right 102">
            <a:extLst>
              <a:ext uri="{FF2B5EF4-FFF2-40B4-BE49-F238E27FC236}">
                <a16:creationId xmlns:a16="http://schemas.microsoft.com/office/drawing/2014/main" id="{ABFFF35C-BD64-11B3-2B98-0EEFA04CF4E6}"/>
              </a:ext>
            </a:extLst>
          </p:cNvPr>
          <p:cNvSpPr/>
          <p:nvPr/>
        </p:nvSpPr>
        <p:spPr>
          <a:xfrm>
            <a:off x="7014050" y="3764293"/>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grpSp>
        <p:nvGrpSpPr>
          <p:cNvPr id="108" name="Group 107">
            <a:extLst>
              <a:ext uri="{FF2B5EF4-FFF2-40B4-BE49-F238E27FC236}">
                <a16:creationId xmlns:a16="http://schemas.microsoft.com/office/drawing/2014/main" id="{DB7D15E5-BBAE-CBCA-C659-ED20024B52F5}"/>
              </a:ext>
            </a:extLst>
          </p:cNvPr>
          <p:cNvGrpSpPr/>
          <p:nvPr/>
        </p:nvGrpSpPr>
        <p:grpSpPr>
          <a:xfrm>
            <a:off x="7878619" y="5610310"/>
            <a:ext cx="1946490" cy="433336"/>
            <a:chOff x="7566559" y="3902103"/>
            <a:chExt cx="1946490" cy="433336"/>
          </a:xfrm>
        </p:grpSpPr>
        <p:sp>
          <p:nvSpPr>
            <p:cNvPr id="109" name="Rounded Rectangle 7">
              <a:extLst>
                <a:ext uri="{FF2B5EF4-FFF2-40B4-BE49-F238E27FC236}">
                  <a16:creationId xmlns:a16="http://schemas.microsoft.com/office/drawing/2014/main" id="{D57907F7-FBD0-D685-BF82-9F6F96F66A2B}"/>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110" name="Graphic 109" descr="Binary with solid fill">
              <a:extLst>
                <a:ext uri="{FF2B5EF4-FFF2-40B4-BE49-F238E27FC236}">
                  <a16:creationId xmlns:a16="http://schemas.microsoft.com/office/drawing/2014/main" id="{C710F815-8230-3EFC-828D-38FDCABBEA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111" name="TextBox 110">
              <a:extLst>
                <a:ext uri="{FF2B5EF4-FFF2-40B4-BE49-F238E27FC236}">
                  <a16:creationId xmlns:a16="http://schemas.microsoft.com/office/drawing/2014/main" id="{12A9EF84-CCF9-FF35-2DBF-FA928F75B1DE}"/>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74F74896-A6D2-B55B-26B4-58E62CF81EF9}"/>
                  </a:ext>
                </a:extLst>
              </p:cNvPr>
              <p:cNvSpPr txBox="1"/>
              <p:nvPr/>
            </p:nvSpPr>
            <p:spPr>
              <a:xfrm>
                <a:off x="5987005" y="6191516"/>
                <a:ext cx="306307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HK" sz="2000" b="1" i="1" smtClean="0">
                              <a:latin typeface="Cambria Math" panose="02040503050406030204" pitchFamily="18" charset="0"/>
                            </a:rPr>
                            <m:t>𝒒</m:t>
                          </m:r>
                          <m:r>
                            <a:rPr lang="en-HK" sz="2000" b="0" i="1" smtClean="0">
                              <a:latin typeface="Cambria Math" panose="02040503050406030204" pitchFamily="18" charset="0"/>
                            </a:rPr>
                            <m:t>,</m:t>
                          </m:r>
                          <m:sSub>
                            <m:sSubPr>
                              <m:ctrlPr>
                                <a:rPr lang="en-HK" sz="2000" b="0" i="1" smtClean="0">
                                  <a:latin typeface="Cambria Math" panose="02040503050406030204" pitchFamily="18" charset="0"/>
                                </a:rPr>
                              </m:ctrlPr>
                            </m:sSubPr>
                            <m:e>
                              <m:r>
                                <a:rPr lang="en-HK" sz="2000" b="1" i="1" smtClean="0">
                                  <a:latin typeface="Cambria Math" panose="02040503050406030204" pitchFamily="18" charset="0"/>
                                </a:rPr>
                                <m:t>𝒄</m:t>
                              </m:r>
                            </m:e>
                            <m:sub>
                              <m:r>
                                <a:rPr lang="en-HK" sz="2000" b="0" i="1" smtClean="0">
                                  <a:latin typeface="Cambria Math" panose="02040503050406030204" pitchFamily="18" charset="0"/>
                                </a:rPr>
                                <m:t>1</m:t>
                              </m:r>
                            </m:sub>
                          </m:sSub>
                          <m:r>
                            <a:rPr lang="en-HK" sz="2000" b="0" i="1" smtClean="0">
                              <a:latin typeface="Cambria Math" panose="02040503050406030204" pitchFamily="18" charset="0"/>
                            </a:rPr>
                            <m:t>,…,</m:t>
                          </m:r>
                          <m:sSub>
                            <m:sSubPr>
                              <m:ctrlPr>
                                <a:rPr lang="en-HK" sz="2000" b="0" i="1" smtClean="0">
                                  <a:latin typeface="Cambria Math" panose="02040503050406030204" pitchFamily="18" charset="0"/>
                                </a:rPr>
                              </m:ctrlPr>
                            </m:sSubPr>
                            <m:e>
                              <m:r>
                                <a:rPr lang="en-HK" sz="2000" b="1" i="1" smtClean="0">
                                  <a:latin typeface="Cambria Math" panose="02040503050406030204" pitchFamily="18" charset="0"/>
                                </a:rPr>
                                <m:t>𝒄</m:t>
                              </m:r>
                            </m:e>
                            <m:sub>
                              <m:r>
                                <a:rPr lang="en-HK" sz="2000" b="0" i="1" smtClean="0">
                                  <a:latin typeface="Cambria Math" panose="02040503050406030204" pitchFamily="18" charset="0"/>
                                </a:rPr>
                                <m:t>𝑀</m:t>
                              </m:r>
                            </m:sub>
                          </m:sSub>
                        </m:e>
                      </m:d>
                    </m:oMath>
                  </m:oMathPara>
                </a14:m>
                <a:endParaRPr lang="en-HK" sz="2000" dirty="0"/>
              </a:p>
            </p:txBody>
          </p:sp>
        </mc:Choice>
        <mc:Fallback xmlns="">
          <p:sp>
            <p:nvSpPr>
              <p:cNvPr id="117" name="TextBox 116">
                <a:extLst>
                  <a:ext uri="{FF2B5EF4-FFF2-40B4-BE49-F238E27FC236}">
                    <a16:creationId xmlns:a16="http://schemas.microsoft.com/office/drawing/2014/main" id="{74F74896-A6D2-B55B-26B4-58E62CF81EF9}"/>
                  </a:ext>
                </a:extLst>
              </p:cNvPr>
              <p:cNvSpPr txBox="1">
                <a:spLocks noRot="1" noChangeAspect="1" noMove="1" noResize="1" noEditPoints="1" noAdjustHandles="1" noChangeArrowheads="1" noChangeShapeType="1" noTextEdit="1"/>
              </p:cNvSpPr>
              <p:nvPr/>
            </p:nvSpPr>
            <p:spPr>
              <a:xfrm>
                <a:off x="5987005" y="6191516"/>
                <a:ext cx="3063071" cy="400110"/>
              </a:xfrm>
              <a:prstGeom prst="rect">
                <a:avLst/>
              </a:prstGeom>
              <a:blipFill>
                <a:blip r:embed="rId4"/>
                <a:stretch>
                  <a:fillRect r="-4374" b="-9231"/>
                </a:stretch>
              </a:blipFill>
            </p:spPr>
            <p:txBody>
              <a:bodyPr/>
              <a:lstStyle/>
              <a:p>
                <a:r>
                  <a:rPr lang="en-HK">
                    <a:noFill/>
                  </a:rPr>
                  <a:t> </a:t>
                </a:r>
              </a:p>
            </p:txBody>
          </p:sp>
        </mc:Fallback>
      </mc:AlternateContent>
      <p:sp>
        <p:nvSpPr>
          <p:cNvPr id="6" name="TextBox 5">
            <a:extLst>
              <a:ext uri="{FF2B5EF4-FFF2-40B4-BE49-F238E27FC236}">
                <a16:creationId xmlns:a16="http://schemas.microsoft.com/office/drawing/2014/main" id="{D720A7FC-97A3-A031-3311-7D877C5BD252}"/>
              </a:ext>
            </a:extLst>
          </p:cNvPr>
          <p:cNvSpPr txBox="1"/>
          <p:nvPr/>
        </p:nvSpPr>
        <p:spPr>
          <a:xfrm>
            <a:off x="592816" y="4810939"/>
            <a:ext cx="417725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OPEC+ reducing oil production by 1M </a:t>
            </a:r>
            <a:r>
              <a:rPr lang="en-US" altLang="zh-CN" dirty="0"/>
              <a:t>B</a:t>
            </a:r>
            <a:r>
              <a:rPr lang="en-HK" dirty="0"/>
              <a:t>/D</a:t>
            </a:r>
          </a:p>
        </p:txBody>
      </p:sp>
      <p:sp>
        <p:nvSpPr>
          <p:cNvPr id="8" name="Arrow: Right 7">
            <a:extLst>
              <a:ext uri="{FF2B5EF4-FFF2-40B4-BE49-F238E27FC236}">
                <a16:creationId xmlns:a16="http://schemas.microsoft.com/office/drawing/2014/main" id="{05AAB2DA-6CCE-7A10-D976-B028E232B101}"/>
              </a:ext>
            </a:extLst>
          </p:cNvPr>
          <p:cNvSpPr/>
          <p:nvPr/>
        </p:nvSpPr>
        <p:spPr>
          <a:xfrm>
            <a:off x="8397096" y="3750418"/>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Join</a:t>
            </a:r>
          </a:p>
        </p:txBody>
      </p:sp>
      <p:sp>
        <p:nvSpPr>
          <p:cNvPr id="11" name="Arrow: Curved Left 10">
            <a:extLst>
              <a:ext uri="{FF2B5EF4-FFF2-40B4-BE49-F238E27FC236}">
                <a16:creationId xmlns:a16="http://schemas.microsoft.com/office/drawing/2014/main" id="{56F398B1-76EC-BDD3-7AA0-2D4325B10307}"/>
              </a:ext>
            </a:extLst>
          </p:cNvPr>
          <p:cNvSpPr/>
          <p:nvPr/>
        </p:nvSpPr>
        <p:spPr>
          <a:xfrm>
            <a:off x="9947594" y="4297209"/>
            <a:ext cx="1651589" cy="1777019"/>
          </a:xfrm>
          <a:prstGeom prst="curvedLeftArrow">
            <a:avLst>
              <a:gd name="adj1" fmla="val 18303"/>
              <a:gd name="adj2" fmla="val 31437"/>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a:t>consequence</a:t>
            </a:r>
            <a:endParaRPr lang="en-HK" dirty="0"/>
          </a:p>
        </p:txBody>
      </p:sp>
    </p:spTree>
    <p:extLst>
      <p:ext uri="{BB962C8B-B14F-4D97-AF65-F5344CB8AC3E}">
        <p14:creationId xmlns:p14="http://schemas.microsoft.com/office/powerpoint/2010/main" val="16298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97" grpId="0" animBg="1"/>
      <p:bldP spid="98" grpId="0" animBg="1"/>
      <p:bldP spid="103" grpId="0" animBg="1"/>
      <p:bldP spid="117" grpId="0"/>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CE0A-9390-FBE2-6AD3-647016BE7C98}"/>
              </a:ext>
            </a:extLst>
          </p:cNvPr>
          <p:cNvSpPr>
            <a:spLocks noGrp="1"/>
          </p:cNvSpPr>
          <p:nvPr>
            <p:ph type="title"/>
          </p:nvPr>
        </p:nvSpPr>
        <p:spPr>
          <a:xfrm>
            <a:off x="838200" y="53840"/>
            <a:ext cx="10515600" cy="1325563"/>
          </a:xfrm>
        </p:spPr>
        <p:txBody>
          <a:bodyPr/>
          <a:lstStyle/>
          <a:p>
            <a:r>
              <a:rPr lang="en-US" altLang="zh-CN" dirty="0"/>
              <a:t>More Generally</a:t>
            </a:r>
            <a:endParaRPr lang="en-HK" dirty="0"/>
          </a:p>
        </p:txBody>
      </p:sp>
      <p:sp>
        <p:nvSpPr>
          <p:cNvPr id="3" name="Content Placeholder 2">
            <a:extLst>
              <a:ext uri="{FF2B5EF4-FFF2-40B4-BE49-F238E27FC236}">
                <a16:creationId xmlns:a16="http://schemas.microsoft.com/office/drawing/2014/main" id="{9A0D6FBF-E324-DACE-0AE1-A18734FEDBFB}"/>
              </a:ext>
            </a:extLst>
          </p:cNvPr>
          <p:cNvSpPr>
            <a:spLocks noGrp="1"/>
          </p:cNvSpPr>
          <p:nvPr>
            <p:ph idx="1"/>
          </p:nvPr>
        </p:nvSpPr>
        <p:spPr>
          <a:xfrm>
            <a:off x="838200" y="1298643"/>
            <a:ext cx="10515600" cy="4878320"/>
          </a:xfrm>
        </p:spPr>
        <p:txBody>
          <a:bodyPr/>
          <a:lstStyle/>
          <a:p>
            <a:r>
              <a:rPr lang="en-HK" dirty="0"/>
              <a:t>Traditional NoSQL or Graph databases</a:t>
            </a:r>
          </a:p>
          <a:p>
            <a:r>
              <a:rPr lang="en-HK" dirty="0"/>
              <a:t>Semantic match of strings</a:t>
            </a:r>
          </a:p>
        </p:txBody>
      </p:sp>
      <p:sp>
        <p:nvSpPr>
          <p:cNvPr id="4" name="Slide Number Placeholder 3">
            <a:extLst>
              <a:ext uri="{FF2B5EF4-FFF2-40B4-BE49-F238E27FC236}">
                <a16:creationId xmlns:a16="http://schemas.microsoft.com/office/drawing/2014/main" id="{766FB82C-03C2-E7E2-E61E-22D68E2CC0E0}"/>
              </a:ext>
            </a:extLst>
          </p:cNvPr>
          <p:cNvSpPr>
            <a:spLocks noGrp="1"/>
          </p:cNvSpPr>
          <p:nvPr>
            <p:ph type="sldNum" sz="quarter" idx="12"/>
          </p:nvPr>
        </p:nvSpPr>
        <p:spPr/>
        <p:txBody>
          <a:bodyPr/>
          <a:lstStyle/>
          <a:p>
            <a:fld id="{360D54F1-1E69-41BF-8A89-6B497D4E24EC}" type="slidenum">
              <a:rPr lang="en-US" smtClean="0"/>
              <a:t>13</a:t>
            </a:fld>
            <a:endParaRPr lang="en-US"/>
          </a:p>
        </p:txBody>
      </p:sp>
      <p:graphicFrame>
        <p:nvGraphicFramePr>
          <p:cNvPr id="5" name="Table 4">
            <a:extLst>
              <a:ext uri="{FF2B5EF4-FFF2-40B4-BE49-F238E27FC236}">
                <a16:creationId xmlns:a16="http://schemas.microsoft.com/office/drawing/2014/main" id="{E2B07A19-59A8-7F6D-CF5D-D57EB8964280}"/>
              </a:ext>
            </a:extLst>
          </p:cNvPr>
          <p:cNvGraphicFramePr>
            <a:graphicFrameLocks noGrp="1"/>
          </p:cNvGraphicFramePr>
          <p:nvPr>
            <p:extLst>
              <p:ext uri="{D42A27DB-BD31-4B8C-83A1-F6EECF244321}">
                <p14:modId xmlns:p14="http://schemas.microsoft.com/office/powerpoint/2010/main" val="624595717"/>
              </p:ext>
            </p:extLst>
          </p:nvPr>
        </p:nvGraphicFramePr>
        <p:xfrm>
          <a:off x="2374261" y="2964124"/>
          <a:ext cx="2187104" cy="1463040"/>
        </p:xfrm>
        <a:graphic>
          <a:graphicData uri="http://schemas.openxmlformats.org/drawingml/2006/table">
            <a:tbl>
              <a:tblPr firstRow="1" bandRow="1">
                <a:tableStyleId>{00A15C55-8517-42AA-B614-E9B94910E393}</a:tableStyleId>
              </a:tblPr>
              <a:tblGrid>
                <a:gridCol w="557038">
                  <a:extLst>
                    <a:ext uri="{9D8B030D-6E8A-4147-A177-3AD203B41FA5}">
                      <a16:colId xmlns:a16="http://schemas.microsoft.com/office/drawing/2014/main" val="2061063008"/>
                    </a:ext>
                  </a:extLst>
                </a:gridCol>
                <a:gridCol w="557038">
                  <a:extLst>
                    <a:ext uri="{9D8B030D-6E8A-4147-A177-3AD203B41FA5}">
                      <a16:colId xmlns:a16="http://schemas.microsoft.com/office/drawing/2014/main" val="253225538"/>
                    </a:ext>
                  </a:extLst>
                </a:gridCol>
                <a:gridCol w="557038">
                  <a:extLst>
                    <a:ext uri="{9D8B030D-6E8A-4147-A177-3AD203B41FA5}">
                      <a16:colId xmlns:a16="http://schemas.microsoft.com/office/drawing/2014/main" val="591731477"/>
                    </a:ext>
                  </a:extLst>
                </a:gridCol>
                <a:gridCol w="515990">
                  <a:extLst>
                    <a:ext uri="{9D8B030D-6E8A-4147-A177-3AD203B41FA5}">
                      <a16:colId xmlns:a16="http://schemas.microsoft.com/office/drawing/2014/main" val="1128213430"/>
                    </a:ext>
                  </a:extLst>
                </a:gridCol>
              </a:tblGrid>
              <a:tr h="256612">
                <a:tc>
                  <a:txBody>
                    <a:bodyPr/>
                    <a:lstStyle/>
                    <a:p>
                      <a:endParaRPr lang="en-HK"/>
                    </a:p>
                  </a:txBody>
                  <a:tcPr/>
                </a:tc>
                <a:tc>
                  <a:txBody>
                    <a:bodyPr/>
                    <a:lstStyle/>
                    <a:p>
                      <a:endParaRPr lang="en-HK"/>
                    </a:p>
                  </a:txBody>
                  <a:tcPr/>
                </a:tc>
                <a:tc>
                  <a:txBody>
                    <a:bodyPr/>
                    <a:lstStyle/>
                    <a:p>
                      <a:endParaRPr lang="en-HK" dirty="0"/>
                    </a:p>
                  </a:txBody>
                  <a:tcPr/>
                </a:tc>
                <a:tc>
                  <a:txBody>
                    <a:bodyPr/>
                    <a:lstStyle/>
                    <a:p>
                      <a:endParaRPr lang="en-HK"/>
                    </a:p>
                  </a:txBody>
                  <a:tcPr/>
                </a:tc>
                <a:extLst>
                  <a:ext uri="{0D108BD9-81ED-4DB2-BD59-A6C34878D82A}">
                    <a16:rowId xmlns:a16="http://schemas.microsoft.com/office/drawing/2014/main" val="2973571196"/>
                  </a:ext>
                </a:extLst>
              </a:tr>
              <a:tr h="256612">
                <a:tc>
                  <a:txBody>
                    <a:bodyPr/>
                    <a:lstStyle/>
                    <a:p>
                      <a:endParaRPr lang="en-HK"/>
                    </a:p>
                  </a:txBody>
                  <a:tcPr/>
                </a:tc>
                <a:tc>
                  <a:txBody>
                    <a:bodyPr/>
                    <a:lstStyle/>
                    <a:p>
                      <a:endParaRPr lang="en-HK"/>
                    </a:p>
                  </a:txBody>
                  <a:tcPr/>
                </a:tc>
                <a:tc>
                  <a:txBody>
                    <a:bodyPr/>
                    <a:lstStyle/>
                    <a:p>
                      <a:endParaRPr lang="en-HK"/>
                    </a:p>
                  </a:txBody>
                  <a:tcPr/>
                </a:tc>
                <a:tc>
                  <a:txBody>
                    <a:bodyPr/>
                    <a:lstStyle/>
                    <a:p>
                      <a:endParaRPr lang="en-HK" dirty="0"/>
                    </a:p>
                  </a:txBody>
                  <a:tcPr/>
                </a:tc>
                <a:extLst>
                  <a:ext uri="{0D108BD9-81ED-4DB2-BD59-A6C34878D82A}">
                    <a16:rowId xmlns:a16="http://schemas.microsoft.com/office/drawing/2014/main" val="1096560993"/>
                  </a:ext>
                </a:extLst>
              </a:tr>
              <a:tr h="256612">
                <a:tc>
                  <a:txBody>
                    <a:bodyPr/>
                    <a:lstStyle/>
                    <a:p>
                      <a:endParaRPr lang="en-HK"/>
                    </a:p>
                  </a:txBody>
                  <a:tcPr/>
                </a:tc>
                <a:tc>
                  <a:txBody>
                    <a:bodyPr/>
                    <a:lstStyle/>
                    <a:p>
                      <a:endParaRPr lang="en-HK"/>
                    </a:p>
                  </a:txBody>
                  <a:tcPr/>
                </a:tc>
                <a:tc>
                  <a:txBody>
                    <a:bodyPr/>
                    <a:lstStyle/>
                    <a:p>
                      <a:endParaRPr lang="en-HK" dirty="0"/>
                    </a:p>
                  </a:txBody>
                  <a:tcPr/>
                </a:tc>
                <a:tc>
                  <a:txBody>
                    <a:bodyPr/>
                    <a:lstStyle/>
                    <a:p>
                      <a:endParaRPr lang="en-HK" dirty="0"/>
                    </a:p>
                  </a:txBody>
                  <a:tcPr/>
                </a:tc>
                <a:extLst>
                  <a:ext uri="{0D108BD9-81ED-4DB2-BD59-A6C34878D82A}">
                    <a16:rowId xmlns:a16="http://schemas.microsoft.com/office/drawing/2014/main" val="1565819674"/>
                  </a:ext>
                </a:extLst>
              </a:tr>
              <a:tr h="256612">
                <a:tc>
                  <a:txBody>
                    <a:bodyPr/>
                    <a:lstStyle/>
                    <a:p>
                      <a:endParaRPr lang="en-HK"/>
                    </a:p>
                  </a:txBody>
                  <a:tcPr/>
                </a:tc>
                <a:tc>
                  <a:txBody>
                    <a:bodyPr/>
                    <a:lstStyle/>
                    <a:p>
                      <a:endParaRPr lang="en-HK"/>
                    </a:p>
                  </a:txBody>
                  <a:tcPr/>
                </a:tc>
                <a:tc>
                  <a:txBody>
                    <a:bodyPr/>
                    <a:lstStyle/>
                    <a:p>
                      <a:endParaRPr lang="en-HK" dirty="0"/>
                    </a:p>
                  </a:txBody>
                  <a:tcPr/>
                </a:tc>
                <a:tc>
                  <a:txBody>
                    <a:bodyPr/>
                    <a:lstStyle/>
                    <a:p>
                      <a:endParaRPr lang="en-HK" dirty="0"/>
                    </a:p>
                  </a:txBody>
                  <a:tcPr/>
                </a:tc>
                <a:extLst>
                  <a:ext uri="{0D108BD9-81ED-4DB2-BD59-A6C34878D82A}">
                    <a16:rowId xmlns:a16="http://schemas.microsoft.com/office/drawing/2014/main" val="1413588893"/>
                  </a:ext>
                </a:extLst>
              </a:tr>
            </a:tbl>
          </a:graphicData>
        </a:graphic>
      </p:graphicFrame>
      <p:graphicFrame>
        <p:nvGraphicFramePr>
          <p:cNvPr id="11" name="Diagram 10">
            <a:extLst>
              <a:ext uri="{FF2B5EF4-FFF2-40B4-BE49-F238E27FC236}">
                <a16:creationId xmlns:a16="http://schemas.microsoft.com/office/drawing/2014/main" id="{17BF1AFD-3506-124A-F19B-CB5CC9B60292}"/>
              </a:ext>
            </a:extLst>
          </p:cNvPr>
          <p:cNvGraphicFramePr/>
          <p:nvPr>
            <p:extLst>
              <p:ext uri="{D42A27DB-BD31-4B8C-83A1-F6EECF244321}">
                <p14:modId xmlns:p14="http://schemas.microsoft.com/office/powerpoint/2010/main" val="506322154"/>
              </p:ext>
            </p:extLst>
          </p:nvPr>
        </p:nvGraphicFramePr>
        <p:xfrm>
          <a:off x="5152216" y="2605116"/>
          <a:ext cx="2187104" cy="2101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C8C33F61-91B8-A185-AB7E-4B68004BCE74}"/>
              </a:ext>
            </a:extLst>
          </p:cNvPr>
          <p:cNvGrpSpPr/>
          <p:nvPr/>
        </p:nvGrpSpPr>
        <p:grpSpPr>
          <a:xfrm>
            <a:off x="7912752" y="2810101"/>
            <a:ext cx="1812047" cy="1771086"/>
            <a:chOff x="8333901" y="3058246"/>
            <a:chExt cx="1954723" cy="1920275"/>
          </a:xfrm>
        </p:grpSpPr>
        <p:pic>
          <p:nvPicPr>
            <p:cNvPr id="13" name="Graphic 12" descr="Network outline">
              <a:extLst>
                <a:ext uri="{FF2B5EF4-FFF2-40B4-BE49-F238E27FC236}">
                  <a16:creationId xmlns:a16="http://schemas.microsoft.com/office/drawing/2014/main" id="{F5CA7975-E4E4-4FB5-D792-CBD57EB694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48031">
              <a:off x="8333901" y="3807223"/>
              <a:ext cx="914400" cy="914400"/>
            </a:xfrm>
            <a:prstGeom prst="rect">
              <a:avLst/>
            </a:prstGeom>
          </p:spPr>
        </p:pic>
        <p:pic>
          <p:nvPicPr>
            <p:cNvPr id="14" name="Graphic 13" descr="Network outline">
              <a:extLst>
                <a:ext uri="{FF2B5EF4-FFF2-40B4-BE49-F238E27FC236}">
                  <a16:creationId xmlns:a16="http://schemas.microsoft.com/office/drawing/2014/main" id="{557B618F-7464-34D2-17D0-6BB0A7A02B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62274">
              <a:off x="9084015" y="3058246"/>
              <a:ext cx="914400" cy="914400"/>
            </a:xfrm>
            <a:prstGeom prst="rect">
              <a:avLst/>
            </a:prstGeom>
          </p:spPr>
        </p:pic>
        <p:pic>
          <p:nvPicPr>
            <p:cNvPr id="15" name="Graphic 14" descr="Network outline">
              <a:extLst>
                <a:ext uri="{FF2B5EF4-FFF2-40B4-BE49-F238E27FC236}">
                  <a16:creationId xmlns:a16="http://schemas.microsoft.com/office/drawing/2014/main" id="{3331F738-E548-DDCD-AF85-D20E577BC2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53150">
              <a:off x="9374224" y="4064121"/>
              <a:ext cx="914400" cy="914400"/>
            </a:xfrm>
            <a:prstGeom prst="rect">
              <a:avLst/>
            </a:prstGeom>
          </p:spPr>
        </p:pic>
      </p:grpSp>
      <p:grpSp>
        <p:nvGrpSpPr>
          <p:cNvPr id="17" name="Group 16">
            <a:extLst>
              <a:ext uri="{FF2B5EF4-FFF2-40B4-BE49-F238E27FC236}">
                <a16:creationId xmlns:a16="http://schemas.microsoft.com/office/drawing/2014/main" id="{949357BF-C151-600C-F2F9-949458EBF145}"/>
              </a:ext>
            </a:extLst>
          </p:cNvPr>
          <p:cNvGrpSpPr/>
          <p:nvPr/>
        </p:nvGrpSpPr>
        <p:grpSpPr>
          <a:xfrm>
            <a:off x="5347678" y="5181896"/>
            <a:ext cx="1867544" cy="1622264"/>
            <a:chOff x="4165491" y="3207863"/>
            <a:chExt cx="1867544" cy="1622264"/>
          </a:xfrm>
        </p:grpSpPr>
        <p:sp>
          <p:nvSpPr>
            <p:cNvPr id="18" name="Rounded Rectangle 56">
              <a:extLst>
                <a:ext uri="{FF2B5EF4-FFF2-40B4-BE49-F238E27FC236}">
                  <a16:creationId xmlns:a16="http://schemas.microsoft.com/office/drawing/2014/main" id="{500CC6CD-2D1B-C82C-1DC9-14C6233A2155}"/>
                </a:ext>
              </a:extLst>
            </p:cNvPr>
            <p:cNvSpPr/>
            <p:nvPr/>
          </p:nvSpPr>
          <p:spPr>
            <a:xfrm>
              <a:off x="4208761" y="3207863"/>
              <a:ext cx="1729097" cy="1622264"/>
            </a:xfrm>
            <a:prstGeom prst="roundRect">
              <a:avLst>
                <a:gd name="adj" fmla="val 55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sp>
          <p:nvSpPr>
            <p:cNvPr id="19" name="TextBox 18">
              <a:extLst>
                <a:ext uri="{FF2B5EF4-FFF2-40B4-BE49-F238E27FC236}">
                  <a16:creationId xmlns:a16="http://schemas.microsoft.com/office/drawing/2014/main" id="{9A4DB21C-B639-4434-CF72-D33687DCC718}"/>
                </a:ext>
              </a:extLst>
            </p:cNvPr>
            <p:cNvSpPr txBox="1"/>
            <p:nvPr/>
          </p:nvSpPr>
          <p:spPr>
            <a:xfrm>
              <a:off x="4165491" y="3296517"/>
              <a:ext cx="1867544" cy="707886"/>
            </a:xfrm>
            <a:prstGeom prst="rect">
              <a:avLst/>
            </a:prstGeom>
            <a:noFill/>
          </p:spPr>
          <p:txBody>
            <a:bodyPr wrap="square">
              <a:spAutoFit/>
            </a:bodyPr>
            <a:lstStyle/>
            <a:p>
              <a:pPr algn="ctr"/>
              <a:r>
                <a:rPr lang="en-US" sz="2000" dirty="0"/>
                <a:t>Large Language Models (LLMs)</a:t>
              </a:r>
            </a:p>
          </p:txBody>
        </p:sp>
        <p:pic>
          <p:nvPicPr>
            <p:cNvPr id="20" name="Graphic 19" descr="Processor with solid fill">
              <a:extLst>
                <a:ext uri="{FF2B5EF4-FFF2-40B4-BE49-F238E27FC236}">
                  <a16:creationId xmlns:a16="http://schemas.microsoft.com/office/drawing/2014/main" id="{B5A521AE-E4C2-B65F-0999-684B42D28B1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66766" y="4065787"/>
              <a:ext cx="612568" cy="612568"/>
            </a:xfrm>
            <a:prstGeom prst="rect">
              <a:avLst/>
            </a:prstGeom>
          </p:spPr>
        </p:pic>
        <p:pic>
          <p:nvPicPr>
            <p:cNvPr id="21" name="Graphic 20" descr="Processor with solid fill">
              <a:extLst>
                <a:ext uri="{FF2B5EF4-FFF2-40B4-BE49-F238E27FC236}">
                  <a16:creationId xmlns:a16="http://schemas.microsoft.com/office/drawing/2014/main" id="{175DDDFE-0236-083C-405F-CE42B61AF8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99263" y="4072642"/>
              <a:ext cx="612568" cy="612568"/>
            </a:xfrm>
            <a:prstGeom prst="rect">
              <a:avLst/>
            </a:prstGeom>
          </p:spPr>
        </p:pic>
      </p:grpSp>
      <p:sp>
        <p:nvSpPr>
          <p:cNvPr id="22" name="Arrow: Right 21">
            <a:extLst>
              <a:ext uri="{FF2B5EF4-FFF2-40B4-BE49-F238E27FC236}">
                <a16:creationId xmlns:a16="http://schemas.microsoft.com/office/drawing/2014/main" id="{822603E5-0117-F4E3-36A3-78AFC102BFB5}"/>
              </a:ext>
            </a:extLst>
          </p:cNvPr>
          <p:cNvSpPr/>
          <p:nvPr/>
        </p:nvSpPr>
        <p:spPr>
          <a:xfrm rot="20245569">
            <a:off x="7224987" y="4731145"/>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HK" dirty="0">
              <a:solidFill>
                <a:schemeClr val="tx1"/>
              </a:solidFill>
            </a:endParaRPr>
          </a:p>
        </p:txBody>
      </p:sp>
      <p:sp>
        <p:nvSpPr>
          <p:cNvPr id="23" name="Arrow: Right 22">
            <a:extLst>
              <a:ext uri="{FF2B5EF4-FFF2-40B4-BE49-F238E27FC236}">
                <a16:creationId xmlns:a16="http://schemas.microsoft.com/office/drawing/2014/main" id="{56DD1B20-6876-D15E-3F7A-BDC56185EA94}"/>
              </a:ext>
            </a:extLst>
          </p:cNvPr>
          <p:cNvSpPr/>
          <p:nvPr/>
        </p:nvSpPr>
        <p:spPr>
          <a:xfrm rot="12083107">
            <a:off x="4263672" y="4745735"/>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HK" dirty="0">
              <a:solidFill>
                <a:schemeClr val="tx1"/>
              </a:solidFill>
            </a:endParaRPr>
          </a:p>
        </p:txBody>
      </p:sp>
      <p:sp>
        <p:nvSpPr>
          <p:cNvPr id="26" name="Arrow: Up 25">
            <a:extLst>
              <a:ext uri="{FF2B5EF4-FFF2-40B4-BE49-F238E27FC236}">
                <a16:creationId xmlns:a16="http://schemas.microsoft.com/office/drawing/2014/main" id="{0799B73D-6AAA-DD0A-A004-A5EC282C16AF}"/>
              </a:ext>
            </a:extLst>
          </p:cNvPr>
          <p:cNvSpPr/>
          <p:nvPr/>
        </p:nvSpPr>
        <p:spPr>
          <a:xfrm>
            <a:off x="6078776" y="4634148"/>
            <a:ext cx="333983" cy="479509"/>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HK"/>
          </a:p>
        </p:txBody>
      </p:sp>
      <p:grpSp>
        <p:nvGrpSpPr>
          <p:cNvPr id="27" name="Group 26">
            <a:extLst>
              <a:ext uri="{FF2B5EF4-FFF2-40B4-BE49-F238E27FC236}">
                <a16:creationId xmlns:a16="http://schemas.microsoft.com/office/drawing/2014/main" id="{8ADF593A-0368-5F29-C94A-8460648AE123}"/>
              </a:ext>
            </a:extLst>
          </p:cNvPr>
          <p:cNvGrpSpPr/>
          <p:nvPr/>
        </p:nvGrpSpPr>
        <p:grpSpPr>
          <a:xfrm>
            <a:off x="8170570" y="4827567"/>
            <a:ext cx="1946490" cy="433336"/>
            <a:chOff x="7566559" y="3902103"/>
            <a:chExt cx="1946490" cy="433336"/>
          </a:xfrm>
        </p:grpSpPr>
        <p:sp>
          <p:nvSpPr>
            <p:cNvPr id="28" name="Rounded Rectangle 7">
              <a:extLst>
                <a:ext uri="{FF2B5EF4-FFF2-40B4-BE49-F238E27FC236}">
                  <a16:creationId xmlns:a16="http://schemas.microsoft.com/office/drawing/2014/main" id="{5EE2AE0E-4F35-B5F0-2ED2-ACF49562A412}"/>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29" name="Graphic 28" descr="Binary with solid fill">
              <a:extLst>
                <a:ext uri="{FF2B5EF4-FFF2-40B4-BE49-F238E27FC236}">
                  <a16:creationId xmlns:a16="http://schemas.microsoft.com/office/drawing/2014/main" id="{6B5DDA43-A6D9-819C-E255-DED5627383D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949170" y="3902103"/>
              <a:ext cx="433335" cy="433335"/>
            </a:xfrm>
            <a:prstGeom prst="rect">
              <a:avLst/>
            </a:prstGeom>
          </p:spPr>
        </p:pic>
        <p:sp>
          <p:nvSpPr>
            <p:cNvPr id="30" name="TextBox 29">
              <a:extLst>
                <a:ext uri="{FF2B5EF4-FFF2-40B4-BE49-F238E27FC236}">
                  <a16:creationId xmlns:a16="http://schemas.microsoft.com/office/drawing/2014/main" id="{20708FAB-189A-F5C5-C1AC-C8B5BD032279}"/>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sp>
        <p:nvSpPr>
          <p:cNvPr id="31" name="TextBox 30">
            <a:extLst>
              <a:ext uri="{FF2B5EF4-FFF2-40B4-BE49-F238E27FC236}">
                <a16:creationId xmlns:a16="http://schemas.microsoft.com/office/drawing/2014/main" id="{33ABBE01-185F-D753-A0BB-46312F5CD88C}"/>
              </a:ext>
            </a:extLst>
          </p:cNvPr>
          <p:cNvSpPr txBox="1"/>
          <p:nvPr/>
        </p:nvSpPr>
        <p:spPr>
          <a:xfrm>
            <a:off x="681767" y="2340164"/>
            <a:ext cx="11461984" cy="461665"/>
          </a:xfrm>
          <a:prstGeom prst="rect">
            <a:avLst/>
          </a:prstGeom>
          <a:noFill/>
        </p:spPr>
        <p:txBody>
          <a:bodyPr wrap="none" rtlCol="0">
            <a:spAutoFit/>
          </a:bodyPr>
          <a:lstStyle/>
          <a:p>
            <a:r>
              <a:rPr lang="en-HK" sz="2400" dirty="0">
                <a:solidFill>
                  <a:srgbClr val="FF0000"/>
                </a:solidFill>
              </a:rPr>
              <a:t>Can we support complex queries such as join, intersection, counting, etc.,</a:t>
            </a:r>
            <a:r>
              <a:rPr lang="zh-CN" altLang="en-US" sz="2400" dirty="0">
                <a:solidFill>
                  <a:srgbClr val="FF0000"/>
                </a:solidFill>
              </a:rPr>
              <a:t> </a:t>
            </a:r>
            <a:r>
              <a:rPr lang="en-US" altLang="zh-CN" sz="2400" dirty="0">
                <a:solidFill>
                  <a:srgbClr val="FF0000"/>
                </a:solidFill>
              </a:rPr>
              <a:t>on top of that</a:t>
            </a:r>
            <a:r>
              <a:rPr lang="en-HK" sz="2400" dirty="0">
                <a:solidFill>
                  <a:srgbClr val="FF0000"/>
                </a:solidFill>
              </a:rPr>
              <a:t>? </a:t>
            </a:r>
          </a:p>
        </p:txBody>
      </p:sp>
    </p:spTree>
    <p:extLst>
      <p:ext uri="{BB962C8B-B14F-4D97-AF65-F5344CB8AC3E}">
        <p14:creationId xmlns:p14="http://schemas.microsoft.com/office/powerpoint/2010/main" val="353079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B17A-2C0D-4EA2-1E40-36FE35176111}"/>
              </a:ext>
            </a:extLst>
          </p:cNvPr>
          <p:cNvSpPr>
            <a:spLocks noGrp="1"/>
          </p:cNvSpPr>
          <p:nvPr>
            <p:ph type="title"/>
          </p:nvPr>
        </p:nvSpPr>
        <p:spPr>
          <a:xfrm>
            <a:off x="838200" y="18255"/>
            <a:ext cx="10515600" cy="1325563"/>
          </a:xfrm>
        </p:spPr>
        <p:txBody>
          <a:bodyPr/>
          <a:lstStyle/>
          <a:p>
            <a:r>
              <a:rPr lang="en-HK" dirty="0"/>
              <a:t>Neural Graph Databases</a:t>
            </a:r>
          </a:p>
        </p:txBody>
      </p:sp>
      <p:sp>
        <p:nvSpPr>
          <p:cNvPr id="3" name="Content Placeholder 2">
            <a:extLst>
              <a:ext uri="{FF2B5EF4-FFF2-40B4-BE49-F238E27FC236}">
                <a16:creationId xmlns:a16="http://schemas.microsoft.com/office/drawing/2014/main" id="{82D7A9EC-66FD-16A0-DD9E-5076076BF54E}"/>
              </a:ext>
            </a:extLst>
          </p:cNvPr>
          <p:cNvSpPr>
            <a:spLocks noGrp="1"/>
          </p:cNvSpPr>
          <p:nvPr>
            <p:ph idx="1"/>
          </p:nvPr>
        </p:nvSpPr>
        <p:spPr>
          <a:xfrm>
            <a:off x="335605" y="1747856"/>
            <a:ext cx="6888238" cy="4608494"/>
          </a:xfrm>
        </p:spPr>
        <p:txBody>
          <a:bodyPr/>
          <a:lstStyle/>
          <a:p>
            <a:r>
              <a:rPr lang="en-HK" dirty="0"/>
              <a:t>Graph structure + vector storage</a:t>
            </a:r>
          </a:p>
          <a:p>
            <a:pPr lvl="1"/>
            <a:r>
              <a:rPr lang="en-US" altLang="zh-CN" dirty="0"/>
              <a:t>Leveraging the power of LLMs for textual data</a:t>
            </a:r>
            <a:endParaRPr lang="en-HK" dirty="0"/>
          </a:p>
          <a:p>
            <a:endParaRPr lang="en-HK" dirty="0"/>
          </a:p>
          <a:p>
            <a:r>
              <a:rPr lang="en-HK" dirty="0"/>
              <a:t>Query executor to support complex queries </a:t>
            </a:r>
          </a:p>
          <a:p>
            <a:pPr lvl="1"/>
            <a:r>
              <a:rPr lang="en-HK" dirty="0"/>
              <a:t>Query encoder is trainable</a:t>
            </a:r>
          </a:p>
          <a:p>
            <a:pPr lvl="1"/>
            <a:r>
              <a:rPr lang="en-HK" dirty="0"/>
              <a:t>Inductive method to be robust with insertion, deletion, and modification</a:t>
            </a:r>
          </a:p>
          <a:p>
            <a:pPr lvl="1"/>
            <a:r>
              <a:rPr lang="en-HK" dirty="0"/>
              <a:t>Fuzzy semantic search</a:t>
            </a:r>
          </a:p>
          <a:p>
            <a:pPr lvl="1"/>
            <a:r>
              <a:rPr lang="en-HK" dirty="0"/>
              <a:t>Generalizable to incomplete data</a:t>
            </a:r>
          </a:p>
        </p:txBody>
      </p:sp>
      <p:sp>
        <p:nvSpPr>
          <p:cNvPr id="4" name="Slide Number Placeholder 3">
            <a:extLst>
              <a:ext uri="{FF2B5EF4-FFF2-40B4-BE49-F238E27FC236}">
                <a16:creationId xmlns:a16="http://schemas.microsoft.com/office/drawing/2014/main" id="{9F827E20-B49A-55EF-5163-089E70015A13}"/>
              </a:ext>
            </a:extLst>
          </p:cNvPr>
          <p:cNvSpPr>
            <a:spLocks noGrp="1"/>
          </p:cNvSpPr>
          <p:nvPr>
            <p:ph type="sldNum" sz="quarter" idx="12"/>
          </p:nvPr>
        </p:nvSpPr>
        <p:spPr/>
        <p:txBody>
          <a:bodyPr/>
          <a:lstStyle/>
          <a:p>
            <a:fld id="{360D54F1-1E69-41BF-8A89-6B497D4E24EC}" type="slidenum">
              <a:rPr lang="en-US" smtClean="0"/>
              <a:t>14</a:t>
            </a:fld>
            <a:endParaRPr lang="en-US"/>
          </a:p>
        </p:txBody>
      </p:sp>
      <p:pic>
        <p:nvPicPr>
          <p:cNvPr id="5" name="Picture 2">
            <a:extLst>
              <a:ext uri="{FF2B5EF4-FFF2-40B4-BE49-F238E27FC236}">
                <a16:creationId xmlns:a16="http://schemas.microsoft.com/office/drawing/2014/main" id="{E913EFF8-0DB4-199D-9824-36810CFBA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540" y="1838528"/>
            <a:ext cx="4152578" cy="41525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42BD6A-9056-7F1A-6C8E-8A23571F4C49}"/>
              </a:ext>
            </a:extLst>
          </p:cNvPr>
          <p:cNvSpPr txBox="1"/>
          <p:nvPr/>
        </p:nvSpPr>
        <p:spPr>
          <a:xfrm>
            <a:off x="0" y="6581001"/>
            <a:ext cx="12181114" cy="276999"/>
          </a:xfrm>
          <a:prstGeom prst="rect">
            <a:avLst/>
          </a:prstGeom>
          <a:noFill/>
        </p:spPr>
        <p:txBody>
          <a:bodyPr wrap="square">
            <a:spAutoFit/>
          </a:bodyPr>
          <a:lstStyle/>
          <a:p>
            <a:r>
              <a:rPr lang="en-HK" sz="1200" dirty="0"/>
              <a:t>Figure taken from: </a:t>
            </a:r>
            <a:r>
              <a:rPr lang="en-HK" sz="1200" dirty="0">
                <a:hlinkClick r:id="rId3"/>
              </a:rPr>
              <a:t>https://towardsdatascience.com/neural-graph-databases-cc35c9e1d04f</a:t>
            </a:r>
            <a:endParaRPr lang="en-HK" sz="1200" dirty="0"/>
          </a:p>
        </p:txBody>
      </p:sp>
    </p:spTree>
    <p:extLst>
      <p:ext uri="{BB962C8B-B14F-4D97-AF65-F5344CB8AC3E}">
        <p14:creationId xmlns:p14="http://schemas.microsoft.com/office/powerpoint/2010/main" val="39728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BFCB-CDB5-63A0-A885-53ACB24D099B}"/>
              </a:ext>
            </a:extLst>
          </p:cNvPr>
          <p:cNvSpPr>
            <a:spLocks noGrp="1"/>
          </p:cNvSpPr>
          <p:nvPr>
            <p:ph type="title"/>
          </p:nvPr>
        </p:nvSpPr>
        <p:spPr>
          <a:xfrm>
            <a:off x="838200" y="0"/>
            <a:ext cx="10515600" cy="1280388"/>
          </a:xfrm>
        </p:spPr>
        <p:txBody>
          <a:bodyPr>
            <a:normAutofit/>
          </a:bodyPr>
          <a:lstStyle/>
          <a:p>
            <a:r>
              <a:rPr lang="en-HK" sz="4000" dirty="0"/>
              <a:t>Complex Queries on </a:t>
            </a:r>
            <a:r>
              <a:rPr lang="en-HK" sz="4000" dirty="0" err="1"/>
              <a:t>Neuralized</a:t>
            </a:r>
            <a:r>
              <a:rPr lang="en-HK" sz="4000" dirty="0"/>
              <a:t> Knowledge Graphs</a:t>
            </a:r>
          </a:p>
        </p:txBody>
      </p:sp>
      <p:sp>
        <p:nvSpPr>
          <p:cNvPr id="3" name="Content Placeholder 2">
            <a:extLst>
              <a:ext uri="{FF2B5EF4-FFF2-40B4-BE49-F238E27FC236}">
                <a16:creationId xmlns:a16="http://schemas.microsoft.com/office/drawing/2014/main" id="{1F06E74E-9976-707F-F50E-1CC57F8D5D4B}"/>
              </a:ext>
            </a:extLst>
          </p:cNvPr>
          <p:cNvSpPr>
            <a:spLocks noGrp="1"/>
          </p:cNvSpPr>
          <p:nvPr>
            <p:ph idx="1"/>
          </p:nvPr>
        </p:nvSpPr>
        <p:spPr>
          <a:xfrm>
            <a:off x="838200" y="1280389"/>
            <a:ext cx="10515600" cy="2996090"/>
          </a:xfrm>
        </p:spPr>
        <p:txBody>
          <a:bodyPr/>
          <a:lstStyle/>
          <a:p>
            <a:r>
              <a:rPr lang="en-US" dirty="0"/>
              <a:t>A working example: Tree-Formed Queries (TFQ): </a:t>
            </a:r>
          </a:p>
          <a:p>
            <a:pPr lvl="1"/>
            <a:r>
              <a:rPr lang="en-US" u="sng" dirty="0"/>
              <a:t>Tree-form query family </a:t>
            </a:r>
            <a:r>
              <a:rPr lang="en-US" dirty="0"/>
              <a:t>contains the queries that </a:t>
            </a:r>
            <a:r>
              <a:rPr lang="en-US" u="sng" dirty="0"/>
              <a:t>can be converted into the computational tree</a:t>
            </a:r>
            <a:endParaRPr lang="en-HK" dirty="0"/>
          </a:p>
        </p:txBody>
      </p:sp>
      <p:sp>
        <p:nvSpPr>
          <p:cNvPr id="4" name="Slide Number Placeholder 3">
            <a:extLst>
              <a:ext uri="{FF2B5EF4-FFF2-40B4-BE49-F238E27FC236}">
                <a16:creationId xmlns:a16="http://schemas.microsoft.com/office/drawing/2014/main" id="{78B058B7-40FE-817B-A6AE-4AB7AA3424B2}"/>
              </a:ext>
            </a:extLst>
          </p:cNvPr>
          <p:cNvSpPr>
            <a:spLocks noGrp="1"/>
          </p:cNvSpPr>
          <p:nvPr>
            <p:ph type="sldNum" sz="quarter" idx="12"/>
          </p:nvPr>
        </p:nvSpPr>
        <p:spPr/>
        <p:txBody>
          <a:bodyPr/>
          <a:lstStyle/>
          <a:p>
            <a:fld id="{360D54F1-1E69-41BF-8A89-6B497D4E24EC}" type="slidenum">
              <a:rPr lang="en-US" smtClean="0"/>
              <a:t>15</a:t>
            </a:fld>
            <a:endParaRPr lang="en-US"/>
          </a:p>
        </p:txBody>
      </p:sp>
      <mc:AlternateContent xmlns:mc="http://schemas.openxmlformats.org/markup-compatibility/2006" xmlns:a14="http://schemas.microsoft.com/office/drawing/2010/main">
        <mc:Choice Requires="a14">
          <p:sp>
            <p:nvSpPr>
              <p:cNvPr id="5" name="文本框 71">
                <a:extLst>
                  <a:ext uri="{FF2B5EF4-FFF2-40B4-BE49-F238E27FC236}">
                    <a16:creationId xmlns:a16="http://schemas.microsoft.com/office/drawing/2014/main" id="{367FAA6C-0E40-EC65-F037-10941803E48D}"/>
                  </a:ext>
                </a:extLst>
              </p:cNvPr>
              <p:cNvSpPr txBox="1"/>
              <p:nvPr/>
            </p:nvSpPr>
            <p:spPr>
              <a:xfrm>
                <a:off x="117588" y="2661583"/>
                <a:ext cx="11956824" cy="9705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tabLst>
                    <a:tab pos="1954213" algn="l"/>
                  </a:tabLst>
                </a:pPr>
                <a:r>
                  <a:rPr lang="en-US" altLang="zh-CN" sz="1900" b="1" dirty="0">
                    <a:cs typeface="Times New Roman" panose="02020603050405020304" pitchFamily="18" charset="0"/>
                  </a:rPr>
                  <a:t>Natural Language:</a:t>
                </a:r>
                <a:r>
                  <a:rPr lang="en-US" altLang="zh-CN" sz="1900" b="1" dirty="0">
                    <a:latin typeface="Times New Roman" panose="02020603050405020304" pitchFamily="18" charset="0"/>
                    <a:cs typeface="Times New Roman" panose="02020603050405020304" pitchFamily="18" charset="0"/>
                  </a:rPr>
                  <a:t>	</a:t>
                </a:r>
                <a:r>
                  <a:rPr lang="en-US" altLang="zh-CN" sz="1900" dirty="0">
                    <a:latin typeface="Times New Roman" panose="02020603050405020304" pitchFamily="18" charset="0"/>
                    <a:cs typeface="Times New Roman" panose="02020603050405020304" pitchFamily="18" charset="0"/>
                  </a:rPr>
                  <a:t>Find non-American directors whose movie won </a:t>
                </a:r>
                <a:r>
                  <a:rPr lang="zh-CN" altLang="en-US" sz="1900" dirty="0">
                    <a:latin typeface="Times New Roman" panose="02020603050405020304" pitchFamily="18" charset="0"/>
                    <a:cs typeface="Times New Roman" panose="02020603050405020304" pitchFamily="18" charset="0"/>
                  </a:rPr>
                  <a:t> </a:t>
                </a:r>
                <a:r>
                  <a:rPr lang="en-US" altLang="zh-CN" sz="1900" dirty="0">
                    <a:latin typeface="Times New Roman" panose="02020603050405020304" pitchFamily="18" charset="0"/>
                    <a:cs typeface="Times New Roman" panose="02020603050405020304" pitchFamily="18" charset="0"/>
                  </a:rPr>
                  <a:t>G</a:t>
                </a:r>
                <a:r>
                  <a:rPr lang="zh-CN" altLang="en-US" sz="1900" dirty="0">
                    <a:latin typeface="Times New Roman" panose="02020603050405020304" pitchFamily="18" charset="0"/>
                    <a:cs typeface="Times New Roman" panose="02020603050405020304" pitchFamily="18" charset="0"/>
                  </a:rPr>
                  <a:t>olden </a:t>
                </a:r>
                <a:r>
                  <a:rPr lang="en-US" altLang="zh-CN" sz="1900" dirty="0">
                    <a:latin typeface="Times New Roman" panose="02020603050405020304" pitchFamily="18" charset="0"/>
                    <a:cs typeface="Times New Roman" panose="02020603050405020304" pitchFamily="18" charset="0"/>
                  </a:rPr>
                  <a:t>G</a:t>
                </a:r>
                <a:r>
                  <a:rPr lang="zh-CN" altLang="en-US" sz="1900" dirty="0">
                    <a:latin typeface="Times New Roman" panose="02020603050405020304" pitchFamily="18" charset="0"/>
                    <a:cs typeface="Times New Roman" panose="02020603050405020304" pitchFamily="18" charset="0"/>
                  </a:rPr>
                  <a:t>lob</a:t>
                </a:r>
                <a:r>
                  <a:rPr lang="en-US" altLang="zh-CN" sz="1900" dirty="0">
                    <a:latin typeface="Times New Roman" panose="02020603050405020304" pitchFamily="18" charset="0"/>
                    <a:cs typeface="Times New Roman" panose="02020603050405020304" pitchFamily="18" charset="0"/>
                  </a:rPr>
                  <a:t>es or Oscar?</a:t>
                </a:r>
              </a:p>
              <a:p>
                <a:pPr>
                  <a:tabLst>
                    <a:tab pos="1954213" algn="l"/>
                  </a:tabLst>
                </a:pPr>
                <a:r>
                  <a:rPr lang="en-US" altLang="zh-CN" sz="1900" b="1" dirty="0">
                    <a:cs typeface="Times New Roman" panose="02020603050405020304" pitchFamily="18" charset="0"/>
                  </a:rPr>
                  <a:t>Logical Formula:</a:t>
                </a:r>
                <a:r>
                  <a:rPr lang="en-US" altLang="zh-CN" sz="1900" b="1"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900" b="0" i="1" smtClean="0">
                        <a:latin typeface="Cambria Math" panose="02040503050406030204" pitchFamily="18" charset="0"/>
                        <a:cs typeface="Times New Roman" panose="02020603050405020304" pitchFamily="18" charset="0"/>
                      </a:rPr>
                      <m:t>𝑞</m:t>
                    </m:r>
                    <m:r>
                      <a:rPr lang="en-US" altLang="zh-CN" sz="1900" b="0" i="1" smtClean="0">
                        <a:latin typeface="Cambria Math" panose="02040503050406030204" pitchFamily="18" charset="0"/>
                        <a:cs typeface="Times New Roman" panose="02020603050405020304" pitchFamily="18" charset="0"/>
                      </a:rPr>
                      <m:t>=</m:t>
                    </m:r>
                    <m:sSub>
                      <m:sSubPr>
                        <m:ctrlPr>
                          <a:rPr lang="en-US" altLang="zh-CN" sz="1900" b="0" i="1" smtClean="0">
                            <a:latin typeface="Cambria Math" panose="02040503050406030204" pitchFamily="18" charset="0"/>
                            <a:cs typeface="Times New Roman" panose="02020603050405020304" pitchFamily="18" charset="0"/>
                          </a:rPr>
                        </m:ctrlPr>
                      </m:sSubPr>
                      <m:e>
                        <m:r>
                          <a:rPr lang="en-US" altLang="zh-CN" sz="1900" b="0" i="1" smtClean="0">
                            <a:latin typeface="Cambria Math" panose="02040503050406030204" pitchFamily="18" charset="0"/>
                            <a:cs typeface="Times New Roman" panose="02020603050405020304" pitchFamily="18" charset="0"/>
                          </a:rPr>
                          <m:t>𝑉</m:t>
                        </m:r>
                      </m:e>
                      <m:sub>
                        <m:r>
                          <a:rPr lang="en-US" altLang="zh-CN" sz="1900" b="0" i="1" smtClean="0">
                            <a:latin typeface="Cambria Math" panose="02040503050406030204" pitchFamily="18" charset="0"/>
                            <a:cs typeface="Times New Roman" panose="02020603050405020304" pitchFamily="18" charset="0"/>
                          </a:rPr>
                          <m:t>?</m:t>
                        </m:r>
                      </m:sub>
                    </m:sSub>
                    <m:r>
                      <a:rPr lang="en-US" altLang="zh-CN" sz="19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900" b="0" i="0" dirty="0" smtClean="0">
                        <a:solidFill>
                          <a:schemeClr val="accent2"/>
                        </a:solidFill>
                        <a:latin typeface="Cambria Math" panose="02040503050406030204" pitchFamily="18" charset="0"/>
                        <a:ea typeface="Cambria Math" panose="02040503050406030204" pitchFamily="18" charset="0"/>
                        <a:cs typeface="Times New Roman" panose="02020603050405020304" pitchFamily="18" charset="0"/>
                      </a:rPr>
                      <m:t>Won</m:t>
                    </m:r>
                    <m:d>
                      <m:dPr>
                        <m:ctrlP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GoldenGlobes</m:t>
                        </m:r>
                      </m:e>
                    </m:d>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900" b="0" i="0" dirty="0" smtClean="0">
                        <a:solidFill>
                          <a:schemeClr val="accent2"/>
                        </a:solidFill>
                        <a:latin typeface="Cambria Math" panose="02040503050406030204" pitchFamily="18" charset="0"/>
                        <a:ea typeface="Cambria Math" panose="02040503050406030204" pitchFamily="18" charset="0"/>
                        <a:cs typeface="Times New Roman" panose="02020603050405020304" pitchFamily="18" charset="0"/>
                      </a:rPr>
                      <m:t>Won</m:t>
                    </m:r>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Oscar</m:t>
                    </m:r>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9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900" b="0" i="0" dirty="0"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BornIn</m:t>
                    </m:r>
                    <m:d>
                      <m:dPr>
                        <m:ctrlP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America</m:t>
                        </m:r>
                      </m:e>
                    </m:d>
                    <m:r>
                      <a:rPr lang="en-US" altLang="zh-CN" sz="190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900" b="0" i="0" dirty="0" smtClean="0">
                        <a:solidFill>
                          <a:schemeClr val="accent6"/>
                        </a:solidFill>
                        <a:latin typeface="Cambria Math" panose="02040503050406030204" pitchFamily="18" charset="0"/>
                        <a:ea typeface="Cambria Math" panose="02040503050406030204" pitchFamily="18" charset="0"/>
                        <a:cs typeface="Times New Roman" panose="02020603050405020304" pitchFamily="18" charset="0"/>
                      </a:rPr>
                      <m:t>Direct</m:t>
                    </m:r>
                    <m: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V</m:t>
                        </m:r>
                      </m:e>
                      <m:sub>
                        <m: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V</m:t>
                        </m:r>
                      </m:e>
                      <m:sub>
                        <m: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900" b="0" i="0" dirty="0"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zh-CN" sz="1900" b="0" dirty="0">
                  <a:latin typeface="Times New Roman" panose="02020603050405020304" pitchFamily="18" charset="0"/>
                  <a:ea typeface="Cambria Math" panose="02040503050406030204" pitchFamily="18" charset="0"/>
                  <a:cs typeface="Times New Roman" panose="02020603050405020304" pitchFamily="18" charset="0"/>
                </a:endParaRPr>
              </a:p>
              <a:p>
                <a:pPr>
                  <a:tabLst>
                    <a:tab pos="1954213" algn="l"/>
                  </a:tabLst>
                </a:pPr>
                <a:r>
                  <a:rPr lang="en-US" altLang="zh-CN" sz="1900" b="1" dirty="0">
                    <a:cs typeface="Times New Roman" panose="02020603050405020304" pitchFamily="18" charset="0"/>
                  </a:rPr>
                  <a:t>Set Operator Tree: </a:t>
                </a:r>
                <a14:m>
                  <m:oMath xmlns:m="http://schemas.openxmlformats.org/officeDocument/2006/math">
                    <m:r>
                      <m:rPr>
                        <m:sty m:val="p"/>
                      </m:rPr>
                      <a:rPr lang="en-US" altLang="zh-CN" sz="1900" b="0" i="0" smtClean="0">
                        <a:solidFill>
                          <a:schemeClr val="accent6"/>
                        </a:solidFill>
                        <a:latin typeface="Cambria Math" panose="02040503050406030204" pitchFamily="18" charset="0"/>
                      </a:rPr>
                      <m:t>DirectorOf</m:t>
                    </m:r>
                    <m:r>
                      <a:rPr lang="en-US" altLang="zh-CN" sz="1900" b="0" i="1" smtClean="0">
                        <a:solidFill>
                          <a:schemeClr val="tx1"/>
                        </a:solidFill>
                        <a:latin typeface="Cambria Math" panose="02040503050406030204" pitchFamily="18" charset="0"/>
                      </a:rPr>
                      <m:t>(</m:t>
                    </m:r>
                    <m:r>
                      <m:rPr>
                        <m:sty m:val="p"/>
                      </m:rPr>
                      <a:rPr lang="en-US" altLang="zh-CN" sz="1900" i="0" smtClean="0">
                        <a:solidFill>
                          <a:schemeClr val="accent2"/>
                        </a:solidFill>
                        <a:latin typeface="Cambria Math" panose="02040503050406030204" pitchFamily="18" charset="0"/>
                      </a:rPr>
                      <m:t>W</m:t>
                    </m:r>
                    <m:r>
                      <m:rPr>
                        <m:sty m:val="p"/>
                      </m:rPr>
                      <a:rPr lang="en-US" altLang="zh-CN" sz="1900" b="0" i="0" smtClean="0">
                        <a:solidFill>
                          <a:schemeClr val="accent2"/>
                        </a:solidFill>
                        <a:latin typeface="Cambria Math" panose="02040503050406030204" pitchFamily="18" charset="0"/>
                      </a:rPr>
                      <m:t>i</m:t>
                    </m:r>
                    <m:r>
                      <m:rPr>
                        <m:sty m:val="p"/>
                      </m:rPr>
                      <a:rPr lang="en-US" altLang="zh-CN" sz="1900" i="0" smtClean="0">
                        <a:solidFill>
                          <a:schemeClr val="accent2"/>
                        </a:solidFill>
                        <a:latin typeface="Cambria Math" panose="02040503050406030204" pitchFamily="18" charset="0"/>
                      </a:rPr>
                      <m:t>n</m:t>
                    </m:r>
                    <m:r>
                      <m:rPr>
                        <m:sty m:val="p"/>
                      </m:rPr>
                      <a:rPr lang="en-US" altLang="zh-CN" sz="1900" b="0" i="0" smtClean="0">
                        <a:solidFill>
                          <a:schemeClr val="accent2"/>
                        </a:solidFill>
                        <a:latin typeface="Cambria Math" panose="02040503050406030204" pitchFamily="18" charset="0"/>
                      </a:rPr>
                      <m:t>nerOf</m:t>
                    </m:r>
                    <m:d>
                      <m:dPr>
                        <m:ctrlPr>
                          <a:rPr lang="en-US" altLang="zh-CN" sz="1900" i="1">
                            <a:latin typeface="Cambria Math" panose="02040503050406030204" pitchFamily="18" charset="0"/>
                          </a:rPr>
                        </m:ctrlPr>
                      </m:dPr>
                      <m:e>
                        <m:r>
                          <m:rPr>
                            <m:sty m:val="p"/>
                          </m:rPr>
                          <a:rPr lang="en-US" altLang="zh-CN" sz="1900" i="0">
                            <a:latin typeface="Cambria Math" panose="02040503050406030204" pitchFamily="18" charset="0"/>
                          </a:rPr>
                          <m:t>GoldenGlobe</m:t>
                        </m:r>
                        <m:r>
                          <m:rPr>
                            <m:sty m:val="p"/>
                          </m:rPr>
                          <a:rPr lang="en-US" altLang="zh-CN" sz="1900" b="0" i="0" smtClean="0">
                            <a:latin typeface="Cambria Math" panose="02040503050406030204" pitchFamily="18" charset="0"/>
                          </a:rPr>
                          <m:t>s</m:t>
                        </m:r>
                      </m:e>
                    </m:d>
                    <m:r>
                      <a:rPr lang="en-US" altLang="zh-CN" sz="19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900" i="0" smtClean="0">
                        <a:solidFill>
                          <a:schemeClr val="accent2"/>
                        </a:solidFill>
                        <a:latin typeface="Cambria Math" panose="02040503050406030204" pitchFamily="18" charset="0"/>
                      </a:rPr>
                      <m:t>W</m:t>
                    </m:r>
                    <m:r>
                      <m:rPr>
                        <m:sty m:val="p"/>
                      </m:rPr>
                      <a:rPr lang="en-US" altLang="zh-CN" sz="1900" b="0" i="0" smtClean="0">
                        <a:solidFill>
                          <a:schemeClr val="accent2"/>
                        </a:solidFill>
                        <a:latin typeface="Cambria Math" panose="02040503050406030204" pitchFamily="18" charset="0"/>
                      </a:rPr>
                      <m:t>in</m:t>
                    </m:r>
                    <m:r>
                      <m:rPr>
                        <m:sty m:val="p"/>
                      </m:rPr>
                      <a:rPr lang="en-US" altLang="zh-CN" sz="1900" i="0" smtClean="0">
                        <a:solidFill>
                          <a:schemeClr val="accent2"/>
                        </a:solidFill>
                        <a:latin typeface="Cambria Math" panose="02040503050406030204" pitchFamily="18" charset="0"/>
                      </a:rPr>
                      <m:t>n</m:t>
                    </m:r>
                    <m:r>
                      <m:rPr>
                        <m:sty m:val="p"/>
                      </m:rPr>
                      <a:rPr lang="en-US" altLang="zh-CN" sz="1900" b="0" i="0" smtClean="0">
                        <a:solidFill>
                          <a:schemeClr val="accent2"/>
                        </a:solidFill>
                        <a:latin typeface="Cambria Math" panose="02040503050406030204" pitchFamily="18" charset="0"/>
                      </a:rPr>
                      <m:t>erOf</m:t>
                    </m:r>
                    <m:d>
                      <m:dPr>
                        <m:ctrlPr>
                          <a:rPr lang="en-US" altLang="zh-CN" sz="1900" i="1">
                            <a:latin typeface="Cambria Math" panose="02040503050406030204" pitchFamily="18" charset="0"/>
                          </a:rPr>
                        </m:ctrlPr>
                      </m:dPr>
                      <m:e>
                        <m:r>
                          <m:rPr>
                            <m:sty m:val="p"/>
                          </m:rPr>
                          <a:rPr lang="en-US" altLang="zh-CN" sz="1900" b="0" i="0" smtClean="0">
                            <a:latin typeface="Cambria Math" panose="02040503050406030204" pitchFamily="18" charset="0"/>
                          </a:rPr>
                          <m:t>Oscar</m:t>
                        </m:r>
                      </m:e>
                    </m:d>
                    <m:r>
                      <a:rPr lang="en-US" altLang="zh-CN" sz="1900" b="0" i="1" smtClean="0">
                        <a:solidFill>
                          <a:schemeClr val="tx1"/>
                        </a:solidFill>
                        <a:latin typeface="Cambria Math" panose="02040503050406030204" pitchFamily="18" charset="0"/>
                      </a:rPr>
                      <m:t>)</m:t>
                    </m:r>
                    <m:r>
                      <a:rPr lang="zh-CN" altLang="en-US" sz="1900" i="1" smtClean="0">
                        <a:latin typeface="Cambria Math" panose="02040503050406030204" pitchFamily="18" charset="0"/>
                      </a:rPr>
                      <m:t>∩</m:t>
                    </m:r>
                    <m:r>
                      <m:rPr>
                        <m:sty m:val="p"/>
                      </m:rPr>
                      <a:rPr lang="en-US" altLang="zh-CN" sz="1900" b="0" i="0" dirty="0" smtClean="0">
                        <a:solidFill>
                          <a:schemeClr val="accent1"/>
                        </a:solidFill>
                        <a:latin typeface="Cambria Math" panose="02040503050406030204" pitchFamily="18" charset="0"/>
                        <a:cs typeface="Times New Roman" panose="02020603050405020304" pitchFamily="18" charset="0"/>
                      </a:rPr>
                      <m:t>BornIn</m:t>
                    </m:r>
                    <m:sSup>
                      <m:sSupPr>
                        <m:ctrlPr>
                          <a:rPr lang="en-US" altLang="zh-CN" sz="1900" b="0" i="1" dirty="0" smtClean="0">
                            <a:latin typeface="Cambria Math" panose="02040503050406030204" pitchFamily="18" charset="0"/>
                            <a:cs typeface="Times New Roman" panose="02020603050405020304" pitchFamily="18" charset="0"/>
                          </a:rPr>
                        </m:ctrlPr>
                      </m:sSupPr>
                      <m:e>
                        <m:d>
                          <m:dPr>
                            <m:ctrlPr>
                              <a:rPr lang="en-US" altLang="zh-CN" sz="1900" i="1" dirty="0" smtClean="0">
                                <a:latin typeface="Cambria Math" panose="02040503050406030204" pitchFamily="18" charset="0"/>
                                <a:cs typeface="Times New Roman" panose="02020603050405020304" pitchFamily="18" charset="0"/>
                              </a:rPr>
                            </m:ctrlPr>
                          </m:dPr>
                          <m:e>
                            <m:r>
                              <m:rPr>
                                <m:sty m:val="p"/>
                              </m:rPr>
                              <a:rPr lang="en-US" altLang="zh-CN" sz="1900" b="0" i="0" dirty="0" smtClean="0">
                                <a:latin typeface="Cambria Math" panose="02040503050406030204" pitchFamily="18" charset="0"/>
                                <a:cs typeface="Times New Roman" panose="02020603050405020304" pitchFamily="18" charset="0"/>
                              </a:rPr>
                              <m:t>America</m:t>
                            </m:r>
                          </m:e>
                        </m:d>
                      </m:e>
                      <m:sup>
                        <m:r>
                          <a:rPr lang="en-US" altLang="zh-CN" sz="1900" b="0" i="1" dirty="0" smtClean="0">
                            <a:latin typeface="Cambria Math" panose="02040503050406030204" pitchFamily="18" charset="0"/>
                            <a:cs typeface="Times New Roman" panose="02020603050405020304" pitchFamily="18" charset="0"/>
                          </a:rPr>
                          <m:t>𝐶</m:t>
                        </m:r>
                      </m:sup>
                    </m:sSup>
                  </m:oMath>
                </a14:m>
                <a:endParaRPr lang="zh-CN" altLang="en-US" sz="1900" dirty="0">
                  <a:latin typeface="Times New Roman" panose="02020603050405020304" pitchFamily="18" charset="0"/>
                  <a:cs typeface="Times New Roman" panose="02020603050405020304" pitchFamily="18" charset="0"/>
                </a:endParaRPr>
              </a:p>
            </p:txBody>
          </p:sp>
        </mc:Choice>
        <mc:Fallback xmlns="">
          <p:sp>
            <p:nvSpPr>
              <p:cNvPr id="5" name="文本框 71">
                <a:extLst>
                  <a:ext uri="{FF2B5EF4-FFF2-40B4-BE49-F238E27FC236}">
                    <a16:creationId xmlns:a16="http://schemas.microsoft.com/office/drawing/2014/main" id="{367FAA6C-0E40-EC65-F037-10941803E48D}"/>
                  </a:ext>
                </a:extLst>
              </p:cNvPr>
              <p:cNvSpPr txBox="1">
                <a:spLocks noRot="1" noChangeAspect="1" noMove="1" noResize="1" noEditPoints="1" noAdjustHandles="1" noChangeArrowheads="1" noChangeShapeType="1" noTextEdit="1"/>
              </p:cNvSpPr>
              <p:nvPr/>
            </p:nvSpPr>
            <p:spPr>
              <a:xfrm>
                <a:off x="117588" y="2661583"/>
                <a:ext cx="11956824" cy="970522"/>
              </a:xfrm>
              <a:prstGeom prst="rect">
                <a:avLst/>
              </a:prstGeom>
              <a:blipFill>
                <a:blip r:embed="rId2"/>
                <a:stretch>
                  <a:fillRect l="-407" t="-3106" b="-9938"/>
                </a:stretch>
              </a:blipFill>
            </p:spPr>
            <p:txBody>
              <a:bodyPr/>
              <a:lstStyle/>
              <a:p>
                <a:r>
                  <a:rPr lang="en-HK">
                    <a:noFill/>
                  </a:rPr>
                  <a:t> </a:t>
                </a:r>
              </a:p>
            </p:txBody>
          </p:sp>
        </mc:Fallback>
      </mc:AlternateContent>
      <p:sp>
        <p:nvSpPr>
          <p:cNvPr id="6" name="椭圆 6">
            <a:extLst>
              <a:ext uri="{FF2B5EF4-FFF2-40B4-BE49-F238E27FC236}">
                <a16:creationId xmlns:a16="http://schemas.microsoft.com/office/drawing/2014/main" id="{4EEBF520-02E5-0E0F-7A93-CD9B251CE7B7}"/>
              </a:ext>
            </a:extLst>
          </p:cNvPr>
          <p:cNvSpPr/>
          <p:nvPr/>
        </p:nvSpPr>
        <p:spPr>
          <a:xfrm>
            <a:off x="1870783" y="4181150"/>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7" name="椭圆 13">
            <a:extLst>
              <a:ext uri="{FF2B5EF4-FFF2-40B4-BE49-F238E27FC236}">
                <a16:creationId xmlns:a16="http://schemas.microsoft.com/office/drawing/2014/main" id="{AC9F128A-8A2F-674E-AE5E-497B453C9CD8}"/>
              </a:ext>
            </a:extLst>
          </p:cNvPr>
          <p:cNvSpPr/>
          <p:nvPr/>
        </p:nvSpPr>
        <p:spPr>
          <a:xfrm>
            <a:off x="1862800" y="4953233"/>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8" name="椭圆 18">
            <a:extLst>
              <a:ext uri="{FF2B5EF4-FFF2-40B4-BE49-F238E27FC236}">
                <a16:creationId xmlns:a16="http://schemas.microsoft.com/office/drawing/2014/main" id="{9382647D-2147-B7AF-0097-F30EB575D1BD}"/>
              </a:ext>
            </a:extLst>
          </p:cNvPr>
          <p:cNvSpPr/>
          <p:nvPr/>
        </p:nvSpPr>
        <p:spPr>
          <a:xfrm>
            <a:off x="1862800" y="5725316"/>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9" name="文本框 19">
            <a:extLst>
              <a:ext uri="{FF2B5EF4-FFF2-40B4-BE49-F238E27FC236}">
                <a16:creationId xmlns:a16="http://schemas.microsoft.com/office/drawing/2014/main" id="{C63C45CE-F9CF-1398-549B-41106FD4B958}"/>
              </a:ext>
            </a:extLst>
          </p:cNvPr>
          <p:cNvSpPr txBox="1"/>
          <p:nvPr/>
        </p:nvSpPr>
        <p:spPr>
          <a:xfrm>
            <a:off x="281886" y="4163675"/>
            <a:ext cx="1588897" cy="369332"/>
          </a:xfrm>
          <a:prstGeom prst="rect">
            <a:avLst/>
          </a:prstGeom>
          <a:noFill/>
        </p:spPr>
        <p:txBody>
          <a:bodyPr wrap="none" rtlCol="0">
            <a:spAutoFit/>
          </a:bodyPr>
          <a:lstStyle/>
          <a:p>
            <a:r>
              <a:rPr kumimoji="1" lang="en-US" altLang="zh-CN" err="1">
                <a:latin typeface="Cambria Math" panose="02040503050406030204" pitchFamily="18" charset="0"/>
                <a:ea typeface="Cambria Math" panose="02040503050406030204" pitchFamily="18" charset="0"/>
              </a:rPr>
              <a:t>GoldenGlobes</a:t>
            </a:r>
            <a:endParaRPr kumimoji="1" lang="zh-CN" altLang="en-US" dirty="0">
              <a:latin typeface="Cambria Math" panose="02040503050406030204" pitchFamily="18" charset="0"/>
            </a:endParaRPr>
          </a:p>
        </p:txBody>
      </p:sp>
      <p:sp>
        <p:nvSpPr>
          <p:cNvPr id="10" name="文本框 20">
            <a:extLst>
              <a:ext uri="{FF2B5EF4-FFF2-40B4-BE49-F238E27FC236}">
                <a16:creationId xmlns:a16="http://schemas.microsoft.com/office/drawing/2014/main" id="{C185D989-459F-7CAD-5E59-B5F7DC37568A}"/>
              </a:ext>
            </a:extLst>
          </p:cNvPr>
          <p:cNvSpPr txBox="1"/>
          <p:nvPr/>
        </p:nvSpPr>
        <p:spPr>
          <a:xfrm>
            <a:off x="847251" y="4950577"/>
            <a:ext cx="752129" cy="369332"/>
          </a:xfrm>
          <a:prstGeom prst="rect">
            <a:avLst/>
          </a:prstGeom>
          <a:noFill/>
        </p:spPr>
        <p:txBody>
          <a:bodyPr wrap="none" rtlCol="0">
            <a:spAutoFit/>
          </a:bodyPr>
          <a:lstStyle/>
          <a:p>
            <a:r>
              <a:rPr kumimoji="1" lang="en-US" altLang="zh-CN" dirty="0">
                <a:latin typeface="Cambria Math" panose="02040503050406030204" pitchFamily="18" charset="0"/>
                <a:ea typeface="Cambria Math" panose="02040503050406030204" pitchFamily="18" charset="0"/>
              </a:rPr>
              <a:t>Oscar</a:t>
            </a:r>
            <a:endParaRPr kumimoji="1" lang="zh-CN" altLang="en-US" dirty="0">
              <a:latin typeface="Cambria Math" panose="02040503050406030204" pitchFamily="18" charset="0"/>
            </a:endParaRPr>
          </a:p>
        </p:txBody>
      </p:sp>
      <p:sp>
        <p:nvSpPr>
          <p:cNvPr id="11" name="文本框 23">
            <a:extLst>
              <a:ext uri="{FF2B5EF4-FFF2-40B4-BE49-F238E27FC236}">
                <a16:creationId xmlns:a16="http://schemas.microsoft.com/office/drawing/2014/main" id="{32A358C1-3878-1E94-B09B-C09FBC13B845}"/>
              </a:ext>
            </a:extLst>
          </p:cNvPr>
          <p:cNvSpPr txBox="1"/>
          <p:nvPr/>
        </p:nvSpPr>
        <p:spPr>
          <a:xfrm>
            <a:off x="839687" y="5738954"/>
            <a:ext cx="1007007" cy="369332"/>
          </a:xfrm>
          <a:prstGeom prst="rect">
            <a:avLst/>
          </a:prstGeom>
          <a:noFill/>
        </p:spPr>
        <p:txBody>
          <a:bodyPr wrap="none" rtlCol="0">
            <a:spAutoFit/>
          </a:bodyPr>
          <a:lstStyle/>
          <a:p>
            <a:r>
              <a:rPr kumimoji="1" lang="en-US" altLang="zh-CN" dirty="0">
                <a:latin typeface="Cambria Math" panose="02040503050406030204" pitchFamily="18" charset="0"/>
                <a:ea typeface="Cambria Math" panose="02040503050406030204" pitchFamily="18" charset="0"/>
              </a:rPr>
              <a:t>America</a:t>
            </a:r>
            <a:endParaRPr kumimoji="1" lang="zh-CN" altLang="en-US" dirty="0">
              <a:latin typeface="Cambria Math" panose="02040503050406030204" pitchFamily="18" charset="0"/>
            </a:endParaRPr>
          </a:p>
        </p:txBody>
      </p:sp>
      <p:sp>
        <p:nvSpPr>
          <p:cNvPr id="12" name="菱形 24">
            <a:extLst>
              <a:ext uri="{FF2B5EF4-FFF2-40B4-BE49-F238E27FC236}">
                <a16:creationId xmlns:a16="http://schemas.microsoft.com/office/drawing/2014/main" id="{D58AD6CA-4BDA-8F87-3A2A-15A4D432BA29}"/>
              </a:ext>
            </a:extLst>
          </p:cNvPr>
          <p:cNvSpPr/>
          <p:nvPr/>
        </p:nvSpPr>
        <p:spPr>
          <a:xfrm>
            <a:off x="3220821" y="4181150"/>
            <a:ext cx="360000" cy="3600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a:t>P</a:t>
            </a:r>
            <a:endParaRPr kumimoji="1" lang="zh-CN" altLang="en-US"/>
          </a:p>
        </p:txBody>
      </p:sp>
      <p:sp>
        <p:nvSpPr>
          <p:cNvPr id="13" name="菱形 26">
            <a:extLst>
              <a:ext uri="{FF2B5EF4-FFF2-40B4-BE49-F238E27FC236}">
                <a16:creationId xmlns:a16="http://schemas.microsoft.com/office/drawing/2014/main" id="{37D43F2D-6002-2B78-7713-A79CFCF260CF}"/>
              </a:ext>
            </a:extLst>
          </p:cNvPr>
          <p:cNvSpPr/>
          <p:nvPr/>
        </p:nvSpPr>
        <p:spPr>
          <a:xfrm>
            <a:off x="3220821" y="4948567"/>
            <a:ext cx="360000" cy="3600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a:t>P</a:t>
            </a:r>
            <a:endParaRPr kumimoji="1" lang="zh-CN" altLang="en-US"/>
          </a:p>
        </p:txBody>
      </p:sp>
      <p:sp>
        <p:nvSpPr>
          <p:cNvPr id="14" name="菱形 28">
            <a:extLst>
              <a:ext uri="{FF2B5EF4-FFF2-40B4-BE49-F238E27FC236}">
                <a16:creationId xmlns:a16="http://schemas.microsoft.com/office/drawing/2014/main" id="{41CCFB0E-71FF-054F-B694-DBBD375F4145}"/>
              </a:ext>
            </a:extLst>
          </p:cNvPr>
          <p:cNvSpPr/>
          <p:nvPr/>
        </p:nvSpPr>
        <p:spPr>
          <a:xfrm>
            <a:off x="3220821" y="5725316"/>
            <a:ext cx="360000" cy="360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t>P</a:t>
            </a:r>
            <a:endParaRPr kumimoji="1" lang="zh-CN" altLang="en-US"/>
          </a:p>
        </p:txBody>
      </p:sp>
      <p:cxnSp>
        <p:nvCxnSpPr>
          <p:cNvPr id="15" name="直线箭头连接符 31">
            <a:extLst>
              <a:ext uri="{FF2B5EF4-FFF2-40B4-BE49-F238E27FC236}">
                <a16:creationId xmlns:a16="http://schemas.microsoft.com/office/drawing/2014/main" id="{EB8DFBE9-FA2B-FB55-A252-E7A04827C763}"/>
              </a:ext>
            </a:extLst>
          </p:cNvPr>
          <p:cNvCxnSpPr>
            <a:stCxn id="6" idx="6"/>
          </p:cNvCxnSpPr>
          <p:nvPr/>
        </p:nvCxnSpPr>
        <p:spPr>
          <a:xfrm>
            <a:off x="2230783" y="4361150"/>
            <a:ext cx="9900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线箭头连接符 32">
            <a:extLst>
              <a:ext uri="{FF2B5EF4-FFF2-40B4-BE49-F238E27FC236}">
                <a16:creationId xmlns:a16="http://schemas.microsoft.com/office/drawing/2014/main" id="{1C78ED4C-630A-FE46-D96C-FB08DD212795}"/>
              </a:ext>
            </a:extLst>
          </p:cNvPr>
          <p:cNvCxnSpPr>
            <a:cxnSpLocks/>
            <a:stCxn id="7" idx="6"/>
          </p:cNvCxnSpPr>
          <p:nvPr/>
        </p:nvCxnSpPr>
        <p:spPr>
          <a:xfrm flipV="1">
            <a:off x="2222800" y="5128567"/>
            <a:ext cx="998021" cy="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线箭头连接符 35">
            <a:extLst>
              <a:ext uri="{FF2B5EF4-FFF2-40B4-BE49-F238E27FC236}">
                <a16:creationId xmlns:a16="http://schemas.microsoft.com/office/drawing/2014/main" id="{EA345973-6CD1-AEF0-D94B-426460F42A46}"/>
              </a:ext>
            </a:extLst>
          </p:cNvPr>
          <p:cNvCxnSpPr>
            <a:cxnSpLocks/>
            <a:stCxn id="8" idx="6"/>
          </p:cNvCxnSpPr>
          <p:nvPr/>
        </p:nvCxnSpPr>
        <p:spPr>
          <a:xfrm>
            <a:off x="2222800" y="5905316"/>
            <a:ext cx="9980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矩形 39">
                <a:extLst>
                  <a:ext uri="{FF2B5EF4-FFF2-40B4-BE49-F238E27FC236}">
                    <a16:creationId xmlns:a16="http://schemas.microsoft.com/office/drawing/2014/main" id="{B0CEE863-3BE2-9927-0CD1-8FFDAE7A2F39}"/>
                  </a:ext>
                </a:extLst>
              </p:cNvPr>
              <p:cNvSpPr/>
              <p:nvPr/>
            </p:nvSpPr>
            <p:spPr>
              <a:xfrm>
                <a:off x="4570859" y="453731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lang="en-US" altLang="zh-CN" b="0" i="1" dirty="0"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1" lang="zh-CN" altLang="en-US" dirty="0"/>
              </a:p>
            </p:txBody>
          </p:sp>
        </mc:Choice>
        <mc:Fallback xmlns="">
          <p:sp>
            <p:nvSpPr>
              <p:cNvPr id="18" name="矩形 39">
                <a:extLst>
                  <a:ext uri="{FF2B5EF4-FFF2-40B4-BE49-F238E27FC236}">
                    <a16:creationId xmlns:a16="http://schemas.microsoft.com/office/drawing/2014/main" id="{B0CEE863-3BE2-9927-0CD1-8FFDAE7A2F39}"/>
                  </a:ext>
                </a:extLst>
              </p:cNvPr>
              <p:cNvSpPr>
                <a:spLocks noRot="1" noChangeAspect="1" noMove="1" noResize="1" noEditPoints="1" noAdjustHandles="1" noChangeArrowheads="1" noChangeShapeType="1" noTextEdit="1"/>
              </p:cNvSpPr>
              <p:nvPr/>
            </p:nvSpPr>
            <p:spPr>
              <a:xfrm>
                <a:off x="4570859" y="4537317"/>
                <a:ext cx="360000" cy="360000"/>
              </a:xfrm>
              <a:prstGeom prst="rect">
                <a:avLst/>
              </a:prstGeom>
              <a:blipFill>
                <a:blip r:embed="rId3"/>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9" name="矩形 42">
                <a:extLst>
                  <a:ext uri="{FF2B5EF4-FFF2-40B4-BE49-F238E27FC236}">
                    <a16:creationId xmlns:a16="http://schemas.microsoft.com/office/drawing/2014/main" id="{3FC78B72-63AD-8931-969F-2BD45E1E64D5}"/>
                  </a:ext>
                </a:extLst>
              </p:cNvPr>
              <p:cNvSpPr/>
              <p:nvPr/>
            </p:nvSpPr>
            <p:spPr>
              <a:xfrm>
                <a:off x="4578842" y="5725316"/>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kumimoji="1" lang="en-US" altLang="zh-CN" b="0" i="1" smtClean="0">
                          <a:latin typeface="Cambria Math" panose="02040503050406030204" pitchFamily="18" charset="0"/>
                        </a:rPr>
                        <m:t>𝐶</m:t>
                      </m:r>
                    </m:oMath>
                  </m:oMathPara>
                </a14:m>
                <a:endParaRPr kumimoji="1" lang="zh-CN" altLang="en-US"/>
              </a:p>
            </p:txBody>
          </p:sp>
        </mc:Choice>
        <mc:Fallback xmlns="">
          <p:sp>
            <p:nvSpPr>
              <p:cNvPr id="19" name="矩形 42">
                <a:extLst>
                  <a:ext uri="{FF2B5EF4-FFF2-40B4-BE49-F238E27FC236}">
                    <a16:creationId xmlns:a16="http://schemas.microsoft.com/office/drawing/2014/main" id="{3FC78B72-63AD-8931-969F-2BD45E1E64D5}"/>
                  </a:ext>
                </a:extLst>
              </p:cNvPr>
              <p:cNvSpPr>
                <a:spLocks noRot="1" noChangeAspect="1" noMove="1" noResize="1" noEditPoints="1" noAdjustHandles="1" noChangeArrowheads="1" noChangeShapeType="1" noTextEdit="1"/>
              </p:cNvSpPr>
              <p:nvPr/>
            </p:nvSpPr>
            <p:spPr>
              <a:xfrm>
                <a:off x="4578842" y="5725316"/>
                <a:ext cx="360000" cy="360000"/>
              </a:xfrm>
              <a:prstGeom prst="rect">
                <a:avLst/>
              </a:prstGeom>
              <a:blipFill>
                <a:blip r:embed="rId4"/>
                <a:stretch>
                  <a:fillRect/>
                </a:stretch>
              </a:blipFill>
            </p:spPr>
            <p:txBody>
              <a:bodyPr/>
              <a:lstStyle/>
              <a:p>
                <a:r>
                  <a:rPr lang="en-HK">
                    <a:noFill/>
                  </a:rPr>
                  <a:t> </a:t>
                </a:r>
              </a:p>
            </p:txBody>
          </p:sp>
        </mc:Fallback>
      </mc:AlternateContent>
      <p:cxnSp>
        <p:nvCxnSpPr>
          <p:cNvPr id="20" name="直线箭头连接符 43">
            <a:extLst>
              <a:ext uri="{FF2B5EF4-FFF2-40B4-BE49-F238E27FC236}">
                <a16:creationId xmlns:a16="http://schemas.microsoft.com/office/drawing/2014/main" id="{5B81EB68-28CD-0538-9047-A2CBED303B69}"/>
              </a:ext>
            </a:extLst>
          </p:cNvPr>
          <p:cNvCxnSpPr>
            <a:cxnSpLocks/>
            <a:stCxn id="12" idx="3"/>
            <a:endCxn id="18" idx="1"/>
          </p:cNvCxnSpPr>
          <p:nvPr/>
        </p:nvCxnSpPr>
        <p:spPr>
          <a:xfrm>
            <a:off x="3580821" y="4361150"/>
            <a:ext cx="990038" cy="356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线箭头连接符 46">
            <a:extLst>
              <a:ext uri="{FF2B5EF4-FFF2-40B4-BE49-F238E27FC236}">
                <a16:creationId xmlns:a16="http://schemas.microsoft.com/office/drawing/2014/main" id="{6CF13237-CB08-1A9E-DEBF-31E605452AA0}"/>
              </a:ext>
            </a:extLst>
          </p:cNvPr>
          <p:cNvCxnSpPr>
            <a:cxnSpLocks/>
            <a:stCxn id="13" idx="3"/>
            <a:endCxn id="18" idx="1"/>
          </p:cNvCxnSpPr>
          <p:nvPr/>
        </p:nvCxnSpPr>
        <p:spPr>
          <a:xfrm flipV="1">
            <a:off x="3580821" y="4717317"/>
            <a:ext cx="990038" cy="411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菱形 51">
            <a:extLst>
              <a:ext uri="{FF2B5EF4-FFF2-40B4-BE49-F238E27FC236}">
                <a16:creationId xmlns:a16="http://schemas.microsoft.com/office/drawing/2014/main" id="{4A8376EA-6AC9-89E6-0E87-0547E01CC1E9}"/>
              </a:ext>
            </a:extLst>
          </p:cNvPr>
          <p:cNvSpPr/>
          <p:nvPr/>
        </p:nvSpPr>
        <p:spPr>
          <a:xfrm>
            <a:off x="5934796" y="4545816"/>
            <a:ext cx="360000" cy="360000"/>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a:t>P</a:t>
            </a:r>
            <a:endParaRPr kumimoji="1" lang="zh-CN" altLang="en-US"/>
          </a:p>
        </p:txBody>
      </p:sp>
      <p:cxnSp>
        <p:nvCxnSpPr>
          <p:cNvPr id="23" name="直线箭头连接符 53">
            <a:extLst>
              <a:ext uri="{FF2B5EF4-FFF2-40B4-BE49-F238E27FC236}">
                <a16:creationId xmlns:a16="http://schemas.microsoft.com/office/drawing/2014/main" id="{E3B23732-90D5-6916-40BC-71B28DAA4C2F}"/>
              </a:ext>
            </a:extLst>
          </p:cNvPr>
          <p:cNvCxnSpPr>
            <a:cxnSpLocks/>
            <a:stCxn id="18" idx="3"/>
            <a:endCxn id="22" idx="1"/>
          </p:cNvCxnSpPr>
          <p:nvPr/>
        </p:nvCxnSpPr>
        <p:spPr>
          <a:xfrm>
            <a:off x="4930859" y="4717317"/>
            <a:ext cx="1003937" cy="84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线箭头连接符 56">
            <a:extLst>
              <a:ext uri="{FF2B5EF4-FFF2-40B4-BE49-F238E27FC236}">
                <a16:creationId xmlns:a16="http://schemas.microsoft.com/office/drawing/2014/main" id="{CEA44DED-E1F1-2A6A-27FC-BAB9B055E4A7}"/>
              </a:ext>
            </a:extLst>
          </p:cNvPr>
          <p:cNvCxnSpPr>
            <a:cxnSpLocks/>
            <a:stCxn id="14" idx="3"/>
            <a:endCxn id="19" idx="1"/>
          </p:cNvCxnSpPr>
          <p:nvPr/>
        </p:nvCxnSpPr>
        <p:spPr>
          <a:xfrm>
            <a:off x="3580821" y="5905316"/>
            <a:ext cx="9980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矩形 60">
                <a:extLst>
                  <a:ext uri="{FF2B5EF4-FFF2-40B4-BE49-F238E27FC236}">
                    <a16:creationId xmlns:a16="http://schemas.microsoft.com/office/drawing/2014/main" id="{7B0F1A6A-4448-C3EB-A003-E059EA36B3D7}"/>
                  </a:ext>
                </a:extLst>
              </p:cNvPr>
              <p:cNvSpPr/>
              <p:nvPr/>
            </p:nvSpPr>
            <p:spPr>
              <a:xfrm>
                <a:off x="5934796" y="5725316"/>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a:p>
            </p:txBody>
          </p:sp>
        </mc:Choice>
        <mc:Fallback xmlns="">
          <p:sp>
            <p:nvSpPr>
              <p:cNvPr id="25" name="矩形 60">
                <a:extLst>
                  <a:ext uri="{FF2B5EF4-FFF2-40B4-BE49-F238E27FC236}">
                    <a16:creationId xmlns:a16="http://schemas.microsoft.com/office/drawing/2014/main" id="{7B0F1A6A-4448-C3EB-A003-E059EA36B3D7}"/>
                  </a:ext>
                </a:extLst>
              </p:cNvPr>
              <p:cNvSpPr>
                <a:spLocks noRot="1" noChangeAspect="1" noMove="1" noResize="1" noEditPoints="1" noAdjustHandles="1" noChangeArrowheads="1" noChangeShapeType="1" noTextEdit="1"/>
              </p:cNvSpPr>
              <p:nvPr/>
            </p:nvSpPr>
            <p:spPr>
              <a:xfrm>
                <a:off x="5934796" y="5725316"/>
                <a:ext cx="360000" cy="360000"/>
              </a:xfrm>
              <a:prstGeom prst="rect">
                <a:avLst/>
              </a:prstGeom>
              <a:blipFill>
                <a:blip r:embed="rId5"/>
                <a:stretch>
                  <a:fillRect/>
                </a:stretch>
              </a:blipFill>
            </p:spPr>
            <p:txBody>
              <a:bodyPr/>
              <a:lstStyle/>
              <a:p>
                <a:r>
                  <a:rPr lang="en-HK">
                    <a:noFill/>
                  </a:rPr>
                  <a:t> </a:t>
                </a:r>
              </a:p>
            </p:txBody>
          </p:sp>
        </mc:Fallback>
      </mc:AlternateContent>
      <p:cxnSp>
        <p:nvCxnSpPr>
          <p:cNvPr id="26" name="直线箭头连接符 64">
            <a:extLst>
              <a:ext uri="{FF2B5EF4-FFF2-40B4-BE49-F238E27FC236}">
                <a16:creationId xmlns:a16="http://schemas.microsoft.com/office/drawing/2014/main" id="{6B5D4149-010E-89D9-5EDA-C90CF5CDD574}"/>
              </a:ext>
            </a:extLst>
          </p:cNvPr>
          <p:cNvCxnSpPr>
            <a:cxnSpLocks/>
            <a:stCxn id="22" idx="2"/>
            <a:endCxn id="25" idx="0"/>
          </p:cNvCxnSpPr>
          <p:nvPr/>
        </p:nvCxnSpPr>
        <p:spPr>
          <a:xfrm>
            <a:off x="6114796" y="4905816"/>
            <a:ext cx="0" cy="819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线箭头连接符 67">
            <a:extLst>
              <a:ext uri="{FF2B5EF4-FFF2-40B4-BE49-F238E27FC236}">
                <a16:creationId xmlns:a16="http://schemas.microsoft.com/office/drawing/2014/main" id="{76FF0915-3AA0-3BAD-7646-B13E3E8A6C7E}"/>
              </a:ext>
            </a:extLst>
          </p:cNvPr>
          <p:cNvCxnSpPr>
            <a:cxnSpLocks/>
            <a:stCxn id="19" idx="3"/>
            <a:endCxn id="25" idx="1"/>
          </p:cNvCxnSpPr>
          <p:nvPr/>
        </p:nvCxnSpPr>
        <p:spPr>
          <a:xfrm>
            <a:off x="4938842" y="5905316"/>
            <a:ext cx="9959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椭圆 70">
            <a:extLst>
              <a:ext uri="{FF2B5EF4-FFF2-40B4-BE49-F238E27FC236}">
                <a16:creationId xmlns:a16="http://schemas.microsoft.com/office/drawing/2014/main" id="{F72C51CE-F999-CC18-1F8C-0C1910E36679}"/>
              </a:ext>
            </a:extLst>
          </p:cNvPr>
          <p:cNvSpPr/>
          <p:nvPr/>
        </p:nvSpPr>
        <p:spPr>
          <a:xfrm>
            <a:off x="7110750" y="5725943"/>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cxnSp>
        <p:nvCxnSpPr>
          <p:cNvPr id="29" name="直线箭头连接符 74">
            <a:extLst>
              <a:ext uri="{FF2B5EF4-FFF2-40B4-BE49-F238E27FC236}">
                <a16:creationId xmlns:a16="http://schemas.microsoft.com/office/drawing/2014/main" id="{3DF586C3-762A-A513-2572-B6D84C2EA9C8}"/>
              </a:ext>
            </a:extLst>
          </p:cNvPr>
          <p:cNvCxnSpPr>
            <a:cxnSpLocks/>
            <a:stCxn id="25" idx="3"/>
            <a:endCxn id="28" idx="2"/>
          </p:cNvCxnSpPr>
          <p:nvPr/>
        </p:nvCxnSpPr>
        <p:spPr>
          <a:xfrm>
            <a:off x="6294796" y="5905316"/>
            <a:ext cx="815954" cy="6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文本框 80">
            <a:extLst>
              <a:ext uri="{FF2B5EF4-FFF2-40B4-BE49-F238E27FC236}">
                <a16:creationId xmlns:a16="http://schemas.microsoft.com/office/drawing/2014/main" id="{7112EBC1-1003-126F-A34D-263EAE87A62A}"/>
              </a:ext>
            </a:extLst>
          </p:cNvPr>
          <p:cNvSpPr txBox="1"/>
          <p:nvPr/>
        </p:nvSpPr>
        <p:spPr>
          <a:xfrm>
            <a:off x="6754281" y="5261318"/>
            <a:ext cx="1296252" cy="369332"/>
          </a:xfrm>
          <a:prstGeom prst="rect">
            <a:avLst/>
          </a:prstGeom>
          <a:noFill/>
        </p:spPr>
        <p:txBody>
          <a:bodyPr wrap="none" rtlCol="0">
            <a:spAutoFit/>
          </a:bodyPr>
          <a:lstStyle/>
          <a:p>
            <a:r>
              <a:rPr kumimoji="1" lang="en-US" altLang="zh-CN" u="sng">
                <a:latin typeface="Cambria Math" panose="02040503050406030204" pitchFamily="18" charset="0"/>
                <a:ea typeface="Cambria Math" panose="02040503050406030204" pitchFamily="18" charset="0"/>
              </a:rPr>
              <a:t>Answer Set</a:t>
            </a:r>
            <a:endParaRPr kumimoji="1" lang="zh-CN" altLang="en-US" u="sng">
              <a:latin typeface="Cambria Math" panose="02040503050406030204" pitchFamily="18" charset="0"/>
            </a:endParaRPr>
          </a:p>
        </p:txBody>
      </p:sp>
      <p:sp>
        <p:nvSpPr>
          <p:cNvPr id="31" name="文本框 81">
            <a:extLst>
              <a:ext uri="{FF2B5EF4-FFF2-40B4-BE49-F238E27FC236}">
                <a16:creationId xmlns:a16="http://schemas.microsoft.com/office/drawing/2014/main" id="{28922A64-E852-B81B-79A1-8F5AB890E03A}"/>
              </a:ext>
            </a:extLst>
          </p:cNvPr>
          <p:cNvSpPr txBox="1"/>
          <p:nvPr/>
        </p:nvSpPr>
        <p:spPr>
          <a:xfrm>
            <a:off x="2830793" y="4549360"/>
            <a:ext cx="1140056" cy="369332"/>
          </a:xfrm>
          <a:prstGeom prst="rect">
            <a:avLst/>
          </a:prstGeom>
          <a:noFill/>
        </p:spPr>
        <p:txBody>
          <a:bodyPr wrap="none" rtlCol="0">
            <a:spAutoFit/>
          </a:bodyPr>
          <a:lstStyle/>
          <a:p>
            <a:r>
              <a:rPr kumimoji="1" lang="en-US" altLang="zh-CN" err="1">
                <a:solidFill>
                  <a:schemeClr val="accent2"/>
                </a:solidFill>
                <a:latin typeface="Cambria Math" panose="02040503050406030204" pitchFamily="18" charset="0"/>
                <a:ea typeface="Cambria Math" panose="02040503050406030204" pitchFamily="18" charset="0"/>
              </a:rPr>
              <a:t>WinnerOf</a:t>
            </a:r>
            <a:endParaRPr kumimoji="1" lang="zh-CN" altLang="en-US">
              <a:solidFill>
                <a:schemeClr val="accent2"/>
              </a:solidFill>
              <a:latin typeface="Cambria Math" panose="02040503050406030204" pitchFamily="18" charset="0"/>
            </a:endParaRPr>
          </a:p>
        </p:txBody>
      </p:sp>
      <p:sp>
        <p:nvSpPr>
          <p:cNvPr id="32" name="文本框 82">
            <a:extLst>
              <a:ext uri="{FF2B5EF4-FFF2-40B4-BE49-F238E27FC236}">
                <a16:creationId xmlns:a16="http://schemas.microsoft.com/office/drawing/2014/main" id="{7ADC247B-F3A8-072A-944F-8B0315D274BA}"/>
              </a:ext>
            </a:extLst>
          </p:cNvPr>
          <p:cNvSpPr txBox="1"/>
          <p:nvPr/>
        </p:nvSpPr>
        <p:spPr>
          <a:xfrm>
            <a:off x="5530869" y="4145162"/>
            <a:ext cx="1223412" cy="369332"/>
          </a:xfrm>
          <a:prstGeom prst="rect">
            <a:avLst/>
          </a:prstGeom>
          <a:noFill/>
        </p:spPr>
        <p:txBody>
          <a:bodyPr wrap="none" rtlCol="0">
            <a:spAutoFit/>
          </a:bodyPr>
          <a:lstStyle/>
          <a:p>
            <a:r>
              <a:rPr kumimoji="1" lang="en-US" altLang="zh-CN" err="1">
                <a:solidFill>
                  <a:schemeClr val="accent6"/>
                </a:solidFill>
                <a:latin typeface="Cambria Math" panose="02040503050406030204" pitchFamily="18" charset="0"/>
                <a:ea typeface="Cambria Math" panose="02040503050406030204" pitchFamily="18" charset="0"/>
              </a:rPr>
              <a:t>DirectorOf</a:t>
            </a:r>
            <a:endParaRPr kumimoji="1" lang="zh-CN" altLang="en-US">
              <a:solidFill>
                <a:schemeClr val="accent6"/>
              </a:solidFill>
              <a:latin typeface="Cambria Math" panose="02040503050406030204" pitchFamily="18" charset="0"/>
            </a:endParaRPr>
          </a:p>
        </p:txBody>
      </p:sp>
      <p:sp>
        <p:nvSpPr>
          <p:cNvPr id="33" name="文本框 83">
            <a:extLst>
              <a:ext uri="{FF2B5EF4-FFF2-40B4-BE49-F238E27FC236}">
                <a16:creationId xmlns:a16="http://schemas.microsoft.com/office/drawing/2014/main" id="{4352BA71-EAC6-2F70-0AD3-FA5D4D1A400E}"/>
              </a:ext>
            </a:extLst>
          </p:cNvPr>
          <p:cNvSpPr txBox="1"/>
          <p:nvPr/>
        </p:nvSpPr>
        <p:spPr>
          <a:xfrm>
            <a:off x="2977116" y="5346652"/>
            <a:ext cx="875561" cy="369332"/>
          </a:xfrm>
          <a:prstGeom prst="rect">
            <a:avLst/>
          </a:prstGeom>
          <a:noFill/>
        </p:spPr>
        <p:txBody>
          <a:bodyPr wrap="none" rtlCol="0">
            <a:spAutoFit/>
          </a:bodyPr>
          <a:lstStyle/>
          <a:p>
            <a:r>
              <a:rPr kumimoji="1" lang="en-US" altLang="zh-CN" dirty="0" err="1">
                <a:solidFill>
                  <a:schemeClr val="accent1"/>
                </a:solidFill>
                <a:latin typeface="Cambria Math" panose="02040503050406030204" pitchFamily="18" charset="0"/>
                <a:ea typeface="Cambria Math" panose="02040503050406030204" pitchFamily="18" charset="0"/>
              </a:rPr>
              <a:t>BornIn</a:t>
            </a:r>
            <a:endParaRPr kumimoji="1" lang="zh-CN" altLang="en-US" dirty="0">
              <a:solidFill>
                <a:schemeClr val="accent1"/>
              </a:solidFill>
              <a:latin typeface="Cambria Math" panose="02040503050406030204" pitchFamily="18" charset="0"/>
            </a:endParaRPr>
          </a:p>
        </p:txBody>
      </p:sp>
      <p:grpSp>
        <p:nvGrpSpPr>
          <p:cNvPr id="50" name="Group 49">
            <a:extLst>
              <a:ext uri="{FF2B5EF4-FFF2-40B4-BE49-F238E27FC236}">
                <a16:creationId xmlns:a16="http://schemas.microsoft.com/office/drawing/2014/main" id="{7FA8AA0D-39DF-B4C8-CBF9-2151538B68D2}"/>
              </a:ext>
            </a:extLst>
          </p:cNvPr>
          <p:cNvGrpSpPr/>
          <p:nvPr/>
        </p:nvGrpSpPr>
        <p:grpSpPr>
          <a:xfrm>
            <a:off x="8222961" y="3941282"/>
            <a:ext cx="3149957" cy="2144034"/>
            <a:chOff x="8224682" y="4247933"/>
            <a:chExt cx="3149957" cy="2144034"/>
          </a:xfrm>
        </p:grpSpPr>
        <p:grpSp>
          <p:nvGrpSpPr>
            <p:cNvPr id="34" name="组合 110">
              <a:extLst>
                <a:ext uri="{FF2B5EF4-FFF2-40B4-BE49-F238E27FC236}">
                  <a16:creationId xmlns:a16="http://schemas.microsoft.com/office/drawing/2014/main" id="{F38F8C60-394E-7396-F403-BF595C0116EA}"/>
                </a:ext>
              </a:extLst>
            </p:cNvPr>
            <p:cNvGrpSpPr/>
            <p:nvPr/>
          </p:nvGrpSpPr>
          <p:grpSpPr>
            <a:xfrm>
              <a:off x="8354648" y="5938847"/>
              <a:ext cx="2112672" cy="369332"/>
              <a:chOff x="7885491" y="1013023"/>
              <a:chExt cx="2112672" cy="369332"/>
            </a:xfrm>
          </p:grpSpPr>
          <p:sp>
            <p:nvSpPr>
              <p:cNvPr id="35" name="菱形 84">
                <a:extLst>
                  <a:ext uri="{FF2B5EF4-FFF2-40B4-BE49-F238E27FC236}">
                    <a16:creationId xmlns:a16="http://schemas.microsoft.com/office/drawing/2014/main" id="{77646B56-ED9B-0F77-F150-1FF7F9EFC160}"/>
                  </a:ext>
                </a:extLst>
              </p:cNvPr>
              <p:cNvSpPr/>
              <p:nvPr/>
            </p:nvSpPr>
            <p:spPr>
              <a:xfrm>
                <a:off x="7885491" y="1017689"/>
                <a:ext cx="360000" cy="360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t>P</a:t>
                </a:r>
                <a:endParaRPr kumimoji="1" lang="zh-CN" altLang="en-US"/>
              </a:p>
            </p:txBody>
          </p:sp>
          <p:sp>
            <p:nvSpPr>
              <p:cNvPr id="36" name="文本框 85">
                <a:extLst>
                  <a:ext uri="{FF2B5EF4-FFF2-40B4-BE49-F238E27FC236}">
                    <a16:creationId xmlns:a16="http://schemas.microsoft.com/office/drawing/2014/main" id="{85C16ACA-6CC7-622D-95DE-A9EDC22818FB}"/>
                  </a:ext>
                </a:extLst>
              </p:cNvPr>
              <p:cNvSpPr txBox="1"/>
              <p:nvPr/>
            </p:nvSpPr>
            <p:spPr>
              <a:xfrm>
                <a:off x="8460563" y="1013023"/>
                <a:ext cx="1537600" cy="369332"/>
              </a:xfrm>
              <a:prstGeom prst="rect">
                <a:avLst/>
              </a:prstGeom>
              <a:noFill/>
            </p:spPr>
            <p:txBody>
              <a:bodyPr wrap="none" rtlCol="0">
                <a:spAutoFit/>
              </a:bodyPr>
              <a:lstStyle/>
              <a:p>
                <a:r>
                  <a:rPr kumimoji="1" lang="en-US" altLang="zh-CN" u="sng"/>
                  <a:t>set projection</a:t>
                </a:r>
                <a:endParaRPr kumimoji="1" lang="zh-CN" altLang="en-US" u="sng"/>
              </a:p>
            </p:txBody>
          </p:sp>
        </p:grpSp>
        <p:grpSp>
          <p:nvGrpSpPr>
            <p:cNvPr id="37" name="组合 109">
              <a:extLst>
                <a:ext uri="{FF2B5EF4-FFF2-40B4-BE49-F238E27FC236}">
                  <a16:creationId xmlns:a16="http://schemas.microsoft.com/office/drawing/2014/main" id="{C81B726D-FE55-C662-72ED-6AF0EF6C36BF}"/>
                </a:ext>
              </a:extLst>
            </p:cNvPr>
            <p:cNvGrpSpPr/>
            <p:nvPr/>
          </p:nvGrpSpPr>
          <p:grpSpPr>
            <a:xfrm>
              <a:off x="8270097" y="4593547"/>
              <a:ext cx="3019081" cy="1294680"/>
              <a:chOff x="7833190" y="1422280"/>
              <a:chExt cx="3019081" cy="1294680"/>
            </a:xfrm>
          </p:grpSpPr>
          <p:sp>
            <p:nvSpPr>
              <p:cNvPr id="38" name="矩形 108">
                <a:extLst>
                  <a:ext uri="{FF2B5EF4-FFF2-40B4-BE49-F238E27FC236}">
                    <a16:creationId xmlns:a16="http://schemas.microsoft.com/office/drawing/2014/main" id="{95FFAD71-B324-8533-D569-AC0A8B3124D1}"/>
                  </a:ext>
                </a:extLst>
              </p:cNvPr>
              <p:cNvSpPr/>
              <p:nvPr/>
            </p:nvSpPr>
            <p:spPr>
              <a:xfrm>
                <a:off x="7833190" y="1422280"/>
                <a:ext cx="3019081" cy="129468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9" name="矩形 86">
                    <a:extLst>
                      <a:ext uri="{FF2B5EF4-FFF2-40B4-BE49-F238E27FC236}">
                        <a16:creationId xmlns:a16="http://schemas.microsoft.com/office/drawing/2014/main" id="{CF91A794-B2E3-E884-3B68-96FFE6149DCC}"/>
                      </a:ext>
                    </a:extLst>
                  </p:cNvPr>
                  <p:cNvSpPr/>
                  <p:nvPr/>
                </p:nvSpPr>
                <p:spPr>
                  <a:xfrm>
                    <a:off x="7885491" y="1493926"/>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lang="en-US" altLang="zh-CN" b="0" i="1" dirty="0"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1" lang="zh-CN" altLang="en-US" dirty="0"/>
                  </a:p>
                </p:txBody>
              </p:sp>
            </mc:Choice>
            <mc:Fallback xmlns="">
              <p:sp>
                <p:nvSpPr>
                  <p:cNvPr id="43" name="矩形 86">
                    <a:extLst>
                      <a:ext uri="{FF2B5EF4-FFF2-40B4-BE49-F238E27FC236}">
                        <a16:creationId xmlns:a16="http://schemas.microsoft.com/office/drawing/2014/main" id="{664B8971-B82E-2069-F651-8A79B03720AF}"/>
                      </a:ext>
                    </a:extLst>
                  </p:cNvPr>
                  <p:cNvSpPr>
                    <a:spLocks noRot="1" noChangeAspect="1" noMove="1" noResize="1" noEditPoints="1" noAdjustHandles="1" noChangeArrowheads="1" noChangeShapeType="1" noTextEdit="1"/>
                  </p:cNvSpPr>
                  <p:nvPr/>
                </p:nvSpPr>
                <p:spPr>
                  <a:xfrm>
                    <a:off x="7885491" y="1493926"/>
                    <a:ext cx="360000" cy="3600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矩形 87">
                    <a:extLst>
                      <a:ext uri="{FF2B5EF4-FFF2-40B4-BE49-F238E27FC236}">
                        <a16:creationId xmlns:a16="http://schemas.microsoft.com/office/drawing/2014/main" id="{1D833D73-6F2E-F564-28B6-70B7D5F94D63}"/>
                      </a:ext>
                    </a:extLst>
                  </p:cNvPr>
                  <p:cNvSpPr/>
                  <p:nvPr/>
                </p:nvSpPr>
                <p:spPr>
                  <a:xfrm>
                    <a:off x="7885491" y="1905961"/>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a:p>
                </p:txBody>
              </p:sp>
            </mc:Choice>
            <mc:Fallback xmlns="">
              <p:sp>
                <p:nvSpPr>
                  <p:cNvPr id="44" name="矩形 87">
                    <a:extLst>
                      <a:ext uri="{FF2B5EF4-FFF2-40B4-BE49-F238E27FC236}">
                        <a16:creationId xmlns:a16="http://schemas.microsoft.com/office/drawing/2014/main" id="{D4ACAF22-2E92-812B-1B1C-5478CEE69832}"/>
                      </a:ext>
                    </a:extLst>
                  </p:cNvPr>
                  <p:cNvSpPr>
                    <a:spLocks noRot="1" noChangeAspect="1" noMove="1" noResize="1" noEditPoints="1" noAdjustHandles="1" noChangeArrowheads="1" noChangeShapeType="1" noTextEdit="1"/>
                  </p:cNvSpPr>
                  <p:nvPr/>
                </p:nvSpPr>
                <p:spPr>
                  <a:xfrm>
                    <a:off x="7885491" y="1905961"/>
                    <a:ext cx="360000" cy="3600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矩形 89">
                    <a:extLst>
                      <a:ext uri="{FF2B5EF4-FFF2-40B4-BE49-F238E27FC236}">
                        <a16:creationId xmlns:a16="http://schemas.microsoft.com/office/drawing/2014/main" id="{54E25525-D2F4-D0D8-6EB0-2E55E85B78ED}"/>
                      </a:ext>
                    </a:extLst>
                  </p:cNvPr>
                  <p:cNvSpPr/>
                  <p:nvPr/>
                </p:nvSpPr>
                <p:spPr>
                  <a:xfrm>
                    <a:off x="7885491" y="2317996"/>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kumimoji="1" lang="en-US" altLang="zh-CN" b="0" i="1" smtClean="0">
                              <a:latin typeface="Cambria Math" panose="02040503050406030204" pitchFamily="18" charset="0"/>
                            </a:rPr>
                            <m:t>𝐶</m:t>
                          </m:r>
                        </m:oMath>
                      </m:oMathPara>
                    </a14:m>
                    <a:endParaRPr kumimoji="1" lang="zh-CN" altLang="en-US"/>
                  </a:p>
                </p:txBody>
              </p:sp>
            </mc:Choice>
            <mc:Fallback xmlns="">
              <p:sp>
                <p:nvSpPr>
                  <p:cNvPr id="45" name="矩形 89">
                    <a:extLst>
                      <a:ext uri="{FF2B5EF4-FFF2-40B4-BE49-F238E27FC236}">
                        <a16:creationId xmlns:a16="http://schemas.microsoft.com/office/drawing/2014/main" id="{FE08B6FA-9F41-C56F-9C71-71ED20ABD29C}"/>
                      </a:ext>
                    </a:extLst>
                  </p:cNvPr>
                  <p:cNvSpPr>
                    <a:spLocks noRot="1" noChangeAspect="1" noMove="1" noResize="1" noEditPoints="1" noAdjustHandles="1" noChangeArrowheads="1" noChangeShapeType="1" noTextEdit="1"/>
                  </p:cNvSpPr>
                  <p:nvPr/>
                </p:nvSpPr>
                <p:spPr>
                  <a:xfrm>
                    <a:off x="7885491" y="2317996"/>
                    <a:ext cx="360000" cy="360000"/>
                  </a:xfrm>
                  <a:prstGeom prst="rect">
                    <a:avLst/>
                  </a:prstGeom>
                  <a:blipFill>
                    <a:blip r:embed="rId8"/>
                    <a:stretch>
                      <a:fillRect/>
                    </a:stretch>
                  </a:blipFill>
                </p:spPr>
                <p:txBody>
                  <a:bodyPr/>
                  <a:lstStyle/>
                  <a:p>
                    <a:r>
                      <a:rPr lang="en-US">
                        <a:noFill/>
                      </a:rPr>
                      <a:t> </a:t>
                    </a:r>
                  </a:p>
                </p:txBody>
              </p:sp>
            </mc:Fallback>
          </mc:AlternateContent>
          <p:sp>
            <p:nvSpPr>
              <p:cNvPr id="42" name="文本框 105">
                <a:extLst>
                  <a:ext uri="{FF2B5EF4-FFF2-40B4-BE49-F238E27FC236}">
                    <a16:creationId xmlns:a16="http://schemas.microsoft.com/office/drawing/2014/main" id="{58BF2972-F2E9-FB7C-BBC0-DB22592AC1EE}"/>
                  </a:ext>
                </a:extLst>
              </p:cNvPr>
              <p:cNvSpPr txBox="1"/>
              <p:nvPr/>
            </p:nvSpPr>
            <p:spPr>
              <a:xfrm>
                <a:off x="8460563" y="1488958"/>
                <a:ext cx="1098378" cy="369332"/>
              </a:xfrm>
              <a:prstGeom prst="rect">
                <a:avLst/>
              </a:prstGeom>
              <a:noFill/>
            </p:spPr>
            <p:txBody>
              <a:bodyPr wrap="none" rtlCol="0">
                <a:spAutoFit/>
              </a:bodyPr>
              <a:lstStyle/>
              <a:p>
                <a:r>
                  <a:rPr kumimoji="1" lang="en-US" altLang="zh-CN" dirty="0"/>
                  <a:t>set union</a:t>
                </a:r>
                <a:endParaRPr kumimoji="1" lang="zh-CN" altLang="en-US" dirty="0"/>
              </a:p>
            </p:txBody>
          </p:sp>
          <p:sp>
            <p:nvSpPr>
              <p:cNvPr id="43" name="文本框 106">
                <a:extLst>
                  <a:ext uri="{FF2B5EF4-FFF2-40B4-BE49-F238E27FC236}">
                    <a16:creationId xmlns:a16="http://schemas.microsoft.com/office/drawing/2014/main" id="{A77FA1E3-6E6C-0730-B008-D78F599CEC8A}"/>
                  </a:ext>
                </a:extLst>
              </p:cNvPr>
              <p:cNvSpPr txBox="1"/>
              <p:nvPr/>
            </p:nvSpPr>
            <p:spPr>
              <a:xfrm>
                <a:off x="8460563" y="1893627"/>
                <a:ext cx="1685077" cy="369332"/>
              </a:xfrm>
              <a:prstGeom prst="rect">
                <a:avLst/>
              </a:prstGeom>
              <a:noFill/>
            </p:spPr>
            <p:txBody>
              <a:bodyPr wrap="none" rtlCol="0">
                <a:spAutoFit/>
              </a:bodyPr>
              <a:lstStyle/>
              <a:p>
                <a:r>
                  <a:rPr kumimoji="1" lang="en-US" altLang="zh-CN"/>
                  <a:t>set intersection</a:t>
                </a:r>
                <a:endParaRPr kumimoji="1" lang="zh-CN" altLang="en-US"/>
              </a:p>
            </p:txBody>
          </p:sp>
          <p:sp>
            <p:nvSpPr>
              <p:cNvPr id="44" name="文本框 107">
                <a:extLst>
                  <a:ext uri="{FF2B5EF4-FFF2-40B4-BE49-F238E27FC236}">
                    <a16:creationId xmlns:a16="http://schemas.microsoft.com/office/drawing/2014/main" id="{8EC5982E-8453-96BB-E260-0AA2B595D596}"/>
                  </a:ext>
                </a:extLst>
              </p:cNvPr>
              <p:cNvSpPr txBox="1"/>
              <p:nvPr/>
            </p:nvSpPr>
            <p:spPr>
              <a:xfrm>
                <a:off x="8460563" y="2308664"/>
                <a:ext cx="1781257" cy="369332"/>
              </a:xfrm>
              <a:prstGeom prst="rect">
                <a:avLst/>
              </a:prstGeom>
              <a:noFill/>
            </p:spPr>
            <p:txBody>
              <a:bodyPr wrap="none" rtlCol="0">
                <a:spAutoFit/>
              </a:bodyPr>
              <a:lstStyle/>
              <a:p>
                <a:r>
                  <a:rPr kumimoji="1" lang="en-US" altLang="zh-CN"/>
                  <a:t>set complement</a:t>
                </a:r>
                <a:endParaRPr kumimoji="1" lang="zh-CN" altLang="en-US"/>
              </a:p>
            </p:txBody>
          </p:sp>
        </p:grpSp>
        <p:sp>
          <p:nvSpPr>
            <p:cNvPr id="45" name="文本框 111">
              <a:extLst>
                <a:ext uri="{FF2B5EF4-FFF2-40B4-BE49-F238E27FC236}">
                  <a16:creationId xmlns:a16="http://schemas.microsoft.com/office/drawing/2014/main" id="{6EF20404-277D-D100-5374-7222DA7FA4AA}"/>
                </a:ext>
              </a:extLst>
            </p:cNvPr>
            <p:cNvSpPr txBox="1"/>
            <p:nvPr/>
          </p:nvSpPr>
          <p:spPr>
            <a:xfrm>
              <a:off x="10093519" y="4551841"/>
              <a:ext cx="1281120" cy="307777"/>
            </a:xfrm>
            <a:prstGeom prst="rect">
              <a:avLst/>
            </a:prstGeom>
            <a:noFill/>
          </p:spPr>
          <p:txBody>
            <a:bodyPr wrap="none" rtlCol="0">
              <a:spAutoFit/>
            </a:bodyPr>
            <a:lstStyle/>
            <a:p>
              <a:r>
                <a:rPr kumimoji="1" lang="en-US" altLang="zh-CN" sz="1400" u="sng"/>
                <a:t>set operations</a:t>
              </a:r>
              <a:endParaRPr kumimoji="1" lang="zh-CN" altLang="en-US" sz="1400" u="sng"/>
            </a:p>
          </p:txBody>
        </p:sp>
        <p:sp>
          <p:nvSpPr>
            <p:cNvPr id="46" name="三角形 112">
              <a:extLst>
                <a:ext uri="{FF2B5EF4-FFF2-40B4-BE49-F238E27FC236}">
                  <a16:creationId xmlns:a16="http://schemas.microsoft.com/office/drawing/2014/main" id="{B72C4E5F-34CD-445B-AE4A-02BC20210FF4}"/>
                </a:ext>
              </a:extLst>
            </p:cNvPr>
            <p:cNvSpPr/>
            <p:nvPr/>
          </p:nvSpPr>
          <p:spPr>
            <a:xfrm rot="10800000">
              <a:off x="8459281" y="6234314"/>
              <a:ext cx="144000" cy="720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zh-CN" altLang="en-US"/>
            </a:p>
          </p:txBody>
        </p:sp>
        <p:sp>
          <p:nvSpPr>
            <p:cNvPr id="47" name="三角形 113">
              <a:extLst>
                <a:ext uri="{FF2B5EF4-FFF2-40B4-BE49-F238E27FC236}">
                  <a16:creationId xmlns:a16="http://schemas.microsoft.com/office/drawing/2014/main" id="{96DD5F45-A0AB-D755-3F90-EB50CA660C29}"/>
                </a:ext>
              </a:extLst>
            </p:cNvPr>
            <p:cNvSpPr/>
            <p:nvPr/>
          </p:nvSpPr>
          <p:spPr>
            <a:xfrm rot="5400000">
              <a:off x="8606648" y="6087513"/>
              <a:ext cx="144000" cy="720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a:p>
          </p:txBody>
        </p:sp>
        <p:sp>
          <p:nvSpPr>
            <p:cNvPr id="48" name="矩形 114">
              <a:extLst>
                <a:ext uri="{FF2B5EF4-FFF2-40B4-BE49-F238E27FC236}">
                  <a16:creationId xmlns:a16="http://schemas.microsoft.com/office/drawing/2014/main" id="{4CADF935-9777-52AA-3CF4-8779F5329BE1}"/>
                </a:ext>
              </a:extLst>
            </p:cNvPr>
            <p:cNvSpPr/>
            <p:nvPr/>
          </p:nvSpPr>
          <p:spPr>
            <a:xfrm>
              <a:off x="8224682" y="4252418"/>
              <a:ext cx="3129118" cy="213954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zh-CN" altLang="en-US"/>
            </a:p>
          </p:txBody>
        </p:sp>
        <p:sp>
          <p:nvSpPr>
            <p:cNvPr id="49" name="文本框 116">
              <a:extLst>
                <a:ext uri="{FF2B5EF4-FFF2-40B4-BE49-F238E27FC236}">
                  <a16:creationId xmlns:a16="http://schemas.microsoft.com/office/drawing/2014/main" id="{2F516854-1450-A060-BB40-9E10E1E108AA}"/>
                </a:ext>
              </a:extLst>
            </p:cNvPr>
            <p:cNvSpPr txBox="1"/>
            <p:nvPr/>
          </p:nvSpPr>
          <p:spPr>
            <a:xfrm>
              <a:off x="8224682" y="4247933"/>
              <a:ext cx="1558440" cy="369332"/>
            </a:xfrm>
            <a:prstGeom prst="rect">
              <a:avLst/>
            </a:prstGeom>
            <a:noFill/>
          </p:spPr>
          <p:txBody>
            <a:bodyPr wrap="none" rtlCol="0">
              <a:spAutoFit/>
            </a:bodyPr>
            <a:lstStyle/>
            <a:p>
              <a:r>
                <a:rPr kumimoji="1" lang="en-US" altLang="zh-CN"/>
                <a:t>Set Operators</a:t>
              </a:r>
              <a:endParaRPr kumimoji="1" lang="zh-CN" altLang="en-US"/>
            </a:p>
          </p:txBody>
        </p:sp>
      </p:grpSp>
      <p:sp>
        <p:nvSpPr>
          <p:cNvPr id="53" name="TextBox 52">
            <a:extLst>
              <a:ext uri="{FF2B5EF4-FFF2-40B4-BE49-F238E27FC236}">
                <a16:creationId xmlns:a16="http://schemas.microsoft.com/office/drawing/2014/main" id="{351C4BE5-F457-9552-C7B3-EC1FB39ED1D2}"/>
              </a:ext>
            </a:extLst>
          </p:cNvPr>
          <p:cNvSpPr txBox="1"/>
          <p:nvPr/>
        </p:nvSpPr>
        <p:spPr>
          <a:xfrm>
            <a:off x="20517" y="6612600"/>
            <a:ext cx="12192000" cy="246221"/>
          </a:xfrm>
          <a:prstGeom prst="rect">
            <a:avLst/>
          </a:prstGeom>
          <a:noFill/>
        </p:spPr>
        <p:txBody>
          <a:bodyPr wrap="square">
            <a:spAutoFit/>
          </a:bodyPr>
          <a:lstStyle/>
          <a:p>
            <a:r>
              <a:rPr lang="en-US" sz="1000" dirty="0"/>
              <a:t>Example from: Zihao Wang, </a:t>
            </a:r>
            <a:r>
              <a:rPr lang="en-US" sz="1000" dirty="0" err="1"/>
              <a:t>Weizhi</a:t>
            </a:r>
            <a:r>
              <a:rPr lang="en-US" sz="1000" dirty="0"/>
              <a:t> Fei, Hang Yin, Yangqiu </a:t>
            </a:r>
            <a:r>
              <a:rPr lang="en-US" sz="1000" dirty="0" err="1"/>
              <a:t>Song,</a:t>
            </a:r>
            <a:r>
              <a:rPr lang="en-US" sz="1000" dirty="0"/>
              <a:t> Ginny Y Wong, and Simon See . Wasserstein-Fisher-Rao Embedding: Logical Query Embeddings with Local Comparison and Global Transport In Findings of ACL 2023</a:t>
            </a:r>
          </a:p>
        </p:txBody>
      </p:sp>
    </p:spTree>
    <p:extLst>
      <p:ext uri="{BB962C8B-B14F-4D97-AF65-F5344CB8AC3E}">
        <p14:creationId xmlns:p14="http://schemas.microsoft.com/office/powerpoint/2010/main" val="15905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animBg="1"/>
      <p:bldP spid="13" grpId="0" animBg="1"/>
      <p:bldP spid="14" grpId="0" animBg="1"/>
      <p:bldP spid="18" grpId="0" animBg="1"/>
      <p:bldP spid="19" grpId="0" animBg="1"/>
      <p:bldP spid="22" grpId="0" animBg="1"/>
      <p:bldP spid="25" grpId="0" animBg="1"/>
      <p:bldP spid="28"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0816-D55C-750C-66B6-465056E35DFE}"/>
              </a:ext>
            </a:extLst>
          </p:cNvPr>
          <p:cNvSpPr>
            <a:spLocks noGrp="1"/>
          </p:cNvSpPr>
          <p:nvPr>
            <p:ph type="title"/>
          </p:nvPr>
        </p:nvSpPr>
        <p:spPr>
          <a:xfrm>
            <a:off x="308566" y="-15271"/>
            <a:ext cx="10515600" cy="1325563"/>
          </a:xfrm>
        </p:spPr>
        <p:txBody>
          <a:bodyPr/>
          <a:lstStyle/>
          <a:p>
            <a:r>
              <a:rPr lang="en-US" dirty="0"/>
              <a:t>The Design Space of Neural TFQ Answering</a:t>
            </a:r>
          </a:p>
        </p:txBody>
      </p:sp>
      <mc:AlternateContent xmlns:mc="http://schemas.openxmlformats.org/markup-compatibility/2006" xmlns:a14="http://schemas.microsoft.com/office/drawing/2010/main">
        <mc:Choice Requires="a14">
          <p:graphicFrame>
            <p:nvGraphicFramePr>
              <p:cNvPr id="32" name="Content Placeholder 31">
                <a:extLst>
                  <a:ext uri="{FF2B5EF4-FFF2-40B4-BE49-F238E27FC236}">
                    <a16:creationId xmlns:a16="http://schemas.microsoft.com/office/drawing/2014/main" id="{232132B8-EA5A-9A18-79B0-A28C126DD2B0}"/>
                  </a:ext>
                </a:extLst>
              </p:cNvPr>
              <p:cNvGraphicFramePr>
                <a:graphicFrameLocks noGrp="1"/>
              </p:cNvGraphicFramePr>
              <p:nvPr>
                <p:ph idx="1"/>
                <p:extLst>
                  <p:ext uri="{D42A27DB-BD31-4B8C-83A1-F6EECF244321}">
                    <p14:modId xmlns:p14="http://schemas.microsoft.com/office/powerpoint/2010/main" val="2434364980"/>
                  </p:ext>
                </p:extLst>
              </p:nvPr>
            </p:nvGraphicFramePr>
            <p:xfrm>
              <a:off x="52474" y="1525615"/>
              <a:ext cx="8758855" cy="4488739"/>
            </p:xfrm>
            <a:graphic>
              <a:graphicData uri="http://schemas.openxmlformats.org/drawingml/2006/table">
                <a:tbl>
                  <a:tblPr firstRow="1" bandRow="1">
                    <a:tableStyleId>{5940675A-B579-460E-94D1-54222C63F5DA}</a:tableStyleId>
                  </a:tblPr>
                  <a:tblGrid>
                    <a:gridCol w="2748487">
                      <a:extLst>
                        <a:ext uri="{9D8B030D-6E8A-4147-A177-3AD203B41FA5}">
                          <a16:colId xmlns:a16="http://schemas.microsoft.com/office/drawing/2014/main" val="680313084"/>
                        </a:ext>
                      </a:extLst>
                    </a:gridCol>
                    <a:gridCol w="2131155">
                      <a:extLst>
                        <a:ext uri="{9D8B030D-6E8A-4147-A177-3AD203B41FA5}">
                          <a16:colId xmlns:a16="http://schemas.microsoft.com/office/drawing/2014/main" val="383082265"/>
                        </a:ext>
                      </a:extLst>
                    </a:gridCol>
                    <a:gridCol w="3879213">
                      <a:extLst>
                        <a:ext uri="{9D8B030D-6E8A-4147-A177-3AD203B41FA5}">
                          <a16:colId xmlns:a16="http://schemas.microsoft.com/office/drawing/2014/main" val="2899549300"/>
                        </a:ext>
                      </a:extLst>
                    </a:gridCol>
                  </a:tblGrid>
                  <a:tr h="370840">
                    <a:tc>
                      <a:txBody>
                        <a:bodyPr/>
                        <a:lstStyle/>
                        <a:p>
                          <a:pPr algn="ctr"/>
                          <a:r>
                            <a:rPr lang="en-US" sz="1800" dirty="0"/>
                            <a:t>Concept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t>Definition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Comment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6413100"/>
                      </a:ext>
                    </a:extLst>
                  </a:tr>
                  <a:tr h="370840">
                    <a:tc>
                      <a:txBody>
                        <a:bodyPr/>
                        <a:lstStyle/>
                        <a:p>
                          <a:pPr algn="ctr"/>
                          <a:r>
                            <a:rPr lang="en-US" sz="1800"/>
                            <a:t>Entity set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ℰ</m:t>
                                </m:r>
                              </m:oMath>
                            </m:oMathPara>
                          </a14:m>
                          <a:endParaRPr lang="en-US" sz="180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a:t>The entity set in KG</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7290748"/>
                      </a:ext>
                    </a:extLst>
                  </a:tr>
                  <a:tr h="370840">
                    <a:tc>
                      <a:txBody>
                        <a:bodyPr/>
                        <a:lstStyle/>
                        <a:p>
                          <a:pPr algn="ctr"/>
                          <a:r>
                            <a:rPr lang="en-US" sz="1800"/>
                            <a:t>Relation 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ℛ</m:t>
                                </m:r>
                              </m:oMath>
                            </m:oMathPara>
                          </a14:m>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t>The relation set in KG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8523623"/>
                      </a:ext>
                    </a:extLst>
                  </a:tr>
                  <a:tr h="370840">
                    <a:tc>
                      <a:txBody>
                        <a:bodyPr/>
                        <a:lstStyle/>
                        <a:p>
                          <a:pPr algn="ctr"/>
                          <a:r>
                            <a:rPr lang="en-US" sz="1800"/>
                            <a:t>Set 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𝒳</m:t>
                                </m:r>
                              </m:oMath>
                            </m:oMathPara>
                          </a14:m>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t>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4008817"/>
                      </a:ext>
                    </a:extLst>
                  </a:tr>
                  <a:tr h="370840">
                    <a:tc>
                      <a:txBody>
                        <a:bodyPr/>
                        <a:lstStyle/>
                        <a:p>
                          <a:pPr algn="ctr"/>
                          <a:r>
                            <a:rPr lang="en-US" sz="1800"/>
                            <a:t>Set embedding lookup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i="0" smtClean="0">
                                        <a:latin typeface="Cambria Math" panose="02040503050406030204" pitchFamily="18" charset="0"/>
                                      </a:rPr>
                                      <m:t>𝒳</m:t>
                                    </m:r>
                                  </m:sub>
                                </m:sSub>
                                <m:r>
                                  <a:rPr lang="en-US" sz="1800" b="0" smtClean="0">
                                    <a:latin typeface="Cambria Math" panose="02040503050406030204" pitchFamily="18" charset="0"/>
                                  </a:rPr>
                                  <m:t>:</m:t>
                                </m:r>
                                <m:r>
                                  <a:rPr lang="en-US" sz="1800" smtClean="0">
                                    <a:latin typeface="Cambria Math" panose="02040503050406030204" pitchFamily="18" charset="0"/>
                                  </a:rPr>
                                  <m:t>ℰ</m:t>
                                </m:r>
                                <m:r>
                                  <a:rPr lang="en-US" sz="1800" b="0" smtClean="0">
                                    <a:latin typeface="Cambria Math" panose="02040503050406030204" pitchFamily="18" charset="0"/>
                                  </a:rPr>
                                  <m:t>↦</m:t>
                                </m:r>
                                <m:r>
                                  <a:rPr lang="en-US" sz="1800" smtClean="0">
                                    <a:latin typeface="Cambria Math" panose="02040503050406030204" pitchFamily="18" charset="0"/>
                                  </a:rPr>
                                  <m:t>𝒳</m:t>
                                </m:r>
                              </m:oMath>
                            </m:oMathPara>
                          </a14:m>
                          <a:endParaRPr lang="en-US" sz="1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t>Singleton set embedding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2447398"/>
                      </a:ext>
                    </a:extLst>
                  </a:tr>
                  <a:tr h="370840">
                    <a:tc>
                      <a:txBody>
                        <a:bodyPr/>
                        <a:lstStyle/>
                        <a:p>
                          <a:pPr algn="ctr"/>
                          <a:r>
                            <a:rPr lang="en-US" sz="1800"/>
                            <a:t>Entity 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𝒴</m:t>
                                </m:r>
                              </m:oMath>
                            </m:oMathPara>
                          </a14:m>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t>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8293258"/>
                      </a:ext>
                    </a:extLst>
                  </a:tr>
                  <a:tr h="370840">
                    <a:tc>
                      <a:txBody>
                        <a:bodyPr/>
                        <a:lstStyle/>
                        <a:p>
                          <a:pPr algn="ctr"/>
                          <a:r>
                            <a:rPr lang="en-US" sz="1800"/>
                            <a:t>Entity embedding lookup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smtClean="0">
                                        <a:latin typeface="Cambria Math" panose="02040503050406030204" pitchFamily="18" charset="0"/>
                                      </a:rPr>
                                      <m:t>𝒴</m:t>
                                    </m:r>
                                  </m:sub>
                                </m:sSub>
                                <m:r>
                                  <a:rPr lang="en-US" sz="1800" b="0" smtClean="0">
                                    <a:latin typeface="Cambria Math" panose="02040503050406030204" pitchFamily="18" charset="0"/>
                                  </a:rPr>
                                  <m:t>:</m:t>
                                </m:r>
                                <m:r>
                                  <a:rPr lang="en-US" sz="1800" smtClean="0">
                                    <a:latin typeface="Cambria Math" panose="02040503050406030204" pitchFamily="18" charset="0"/>
                                  </a:rPr>
                                  <m:t>ℰ</m:t>
                                </m:r>
                                <m:r>
                                  <a:rPr lang="en-US" sz="1800" b="0" smtClean="0">
                                    <a:latin typeface="Cambria Math" panose="02040503050406030204" pitchFamily="18" charset="0"/>
                                  </a:rPr>
                                  <m:t>↦</m:t>
                                </m:r>
                                <m:r>
                                  <a:rPr lang="en-US" sz="1800" smtClean="0">
                                    <a:latin typeface="Cambria Math" panose="02040503050406030204" pitchFamily="18" charset="0"/>
                                  </a:rPr>
                                  <m:t>𝒴</m:t>
                                </m:r>
                              </m:oMath>
                            </m:oMathPara>
                          </a14:m>
                          <a:endParaRPr lang="en-US" sz="1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t>Entity embedding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769369"/>
                      </a:ext>
                    </a:extLst>
                  </a:tr>
                  <a:tr h="389941">
                    <a:tc>
                      <a:txBody>
                        <a:bodyPr/>
                        <a:lstStyle/>
                        <a:p>
                          <a:pPr algn="ctr"/>
                          <a:r>
                            <a:rPr lang="en-US" sz="1800"/>
                            <a:t>Set intersection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𝐼</m:t>
                                </m:r>
                                <m:r>
                                  <a:rPr lang="en-US" sz="1800" b="0" smtClean="0">
                                    <a:latin typeface="Cambria Math" panose="02040503050406030204" pitchFamily="18" charset="0"/>
                                  </a:rPr>
                                  <m:t>:</m:t>
                                </m:r>
                                <m:r>
                                  <a:rPr lang="en-US" sz="1800" smtClean="0">
                                    <a:latin typeface="Cambria Math" panose="02040503050406030204" pitchFamily="18" charset="0"/>
                                  </a:rPr>
                                  <m:t>𝒳</m:t>
                                </m:r>
                                <m:r>
                                  <a:rPr lang="en-US" sz="1800" b="0" smtClean="0">
                                    <a:latin typeface="Cambria Math" panose="02040503050406030204" pitchFamily="18" charset="0"/>
                                  </a:rPr>
                                  <m:t>×…×</m:t>
                                </m:r>
                                <m:r>
                                  <a:rPr lang="en-US" sz="1800" smtClean="0">
                                    <a:latin typeface="Cambria Math" panose="02040503050406030204" pitchFamily="18" charset="0"/>
                                  </a:rPr>
                                  <m:t>𝒳</m:t>
                                </m:r>
                                <m:r>
                                  <a:rPr lang="en-US" sz="1800" b="0" smtClean="0">
                                    <a:latin typeface="Cambria Math" panose="02040503050406030204" pitchFamily="18" charset="0"/>
                                  </a:rPr>
                                  <m:t>↦</m:t>
                                </m:r>
                                <m:r>
                                  <a:rPr lang="en-US" sz="1800" smtClean="0">
                                    <a:latin typeface="Cambria Math" panose="02040503050406030204" pitchFamily="18" charset="0"/>
                                  </a:rPr>
                                  <m:t>𝒳</m:t>
                                </m:r>
                              </m:oMath>
                            </m:oMathPara>
                          </a14:m>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800"/>
                            <a:t>Binary or N-</a:t>
                          </a:r>
                          <a:r>
                            <a:rPr lang="en-US" sz="1800" err="1"/>
                            <a:t>ary</a:t>
                          </a:r>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10026584"/>
                      </a:ext>
                    </a:extLst>
                  </a:tr>
                  <a:tr h="370840">
                    <a:tc>
                      <a:txBody>
                        <a:bodyPr/>
                        <a:lstStyle/>
                        <a:p>
                          <a:pPr algn="ctr"/>
                          <a:r>
                            <a:rPr lang="en-US" sz="1800"/>
                            <a:t>Set union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𝑈</m:t>
                                </m:r>
                                <m:r>
                                  <a:rPr lang="en-US" sz="1800" b="0" smtClean="0">
                                    <a:latin typeface="Cambria Math" panose="02040503050406030204" pitchFamily="18" charset="0"/>
                                  </a:rPr>
                                  <m:t>:</m:t>
                                </m:r>
                                <m:r>
                                  <a:rPr lang="en-US" sz="1800" smtClean="0">
                                    <a:latin typeface="Cambria Math" panose="02040503050406030204" pitchFamily="18" charset="0"/>
                                  </a:rPr>
                                  <m:t>𝒳</m:t>
                                </m:r>
                                <m:r>
                                  <a:rPr lang="en-US" sz="1800" b="0" smtClean="0">
                                    <a:latin typeface="Cambria Math" panose="02040503050406030204" pitchFamily="18" charset="0"/>
                                  </a:rPr>
                                  <m:t>×…×</m:t>
                                </m:r>
                                <m:r>
                                  <a:rPr lang="en-US" sz="1800" smtClean="0">
                                    <a:latin typeface="Cambria Math" panose="02040503050406030204" pitchFamily="18" charset="0"/>
                                  </a:rPr>
                                  <m:t>𝒳</m:t>
                                </m:r>
                                <m:r>
                                  <a:rPr lang="en-US" sz="1800" b="0" smtClean="0">
                                    <a:latin typeface="Cambria Math" panose="02040503050406030204" pitchFamily="18" charset="0"/>
                                  </a:rPr>
                                  <m:t>↦</m:t>
                                </m:r>
                                <m:r>
                                  <a:rPr lang="en-US" sz="1800" smtClean="0">
                                    <a:latin typeface="Cambria Math" panose="02040503050406030204" pitchFamily="18" charset="0"/>
                                  </a:rPr>
                                  <m:t>𝒳</m:t>
                                </m:r>
                              </m:oMath>
                            </m:oMathPara>
                          </a14:m>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800"/>
                            <a:t>Binary or N-</a:t>
                          </a:r>
                          <a:r>
                            <a:rPr lang="en-US" sz="1800" err="1"/>
                            <a:t>ary</a:t>
                          </a:r>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79501028"/>
                      </a:ext>
                    </a:extLst>
                  </a:tr>
                  <a:tr h="370840">
                    <a:tc>
                      <a:txBody>
                        <a:bodyPr/>
                        <a:lstStyle/>
                        <a:p>
                          <a:pPr algn="ctr"/>
                          <a:r>
                            <a:rPr lang="en-US" sz="1800"/>
                            <a:t>Set complement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𝐶</m:t>
                                </m:r>
                                <m:r>
                                  <a:rPr lang="en-US" sz="1800" b="0" smtClean="0">
                                    <a:latin typeface="Cambria Math" panose="02040503050406030204" pitchFamily="18" charset="0"/>
                                  </a:rPr>
                                  <m:t>:</m:t>
                                </m:r>
                                <m:r>
                                  <a:rPr lang="en-US" sz="1800" smtClean="0">
                                    <a:latin typeface="Cambria Math" panose="02040503050406030204" pitchFamily="18" charset="0"/>
                                  </a:rPr>
                                  <m:t>𝒳</m:t>
                                </m:r>
                                <m:r>
                                  <a:rPr lang="en-US" sz="1800" b="0" smtClean="0">
                                    <a:latin typeface="Cambria Math" panose="02040503050406030204" pitchFamily="18" charset="0"/>
                                  </a:rPr>
                                  <m:t>↦</m:t>
                                </m:r>
                                <m:r>
                                  <a:rPr lang="en-US" sz="1800" smtClean="0">
                                    <a:latin typeface="Cambria Math" panose="02040503050406030204" pitchFamily="18" charset="0"/>
                                  </a:rPr>
                                  <m:t>𝒳</m:t>
                                </m:r>
                              </m:oMath>
                            </m:oMathPara>
                          </a14:m>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800"/>
                            <a:t>Replaceable with set difference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96868621"/>
                      </a:ext>
                    </a:extLst>
                  </a:tr>
                  <a:tr h="370840">
                    <a:tc>
                      <a:txBody>
                        <a:bodyPr/>
                        <a:lstStyle/>
                        <a:p>
                          <a:pPr algn="ctr"/>
                          <a:r>
                            <a:rPr lang="en-US" sz="1800"/>
                            <a:t>Set projection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𝑃</m:t>
                                </m:r>
                                <m:r>
                                  <a:rPr lang="en-US" sz="1800" b="0" smtClean="0">
                                    <a:latin typeface="Cambria Math" panose="02040503050406030204" pitchFamily="18" charset="0"/>
                                  </a:rPr>
                                  <m:t>:</m:t>
                                </m:r>
                                <m:r>
                                  <a:rPr lang="en-US" sz="1800" smtClean="0">
                                    <a:latin typeface="Cambria Math" panose="02040503050406030204" pitchFamily="18" charset="0"/>
                                  </a:rPr>
                                  <m:t>𝒳</m:t>
                                </m:r>
                                <m:r>
                                  <a:rPr lang="en-US" sz="1800" b="0" smtClean="0">
                                    <a:latin typeface="Cambria Math" panose="02040503050406030204" pitchFamily="18" charset="0"/>
                                  </a:rPr>
                                  <m:t>×</m:t>
                                </m:r>
                                <m:r>
                                  <a:rPr lang="en-US" sz="1800" smtClean="0">
                                    <a:latin typeface="Cambria Math" panose="02040503050406030204" pitchFamily="18" charset="0"/>
                                  </a:rPr>
                                  <m:t>ℛ</m:t>
                                </m:r>
                                <m:r>
                                  <a:rPr lang="en-US" sz="1800" b="0" smtClean="0">
                                    <a:latin typeface="Cambria Math" panose="02040503050406030204" pitchFamily="18" charset="0"/>
                                  </a:rPr>
                                  <m:t>↦</m:t>
                                </m:r>
                                <m:r>
                                  <a:rPr lang="en-US" sz="1800" smtClean="0">
                                    <a:latin typeface="Cambria Math" panose="02040503050406030204" pitchFamily="18" charset="0"/>
                                  </a:rPr>
                                  <m:t>𝒳</m:t>
                                </m:r>
                              </m:oMath>
                            </m:oMathPara>
                          </a14:m>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800"/>
                            <a:t>One-hop link prediction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57197715"/>
                      </a:ext>
                    </a:extLst>
                  </a:tr>
                  <a:tr h="370840">
                    <a:tc>
                      <a:txBody>
                        <a:bodyPr/>
                        <a:lstStyle/>
                        <a:p>
                          <a:pPr algn="ctr"/>
                          <a:r>
                            <a:rPr lang="en-US" sz="1800" dirty="0"/>
                            <a:t>Scoring function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𝑠</m:t>
                                </m:r>
                                <m:r>
                                  <a:rPr lang="en-US" sz="1800" b="0" smtClean="0">
                                    <a:latin typeface="Cambria Math" panose="02040503050406030204" pitchFamily="18" charset="0"/>
                                  </a:rPr>
                                  <m:t>:</m:t>
                                </m:r>
                                <m:r>
                                  <a:rPr lang="en-US" sz="1800" smtClean="0">
                                    <a:latin typeface="Cambria Math" panose="02040503050406030204" pitchFamily="18" charset="0"/>
                                  </a:rPr>
                                  <m:t>𝒳</m:t>
                                </m:r>
                                <m:r>
                                  <a:rPr lang="en-US" sz="1800" b="0" smtClean="0">
                                    <a:latin typeface="Cambria Math" panose="02040503050406030204" pitchFamily="18" charset="0"/>
                                  </a:rPr>
                                  <m:t>×</m:t>
                                </m:r>
                                <m:r>
                                  <a:rPr lang="en-US" sz="1800" smtClean="0">
                                    <a:latin typeface="Cambria Math" panose="02040503050406030204" pitchFamily="18" charset="0"/>
                                  </a:rPr>
                                  <m:t>𝒴</m:t>
                                </m:r>
                                <m:r>
                                  <a:rPr lang="en-US" sz="1800" b="0" smtClean="0">
                                    <a:latin typeface="Cambria Math" panose="02040503050406030204" pitchFamily="18" charset="0"/>
                                  </a:rPr>
                                  <m:t>↦</m:t>
                                </m:r>
                                <m:r>
                                  <a:rPr lang="en-US" sz="1800" b="0" smtClean="0">
                                    <a:latin typeface="Cambria Math" panose="02040503050406030204" pitchFamily="18" charset="0"/>
                                  </a:rPr>
                                  <m:t>ℝ</m:t>
                                </m:r>
                              </m:oMath>
                            </m:oMathPara>
                          </a14:m>
                          <a:endParaRPr lang="en-US" sz="180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How much an entity is in a set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5333242"/>
                      </a:ext>
                    </a:extLst>
                  </a:tr>
                </a:tbl>
              </a:graphicData>
            </a:graphic>
          </p:graphicFrame>
        </mc:Choice>
        <mc:Fallback xmlns="">
          <p:graphicFrame>
            <p:nvGraphicFramePr>
              <p:cNvPr id="32" name="Content Placeholder 31">
                <a:extLst>
                  <a:ext uri="{FF2B5EF4-FFF2-40B4-BE49-F238E27FC236}">
                    <a16:creationId xmlns:a16="http://schemas.microsoft.com/office/drawing/2014/main" id="{232132B8-EA5A-9A18-79B0-A28C126DD2B0}"/>
                  </a:ext>
                </a:extLst>
              </p:cNvPr>
              <p:cNvGraphicFramePr>
                <a:graphicFrameLocks noGrp="1"/>
              </p:cNvGraphicFramePr>
              <p:nvPr>
                <p:ph idx="1"/>
                <p:extLst>
                  <p:ext uri="{D42A27DB-BD31-4B8C-83A1-F6EECF244321}">
                    <p14:modId xmlns:p14="http://schemas.microsoft.com/office/powerpoint/2010/main" val="2434364980"/>
                  </p:ext>
                </p:extLst>
              </p:nvPr>
            </p:nvGraphicFramePr>
            <p:xfrm>
              <a:off x="52474" y="1525615"/>
              <a:ext cx="8758855" cy="4488739"/>
            </p:xfrm>
            <a:graphic>
              <a:graphicData uri="http://schemas.openxmlformats.org/drawingml/2006/table">
                <a:tbl>
                  <a:tblPr firstRow="1" bandRow="1">
                    <a:tableStyleId>{5940675A-B579-460E-94D1-54222C63F5DA}</a:tableStyleId>
                  </a:tblPr>
                  <a:tblGrid>
                    <a:gridCol w="2748487">
                      <a:extLst>
                        <a:ext uri="{9D8B030D-6E8A-4147-A177-3AD203B41FA5}">
                          <a16:colId xmlns:a16="http://schemas.microsoft.com/office/drawing/2014/main" val="680313084"/>
                        </a:ext>
                      </a:extLst>
                    </a:gridCol>
                    <a:gridCol w="2131155">
                      <a:extLst>
                        <a:ext uri="{9D8B030D-6E8A-4147-A177-3AD203B41FA5}">
                          <a16:colId xmlns:a16="http://schemas.microsoft.com/office/drawing/2014/main" val="383082265"/>
                        </a:ext>
                      </a:extLst>
                    </a:gridCol>
                    <a:gridCol w="3879213">
                      <a:extLst>
                        <a:ext uri="{9D8B030D-6E8A-4147-A177-3AD203B41FA5}">
                          <a16:colId xmlns:a16="http://schemas.microsoft.com/office/drawing/2014/main" val="2899549300"/>
                        </a:ext>
                      </a:extLst>
                    </a:gridCol>
                  </a:tblGrid>
                  <a:tr h="370840">
                    <a:tc>
                      <a:txBody>
                        <a:bodyPr/>
                        <a:lstStyle/>
                        <a:p>
                          <a:pPr algn="ctr"/>
                          <a:r>
                            <a:rPr lang="en-US" sz="1800" dirty="0"/>
                            <a:t>Concept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t>Definition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Comment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6413100"/>
                      </a:ext>
                    </a:extLst>
                  </a:tr>
                  <a:tr h="370840">
                    <a:tc>
                      <a:txBody>
                        <a:bodyPr/>
                        <a:lstStyle/>
                        <a:p>
                          <a:pPr algn="ctr"/>
                          <a:r>
                            <a:rPr lang="en-US" sz="1800"/>
                            <a:t>Entity set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2"/>
                          <a:stretch>
                            <a:fillRect l="-128857" t="-108197" r="-182286" b="-1032787"/>
                          </a:stretch>
                        </a:blipFill>
                      </a:tcPr>
                    </a:tc>
                    <a:tc>
                      <a:txBody>
                        <a:bodyPr/>
                        <a:lstStyle/>
                        <a:p>
                          <a:pPr algn="ctr"/>
                          <a:r>
                            <a:rPr lang="en-US" sz="1800"/>
                            <a:t>The entity set in KG</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7290748"/>
                      </a:ext>
                    </a:extLst>
                  </a:tr>
                  <a:tr h="370840">
                    <a:tc>
                      <a:txBody>
                        <a:bodyPr/>
                        <a:lstStyle/>
                        <a:p>
                          <a:pPr algn="ctr"/>
                          <a:r>
                            <a:rPr lang="en-US" sz="1800"/>
                            <a:t>Relation 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208197" r="-182286" b="-932787"/>
                          </a:stretch>
                        </a:blipFill>
                      </a:tcPr>
                    </a:tc>
                    <a:tc>
                      <a:txBody>
                        <a:bodyPr/>
                        <a:lstStyle/>
                        <a:p>
                          <a:pPr algn="ctr"/>
                          <a:r>
                            <a:rPr lang="en-US" sz="1800"/>
                            <a:t>The relation set in KG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8523623"/>
                      </a:ext>
                    </a:extLst>
                  </a:tr>
                  <a:tr h="370840">
                    <a:tc>
                      <a:txBody>
                        <a:bodyPr/>
                        <a:lstStyle/>
                        <a:p>
                          <a:pPr algn="ctr"/>
                          <a:r>
                            <a:rPr lang="en-US" sz="1800"/>
                            <a:t>Set 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308197" r="-182286" b="-832787"/>
                          </a:stretch>
                        </a:blipFill>
                      </a:tcPr>
                    </a:tc>
                    <a:tc>
                      <a:txBody>
                        <a:bodyPr/>
                        <a:lstStyle/>
                        <a:p>
                          <a:pPr algn="ctr"/>
                          <a:r>
                            <a:rPr lang="en-US" sz="1800"/>
                            <a:t>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4008817"/>
                      </a:ext>
                    </a:extLst>
                  </a:tr>
                  <a:tr h="370840">
                    <a:tc>
                      <a:txBody>
                        <a:bodyPr/>
                        <a:lstStyle/>
                        <a:p>
                          <a:pPr algn="ctr"/>
                          <a:r>
                            <a:rPr lang="en-US" sz="1800"/>
                            <a:t>Set embedding lookup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415000" r="-182286" b="-746667"/>
                          </a:stretch>
                        </a:blipFill>
                      </a:tcPr>
                    </a:tc>
                    <a:tc>
                      <a:txBody>
                        <a:bodyPr/>
                        <a:lstStyle/>
                        <a:p>
                          <a:pPr algn="ctr"/>
                          <a:r>
                            <a:rPr lang="en-US" sz="1800"/>
                            <a:t>Singleton set embedding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2447398"/>
                      </a:ext>
                    </a:extLst>
                  </a:tr>
                  <a:tr h="370840">
                    <a:tc>
                      <a:txBody>
                        <a:bodyPr/>
                        <a:lstStyle/>
                        <a:p>
                          <a:pPr algn="ctr"/>
                          <a:r>
                            <a:rPr lang="en-US" sz="1800"/>
                            <a:t>Entity 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506557" r="-182286" b="-634426"/>
                          </a:stretch>
                        </a:blipFill>
                      </a:tcPr>
                    </a:tc>
                    <a:tc>
                      <a:txBody>
                        <a:bodyPr/>
                        <a:lstStyle/>
                        <a:p>
                          <a:pPr algn="ctr"/>
                          <a:r>
                            <a:rPr lang="en-US" sz="1800"/>
                            <a:t>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8293258"/>
                      </a:ext>
                    </a:extLst>
                  </a:tr>
                  <a:tr h="390398">
                    <a:tc>
                      <a:txBody>
                        <a:bodyPr/>
                        <a:lstStyle/>
                        <a:p>
                          <a:pPr algn="ctr"/>
                          <a:r>
                            <a:rPr lang="en-US" sz="1800"/>
                            <a:t>Entity embedding lookup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578125" r="-182286" b="-504688"/>
                          </a:stretch>
                        </a:blipFill>
                      </a:tcPr>
                    </a:tc>
                    <a:tc>
                      <a:txBody>
                        <a:bodyPr/>
                        <a:lstStyle/>
                        <a:p>
                          <a:pPr algn="ctr"/>
                          <a:r>
                            <a:rPr lang="en-US" sz="1800"/>
                            <a:t>Entity embedding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769369"/>
                      </a:ext>
                    </a:extLst>
                  </a:tr>
                  <a:tr h="389941">
                    <a:tc>
                      <a:txBody>
                        <a:bodyPr/>
                        <a:lstStyle/>
                        <a:p>
                          <a:pPr algn="ctr"/>
                          <a:r>
                            <a:rPr lang="en-US" sz="1800"/>
                            <a:t>Set intersection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678125" r="-182286" b="-404688"/>
                          </a:stretch>
                        </a:blipFill>
                      </a:tcPr>
                    </a:tc>
                    <a:tc>
                      <a:txBody>
                        <a:bodyPr/>
                        <a:lstStyle/>
                        <a:p>
                          <a:pPr algn="ctr"/>
                          <a:r>
                            <a:rPr lang="en-US" sz="1800"/>
                            <a:t>Binary or N-</a:t>
                          </a:r>
                          <a:r>
                            <a:rPr lang="en-US" sz="1800" err="1"/>
                            <a:t>ary</a:t>
                          </a:r>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10026584"/>
                      </a:ext>
                    </a:extLst>
                  </a:tr>
                  <a:tr h="370840">
                    <a:tc>
                      <a:txBody>
                        <a:bodyPr/>
                        <a:lstStyle/>
                        <a:p>
                          <a:pPr algn="ctr"/>
                          <a:r>
                            <a:rPr lang="en-US" sz="1800"/>
                            <a:t>Set union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816393" r="-182286" b="-324590"/>
                          </a:stretch>
                        </a:blipFill>
                      </a:tcPr>
                    </a:tc>
                    <a:tc>
                      <a:txBody>
                        <a:bodyPr/>
                        <a:lstStyle/>
                        <a:p>
                          <a:pPr algn="ctr"/>
                          <a:r>
                            <a:rPr lang="en-US" sz="1800"/>
                            <a:t>Binary or N-</a:t>
                          </a:r>
                          <a:r>
                            <a:rPr lang="en-US" sz="1800" err="1"/>
                            <a:t>ary</a:t>
                          </a:r>
                          <a:endParaRPr lang="en-US" sz="18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79501028"/>
                      </a:ext>
                    </a:extLst>
                  </a:tr>
                  <a:tr h="370840">
                    <a:tc>
                      <a:txBody>
                        <a:bodyPr/>
                        <a:lstStyle/>
                        <a:p>
                          <a:pPr algn="ctr"/>
                          <a:r>
                            <a:rPr lang="en-US" sz="1800"/>
                            <a:t>Set complement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916393" r="-182286" b="-224590"/>
                          </a:stretch>
                        </a:blipFill>
                      </a:tcPr>
                    </a:tc>
                    <a:tc>
                      <a:txBody>
                        <a:bodyPr/>
                        <a:lstStyle/>
                        <a:p>
                          <a:pPr algn="ctr"/>
                          <a:r>
                            <a:rPr lang="en-US" sz="1800"/>
                            <a:t>Replaceable with set difference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96868621"/>
                      </a:ext>
                    </a:extLst>
                  </a:tr>
                  <a:tr h="370840">
                    <a:tc>
                      <a:txBody>
                        <a:bodyPr/>
                        <a:lstStyle/>
                        <a:p>
                          <a:pPr algn="ctr"/>
                          <a:r>
                            <a:rPr lang="en-US" sz="1800"/>
                            <a:t>Set projection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8857" t="-1016393" r="-182286" b="-124590"/>
                          </a:stretch>
                        </a:blipFill>
                      </a:tcPr>
                    </a:tc>
                    <a:tc>
                      <a:txBody>
                        <a:bodyPr/>
                        <a:lstStyle/>
                        <a:p>
                          <a:pPr algn="ctr"/>
                          <a:r>
                            <a:rPr lang="en-US" sz="1800"/>
                            <a:t>One-hop link prediction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57197715"/>
                      </a:ext>
                    </a:extLst>
                  </a:tr>
                  <a:tr h="370840">
                    <a:tc>
                      <a:txBody>
                        <a:bodyPr/>
                        <a:lstStyle/>
                        <a:p>
                          <a:pPr algn="ctr"/>
                          <a:r>
                            <a:rPr lang="en-US" sz="1800" dirty="0"/>
                            <a:t>Scoring function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28857" t="-1116393" r="-182286" b="-24590"/>
                          </a:stretch>
                        </a:blipFill>
                      </a:tcPr>
                    </a:tc>
                    <a:tc>
                      <a:txBody>
                        <a:bodyPr/>
                        <a:lstStyle/>
                        <a:p>
                          <a:pPr algn="ctr"/>
                          <a:r>
                            <a:rPr lang="en-US" sz="1800" dirty="0"/>
                            <a:t>How much an entity is in a set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5333242"/>
                      </a:ext>
                    </a:extLst>
                  </a:tr>
                </a:tbl>
              </a:graphicData>
            </a:graphic>
          </p:graphicFrame>
        </mc:Fallback>
      </mc:AlternateContent>
      <p:sp>
        <p:nvSpPr>
          <p:cNvPr id="4" name="Slide Number Placeholder 3">
            <a:extLst>
              <a:ext uri="{FF2B5EF4-FFF2-40B4-BE49-F238E27FC236}">
                <a16:creationId xmlns:a16="http://schemas.microsoft.com/office/drawing/2014/main" id="{4484AA6F-7454-A1BF-06F6-7A6E9F80A53C}"/>
              </a:ext>
            </a:extLst>
          </p:cNvPr>
          <p:cNvSpPr>
            <a:spLocks noGrp="1"/>
          </p:cNvSpPr>
          <p:nvPr>
            <p:ph type="sldNum" sz="quarter" idx="12"/>
          </p:nvPr>
        </p:nvSpPr>
        <p:spPr/>
        <p:txBody>
          <a:bodyPr/>
          <a:lstStyle/>
          <a:p>
            <a:fld id="{1CF2D47E-0AF1-4C27-801F-64E3E5BF7F72}" type="slidenum">
              <a:rPr lang="en-US" smtClean="0"/>
              <a:t>16</a:t>
            </a:fld>
            <a:endParaRPr lang="en-US"/>
          </a:p>
        </p:txBody>
      </p:sp>
      <p:sp>
        <p:nvSpPr>
          <p:cNvPr id="8" name="TextBox 7">
            <a:extLst>
              <a:ext uri="{FF2B5EF4-FFF2-40B4-BE49-F238E27FC236}">
                <a16:creationId xmlns:a16="http://schemas.microsoft.com/office/drawing/2014/main" id="{86AC2390-6694-517E-7ED0-6D3A4B238321}"/>
              </a:ext>
            </a:extLst>
          </p:cNvPr>
          <p:cNvSpPr txBox="1"/>
          <p:nvPr/>
        </p:nvSpPr>
        <p:spPr>
          <a:xfrm>
            <a:off x="0" y="6623741"/>
            <a:ext cx="9993550" cy="246221"/>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Wang, Z., Yin, H., &amp; </a:t>
            </a:r>
            <a:r>
              <a:rPr lang="en-US" sz="1000" b="0" i="0" dirty="0" err="1">
                <a:solidFill>
                  <a:srgbClr val="222222"/>
                </a:solidFill>
                <a:effectLst/>
                <a:latin typeface="Arial" panose="020B0604020202020204" pitchFamily="34" charset="0"/>
              </a:rPr>
              <a:t>Song,</a:t>
            </a:r>
            <a:r>
              <a:rPr lang="en-US" sz="1000" b="0" i="0" dirty="0">
                <a:solidFill>
                  <a:srgbClr val="222222"/>
                </a:solidFill>
                <a:effectLst/>
                <a:latin typeface="Arial" panose="020B0604020202020204" pitchFamily="34" charset="0"/>
              </a:rPr>
              <a:t> Y. (2021). Benchmarking the combinatorial generalizability of complex query answering on knowledge graphs. </a:t>
            </a:r>
            <a:r>
              <a:rPr lang="en-US" sz="1000" b="0" i="1" dirty="0" err="1">
                <a:solidFill>
                  <a:srgbClr val="222222"/>
                </a:solidFill>
                <a:effectLst/>
                <a:latin typeface="Arial" panose="020B0604020202020204" pitchFamily="34" charset="0"/>
              </a:rPr>
              <a:t>arXiv</a:t>
            </a:r>
            <a:r>
              <a:rPr lang="en-US" sz="1000" b="0" i="1" dirty="0">
                <a:solidFill>
                  <a:srgbClr val="222222"/>
                </a:solidFill>
                <a:effectLst/>
                <a:latin typeface="Arial" panose="020B0604020202020204" pitchFamily="34" charset="0"/>
              </a:rPr>
              <a:t> preprint arXiv:2109.08925</a:t>
            </a:r>
            <a:r>
              <a:rPr lang="en-US" sz="1000" b="0" i="0" dirty="0">
                <a:solidFill>
                  <a:srgbClr val="222222"/>
                </a:solidFill>
                <a:effectLst/>
                <a:latin typeface="Arial" panose="020B0604020202020204" pitchFamily="34" charset="0"/>
              </a:rPr>
              <a:t>.</a:t>
            </a:r>
            <a:endParaRPr lang="LID4096" sz="1000" dirty="0"/>
          </a:p>
        </p:txBody>
      </p:sp>
      <p:grpSp>
        <p:nvGrpSpPr>
          <p:cNvPr id="30" name="Group 29">
            <a:extLst>
              <a:ext uri="{FF2B5EF4-FFF2-40B4-BE49-F238E27FC236}">
                <a16:creationId xmlns:a16="http://schemas.microsoft.com/office/drawing/2014/main" id="{31EE09F6-4BCF-4FEA-F9C8-96BD40B88076}"/>
              </a:ext>
            </a:extLst>
          </p:cNvPr>
          <p:cNvGrpSpPr/>
          <p:nvPr/>
        </p:nvGrpSpPr>
        <p:grpSpPr>
          <a:xfrm>
            <a:off x="8955329" y="3769985"/>
            <a:ext cx="3149957" cy="2144034"/>
            <a:chOff x="7577767" y="1735138"/>
            <a:chExt cx="3149957" cy="2144034"/>
          </a:xfrm>
        </p:grpSpPr>
        <p:grpSp>
          <p:nvGrpSpPr>
            <p:cNvPr id="13" name="组合 110">
              <a:extLst>
                <a:ext uri="{FF2B5EF4-FFF2-40B4-BE49-F238E27FC236}">
                  <a16:creationId xmlns:a16="http://schemas.microsoft.com/office/drawing/2014/main" id="{3C6135E8-0212-D270-3CAA-1A02459C87C8}"/>
                </a:ext>
              </a:extLst>
            </p:cNvPr>
            <p:cNvGrpSpPr/>
            <p:nvPr/>
          </p:nvGrpSpPr>
          <p:grpSpPr>
            <a:xfrm>
              <a:off x="7707733" y="3426052"/>
              <a:ext cx="2112672" cy="369332"/>
              <a:chOff x="7885491" y="1013023"/>
              <a:chExt cx="2112672" cy="369332"/>
            </a:xfrm>
          </p:grpSpPr>
          <p:sp>
            <p:nvSpPr>
              <p:cNvPr id="14" name="菱形 84">
                <a:extLst>
                  <a:ext uri="{FF2B5EF4-FFF2-40B4-BE49-F238E27FC236}">
                    <a16:creationId xmlns:a16="http://schemas.microsoft.com/office/drawing/2014/main" id="{24DD7017-D3C0-EBFE-7EC8-6302C8E63AE8}"/>
                  </a:ext>
                </a:extLst>
              </p:cNvPr>
              <p:cNvSpPr/>
              <p:nvPr/>
            </p:nvSpPr>
            <p:spPr>
              <a:xfrm>
                <a:off x="7885491" y="1017689"/>
                <a:ext cx="360000" cy="360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t>P</a:t>
                </a:r>
                <a:endParaRPr kumimoji="1" lang="zh-CN" altLang="en-US"/>
              </a:p>
            </p:txBody>
          </p:sp>
          <p:sp>
            <p:nvSpPr>
              <p:cNvPr id="15" name="文本框 85">
                <a:extLst>
                  <a:ext uri="{FF2B5EF4-FFF2-40B4-BE49-F238E27FC236}">
                    <a16:creationId xmlns:a16="http://schemas.microsoft.com/office/drawing/2014/main" id="{9BBF2F50-468A-0309-92A8-9C4FC627E948}"/>
                  </a:ext>
                </a:extLst>
              </p:cNvPr>
              <p:cNvSpPr txBox="1"/>
              <p:nvPr/>
            </p:nvSpPr>
            <p:spPr>
              <a:xfrm>
                <a:off x="8460563" y="1013023"/>
                <a:ext cx="1537600" cy="369332"/>
              </a:xfrm>
              <a:prstGeom prst="rect">
                <a:avLst/>
              </a:prstGeom>
              <a:noFill/>
            </p:spPr>
            <p:txBody>
              <a:bodyPr wrap="none" rtlCol="0">
                <a:spAutoFit/>
              </a:bodyPr>
              <a:lstStyle/>
              <a:p>
                <a:r>
                  <a:rPr kumimoji="1" lang="en-US" altLang="zh-CN" u="sng"/>
                  <a:t>set projection</a:t>
                </a:r>
                <a:endParaRPr kumimoji="1" lang="zh-CN" altLang="en-US" u="sng"/>
              </a:p>
            </p:txBody>
          </p:sp>
        </p:grpSp>
        <p:grpSp>
          <p:nvGrpSpPr>
            <p:cNvPr id="16" name="组合 109">
              <a:extLst>
                <a:ext uri="{FF2B5EF4-FFF2-40B4-BE49-F238E27FC236}">
                  <a16:creationId xmlns:a16="http://schemas.microsoft.com/office/drawing/2014/main" id="{22540A4A-6F05-3E05-6CE2-06AA0A32B6BD}"/>
                </a:ext>
              </a:extLst>
            </p:cNvPr>
            <p:cNvGrpSpPr/>
            <p:nvPr/>
          </p:nvGrpSpPr>
          <p:grpSpPr>
            <a:xfrm>
              <a:off x="7623182" y="2080752"/>
              <a:ext cx="3019081" cy="1294680"/>
              <a:chOff x="7833190" y="1422280"/>
              <a:chExt cx="3019081" cy="1294680"/>
            </a:xfrm>
          </p:grpSpPr>
          <p:sp>
            <p:nvSpPr>
              <p:cNvPr id="17" name="矩形 108">
                <a:extLst>
                  <a:ext uri="{FF2B5EF4-FFF2-40B4-BE49-F238E27FC236}">
                    <a16:creationId xmlns:a16="http://schemas.microsoft.com/office/drawing/2014/main" id="{D9FF5A30-A037-CE80-B378-63A38474BA01}"/>
                  </a:ext>
                </a:extLst>
              </p:cNvPr>
              <p:cNvSpPr/>
              <p:nvPr/>
            </p:nvSpPr>
            <p:spPr>
              <a:xfrm>
                <a:off x="7833190" y="1422280"/>
                <a:ext cx="3019081" cy="129468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8" name="矩形 86">
                    <a:extLst>
                      <a:ext uri="{FF2B5EF4-FFF2-40B4-BE49-F238E27FC236}">
                        <a16:creationId xmlns:a16="http://schemas.microsoft.com/office/drawing/2014/main" id="{D1AACA74-F715-60CD-5F24-069768CA500B}"/>
                      </a:ext>
                    </a:extLst>
                  </p:cNvPr>
                  <p:cNvSpPr/>
                  <p:nvPr/>
                </p:nvSpPr>
                <p:spPr>
                  <a:xfrm>
                    <a:off x="7885491" y="1493926"/>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lang="en-US" altLang="zh-CN" b="0" i="1" dirty="0"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1" lang="zh-CN" altLang="en-US"/>
                  </a:p>
                </p:txBody>
              </p:sp>
            </mc:Choice>
            <mc:Fallback xmlns="">
              <p:sp>
                <p:nvSpPr>
                  <p:cNvPr id="18" name="矩形 86">
                    <a:extLst>
                      <a:ext uri="{FF2B5EF4-FFF2-40B4-BE49-F238E27FC236}">
                        <a16:creationId xmlns:a16="http://schemas.microsoft.com/office/drawing/2014/main" id="{D1AACA74-F715-60CD-5F24-069768CA500B}"/>
                      </a:ext>
                    </a:extLst>
                  </p:cNvPr>
                  <p:cNvSpPr>
                    <a:spLocks noRot="1" noChangeAspect="1" noMove="1" noResize="1" noEditPoints="1" noAdjustHandles="1" noChangeArrowheads="1" noChangeShapeType="1" noTextEdit="1"/>
                  </p:cNvSpPr>
                  <p:nvPr/>
                </p:nvSpPr>
                <p:spPr>
                  <a:xfrm>
                    <a:off x="7885491" y="1493926"/>
                    <a:ext cx="360000" cy="3600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矩形 87">
                    <a:extLst>
                      <a:ext uri="{FF2B5EF4-FFF2-40B4-BE49-F238E27FC236}">
                        <a16:creationId xmlns:a16="http://schemas.microsoft.com/office/drawing/2014/main" id="{522860D7-4919-8B3C-ABD6-4828298A50E6}"/>
                      </a:ext>
                    </a:extLst>
                  </p:cNvPr>
                  <p:cNvSpPr/>
                  <p:nvPr/>
                </p:nvSpPr>
                <p:spPr>
                  <a:xfrm>
                    <a:off x="7885491" y="1905961"/>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a:p>
                </p:txBody>
              </p:sp>
            </mc:Choice>
            <mc:Fallback xmlns="">
              <p:sp>
                <p:nvSpPr>
                  <p:cNvPr id="19" name="矩形 87">
                    <a:extLst>
                      <a:ext uri="{FF2B5EF4-FFF2-40B4-BE49-F238E27FC236}">
                        <a16:creationId xmlns:a16="http://schemas.microsoft.com/office/drawing/2014/main" id="{522860D7-4919-8B3C-ABD6-4828298A50E6}"/>
                      </a:ext>
                    </a:extLst>
                  </p:cNvPr>
                  <p:cNvSpPr>
                    <a:spLocks noRot="1" noChangeAspect="1" noMove="1" noResize="1" noEditPoints="1" noAdjustHandles="1" noChangeArrowheads="1" noChangeShapeType="1" noTextEdit="1"/>
                  </p:cNvSpPr>
                  <p:nvPr/>
                </p:nvSpPr>
                <p:spPr>
                  <a:xfrm>
                    <a:off x="7885491" y="1905961"/>
                    <a:ext cx="360000" cy="3600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矩形 89">
                    <a:extLst>
                      <a:ext uri="{FF2B5EF4-FFF2-40B4-BE49-F238E27FC236}">
                        <a16:creationId xmlns:a16="http://schemas.microsoft.com/office/drawing/2014/main" id="{889EA3F8-A9CB-C3A4-CB31-E4FF71F9A794}"/>
                      </a:ext>
                    </a:extLst>
                  </p:cNvPr>
                  <p:cNvSpPr/>
                  <p:nvPr/>
                </p:nvSpPr>
                <p:spPr>
                  <a:xfrm>
                    <a:off x="7885491" y="2317996"/>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r>
                            <a:rPr kumimoji="1" lang="en-US" altLang="zh-CN" b="0" i="1" smtClean="0">
                              <a:latin typeface="Cambria Math" panose="02040503050406030204" pitchFamily="18" charset="0"/>
                            </a:rPr>
                            <m:t>𝐶</m:t>
                          </m:r>
                        </m:oMath>
                      </m:oMathPara>
                    </a14:m>
                    <a:endParaRPr kumimoji="1" lang="zh-CN" altLang="en-US"/>
                  </a:p>
                </p:txBody>
              </p:sp>
            </mc:Choice>
            <mc:Fallback xmlns="">
              <p:sp>
                <p:nvSpPr>
                  <p:cNvPr id="20" name="矩形 89">
                    <a:extLst>
                      <a:ext uri="{FF2B5EF4-FFF2-40B4-BE49-F238E27FC236}">
                        <a16:creationId xmlns:a16="http://schemas.microsoft.com/office/drawing/2014/main" id="{889EA3F8-A9CB-C3A4-CB31-E4FF71F9A794}"/>
                      </a:ext>
                    </a:extLst>
                  </p:cNvPr>
                  <p:cNvSpPr>
                    <a:spLocks noRot="1" noChangeAspect="1" noMove="1" noResize="1" noEditPoints="1" noAdjustHandles="1" noChangeArrowheads="1" noChangeShapeType="1" noTextEdit="1"/>
                  </p:cNvSpPr>
                  <p:nvPr/>
                </p:nvSpPr>
                <p:spPr>
                  <a:xfrm>
                    <a:off x="7885491" y="2317996"/>
                    <a:ext cx="360000" cy="360000"/>
                  </a:xfrm>
                  <a:prstGeom prst="rect">
                    <a:avLst/>
                  </a:prstGeom>
                  <a:blipFill>
                    <a:blip r:embed="rId5"/>
                    <a:stretch>
                      <a:fillRect/>
                    </a:stretch>
                  </a:blipFill>
                </p:spPr>
                <p:txBody>
                  <a:bodyPr/>
                  <a:lstStyle/>
                  <a:p>
                    <a:r>
                      <a:rPr lang="en-US">
                        <a:noFill/>
                      </a:rPr>
                      <a:t> </a:t>
                    </a:r>
                  </a:p>
                </p:txBody>
              </p:sp>
            </mc:Fallback>
          </mc:AlternateContent>
          <p:sp>
            <p:nvSpPr>
              <p:cNvPr id="21" name="文本框 105">
                <a:extLst>
                  <a:ext uri="{FF2B5EF4-FFF2-40B4-BE49-F238E27FC236}">
                    <a16:creationId xmlns:a16="http://schemas.microsoft.com/office/drawing/2014/main" id="{1FECFED2-B962-3EA5-A531-934B0754A5EB}"/>
                  </a:ext>
                </a:extLst>
              </p:cNvPr>
              <p:cNvSpPr txBox="1"/>
              <p:nvPr/>
            </p:nvSpPr>
            <p:spPr>
              <a:xfrm>
                <a:off x="8460563" y="1488958"/>
                <a:ext cx="1098378" cy="369332"/>
              </a:xfrm>
              <a:prstGeom prst="rect">
                <a:avLst/>
              </a:prstGeom>
              <a:noFill/>
            </p:spPr>
            <p:txBody>
              <a:bodyPr wrap="none" rtlCol="0">
                <a:spAutoFit/>
              </a:bodyPr>
              <a:lstStyle/>
              <a:p>
                <a:r>
                  <a:rPr kumimoji="1" lang="en-US" altLang="zh-CN"/>
                  <a:t>set union</a:t>
                </a:r>
                <a:endParaRPr kumimoji="1" lang="zh-CN" altLang="en-US"/>
              </a:p>
            </p:txBody>
          </p:sp>
          <p:sp>
            <p:nvSpPr>
              <p:cNvPr id="22" name="文本框 106">
                <a:extLst>
                  <a:ext uri="{FF2B5EF4-FFF2-40B4-BE49-F238E27FC236}">
                    <a16:creationId xmlns:a16="http://schemas.microsoft.com/office/drawing/2014/main" id="{568199E1-5496-B18C-3E2C-225EBC927ED8}"/>
                  </a:ext>
                </a:extLst>
              </p:cNvPr>
              <p:cNvSpPr txBox="1"/>
              <p:nvPr/>
            </p:nvSpPr>
            <p:spPr>
              <a:xfrm>
                <a:off x="8460563" y="1893627"/>
                <a:ext cx="1685077" cy="369332"/>
              </a:xfrm>
              <a:prstGeom prst="rect">
                <a:avLst/>
              </a:prstGeom>
              <a:noFill/>
            </p:spPr>
            <p:txBody>
              <a:bodyPr wrap="none" rtlCol="0">
                <a:spAutoFit/>
              </a:bodyPr>
              <a:lstStyle/>
              <a:p>
                <a:r>
                  <a:rPr kumimoji="1" lang="en-US" altLang="zh-CN"/>
                  <a:t>set intersection</a:t>
                </a:r>
                <a:endParaRPr kumimoji="1" lang="zh-CN" altLang="en-US"/>
              </a:p>
            </p:txBody>
          </p:sp>
          <p:sp>
            <p:nvSpPr>
              <p:cNvPr id="23" name="文本框 107">
                <a:extLst>
                  <a:ext uri="{FF2B5EF4-FFF2-40B4-BE49-F238E27FC236}">
                    <a16:creationId xmlns:a16="http://schemas.microsoft.com/office/drawing/2014/main" id="{5FF3E409-29E9-5184-436A-5D5E343A2B88}"/>
                  </a:ext>
                </a:extLst>
              </p:cNvPr>
              <p:cNvSpPr txBox="1"/>
              <p:nvPr/>
            </p:nvSpPr>
            <p:spPr>
              <a:xfrm>
                <a:off x="8460563" y="2308664"/>
                <a:ext cx="1781257" cy="369332"/>
              </a:xfrm>
              <a:prstGeom prst="rect">
                <a:avLst/>
              </a:prstGeom>
              <a:noFill/>
            </p:spPr>
            <p:txBody>
              <a:bodyPr wrap="none" rtlCol="0">
                <a:spAutoFit/>
              </a:bodyPr>
              <a:lstStyle/>
              <a:p>
                <a:r>
                  <a:rPr kumimoji="1" lang="en-US" altLang="zh-CN"/>
                  <a:t>set complement</a:t>
                </a:r>
                <a:endParaRPr kumimoji="1" lang="zh-CN" altLang="en-US"/>
              </a:p>
            </p:txBody>
          </p:sp>
        </p:grpSp>
        <p:sp>
          <p:nvSpPr>
            <p:cNvPr id="24" name="文本框 111">
              <a:extLst>
                <a:ext uri="{FF2B5EF4-FFF2-40B4-BE49-F238E27FC236}">
                  <a16:creationId xmlns:a16="http://schemas.microsoft.com/office/drawing/2014/main" id="{CA2C982C-CEBC-6F24-C3EF-78F13720A85D}"/>
                </a:ext>
              </a:extLst>
            </p:cNvPr>
            <p:cNvSpPr txBox="1"/>
            <p:nvPr/>
          </p:nvSpPr>
          <p:spPr>
            <a:xfrm>
              <a:off x="9446604" y="2039046"/>
              <a:ext cx="1281120" cy="307777"/>
            </a:xfrm>
            <a:prstGeom prst="rect">
              <a:avLst/>
            </a:prstGeom>
            <a:noFill/>
          </p:spPr>
          <p:txBody>
            <a:bodyPr wrap="none" rtlCol="0">
              <a:spAutoFit/>
            </a:bodyPr>
            <a:lstStyle/>
            <a:p>
              <a:r>
                <a:rPr kumimoji="1" lang="en-US" altLang="zh-CN" sz="1400" u="sng"/>
                <a:t>set operations</a:t>
              </a:r>
              <a:endParaRPr kumimoji="1" lang="zh-CN" altLang="en-US" sz="1400" u="sng"/>
            </a:p>
          </p:txBody>
        </p:sp>
        <p:sp>
          <p:nvSpPr>
            <p:cNvPr id="25" name="三角形 112">
              <a:extLst>
                <a:ext uri="{FF2B5EF4-FFF2-40B4-BE49-F238E27FC236}">
                  <a16:creationId xmlns:a16="http://schemas.microsoft.com/office/drawing/2014/main" id="{884BB0C9-B574-8EFF-CF3B-F938ACFB68EC}"/>
                </a:ext>
              </a:extLst>
            </p:cNvPr>
            <p:cNvSpPr/>
            <p:nvPr/>
          </p:nvSpPr>
          <p:spPr>
            <a:xfrm rot="10800000">
              <a:off x="7812366" y="3721519"/>
              <a:ext cx="144000" cy="720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zh-CN" altLang="en-US"/>
            </a:p>
          </p:txBody>
        </p:sp>
        <p:sp>
          <p:nvSpPr>
            <p:cNvPr id="26" name="三角形 113">
              <a:extLst>
                <a:ext uri="{FF2B5EF4-FFF2-40B4-BE49-F238E27FC236}">
                  <a16:creationId xmlns:a16="http://schemas.microsoft.com/office/drawing/2014/main" id="{2DFE3F81-7173-4065-0218-03996147AD7F}"/>
                </a:ext>
              </a:extLst>
            </p:cNvPr>
            <p:cNvSpPr/>
            <p:nvPr/>
          </p:nvSpPr>
          <p:spPr>
            <a:xfrm rot="5400000">
              <a:off x="7959733" y="3574718"/>
              <a:ext cx="144000" cy="720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a:p>
          </p:txBody>
        </p:sp>
        <p:sp>
          <p:nvSpPr>
            <p:cNvPr id="27" name="矩形 114">
              <a:extLst>
                <a:ext uri="{FF2B5EF4-FFF2-40B4-BE49-F238E27FC236}">
                  <a16:creationId xmlns:a16="http://schemas.microsoft.com/office/drawing/2014/main" id="{00821149-B42D-B314-5B99-4A9E7038D6C6}"/>
                </a:ext>
              </a:extLst>
            </p:cNvPr>
            <p:cNvSpPr/>
            <p:nvPr/>
          </p:nvSpPr>
          <p:spPr>
            <a:xfrm>
              <a:off x="7577767" y="1739623"/>
              <a:ext cx="3129118" cy="213954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zh-CN" altLang="en-US"/>
            </a:p>
          </p:txBody>
        </p:sp>
        <p:sp>
          <p:nvSpPr>
            <p:cNvPr id="28" name="文本框 116">
              <a:extLst>
                <a:ext uri="{FF2B5EF4-FFF2-40B4-BE49-F238E27FC236}">
                  <a16:creationId xmlns:a16="http://schemas.microsoft.com/office/drawing/2014/main" id="{0CFF0C9F-F450-F8C2-E7A0-97A62A501FD2}"/>
                </a:ext>
              </a:extLst>
            </p:cNvPr>
            <p:cNvSpPr txBox="1"/>
            <p:nvPr/>
          </p:nvSpPr>
          <p:spPr>
            <a:xfrm>
              <a:off x="7577767" y="1735138"/>
              <a:ext cx="1558440" cy="369332"/>
            </a:xfrm>
            <a:prstGeom prst="rect">
              <a:avLst/>
            </a:prstGeom>
            <a:noFill/>
          </p:spPr>
          <p:txBody>
            <a:bodyPr wrap="none" rtlCol="0">
              <a:spAutoFit/>
            </a:bodyPr>
            <a:lstStyle/>
            <a:p>
              <a:r>
                <a:rPr kumimoji="1" lang="en-US" altLang="zh-CN"/>
                <a:t>Set Operators</a:t>
              </a:r>
              <a:endParaRPr kumimoji="1" lang="zh-CN" altLang="en-US"/>
            </a:p>
          </p:txBody>
        </p:sp>
      </p:grpSp>
      <p:sp>
        <p:nvSpPr>
          <p:cNvPr id="33" name="TextBox 32">
            <a:extLst>
              <a:ext uri="{FF2B5EF4-FFF2-40B4-BE49-F238E27FC236}">
                <a16:creationId xmlns:a16="http://schemas.microsoft.com/office/drawing/2014/main" id="{7AA17C9D-63B9-3393-B7AC-4EF8D615C077}"/>
              </a:ext>
            </a:extLst>
          </p:cNvPr>
          <p:cNvSpPr txBox="1"/>
          <p:nvPr/>
        </p:nvSpPr>
        <p:spPr>
          <a:xfrm>
            <a:off x="8854510" y="1765047"/>
            <a:ext cx="3311548" cy="1200329"/>
          </a:xfrm>
          <a:prstGeom prst="rect">
            <a:avLst/>
          </a:prstGeom>
          <a:noFill/>
          <a:ln>
            <a:solidFill>
              <a:schemeClr val="tx2"/>
            </a:solidFill>
          </a:ln>
        </p:spPr>
        <p:txBody>
          <a:bodyPr wrap="none" rtlCol="0">
            <a:spAutoFit/>
          </a:bodyPr>
          <a:lstStyle/>
          <a:p>
            <a:r>
              <a:rPr lang="en-US"/>
              <a:t>Converting to computational tree</a:t>
            </a:r>
          </a:p>
          <a:p>
            <a:r>
              <a:rPr lang="en-US"/>
              <a:t>makes it possible to model</a:t>
            </a:r>
          </a:p>
          <a:p>
            <a:r>
              <a:rPr lang="en-US">
                <a:solidFill>
                  <a:schemeClr val="accent6"/>
                </a:solidFill>
              </a:rPr>
              <a:t>set operations </a:t>
            </a:r>
            <a:r>
              <a:rPr lang="en-US"/>
              <a:t>with neural </a:t>
            </a:r>
          </a:p>
          <a:p>
            <a:r>
              <a:rPr lang="en-US"/>
              <a:t>networks</a:t>
            </a:r>
          </a:p>
        </p:txBody>
      </p:sp>
    </p:spTree>
    <p:extLst>
      <p:ext uri="{BB962C8B-B14F-4D97-AF65-F5344CB8AC3E}">
        <p14:creationId xmlns:p14="http://schemas.microsoft.com/office/powerpoint/2010/main" val="316042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5AA16B-8DF6-C217-9E8F-2D313FA1693D}"/>
              </a:ext>
            </a:extLst>
          </p:cNvPr>
          <p:cNvSpPr>
            <a:spLocks noGrp="1"/>
          </p:cNvSpPr>
          <p:nvPr>
            <p:ph type="sldNum" sz="quarter" idx="12"/>
          </p:nvPr>
        </p:nvSpPr>
        <p:spPr/>
        <p:txBody>
          <a:bodyPr/>
          <a:lstStyle/>
          <a:p>
            <a:fld id="{1CF2D47E-0AF1-4C27-801F-64E3E5BF7F72}" type="slidenum">
              <a:rPr lang="en-US" smtClean="0"/>
              <a:t>17</a:t>
            </a:fld>
            <a:endParaRPr lang="en-US"/>
          </a:p>
        </p:txBody>
      </p:sp>
      <mc:AlternateContent xmlns:mc="http://schemas.openxmlformats.org/markup-compatibility/2006" xmlns:a14="http://schemas.microsoft.com/office/drawing/2010/main">
        <mc:Choice Requires="a14">
          <p:graphicFrame>
            <p:nvGraphicFramePr>
              <p:cNvPr id="11" name="Content Placeholder 31">
                <a:extLst>
                  <a:ext uri="{FF2B5EF4-FFF2-40B4-BE49-F238E27FC236}">
                    <a16:creationId xmlns:a16="http://schemas.microsoft.com/office/drawing/2014/main" id="{23D2359A-4E68-1A44-F68B-44ABF5C683BE}"/>
                  </a:ext>
                </a:extLst>
              </p:cNvPr>
              <p:cNvGraphicFramePr>
                <a:graphicFrameLocks/>
              </p:cNvGraphicFramePr>
              <p:nvPr>
                <p:extLst>
                  <p:ext uri="{D42A27DB-BD31-4B8C-83A1-F6EECF244321}">
                    <p14:modId xmlns:p14="http://schemas.microsoft.com/office/powerpoint/2010/main" val="3297288506"/>
                  </p:ext>
                </p:extLst>
              </p:nvPr>
            </p:nvGraphicFramePr>
            <p:xfrm>
              <a:off x="42473" y="1520449"/>
              <a:ext cx="9017540" cy="4488739"/>
            </p:xfrm>
            <a:graphic>
              <a:graphicData uri="http://schemas.openxmlformats.org/drawingml/2006/table">
                <a:tbl>
                  <a:tblPr firstRow="1" bandRow="1">
                    <a:tableStyleId>{5940675A-B579-460E-94D1-54222C63F5DA}</a:tableStyleId>
                  </a:tblPr>
                  <a:tblGrid>
                    <a:gridCol w="2829661">
                      <a:extLst>
                        <a:ext uri="{9D8B030D-6E8A-4147-A177-3AD203B41FA5}">
                          <a16:colId xmlns:a16="http://schemas.microsoft.com/office/drawing/2014/main" val="680313084"/>
                        </a:ext>
                      </a:extLst>
                    </a:gridCol>
                    <a:gridCol w="2194097">
                      <a:extLst>
                        <a:ext uri="{9D8B030D-6E8A-4147-A177-3AD203B41FA5}">
                          <a16:colId xmlns:a16="http://schemas.microsoft.com/office/drawing/2014/main" val="383082265"/>
                        </a:ext>
                      </a:extLst>
                    </a:gridCol>
                    <a:gridCol w="3993782">
                      <a:extLst>
                        <a:ext uri="{9D8B030D-6E8A-4147-A177-3AD203B41FA5}">
                          <a16:colId xmlns:a16="http://schemas.microsoft.com/office/drawing/2014/main" val="2899549300"/>
                        </a:ext>
                      </a:extLst>
                    </a:gridCol>
                  </a:tblGrid>
                  <a:tr h="370840">
                    <a:tc>
                      <a:txBody>
                        <a:bodyPr/>
                        <a:lstStyle/>
                        <a:p>
                          <a:pPr algn="ctr"/>
                          <a:r>
                            <a:rPr lang="en-US" dirty="0"/>
                            <a:t>Concept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Definition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Comment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6413100"/>
                      </a:ext>
                    </a:extLst>
                  </a:tr>
                  <a:tr h="370840">
                    <a:tc>
                      <a:txBody>
                        <a:bodyPr/>
                        <a:lstStyle/>
                        <a:p>
                          <a:pPr algn="ctr"/>
                          <a:r>
                            <a:rPr lang="en-US" strike="sngStrike"/>
                            <a:t>Entity set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trike="sngStrike" smtClean="0">
                                    <a:latin typeface="Cambria Math" panose="02040503050406030204" pitchFamily="18" charset="0"/>
                                  </a:rPr>
                                  <m:t>ℰ</m:t>
                                </m:r>
                              </m:oMath>
                            </m:oMathPara>
                          </a14:m>
                          <a:endParaRPr lang="en-US" strike="sngStrike"/>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trike="noStrike"/>
                            <a:t>Known notation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7290748"/>
                      </a:ext>
                    </a:extLst>
                  </a:tr>
                  <a:tr h="370840">
                    <a:tc>
                      <a:txBody>
                        <a:bodyPr/>
                        <a:lstStyle/>
                        <a:p>
                          <a:pPr algn="ctr"/>
                          <a:r>
                            <a:rPr lang="en-US" strike="sngStrike"/>
                            <a:t>Relation 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trike="sngStrike" smtClean="0">
                                    <a:latin typeface="Cambria Math" panose="02040503050406030204" pitchFamily="18" charset="0"/>
                                  </a:rPr>
                                  <m:t>ℛ</m:t>
                                </m:r>
                              </m:oMath>
                            </m:oMathPara>
                          </a14:m>
                          <a:endParaRPr lang="en-US" strike="sngStrike"/>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trike="noStrike"/>
                            <a:t>Known notation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8523623"/>
                      </a:ext>
                    </a:extLst>
                  </a:tr>
                  <a:tr h="370840">
                    <a:tc>
                      <a:txBody>
                        <a:bodyPr/>
                        <a:lstStyle/>
                        <a:p>
                          <a:pPr algn="ctr"/>
                          <a:r>
                            <a:rPr lang="en-US"/>
                            <a:t>Set 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𝒳</m:t>
                                </m:r>
                              </m:oMath>
                            </m:oMathPara>
                          </a14:m>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[Query Embedding: </a:t>
                          </a:r>
                          <a:r>
                            <a:rPr lang="en-US" dirty="0">
                              <a:solidFill>
                                <a:srgbClr val="00B0F0"/>
                              </a:solidFill>
                            </a:rPr>
                            <a:t>Slot 1</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4008817"/>
                      </a:ext>
                    </a:extLst>
                  </a:tr>
                  <a:tr h="370840">
                    <a:tc>
                      <a:txBody>
                        <a:bodyPr/>
                        <a:lstStyle/>
                        <a:p>
                          <a:pPr algn="ctr"/>
                          <a:r>
                            <a:rPr lang="en-US" strike="sngStrike"/>
                            <a:t>Set embedding lookup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𝐸</m:t>
                                    </m:r>
                                  </m:e>
                                  <m:sub>
                                    <m:r>
                                      <a:rPr lang="en-US" i="0" strike="sngStrike" smtClean="0">
                                        <a:latin typeface="Cambria Math" panose="02040503050406030204" pitchFamily="18" charset="0"/>
                                      </a:rPr>
                                      <m:t>𝒳</m:t>
                                    </m:r>
                                  </m:sub>
                                </m:sSub>
                                <m:r>
                                  <a:rPr lang="en-US" b="0" strike="sngStrike" smtClean="0">
                                    <a:latin typeface="Cambria Math" panose="02040503050406030204" pitchFamily="18" charset="0"/>
                                  </a:rPr>
                                  <m:t>:</m:t>
                                </m:r>
                                <m:r>
                                  <a:rPr lang="en-US" strike="sngStrike" smtClean="0">
                                    <a:latin typeface="Cambria Math" panose="02040503050406030204" pitchFamily="18" charset="0"/>
                                  </a:rPr>
                                  <m:t>ℰ</m:t>
                                </m:r>
                                <m:r>
                                  <a:rPr lang="en-US" b="0" strike="sngStrike" smtClean="0">
                                    <a:latin typeface="Cambria Math" panose="02040503050406030204" pitchFamily="18" charset="0"/>
                                  </a:rPr>
                                  <m:t>↦</m:t>
                                </m:r>
                                <m:r>
                                  <a:rPr lang="en-US" strike="sngStrike" smtClean="0">
                                    <a:latin typeface="Cambria Math" panose="02040503050406030204" pitchFamily="18" charset="0"/>
                                  </a:rPr>
                                  <m:t>𝒳</m:t>
                                </m:r>
                              </m:oMath>
                            </m:oMathPara>
                          </a14:m>
                          <a:endParaRPr lang="en-US" strike="sngStrik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t>Simplified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2447398"/>
                      </a:ext>
                    </a:extLst>
                  </a:tr>
                  <a:tr h="370840">
                    <a:tc>
                      <a:txBody>
                        <a:bodyPr/>
                        <a:lstStyle/>
                        <a:p>
                          <a:pPr algn="ctr"/>
                          <a:r>
                            <a:rPr lang="en-US"/>
                            <a:t>Entity 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𝒴</m:t>
                                </m:r>
                              </m:oMath>
                            </m:oMathPara>
                          </a14:m>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[Entity embedding: </a:t>
                          </a:r>
                          <a:r>
                            <a:rPr lang="en-US" dirty="0">
                              <a:solidFill>
                                <a:srgbClr val="00B0F0"/>
                              </a:solidFill>
                            </a:rPr>
                            <a:t>Slot 2</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8293258"/>
                      </a:ext>
                    </a:extLst>
                  </a:tr>
                  <a:tr h="370840">
                    <a:tc>
                      <a:txBody>
                        <a:bodyPr/>
                        <a:lstStyle/>
                        <a:p>
                          <a:pPr algn="ctr"/>
                          <a:r>
                            <a:rPr lang="en-US" strike="sngStrike"/>
                            <a:t>Entity embedding lookup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𝐸</m:t>
                                    </m:r>
                                  </m:e>
                                  <m:sub>
                                    <m:r>
                                      <a:rPr lang="en-US" strike="sngStrike" smtClean="0">
                                        <a:latin typeface="Cambria Math" panose="02040503050406030204" pitchFamily="18" charset="0"/>
                                      </a:rPr>
                                      <m:t>𝒴</m:t>
                                    </m:r>
                                  </m:sub>
                                </m:sSub>
                                <m:r>
                                  <a:rPr lang="en-US" b="0" strike="sngStrike" smtClean="0">
                                    <a:latin typeface="Cambria Math" panose="02040503050406030204" pitchFamily="18" charset="0"/>
                                  </a:rPr>
                                  <m:t>:</m:t>
                                </m:r>
                                <m:r>
                                  <a:rPr lang="en-US" strike="sngStrike" smtClean="0">
                                    <a:latin typeface="Cambria Math" panose="02040503050406030204" pitchFamily="18" charset="0"/>
                                  </a:rPr>
                                  <m:t>ℰ</m:t>
                                </m:r>
                                <m:r>
                                  <a:rPr lang="en-US" b="0" strike="sngStrike" smtClean="0">
                                    <a:latin typeface="Cambria Math" panose="02040503050406030204" pitchFamily="18" charset="0"/>
                                  </a:rPr>
                                  <m:t>↦</m:t>
                                </m:r>
                                <m:r>
                                  <a:rPr lang="en-US" strike="sngStrike" smtClean="0">
                                    <a:latin typeface="Cambria Math" panose="02040503050406030204" pitchFamily="18" charset="0"/>
                                  </a:rPr>
                                  <m:t>𝒴</m:t>
                                </m:r>
                              </m:oMath>
                            </m:oMathPara>
                          </a14:m>
                          <a:endParaRPr lang="en-US" strike="sngStrik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Simplified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769369"/>
                      </a:ext>
                    </a:extLst>
                  </a:tr>
                  <a:tr h="389941">
                    <a:tc>
                      <a:txBody>
                        <a:bodyPr/>
                        <a:lstStyle/>
                        <a:p>
                          <a:pPr algn="ctr"/>
                          <a:r>
                            <a:rPr lang="en-US"/>
                            <a:t>Set intersection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𝐼</m:t>
                                </m:r>
                                <m:r>
                                  <a:rPr lang="en-US" b="0" smtClean="0">
                                    <a:latin typeface="Cambria Math" panose="02040503050406030204" pitchFamily="18" charset="0"/>
                                  </a:rPr>
                                  <m:t>:</m:t>
                                </m:r>
                                <m:r>
                                  <a:rPr lang="en-US" smtClean="0">
                                    <a:latin typeface="Cambria Math" panose="02040503050406030204" pitchFamily="18" charset="0"/>
                                  </a:rPr>
                                  <m:t>𝒳</m:t>
                                </m:r>
                                <m:r>
                                  <a:rPr lang="en-US" b="0" smtClean="0">
                                    <a:latin typeface="Cambria Math" panose="02040503050406030204" pitchFamily="18" charset="0"/>
                                  </a:rPr>
                                  <m:t>×…×</m:t>
                                </m:r>
                                <m:r>
                                  <a:rPr lang="en-US" smtClean="0">
                                    <a:latin typeface="Cambria Math" panose="02040503050406030204" pitchFamily="18" charset="0"/>
                                  </a:rPr>
                                  <m:t>𝒳</m:t>
                                </m:r>
                                <m:r>
                                  <a:rPr lang="en-US" b="0" smtClean="0">
                                    <a:latin typeface="Cambria Math" panose="02040503050406030204" pitchFamily="18" charset="0"/>
                                  </a:rPr>
                                  <m:t>↦</m:t>
                                </m:r>
                                <m:r>
                                  <a:rPr lang="en-US" smtClean="0">
                                    <a:latin typeface="Cambria Math" panose="02040503050406030204" pitchFamily="18" charset="0"/>
                                  </a:rPr>
                                  <m:t>𝒳</m:t>
                                </m:r>
                              </m:oMath>
                            </m:oMathPara>
                          </a14:m>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a:t>[</a:t>
                          </a:r>
                          <a:r>
                            <a:rPr lang="en-US" dirty="0">
                              <a:solidFill>
                                <a:srgbClr val="00B0F0"/>
                              </a:solidFill>
                            </a:rPr>
                            <a:t>Slot 3</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10026584"/>
                      </a:ext>
                    </a:extLst>
                  </a:tr>
                  <a:tr h="370840">
                    <a:tc>
                      <a:txBody>
                        <a:bodyPr/>
                        <a:lstStyle/>
                        <a:p>
                          <a:pPr algn="ctr"/>
                          <a:r>
                            <a:rPr lang="en-US"/>
                            <a:t>Set union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𝑈</m:t>
                                </m:r>
                                <m:r>
                                  <a:rPr lang="en-US" b="0" smtClean="0">
                                    <a:latin typeface="Cambria Math" panose="02040503050406030204" pitchFamily="18" charset="0"/>
                                  </a:rPr>
                                  <m:t>:</m:t>
                                </m:r>
                                <m:r>
                                  <a:rPr lang="en-US" smtClean="0">
                                    <a:latin typeface="Cambria Math" panose="02040503050406030204" pitchFamily="18" charset="0"/>
                                  </a:rPr>
                                  <m:t>𝒳</m:t>
                                </m:r>
                                <m:r>
                                  <a:rPr lang="en-US" b="0" smtClean="0">
                                    <a:latin typeface="Cambria Math" panose="02040503050406030204" pitchFamily="18" charset="0"/>
                                  </a:rPr>
                                  <m:t>×…×</m:t>
                                </m:r>
                                <m:r>
                                  <a:rPr lang="en-US" smtClean="0">
                                    <a:latin typeface="Cambria Math" panose="02040503050406030204" pitchFamily="18" charset="0"/>
                                  </a:rPr>
                                  <m:t>𝒳</m:t>
                                </m:r>
                                <m:r>
                                  <a:rPr lang="en-US" b="0" smtClean="0">
                                    <a:latin typeface="Cambria Math" panose="02040503050406030204" pitchFamily="18" charset="0"/>
                                  </a:rPr>
                                  <m:t>↦</m:t>
                                </m:r>
                                <m:r>
                                  <a:rPr lang="en-US" smtClean="0">
                                    <a:latin typeface="Cambria Math" panose="02040503050406030204" pitchFamily="18" charset="0"/>
                                  </a:rPr>
                                  <m:t>𝒳</m:t>
                                </m:r>
                              </m:oMath>
                            </m:oMathPara>
                          </a14:m>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a:t>[</a:t>
                          </a:r>
                          <a:r>
                            <a:rPr lang="en-US" dirty="0">
                              <a:solidFill>
                                <a:srgbClr val="00B0F0"/>
                              </a:solidFill>
                            </a:rPr>
                            <a:t>Slot 4</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79501028"/>
                      </a:ext>
                    </a:extLst>
                  </a:tr>
                  <a:tr h="370840">
                    <a:tc>
                      <a:txBody>
                        <a:bodyPr/>
                        <a:lstStyle/>
                        <a:p>
                          <a:pPr algn="ctr"/>
                          <a:r>
                            <a:rPr lang="en-US"/>
                            <a:t>Set complement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𝐶</m:t>
                                </m:r>
                                <m:r>
                                  <a:rPr lang="en-US" b="0" smtClean="0">
                                    <a:latin typeface="Cambria Math" panose="02040503050406030204" pitchFamily="18" charset="0"/>
                                  </a:rPr>
                                  <m:t>:</m:t>
                                </m:r>
                                <m:r>
                                  <a:rPr lang="en-US" smtClean="0">
                                    <a:latin typeface="Cambria Math" panose="02040503050406030204" pitchFamily="18" charset="0"/>
                                  </a:rPr>
                                  <m:t>𝒳</m:t>
                                </m:r>
                                <m:r>
                                  <a:rPr lang="en-US" b="0" smtClean="0">
                                    <a:latin typeface="Cambria Math" panose="02040503050406030204" pitchFamily="18" charset="0"/>
                                  </a:rPr>
                                  <m:t>↦</m:t>
                                </m:r>
                                <m:r>
                                  <a:rPr lang="en-US" smtClean="0">
                                    <a:latin typeface="Cambria Math" panose="02040503050406030204" pitchFamily="18" charset="0"/>
                                  </a:rPr>
                                  <m:t>𝒳</m:t>
                                </m:r>
                              </m:oMath>
                            </m:oMathPara>
                          </a14:m>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a:t>[</a:t>
                          </a:r>
                          <a:r>
                            <a:rPr lang="en-US" dirty="0">
                              <a:solidFill>
                                <a:srgbClr val="00B0F0"/>
                              </a:solidFill>
                            </a:rPr>
                            <a:t>Slot 5</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96868621"/>
                      </a:ext>
                    </a:extLst>
                  </a:tr>
                  <a:tr h="370840">
                    <a:tc>
                      <a:txBody>
                        <a:bodyPr/>
                        <a:lstStyle/>
                        <a:p>
                          <a:pPr algn="ctr"/>
                          <a:r>
                            <a:rPr lang="en-US"/>
                            <a:t>Set projection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𝑃</m:t>
                                </m:r>
                                <m:r>
                                  <a:rPr lang="en-US" b="0" smtClean="0">
                                    <a:latin typeface="Cambria Math" panose="02040503050406030204" pitchFamily="18" charset="0"/>
                                  </a:rPr>
                                  <m:t>:</m:t>
                                </m:r>
                                <m:r>
                                  <a:rPr lang="en-US" smtClean="0">
                                    <a:latin typeface="Cambria Math" panose="02040503050406030204" pitchFamily="18" charset="0"/>
                                  </a:rPr>
                                  <m:t>𝒳</m:t>
                                </m:r>
                                <m:r>
                                  <a:rPr lang="en-US" b="0" smtClean="0">
                                    <a:latin typeface="Cambria Math" panose="02040503050406030204" pitchFamily="18" charset="0"/>
                                  </a:rPr>
                                  <m:t>×</m:t>
                                </m:r>
                                <m:r>
                                  <a:rPr lang="en-US" smtClean="0">
                                    <a:latin typeface="Cambria Math" panose="02040503050406030204" pitchFamily="18" charset="0"/>
                                  </a:rPr>
                                  <m:t>ℛ</m:t>
                                </m:r>
                                <m:r>
                                  <a:rPr lang="en-US" b="0" smtClean="0">
                                    <a:latin typeface="Cambria Math" panose="02040503050406030204" pitchFamily="18" charset="0"/>
                                  </a:rPr>
                                  <m:t>↦</m:t>
                                </m:r>
                                <m:r>
                                  <a:rPr lang="en-US" smtClean="0">
                                    <a:latin typeface="Cambria Math" panose="02040503050406030204" pitchFamily="18" charset="0"/>
                                  </a:rPr>
                                  <m:t>𝒳</m:t>
                                </m:r>
                              </m:oMath>
                            </m:oMathPara>
                          </a14:m>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a:t>[</a:t>
                          </a:r>
                          <a:r>
                            <a:rPr lang="en-US" dirty="0">
                              <a:solidFill>
                                <a:srgbClr val="00B0F0"/>
                              </a:solidFill>
                            </a:rPr>
                            <a:t>Slot 6</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57197715"/>
                      </a:ext>
                    </a:extLst>
                  </a:tr>
                  <a:tr h="370840">
                    <a:tc>
                      <a:txBody>
                        <a:bodyPr/>
                        <a:lstStyle/>
                        <a:p>
                          <a:pPr algn="ctr"/>
                          <a:r>
                            <a:rPr lang="en-US" dirty="0"/>
                            <a:t>Scoring function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𝑠</m:t>
                                </m:r>
                                <m:r>
                                  <a:rPr lang="en-US" b="0" smtClean="0">
                                    <a:latin typeface="Cambria Math" panose="02040503050406030204" pitchFamily="18" charset="0"/>
                                  </a:rPr>
                                  <m:t>:</m:t>
                                </m:r>
                                <m:r>
                                  <a:rPr lang="en-US" smtClean="0">
                                    <a:latin typeface="Cambria Math" panose="02040503050406030204" pitchFamily="18" charset="0"/>
                                  </a:rPr>
                                  <m:t>𝒳</m:t>
                                </m:r>
                                <m:r>
                                  <a:rPr lang="en-US" b="0" smtClean="0">
                                    <a:latin typeface="Cambria Math" panose="02040503050406030204" pitchFamily="18" charset="0"/>
                                  </a:rPr>
                                  <m:t>×</m:t>
                                </m:r>
                                <m:r>
                                  <a:rPr lang="en-US" smtClean="0">
                                    <a:latin typeface="Cambria Math" panose="02040503050406030204" pitchFamily="18" charset="0"/>
                                  </a:rPr>
                                  <m:t>𝒴</m:t>
                                </m:r>
                                <m:r>
                                  <a:rPr lang="en-US" b="0" smtClean="0">
                                    <a:latin typeface="Cambria Math" panose="02040503050406030204" pitchFamily="18" charset="0"/>
                                  </a:rPr>
                                  <m:t>↦</m:t>
                                </m:r>
                                <m:r>
                                  <a:rPr lang="en-US" b="0" smtClean="0">
                                    <a:latin typeface="Cambria Math" panose="02040503050406030204" pitchFamily="18" charset="0"/>
                                  </a:rPr>
                                  <m:t>ℝ</m:t>
                                </m:r>
                              </m:oMath>
                            </m:oMathPara>
                          </a14:m>
                          <a:endParaRPr lang="en-US"/>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[Slot 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5333242"/>
                      </a:ext>
                    </a:extLst>
                  </a:tr>
                </a:tbl>
              </a:graphicData>
            </a:graphic>
          </p:graphicFrame>
        </mc:Choice>
        <mc:Fallback xmlns="">
          <p:graphicFrame>
            <p:nvGraphicFramePr>
              <p:cNvPr id="11" name="Content Placeholder 31">
                <a:extLst>
                  <a:ext uri="{FF2B5EF4-FFF2-40B4-BE49-F238E27FC236}">
                    <a16:creationId xmlns:a16="http://schemas.microsoft.com/office/drawing/2014/main" id="{23D2359A-4E68-1A44-F68B-44ABF5C683BE}"/>
                  </a:ext>
                </a:extLst>
              </p:cNvPr>
              <p:cNvGraphicFramePr>
                <a:graphicFrameLocks/>
              </p:cNvGraphicFramePr>
              <p:nvPr>
                <p:extLst>
                  <p:ext uri="{D42A27DB-BD31-4B8C-83A1-F6EECF244321}">
                    <p14:modId xmlns:p14="http://schemas.microsoft.com/office/powerpoint/2010/main" val="3297288506"/>
                  </p:ext>
                </p:extLst>
              </p:nvPr>
            </p:nvGraphicFramePr>
            <p:xfrm>
              <a:off x="42473" y="1520449"/>
              <a:ext cx="9017540" cy="4488739"/>
            </p:xfrm>
            <a:graphic>
              <a:graphicData uri="http://schemas.openxmlformats.org/drawingml/2006/table">
                <a:tbl>
                  <a:tblPr firstRow="1" bandRow="1">
                    <a:tableStyleId>{5940675A-B579-460E-94D1-54222C63F5DA}</a:tableStyleId>
                  </a:tblPr>
                  <a:tblGrid>
                    <a:gridCol w="2829661">
                      <a:extLst>
                        <a:ext uri="{9D8B030D-6E8A-4147-A177-3AD203B41FA5}">
                          <a16:colId xmlns:a16="http://schemas.microsoft.com/office/drawing/2014/main" val="680313084"/>
                        </a:ext>
                      </a:extLst>
                    </a:gridCol>
                    <a:gridCol w="2194097">
                      <a:extLst>
                        <a:ext uri="{9D8B030D-6E8A-4147-A177-3AD203B41FA5}">
                          <a16:colId xmlns:a16="http://schemas.microsoft.com/office/drawing/2014/main" val="383082265"/>
                        </a:ext>
                      </a:extLst>
                    </a:gridCol>
                    <a:gridCol w="3993782">
                      <a:extLst>
                        <a:ext uri="{9D8B030D-6E8A-4147-A177-3AD203B41FA5}">
                          <a16:colId xmlns:a16="http://schemas.microsoft.com/office/drawing/2014/main" val="2899549300"/>
                        </a:ext>
                      </a:extLst>
                    </a:gridCol>
                  </a:tblGrid>
                  <a:tr h="370840">
                    <a:tc>
                      <a:txBody>
                        <a:bodyPr/>
                        <a:lstStyle/>
                        <a:p>
                          <a:pPr algn="ctr"/>
                          <a:r>
                            <a:rPr lang="en-US" dirty="0"/>
                            <a:t>Concept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Definition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Comment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6413100"/>
                      </a:ext>
                    </a:extLst>
                  </a:tr>
                  <a:tr h="370840">
                    <a:tc>
                      <a:txBody>
                        <a:bodyPr/>
                        <a:lstStyle/>
                        <a:p>
                          <a:pPr algn="ctr"/>
                          <a:r>
                            <a:rPr lang="en-US" strike="sngStrike"/>
                            <a:t>Entity set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2"/>
                          <a:stretch>
                            <a:fillRect l="-129167" t="-108197" r="-182500" b="-1032787"/>
                          </a:stretch>
                        </a:blipFill>
                      </a:tcPr>
                    </a:tc>
                    <a:tc>
                      <a:txBody>
                        <a:bodyPr/>
                        <a:lstStyle/>
                        <a:p>
                          <a:pPr algn="ctr"/>
                          <a:r>
                            <a:rPr lang="en-US" strike="noStrike"/>
                            <a:t>Known notation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7290748"/>
                      </a:ext>
                    </a:extLst>
                  </a:tr>
                  <a:tr h="370840">
                    <a:tc>
                      <a:txBody>
                        <a:bodyPr/>
                        <a:lstStyle/>
                        <a:p>
                          <a:pPr algn="ctr"/>
                          <a:r>
                            <a:rPr lang="en-US" strike="sngStrike"/>
                            <a:t>Relation 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208197" r="-182500" b="-932787"/>
                          </a:stretch>
                        </a:blipFill>
                      </a:tcPr>
                    </a:tc>
                    <a:tc>
                      <a:txBody>
                        <a:bodyPr/>
                        <a:lstStyle/>
                        <a:p>
                          <a:pPr algn="ctr"/>
                          <a:r>
                            <a:rPr lang="en-US" strike="noStrike"/>
                            <a:t>Known notation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8523623"/>
                      </a:ext>
                    </a:extLst>
                  </a:tr>
                  <a:tr h="370840">
                    <a:tc>
                      <a:txBody>
                        <a:bodyPr/>
                        <a:lstStyle/>
                        <a:p>
                          <a:pPr algn="ctr"/>
                          <a:r>
                            <a:rPr lang="en-US"/>
                            <a:t>Set 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308197" r="-182500" b="-832787"/>
                          </a:stretch>
                        </a:blipFill>
                      </a:tcPr>
                    </a:tc>
                    <a:tc>
                      <a:txBody>
                        <a:bodyPr/>
                        <a:lstStyle/>
                        <a:p>
                          <a:pPr algn="ctr"/>
                          <a:r>
                            <a:rPr lang="en-US" dirty="0"/>
                            <a:t>[Query Embedding: </a:t>
                          </a:r>
                          <a:r>
                            <a:rPr lang="en-US" dirty="0">
                              <a:solidFill>
                                <a:srgbClr val="00B0F0"/>
                              </a:solidFill>
                            </a:rPr>
                            <a:t>Slot 1</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4008817"/>
                      </a:ext>
                    </a:extLst>
                  </a:tr>
                  <a:tr h="370840">
                    <a:tc>
                      <a:txBody>
                        <a:bodyPr/>
                        <a:lstStyle/>
                        <a:p>
                          <a:pPr algn="ctr"/>
                          <a:r>
                            <a:rPr lang="en-US" strike="sngStrike"/>
                            <a:t>Set embedding lookup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415000" r="-182500" b="-746667"/>
                          </a:stretch>
                        </a:blipFill>
                      </a:tcPr>
                    </a:tc>
                    <a:tc>
                      <a:txBody>
                        <a:bodyPr/>
                        <a:lstStyle/>
                        <a:p>
                          <a:pPr algn="ctr"/>
                          <a:r>
                            <a:rPr lang="en-US"/>
                            <a:t>Simplified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2447398"/>
                      </a:ext>
                    </a:extLst>
                  </a:tr>
                  <a:tr h="370840">
                    <a:tc>
                      <a:txBody>
                        <a:bodyPr/>
                        <a:lstStyle/>
                        <a:p>
                          <a:pPr algn="ctr"/>
                          <a:r>
                            <a:rPr lang="en-US"/>
                            <a:t>Entity embedding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506557" r="-182500" b="-634426"/>
                          </a:stretch>
                        </a:blipFill>
                      </a:tcPr>
                    </a:tc>
                    <a:tc>
                      <a:txBody>
                        <a:bodyPr/>
                        <a:lstStyle/>
                        <a:p>
                          <a:pPr algn="ctr"/>
                          <a:r>
                            <a:rPr lang="en-US" dirty="0"/>
                            <a:t>[Entity embedding: </a:t>
                          </a:r>
                          <a:r>
                            <a:rPr lang="en-US" dirty="0">
                              <a:solidFill>
                                <a:srgbClr val="00B0F0"/>
                              </a:solidFill>
                            </a:rPr>
                            <a:t>Slot 2</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8293258"/>
                      </a:ext>
                    </a:extLst>
                  </a:tr>
                  <a:tr h="390398">
                    <a:tc>
                      <a:txBody>
                        <a:bodyPr/>
                        <a:lstStyle/>
                        <a:p>
                          <a:pPr algn="ctr"/>
                          <a:r>
                            <a:rPr lang="en-US" strike="sngStrike"/>
                            <a:t>Entity embedding lookup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578125" r="-182500" b="-504688"/>
                          </a:stretch>
                        </a:blipFill>
                      </a:tcPr>
                    </a:tc>
                    <a:tc>
                      <a:txBody>
                        <a:bodyPr/>
                        <a:lstStyle/>
                        <a:p>
                          <a:pPr algn="ctr"/>
                          <a:r>
                            <a:rPr lang="en-US" dirty="0"/>
                            <a:t>Simplified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769369"/>
                      </a:ext>
                    </a:extLst>
                  </a:tr>
                  <a:tr h="389941">
                    <a:tc>
                      <a:txBody>
                        <a:bodyPr/>
                        <a:lstStyle/>
                        <a:p>
                          <a:pPr algn="ctr"/>
                          <a:r>
                            <a:rPr lang="en-US"/>
                            <a:t>Set intersection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678125" r="-182500" b="-404688"/>
                          </a:stretch>
                        </a:blipFill>
                      </a:tcPr>
                    </a:tc>
                    <a:tc>
                      <a:txBody>
                        <a:bodyPr/>
                        <a:lstStyle/>
                        <a:p>
                          <a:pPr algn="ctr"/>
                          <a:r>
                            <a:rPr lang="en-US" dirty="0"/>
                            <a:t>[</a:t>
                          </a:r>
                          <a:r>
                            <a:rPr lang="en-US" dirty="0">
                              <a:solidFill>
                                <a:srgbClr val="00B0F0"/>
                              </a:solidFill>
                            </a:rPr>
                            <a:t>Slot 3</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10026584"/>
                      </a:ext>
                    </a:extLst>
                  </a:tr>
                  <a:tr h="370840">
                    <a:tc>
                      <a:txBody>
                        <a:bodyPr/>
                        <a:lstStyle/>
                        <a:p>
                          <a:pPr algn="ctr"/>
                          <a:r>
                            <a:rPr lang="en-US"/>
                            <a:t>Set union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816393" r="-182500" b="-324590"/>
                          </a:stretch>
                        </a:blipFill>
                      </a:tcPr>
                    </a:tc>
                    <a:tc>
                      <a:txBody>
                        <a:bodyPr/>
                        <a:lstStyle/>
                        <a:p>
                          <a:pPr algn="ctr"/>
                          <a:r>
                            <a:rPr lang="en-US" dirty="0"/>
                            <a:t>[</a:t>
                          </a:r>
                          <a:r>
                            <a:rPr lang="en-US" dirty="0">
                              <a:solidFill>
                                <a:srgbClr val="00B0F0"/>
                              </a:solidFill>
                            </a:rPr>
                            <a:t>Slot 4</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79501028"/>
                      </a:ext>
                    </a:extLst>
                  </a:tr>
                  <a:tr h="370840">
                    <a:tc>
                      <a:txBody>
                        <a:bodyPr/>
                        <a:lstStyle/>
                        <a:p>
                          <a:pPr algn="ctr"/>
                          <a:r>
                            <a:rPr lang="en-US"/>
                            <a:t>Set complement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916393" r="-182500" b="-224590"/>
                          </a:stretch>
                        </a:blipFill>
                      </a:tcPr>
                    </a:tc>
                    <a:tc>
                      <a:txBody>
                        <a:bodyPr/>
                        <a:lstStyle/>
                        <a:p>
                          <a:pPr algn="ctr"/>
                          <a:r>
                            <a:rPr lang="en-US" dirty="0"/>
                            <a:t>[</a:t>
                          </a:r>
                          <a:r>
                            <a:rPr lang="en-US" dirty="0">
                              <a:solidFill>
                                <a:srgbClr val="00B0F0"/>
                              </a:solidFill>
                            </a:rPr>
                            <a:t>Slot 5</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96868621"/>
                      </a:ext>
                    </a:extLst>
                  </a:tr>
                  <a:tr h="370840">
                    <a:tc>
                      <a:txBody>
                        <a:bodyPr/>
                        <a:lstStyle/>
                        <a:p>
                          <a:pPr algn="ctr"/>
                          <a:r>
                            <a:rPr lang="en-US"/>
                            <a:t>Set projection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167" t="-1016393" r="-182500" b="-124590"/>
                          </a:stretch>
                        </a:blipFill>
                      </a:tcPr>
                    </a:tc>
                    <a:tc>
                      <a:txBody>
                        <a:bodyPr/>
                        <a:lstStyle/>
                        <a:p>
                          <a:pPr algn="ctr"/>
                          <a:r>
                            <a:rPr lang="en-US" dirty="0"/>
                            <a:t>[</a:t>
                          </a:r>
                          <a:r>
                            <a:rPr lang="en-US" dirty="0">
                              <a:solidFill>
                                <a:srgbClr val="00B0F0"/>
                              </a:solidFill>
                            </a:rPr>
                            <a:t>Slot 6</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57197715"/>
                      </a:ext>
                    </a:extLst>
                  </a:tr>
                  <a:tr h="370840">
                    <a:tc>
                      <a:txBody>
                        <a:bodyPr/>
                        <a:lstStyle/>
                        <a:p>
                          <a:pPr algn="ctr"/>
                          <a:r>
                            <a:rPr lang="en-US" dirty="0"/>
                            <a:t>Scoring function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29167" t="-1116393" r="-182500" b="-24590"/>
                          </a:stretch>
                        </a:blipFill>
                      </a:tcPr>
                    </a:tc>
                    <a:tc>
                      <a:txBody>
                        <a:bodyPr/>
                        <a:lstStyle/>
                        <a:p>
                          <a:pPr algn="ctr"/>
                          <a:r>
                            <a:rPr lang="en-US" dirty="0"/>
                            <a:t>[Slot 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5333242"/>
                      </a:ext>
                    </a:extLst>
                  </a:tr>
                </a:tbl>
              </a:graphicData>
            </a:graphic>
          </p:graphicFrame>
        </mc:Fallback>
      </mc:AlternateContent>
      <p:sp>
        <p:nvSpPr>
          <p:cNvPr id="12" name="Rounded Rectangle 6">
            <a:extLst>
              <a:ext uri="{FF2B5EF4-FFF2-40B4-BE49-F238E27FC236}">
                <a16:creationId xmlns:a16="http://schemas.microsoft.com/office/drawing/2014/main" id="{24322DC0-036D-C7EE-002D-5F7E1D559E7A}"/>
              </a:ext>
            </a:extLst>
          </p:cNvPr>
          <p:cNvSpPr/>
          <p:nvPr/>
        </p:nvSpPr>
        <p:spPr>
          <a:xfrm>
            <a:off x="9499413" y="2053405"/>
            <a:ext cx="2236123" cy="34331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Each method will be introduced by filling 7 slots</a:t>
            </a:r>
          </a:p>
        </p:txBody>
      </p:sp>
      <p:sp>
        <p:nvSpPr>
          <p:cNvPr id="15" name="Title 1">
            <a:extLst>
              <a:ext uri="{FF2B5EF4-FFF2-40B4-BE49-F238E27FC236}">
                <a16:creationId xmlns:a16="http://schemas.microsoft.com/office/drawing/2014/main" id="{BBDDBDAF-D4A6-B210-0C65-A20E9277E9C4}"/>
              </a:ext>
            </a:extLst>
          </p:cNvPr>
          <p:cNvSpPr txBox="1">
            <a:spLocks/>
          </p:cNvSpPr>
          <p:nvPr/>
        </p:nvSpPr>
        <p:spPr>
          <a:xfrm>
            <a:off x="308566" y="-152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The Design Space of Neural TFQ Answering</a:t>
            </a:r>
            <a:endParaRPr lang="en-US" dirty="0"/>
          </a:p>
        </p:txBody>
      </p:sp>
    </p:spTree>
    <p:extLst>
      <p:ext uri="{BB962C8B-B14F-4D97-AF65-F5344CB8AC3E}">
        <p14:creationId xmlns:p14="http://schemas.microsoft.com/office/powerpoint/2010/main" val="424007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AC4E-6A89-B183-C75D-2892111113C8}"/>
              </a:ext>
            </a:extLst>
          </p:cNvPr>
          <p:cNvSpPr>
            <a:spLocks noGrp="1"/>
          </p:cNvSpPr>
          <p:nvPr>
            <p:ph type="title"/>
          </p:nvPr>
        </p:nvSpPr>
        <p:spPr>
          <a:xfrm>
            <a:off x="296694" y="3863"/>
            <a:ext cx="11008139" cy="1325563"/>
          </a:xfrm>
        </p:spPr>
        <p:txBody>
          <a:bodyPr>
            <a:noAutofit/>
          </a:bodyPr>
          <a:lstStyle/>
          <a:p>
            <a:r>
              <a:rPr lang="en-US" sz="4800" dirty="0"/>
              <a:t>Embedding Space and </a:t>
            </a:r>
            <a:r>
              <a:rPr lang="en-US" sz="4800" dirty="0">
                <a:solidFill>
                  <a:srgbClr val="FF0000"/>
                </a:solidFill>
              </a:rPr>
              <a:t>Set</a:t>
            </a:r>
            <a:r>
              <a:rPr lang="en-US" sz="4800" dirty="0"/>
              <a:t> Representations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A5B6A4-9F72-EE1B-FCBC-C338D71ED2EF}"/>
                  </a:ext>
                </a:extLst>
              </p:cNvPr>
              <p:cNvSpPr txBox="1"/>
              <p:nvPr/>
            </p:nvSpPr>
            <p:spPr>
              <a:xfrm>
                <a:off x="328281" y="1447082"/>
                <a:ext cx="8956115"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𝑉</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𝑊𝑖𝑛</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𝑇𝑢𝑟𝑖𝑛𝑔𝐴𝑤𝑎𝑟𝑑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e>
                      </m:d>
                      <m:r>
                        <a:rPr lang="en-HK"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𝐶𝑖𝑡𝑖𝑧𝑒𝑛</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𝐶𝑎𝑛𝑎𝑑𝑎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𝑉</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𝐺𝑟𝑎𝑑𝑢𝑎𝑡𝑒</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𝑉</m:t>
                      </m:r>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m:t>
                          </m:r>
                        </m:sub>
                      </m:sSub>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3" name="TextBox 12">
                <a:extLst>
                  <a:ext uri="{FF2B5EF4-FFF2-40B4-BE49-F238E27FC236}">
                    <a16:creationId xmlns:a16="http://schemas.microsoft.com/office/drawing/2014/main" id="{5CA5B6A4-9F72-EE1B-FCBC-C338D71ED2EF}"/>
                  </a:ext>
                </a:extLst>
              </p:cNvPr>
              <p:cNvSpPr txBox="1">
                <a:spLocks noRot="1" noChangeAspect="1" noMove="1" noResize="1" noEditPoints="1" noAdjustHandles="1" noChangeArrowheads="1" noChangeShapeType="1" noTextEdit="1"/>
              </p:cNvSpPr>
              <p:nvPr/>
            </p:nvSpPr>
            <p:spPr>
              <a:xfrm>
                <a:off x="328281" y="1447082"/>
                <a:ext cx="8956115" cy="307777"/>
              </a:xfrm>
              <a:prstGeom prst="rect">
                <a:avLst/>
              </a:prstGeom>
              <a:blipFill>
                <a:blip r:embed="rId3"/>
                <a:stretch>
                  <a:fillRect t="-1961" b="-33333"/>
                </a:stretch>
              </a:blipFill>
            </p:spPr>
            <p:txBody>
              <a:bodyPr/>
              <a:lstStyle/>
              <a:p>
                <a:r>
                  <a:rPr lang="en-HK">
                    <a:noFill/>
                  </a:rPr>
                  <a:t> </a:t>
                </a:r>
              </a:p>
            </p:txBody>
          </p:sp>
        </mc:Fallback>
      </mc:AlternateContent>
      <p:grpSp>
        <p:nvGrpSpPr>
          <p:cNvPr id="4" name="Group 3">
            <a:extLst>
              <a:ext uri="{FF2B5EF4-FFF2-40B4-BE49-F238E27FC236}">
                <a16:creationId xmlns:a16="http://schemas.microsoft.com/office/drawing/2014/main" id="{BFF85507-0A9E-B70B-ECCE-48E5850E5357}"/>
              </a:ext>
            </a:extLst>
          </p:cNvPr>
          <p:cNvGrpSpPr/>
          <p:nvPr/>
        </p:nvGrpSpPr>
        <p:grpSpPr>
          <a:xfrm>
            <a:off x="279505" y="2566175"/>
            <a:ext cx="1236383" cy="646332"/>
            <a:chOff x="867334" y="2510545"/>
            <a:chExt cx="1236383" cy="646332"/>
          </a:xfrm>
        </p:grpSpPr>
        <p:sp>
          <p:nvSpPr>
            <p:cNvPr id="8" name="TextBox 7">
              <a:extLst>
                <a:ext uri="{FF2B5EF4-FFF2-40B4-BE49-F238E27FC236}">
                  <a16:creationId xmlns:a16="http://schemas.microsoft.com/office/drawing/2014/main" id="{D7FA7FC6-611A-27BF-4B7E-E3F94B3E07F8}"/>
                </a:ext>
              </a:extLst>
            </p:cNvPr>
            <p:cNvSpPr txBox="1"/>
            <p:nvPr/>
          </p:nvSpPr>
          <p:spPr>
            <a:xfrm>
              <a:off x="867334" y="2510545"/>
              <a:ext cx="1236383" cy="646332"/>
            </a:xfrm>
            <a:prstGeom prst="rect">
              <a:avLst/>
            </a:prstGeom>
            <a:noFill/>
          </p:spPr>
          <p:txBody>
            <a:bodyPr wrap="square" rtlCol="0">
              <a:spAutoFit/>
            </a:bodyPr>
            <a:lstStyle/>
            <a:p>
              <a:r>
                <a:rPr lang="en-US" dirty="0"/>
                <a:t>Turing </a:t>
              </a:r>
            </a:p>
            <a:p>
              <a:r>
                <a:rPr lang="en-US" dirty="0"/>
                <a:t>Award</a:t>
              </a:r>
            </a:p>
          </p:txBody>
        </p:sp>
        <p:sp>
          <p:nvSpPr>
            <p:cNvPr id="14" name="Oval 13">
              <a:extLst>
                <a:ext uri="{FF2B5EF4-FFF2-40B4-BE49-F238E27FC236}">
                  <a16:creationId xmlns:a16="http://schemas.microsoft.com/office/drawing/2014/main" id="{C98D9018-F09C-002E-2C89-641003535352}"/>
                </a:ext>
              </a:extLst>
            </p:cNvPr>
            <p:cNvSpPr/>
            <p:nvPr/>
          </p:nvSpPr>
          <p:spPr>
            <a:xfrm>
              <a:off x="1759447" y="2745890"/>
              <a:ext cx="292817" cy="282270"/>
            </a:xfrm>
            <a:prstGeom prst="ellipse">
              <a:avLst/>
            </a:prstGeom>
            <a:solidFill>
              <a:srgbClr val="003E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 name="Group 6">
            <a:extLst>
              <a:ext uri="{FF2B5EF4-FFF2-40B4-BE49-F238E27FC236}">
                <a16:creationId xmlns:a16="http://schemas.microsoft.com/office/drawing/2014/main" id="{2B5650FE-F890-C252-E6A6-7FBC28777194}"/>
              </a:ext>
            </a:extLst>
          </p:cNvPr>
          <p:cNvGrpSpPr/>
          <p:nvPr/>
        </p:nvGrpSpPr>
        <p:grpSpPr>
          <a:xfrm>
            <a:off x="201404" y="3876755"/>
            <a:ext cx="1263030" cy="379274"/>
            <a:chOff x="789233" y="3821125"/>
            <a:chExt cx="1263030" cy="379274"/>
          </a:xfrm>
        </p:grpSpPr>
        <p:sp>
          <p:nvSpPr>
            <p:cNvPr id="9" name="TextBox 8">
              <a:extLst>
                <a:ext uri="{FF2B5EF4-FFF2-40B4-BE49-F238E27FC236}">
                  <a16:creationId xmlns:a16="http://schemas.microsoft.com/office/drawing/2014/main" id="{BD96FA3A-53D7-8051-E04E-7BEC3B4428A3}"/>
                </a:ext>
              </a:extLst>
            </p:cNvPr>
            <p:cNvSpPr txBox="1"/>
            <p:nvPr/>
          </p:nvSpPr>
          <p:spPr>
            <a:xfrm>
              <a:off x="789233" y="3821125"/>
              <a:ext cx="1159016" cy="369333"/>
            </a:xfrm>
            <a:prstGeom prst="rect">
              <a:avLst/>
            </a:prstGeom>
            <a:noFill/>
          </p:spPr>
          <p:txBody>
            <a:bodyPr wrap="square" rtlCol="0">
              <a:spAutoFit/>
            </a:bodyPr>
            <a:lstStyle/>
            <a:p>
              <a:r>
                <a:rPr lang="en-US" dirty="0"/>
                <a:t>Canada</a:t>
              </a:r>
            </a:p>
          </p:txBody>
        </p:sp>
        <p:sp>
          <p:nvSpPr>
            <p:cNvPr id="15" name="Oval 14">
              <a:extLst>
                <a:ext uri="{FF2B5EF4-FFF2-40B4-BE49-F238E27FC236}">
                  <a16:creationId xmlns:a16="http://schemas.microsoft.com/office/drawing/2014/main" id="{5E662728-802B-F3B5-436A-74248E8B0F5A}"/>
                </a:ext>
              </a:extLst>
            </p:cNvPr>
            <p:cNvSpPr/>
            <p:nvPr/>
          </p:nvSpPr>
          <p:spPr>
            <a:xfrm>
              <a:off x="1759446" y="3918129"/>
              <a:ext cx="292817" cy="282270"/>
            </a:xfrm>
            <a:prstGeom prst="ellipse">
              <a:avLst/>
            </a:prstGeom>
            <a:solidFill>
              <a:srgbClr val="003E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97" name="Group 196">
            <a:extLst>
              <a:ext uri="{FF2B5EF4-FFF2-40B4-BE49-F238E27FC236}">
                <a16:creationId xmlns:a16="http://schemas.microsoft.com/office/drawing/2014/main" id="{E6B830FB-2D81-B200-D613-E7943F47A881}"/>
              </a:ext>
            </a:extLst>
          </p:cNvPr>
          <p:cNvGrpSpPr/>
          <p:nvPr/>
        </p:nvGrpSpPr>
        <p:grpSpPr>
          <a:xfrm>
            <a:off x="1464435" y="2505042"/>
            <a:ext cx="2673118" cy="578748"/>
            <a:chOff x="1464434" y="2449412"/>
            <a:chExt cx="2673118" cy="578748"/>
          </a:xfrm>
        </p:grpSpPr>
        <p:sp>
          <p:nvSpPr>
            <p:cNvPr id="18" name="Oval 17">
              <a:extLst>
                <a:ext uri="{FF2B5EF4-FFF2-40B4-BE49-F238E27FC236}">
                  <a16:creationId xmlns:a16="http://schemas.microsoft.com/office/drawing/2014/main" id="{DF549849-5FCD-B6BA-5F7A-D0434D24627D}"/>
                </a:ext>
              </a:extLst>
            </p:cNvPr>
            <p:cNvSpPr/>
            <p:nvPr/>
          </p:nvSpPr>
          <p:spPr>
            <a:xfrm>
              <a:off x="3844735" y="2745890"/>
              <a:ext cx="292817" cy="282270"/>
            </a:xfrm>
            <a:prstGeom prst="ellipse">
              <a:avLst/>
            </a:prstGeom>
            <a:solidFill>
              <a:srgbClr val="BC5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2C709C16-2BF0-AEB8-C872-70D4F7C52F52}"/>
                </a:ext>
              </a:extLst>
            </p:cNvPr>
            <p:cNvSpPr txBox="1"/>
            <p:nvPr/>
          </p:nvSpPr>
          <p:spPr>
            <a:xfrm>
              <a:off x="2022743" y="2449412"/>
              <a:ext cx="1422817" cy="369333"/>
            </a:xfrm>
            <a:prstGeom prst="rect">
              <a:avLst/>
            </a:prstGeom>
            <a:noFill/>
          </p:spPr>
          <p:txBody>
            <a:bodyPr wrap="square" rtlCol="0">
              <a:spAutoFit/>
            </a:bodyPr>
            <a:lstStyle/>
            <a:p>
              <a:r>
                <a:rPr lang="en-US" dirty="0"/>
                <a:t>Has Winner</a:t>
              </a:r>
            </a:p>
          </p:txBody>
        </p:sp>
        <p:cxnSp>
          <p:nvCxnSpPr>
            <p:cNvPr id="22" name="Straight Arrow Connector 21">
              <a:extLst>
                <a:ext uri="{FF2B5EF4-FFF2-40B4-BE49-F238E27FC236}">
                  <a16:creationId xmlns:a16="http://schemas.microsoft.com/office/drawing/2014/main" id="{1CB13193-CEDC-9E89-FCF0-CE15E4CC2AAF}"/>
                </a:ext>
              </a:extLst>
            </p:cNvPr>
            <p:cNvCxnSpPr>
              <a:cxnSpLocks/>
              <a:stCxn id="14" idx="6"/>
              <a:endCxn id="18" idx="2"/>
            </p:cNvCxnSpPr>
            <p:nvPr/>
          </p:nvCxnSpPr>
          <p:spPr>
            <a:xfrm>
              <a:off x="1464434" y="2887025"/>
              <a:ext cx="2380301"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grpSp>
      <p:grpSp>
        <p:nvGrpSpPr>
          <p:cNvPr id="199" name="Group 198">
            <a:extLst>
              <a:ext uri="{FF2B5EF4-FFF2-40B4-BE49-F238E27FC236}">
                <a16:creationId xmlns:a16="http://schemas.microsoft.com/office/drawing/2014/main" id="{462F0B69-909E-FE94-30D5-0600531D8B6F}"/>
              </a:ext>
            </a:extLst>
          </p:cNvPr>
          <p:cNvGrpSpPr/>
          <p:nvPr/>
        </p:nvGrpSpPr>
        <p:grpSpPr>
          <a:xfrm>
            <a:off x="1270469" y="3653926"/>
            <a:ext cx="1442848" cy="602103"/>
            <a:chOff x="1858298" y="3598296"/>
            <a:chExt cx="1442848" cy="602103"/>
          </a:xfrm>
        </p:grpSpPr>
        <p:sp>
          <p:nvSpPr>
            <p:cNvPr id="10" name="TextBox 9">
              <a:extLst>
                <a:ext uri="{FF2B5EF4-FFF2-40B4-BE49-F238E27FC236}">
                  <a16:creationId xmlns:a16="http://schemas.microsoft.com/office/drawing/2014/main" id="{903716AF-1373-2870-C8DA-D9FB53F5F23C}"/>
                </a:ext>
              </a:extLst>
            </p:cNvPr>
            <p:cNvSpPr txBox="1"/>
            <p:nvPr/>
          </p:nvSpPr>
          <p:spPr>
            <a:xfrm>
              <a:off x="1858298" y="3598296"/>
              <a:ext cx="1442848" cy="369333"/>
            </a:xfrm>
            <a:prstGeom prst="rect">
              <a:avLst/>
            </a:prstGeom>
            <a:noFill/>
          </p:spPr>
          <p:txBody>
            <a:bodyPr wrap="square" rtlCol="0">
              <a:spAutoFit/>
            </a:bodyPr>
            <a:lstStyle/>
            <a:p>
              <a:r>
                <a:rPr lang="en-US" dirty="0"/>
                <a:t>Has Citizen</a:t>
              </a:r>
            </a:p>
          </p:txBody>
        </p:sp>
        <p:sp>
          <p:nvSpPr>
            <p:cNvPr id="16" name="Oval 15">
              <a:extLst>
                <a:ext uri="{FF2B5EF4-FFF2-40B4-BE49-F238E27FC236}">
                  <a16:creationId xmlns:a16="http://schemas.microsoft.com/office/drawing/2014/main" id="{5BA91364-0166-4F61-5F98-833265EA3F11}"/>
                </a:ext>
              </a:extLst>
            </p:cNvPr>
            <p:cNvSpPr/>
            <p:nvPr/>
          </p:nvSpPr>
          <p:spPr>
            <a:xfrm>
              <a:off x="2980462" y="3918129"/>
              <a:ext cx="292817" cy="282270"/>
            </a:xfrm>
            <a:prstGeom prst="ellipse">
              <a:avLst/>
            </a:prstGeom>
            <a:solidFill>
              <a:srgbClr val="BC5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3" name="Straight Arrow Connector 22">
              <a:extLst>
                <a:ext uri="{FF2B5EF4-FFF2-40B4-BE49-F238E27FC236}">
                  <a16:creationId xmlns:a16="http://schemas.microsoft.com/office/drawing/2014/main" id="{62193F2B-D2B1-BB08-1F2B-E5631CDF4232}"/>
                </a:ext>
              </a:extLst>
            </p:cNvPr>
            <p:cNvCxnSpPr>
              <a:cxnSpLocks/>
              <a:stCxn id="15" idx="6"/>
              <a:endCxn id="16" idx="2"/>
            </p:cNvCxnSpPr>
            <p:nvPr/>
          </p:nvCxnSpPr>
          <p:spPr>
            <a:xfrm>
              <a:off x="2052263" y="4059264"/>
              <a:ext cx="928199"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grpSp>
      <p:grpSp>
        <p:nvGrpSpPr>
          <p:cNvPr id="200" name="Group 199">
            <a:extLst>
              <a:ext uri="{FF2B5EF4-FFF2-40B4-BE49-F238E27FC236}">
                <a16:creationId xmlns:a16="http://schemas.microsoft.com/office/drawing/2014/main" id="{8A313EAD-660A-FCF0-CE3D-D7DD1C2D4338}"/>
              </a:ext>
            </a:extLst>
          </p:cNvPr>
          <p:cNvGrpSpPr/>
          <p:nvPr/>
        </p:nvGrpSpPr>
        <p:grpSpPr>
          <a:xfrm>
            <a:off x="2539720" y="3651338"/>
            <a:ext cx="1946335" cy="604691"/>
            <a:chOff x="2656474" y="3595708"/>
            <a:chExt cx="1932535" cy="604691"/>
          </a:xfrm>
        </p:grpSpPr>
        <p:sp>
          <p:nvSpPr>
            <p:cNvPr id="6" name="TextBox 5">
              <a:extLst>
                <a:ext uri="{FF2B5EF4-FFF2-40B4-BE49-F238E27FC236}">
                  <a16:creationId xmlns:a16="http://schemas.microsoft.com/office/drawing/2014/main" id="{EF71670B-D801-CFAB-C848-C553244D9EA2}"/>
                </a:ext>
              </a:extLst>
            </p:cNvPr>
            <p:cNvSpPr txBox="1"/>
            <p:nvPr/>
          </p:nvSpPr>
          <p:spPr>
            <a:xfrm>
              <a:off x="2656474" y="3595708"/>
              <a:ext cx="1932535" cy="369333"/>
            </a:xfrm>
            <a:prstGeom prst="rect">
              <a:avLst/>
            </a:prstGeom>
            <a:noFill/>
          </p:spPr>
          <p:txBody>
            <a:bodyPr wrap="square" rtlCol="0">
              <a:spAutoFit/>
            </a:bodyPr>
            <a:lstStyle/>
            <a:p>
              <a:r>
                <a:rPr lang="en-US" dirty="0"/>
                <a:t>Complement</a:t>
              </a:r>
            </a:p>
          </p:txBody>
        </p:sp>
        <p:sp>
          <p:nvSpPr>
            <p:cNvPr id="17" name="Oval 16">
              <a:extLst>
                <a:ext uri="{FF2B5EF4-FFF2-40B4-BE49-F238E27FC236}">
                  <a16:creationId xmlns:a16="http://schemas.microsoft.com/office/drawing/2014/main" id="{8B1DA366-3FDC-EF13-3579-C8C213CC063F}"/>
                </a:ext>
              </a:extLst>
            </p:cNvPr>
            <p:cNvSpPr/>
            <p:nvPr/>
          </p:nvSpPr>
          <p:spPr>
            <a:xfrm>
              <a:off x="3950161" y="3918129"/>
              <a:ext cx="292817" cy="282270"/>
            </a:xfrm>
            <a:prstGeom prst="ellipse">
              <a:avLst/>
            </a:prstGeom>
            <a:solidFill>
              <a:srgbClr val="BC5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4" name="Straight Arrow Connector 23">
              <a:extLst>
                <a:ext uri="{FF2B5EF4-FFF2-40B4-BE49-F238E27FC236}">
                  <a16:creationId xmlns:a16="http://schemas.microsoft.com/office/drawing/2014/main" id="{470A45AF-5B47-4BF5-397E-347DE9616312}"/>
                </a:ext>
              </a:extLst>
            </p:cNvPr>
            <p:cNvCxnSpPr>
              <a:cxnSpLocks/>
              <a:stCxn id="16" idx="6"/>
              <a:endCxn id="17" idx="2"/>
            </p:cNvCxnSpPr>
            <p:nvPr/>
          </p:nvCxnSpPr>
          <p:spPr>
            <a:xfrm>
              <a:off x="2801171" y="4059264"/>
              <a:ext cx="1148990" cy="0"/>
            </a:xfrm>
            <a:prstGeom prst="straightConnector1">
              <a:avLst/>
            </a:prstGeom>
            <a:ln w="31750">
              <a:prstDash val="sysDash"/>
              <a:tailEnd type="triangle"/>
            </a:ln>
          </p:spPr>
          <p:style>
            <a:lnRef idx="1">
              <a:schemeClr val="dk1"/>
            </a:lnRef>
            <a:fillRef idx="0">
              <a:schemeClr val="dk1"/>
            </a:fillRef>
            <a:effectRef idx="0">
              <a:schemeClr val="dk1"/>
            </a:effectRef>
            <a:fontRef idx="minor">
              <a:schemeClr val="tx1"/>
            </a:fontRef>
          </p:style>
        </p:cxnSp>
      </p:grpSp>
      <p:grpSp>
        <p:nvGrpSpPr>
          <p:cNvPr id="202" name="Group 201">
            <a:extLst>
              <a:ext uri="{FF2B5EF4-FFF2-40B4-BE49-F238E27FC236}">
                <a16:creationId xmlns:a16="http://schemas.microsoft.com/office/drawing/2014/main" id="{569E54AF-E271-07CC-DEE8-8964693DD4EE}"/>
              </a:ext>
            </a:extLst>
          </p:cNvPr>
          <p:cNvGrpSpPr/>
          <p:nvPr/>
        </p:nvGrpSpPr>
        <p:grpSpPr>
          <a:xfrm>
            <a:off x="4094365" y="3042454"/>
            <a:ext cx="1829808" cy="1026764"/>
            <a:chOff x="4559492" y="3042453"/>
            <a:chExt cx="1829808" cy="1026764"/>
          </a:xfrm>
        </p:grpSpPr>
        <p:sp>
          <p:nvSpPr>
            <p:cNvPr id="11" name="TextBox 10">
              <a:extLst>
                <a:ext uri="{FF2B5EF4-FFF2-40B4-BE49-F238E27FC236}">
                  <a16:creationId xmlns:a16="http://schemas.microsoft.com/office/drawing/2014/main" id="{7342D1DF-2BEB-3EBE-BA1A-8892616B4FAE}"/>
                </a:ext>
              </a:extLst>
            </p:cNvPr>
            <p:cNvSpPr txBox="1"/>
            <p:nvPr/>
          </p:nvSpPr>
          <p:spPr>
            <a:xfrm>
              <a:off x="4579516" y="3699884"/>
              <a:ext cx="1809784" cy="369333"/>
            </a:xfrm>
            <a:prstGeom prst="rect">
              <a:avLst/>
            </a:prstGeom>
            <a:noFill/>
          </p:spPr>
          <p:txBody>
            <a:bodyPr wrap="square" rtlCol="0">
              <a:spAutoFit/>
            </a:bodyPr>
            <a:lstStyle/>
            <a:p>
              <a:r>
                <a:rPr lang="en-US" dirty="0"/>
                <a:t>Intersection</a:t>
              </a:r>
            </a:p>
          </p:txBody>
        </p:sp>
        <p:grpSp>
          <p:nvGrpSpPr>
            <p:cNvPr id="201" name="Group 200">
              <a:extLst>
                <a:ext uri="{FF2B5EF4-FFF2-40B4-BE49-F238E27FC236}">
                  <a16:creationId xmlns:a16="http://schemas.microsoft.com/office/drawing/2014/main" id="{02759A52-DF15-7E8B-9175-1D21B568D0D6}"/>
                </a:ext>
              </a:extLst>
            </p:cNvPr>
            <p:cNvGrpSpPr/>
            <p:nvPr/>
          </p:nvGrpSpPr>
          <p:grpSpPr>
            <a:xfrm>
              <a:off x="4559492" y="3042453"/>
              <a:ext cx="494806" cy="972642"/>
              <a:chOff x="4559492" y="3042453"/>
              <a:chExt cx="494806" cy="972642"/>
            </a:xfrm>
          </p:grpSpPr>
          <p:sp>
            <p:nvSpPr>
              <p:cNvPr id="19" name="Oval 18">
                <a:extLst>
                  <a:ext uri="{FF2B5EF4-FFF2-40B4-BE49-F238E27FC236}">
                    <a16:creationId xmlns:a16="http://schemas.microsoft.com/office/drawing/2014/main" id="{4E0D7E80-E0BE-A32A-15C6-4A25FD84A3E8}"/>
                  </a:ext>
                </a:extLst>
              </p:cNvPr>
              <p:cNvSpPr/>
              <p:nvPr/>
            </p:nvSpPr>
            <p:spPr>
              <a:xfrm>
                <a:off x="4761481" y="3326143"/>
                <a:ext cx="292817" cy="282270"/>
              </a:xfrm>
              <a:prstGeom prst="ellipse">
                <a:avLst/>
              </a:prstGeom>
              <a:solidFill>
                <a:srgbClr val="BC5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5" name="Straight Arrow Connector 24">
                <a:extLst>
                  <a:ext uri="{FF2B5EF4-FFF2-40B4-BE49-F238E27FC236}">
                    <a16:creationId xmlns:a16="http://schemas.microsoft.com/office/drawing/2014/main" id="{A6ACF948-4E10-2ACF-F6DF-584501E846BA}"/>
                  </a:ext>
                </a:extLst>
              </p:cNvPr>
              <p:cNvCxnSpPr>
                <a:cxnSpLocks/>
                <a:stCxn id="17" idx="7"/>
                <a:endCxn id="19" idx="3"/>
              </p:cNvCxnSpPr>
              <p:nvPr/>
            </p:nvCxnSpPr>
            <p:spPr>
              <a:xfrm flipV="1">
                <a:off x="4559492" y="3567076"/>
                <a:ext cx="244871" cy="448019"/>
              </a:xfrm>
              <a:prstGeom prst="straightConnector1">
                <a:avLst/>
              </a:prstGeom>
              <a:ln w="31750">
                <a:prstDash val="sysDash"/>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8CCBDCDC-9708-79D0-6821-F027D436B7FE}"/>
                  </a:ext>
                </a:extLst>
              </p:cNvPr>
              <p:cNvCxnSpPr>
                <a:cxnSpLocks/>
                <a:stCxn id="18" idx="5"/>
                <a:endCxn id="19" idx="1"/>
              </p:cNvCxnSpPr>
              <p:nvPr/>
            </p:nvCxnSpPr>
            <p:spPr>
              <a:xfrm>
                <a:off x="4559798" y="3042453"/>
                <a:ext cx="244565" cy="325028"/>
              </a:xfrm>
              <a:prstGeom prst="straightConnector1">
                <a:avLst/>
              </a:prstGeom>
              <a:ln w="31750">
                <a:prstDash val="sysDash"/>
                <a:tailEnd type="triangle"/>
              </a:ln>
            </p:spPr>
            <p:style>
              <a:lnRef idx="1">
                <a:schemeClr val="dk1"/>
              </a:lnRef>
              <a:fillRef idx="0">
                <a:schemeClr val="dk1"/>
              </a:fillRef>
              <a:effectRef idx="0">
                <a:schemeClr val="dk1"/>
              </a:effectRef>
              <a:fontRef idx="minor">
                <a:schemeClr val="tx1"/>
              </a:fontRef>
            </p:style>
          </p:cxnSp>
        </p:grpSp>
      </p:grpSp>
      <p:grpSp>
        <p:nvGrpSpPr>
          <p:cNvPr id="203" name="Group 202">
            <a:extLst>
              <a:ext uri="{FF2B5EF4-FFF2-40B4-BE49-F238E27FC236}">
                <a16:creationId xmlns:a16="http://schemas.microsoft.com/office/drawing/2014/main" id="{39E1F533-63A7-70E1-E2DE-4CB88ACC5BCA}"/>
              </a:ext>
            </a:extLst>
          </p:cNvPr>
          <p:cNvGrpSpPr/>
          <p:nvPr/>
        </p:nvGrpSpPr>
        <p:grpSpPr>
          <a:xfrm>
            <a:off x="4547628" y="3036205"/>
            <a:ext cx="1286713" cy="576822"/>
            <a:chOff x="4862314" y="2980575"/>
            <a:chExt cx="1286713" cy="576822"/>
          </a:xfrm>
        </p:grpSpPr>
        <p:sp>
          <p:nvSpPr>
            <p:cNvPr id="12" name="TextBox 11">
              <a:extLst>
                <a:ext uri="{FF2B5EF4-FFF2-40B4-BE49-F238E27FC236}">
                  <a16:creationId xmlns:a16="http://schemas.microsoft.com/office/drawing/2014/main" id="{ED50CFD8-715F-F84D-EC44-DAC0255FC43E}"/>
                </a:ext>
              </a:extLst>
            </p:cNvPr>
            <p:cNvSpPr txBox="1"/>
            <p:nvPr/>
          </p:nvSpPr>
          <p:spPr>
            <a:xfrm>
              <a:off x="4862314" y="2980575"/>
              <a:ext cx="1286713" cy="369333"/>
            </a:xfrm>
            <a:prstGeom prst="rect">
              <a:avLst/>
            </a:prstGeom>
            <a:noFill/>
          </p:spPr>
          <p:txBody>
            <a:bodyPr wrap="square" rtlCol="0">
              <a:spAutoFit/>
            </a:bodyPr>
            <a:lstStyle/>
            <a:p>
              <a:r>
                <a:rPr lang="en-US" dirty="0"/>
                <a:t>Graduate</a:t>
              </a:r>
            </a:p>
          </p:txBody>
        </p:sp>
        <p:sp>
          <p:nvSpPr>
            <p:cNvPr id="20" name="Oval 19">
              <a:extLst>
                <a:ext uri="{FF2B5EF4-FFF2-40B4-BE49-F238E27FC236}">
                  <a16:creationId xmlns:a16="http://schemas.microsoft.com/office/drawing/2014/main" id="{F4518C4B-F705-8C9A-97D8-C457646CC389}"/>
                </a:ext>
              </a:extLst>
            </p:cNvPr>
            <p:cNvSpPr/>
            <p:nvPr/>
          </p:nvSpPr>
          <p:spPr>
            <a:xfrm>
              <a:off x="5824253" y="3275127"/>
              <a:ext cx="292817" cy="282270"/>
            </a:xfrm>
            <a:prstGeom prst="ellipse">
              <a:avLst/>
            </a:prstGeom>
            <a:solidFill>
              <a:srgbClr val="F9A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7" name="Straight Arrow Connector 26">
              <a:extLst>
                <a:ext uri="{FF2B5EF4-FFF2-40B4-BE49-F238E27FC236}">
                  <a16:creationId xmlns:a16="http://schemas.microsoft.com/office/drawing/2014/main" id="{09690CC4-4863-8611-7047-E883059260FD}"/>
                </a:ext>
              </a:extLst>
            </p:cNvPr>
            <p:cNvCxnSpPr>
              <a:cxnSpLocks/>
              <a:stCxn id="19" idx="6"/>
              <a:endCxn id="20" idx="2"/>
            </p:cNvCxnSpPr>
            <p:nvPr/>
          </p:nvCxnSpPr>
          <p:spPr>
            <a:xfrm>
              <a:off x="4903857" y="3411649"/>
              <a:ext cx="920396" cy="4613"/>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grpSp>
      <p:sp>
        <p:nvSpPr>
          <p:cNvPr id="28" name="TextBox 27">
            <a:extLst>
              <a:ext uri="{FF2B5EF4-FFF2-40B4-BE49-F238E27FC236}">
                <a16:creationId xmlns:a16="http://schemas.microsoft.com/office/drawing/2014/main" id="{80CE8C4B-68F2-C8EA-7F49-2DB739602D24}"/>
              </a:ext>
            </a:extLst>
          </p:cNvPr>
          <p:cNvSpPr txBox="1"/>
          <p:nvPr/>
        </p:nvSpPr>
        <p:spPr>
          <a:xfrm>
            <a:off x="1141883" y="4468670"/>
            <a:ext cx="3464676" cy="400109"/>
          </a:xfrm>
          <a:prstGeom prst="rect">
            <a:avLst/>
          </a:prstGeom>
          <a:noFill/>
        </p:spPr>
        <p:txBody>
          <a:bodyPr wrap="square" rtlCol="0">
            <a:spAutoFit/>
          </a:bodyPr>
          <a:lstStyle/>
          <a:p>
            <a:r>
              <a:rPr lang="en-US" sz="2000" dirty="0"/>
              <a:t> Computation Graph</a:t>
            </a:r>
          </a:p>
        </p:txBody>
      </p:sp>
      <p:grpSp>
        <p:nvGrpSpPr>
          <p:cNvPr id="204" name="Group 203">
            <a:extLst>
              <a:ext uri="{FF2B5EF4-FFF2-40B4-BE49-F238E27FC236}">
                <a16:creationId xmlns:a16="http://schemas.microsoft.com/office/drawing/2014/main" id="{25BA489B-A6BF-549F-287D-2F1B94AB085B}"/>
              </a:ext>
            </a:extLst>
          </p:cNvPr>
          <p:cNvGrpSpPr/>
          <p:nvPr/>
        </p:nvGrpSpPr>
        <p:grpSpPr>
          <a:xfrm>
            <a:off x="5622180" y="2990362"/>
            <a:ext cx="2705538" cy="1879929"/>
            <a:chOff x="6210009" y="2934732"/>
            <a:chExt cx="2705538" cy="1879929"/>
          </a:xfrm>
        </p:grpSpPr>
        <p:grpSp>
          <p:nvGrpSpPr>
            <p:cNvPr id="29" name="Group 28">
              <a:extLst>
                <a:ext uri="{FF2B5EF4-FFF2-40B4-BE49-F238E27FC236}">
                  <a16:creationId xmlns:a16="http://schemas.microsoft.com/office/drawing/2014/main" id="{1E3B697D-7A50-F182-5E67-279AE7CC15EB}"/>
                </a:ext>
              </a:extLst>
            </p:cNvPr>
            <p:cNvGrpSpPr/>
            <p:nvPr/>
          </p:nvGrpSpPr>
          <p:grpSpPr>
            <a:xfrm>
              <a:off x="7020437" y="2934732"/>
              <a:ext cx="1126515" cy="1000869"/>
              <a:chOff x="193106" y="559440"/>
              <a:chExt cx="2736521" cy="2257440"/>
            </a:xfrm>
          </p:grpSpPr>
          <p:sp>
            <p:nvSpPr>
              <p:cNvPr id="30" name="Rounded Rectangle 29">
                <a:extLst>
                  <a:ext uri="{FF2B5EF4-FFF2-40B4-BE49-F238E27FC236}">
                    <a16:creationId xmlns:a16="http://schemas.microsoft.com/office/drawing/2014/main" id="{52528C30-49FF-F720-D5F9-0A77A449D9C4}"/>
                  </a:ext>
                </a:extLst>
              </p:cNvPr>
              <p:cNvSpPr/>
              <p:nvPr/>
            </p:nvSpPr>
            <p:spPr>
              <a:xfrm>
                <a:off x="193106" y="559440"/>
                <a:ext cx="2736521" cy="2257440"/>
              </a:xfrm>
              <a:prstGeom prst="roundRect">
                <a:avLst>
                  <a:gd name="adj" fmla="val 4167"/>
                </a:avLst>
              </a:prstGeom>
              <a:ln w="31750">
                <a:solidFill>
                  <a:srgbClr val="003F5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8D2DB1A3-D001-6587-99F5-426E5B305223}"/>
                  </a:ext>
                </a:extLst>
              </p:cNvPr>
              <p:cNvSpPr/>
              <p:nvPr/>
            </p:nvSpPr>
            <p:spPr>
              <a:xfrm>
                <a:off x="1017110" y="74757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C14441-B5B0-E64B-E00A-8CD440FC1A5D}"/>
                  </a:ext>
                </a:extLst>
              </p:cNvPr>
              <p:cNvSpPr/>
              <p:nvPr/>
            </p:nvSpPr>
            <p:spPr>
              <a:xfrm>
                <a:off x="2431332" y="942887"/>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264611E-9F6B-0ECA-9DBE-4DCA90CCE683}"/>
                  </a:ext>
                </a:extLst>
              </p:cNvPr>
              <p:cNvSpPr/>
              <p:nvPr/>
            </p:nvSpPr>
            <p:spPr>
              <a:xfrm>
                <a:off x="710433" y="89288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E7D8B8-6ED1-E92D-474A-D8C736AA7C13}"/>
                  </a:ext>
                </a:extLst>
              </p:cNvPr>
              <p:cNvSpPr/>
              <p:nvPr/>
            </p:nvSpPr>
            <p:spPr>
              <a:xfrm>
                <a:off x="1329683" y="82276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5213A9B-022F-BE9E-6F27-FA98B3B353CB}"/>
                  </a:ext>
                </a:extLst>
              </p:cNvPr>
              <p:cNvSpPr/>
              <p:nvPr/>
            </p:nvSpPr>
            <p:spPr>
              <a:xfrm>
                <a:off x="2253353" y="109523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FC4652A-94D5-EF0E-8ECE-C4ED58DB2665}"/>
                  </a:ext>
                </a:extLst>
              </p:cNvPr>
              <p:cNvSpPr/>
              <p:nvPr/>
            </p:nvSpPr>
            <p:spPr>
              <a:xfrm>
                <a:off x="1343843" y="126680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981DB89-08D7-6086-9025-0611E8484766}"/>
                  </a:ext>
                </a:extLst>
              </p:cNvPr>
              <p:cNvSpPr/>
              <p:nvPr/>
            </p:nvSpPr>
            <p:spPr>
              <a:xfrm>
                <a:off x="424647" y="121189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078C1BB-7D2E-548E-73B2-4FF71F8AC6B8}"/>
                  </a:ext>
                </a:extLst>
              </p:cNvPr>
              <p:cNvSpPr/>
              <p:nvPr/>
            </p:nvSpPr>
            <p:spPr>
              <a:xfrm>
                <a:off x="2240320" y="64756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3D0C32D-6788-DB13-0878-31D52F25851D}"/>
                  </a:ext>
                </a:extLst>
              </p:cNvPr>
              <p:cNvSpPr/>
              <p:nvPr/>
            </p:nvSpPr>
            <p:spPr>
              <a:xfrm>
                <a:off x="1702289" y="121680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2042C89-3626-F157-D5E1-E2F894398B54}"/>
                  </a:ext>
                </a:extLst>
              </p:cNvPr>
              <p:cNvSpPr/>
              <p:nvPr/>
            </p:nvSpPr>
            <p:spPr>
              <a:xfrm>
                <a:off x="2436711" y="138349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F86E5AA-1E18-25A2-0204-63C30A0A1DA2}"/>
                  </a:ext>
                </a:extLst>
              </p:cNvPr>
              <p:cNvSpPr/>
              <p:nvPr/>
            </p:nvSpPr>
            <p:spPr>
              <a:xfrm>
                <a:off x="607876" y="151909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E19EFB7-F031-028C-08F0-4B13B5B8E207}"/>
                  </a:ext>
                </a:extLst>
              </p:cNvPr>
              <p:cNvSpPr/>
              <p:nvPr/>
            </p:nvSpPr>
            <p:spPr>
              <a:xfrm>
                <a:off x="732442" y="1795379"/>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2F495BC-B9C3-7803-3B79-323A1E2D2C5C}"/>
                  </a:ext>
                </a:extLst>
              </p:cNvPr>
              <p:cNvSpPr/>
              <p:nvPr/>
            </p:nvSpPr>
            <p:spPr>
              <a:xfrm>
                <a:off x="2001221" y="176436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57D332-4127-C96E-7D4C-453E72BF9CDE}"/>
                  </a:ext>
                </a:extLst>
              </p:cNvPr>
              <p:cNvSpPr/>
              <p:nvPr/>
            </p:nvSpPr>
            <p:spPr>
              <a:xfrm>
                <a:off x="1052076" y="220026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D6646F-68AE-C1E0-5369-345CA93FB093}"/>
                  </a:ext>
                </a:extLst>
              </p:cNvPr>
              <p:cNvSpPr/>
              <p:nvPr/>
            </p:nvSpPr>
            <p:spPr>
              <a:xfrm>
                <a:off x="2082021" y="156434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9EEBD0B-36D6-BF1D-41B5-EFBABC23E4CE}"/>
                  </a:ext>
                </a:extLst>
              </p:cNvPr>
              <p:cNvSpPr/>
              <p:nvPr/>
            </p:nvSpPr>
            <p:spPr>
              <a:xfrm>
                <a:off x="1667826" y="145865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1D75F3-3754-C651-1714-225D73A6B27D}"/>
                  </a:ext>
                </a:extLst>
              </p:cNvPr>
              <p:cNvSpPr/>
              <p:nvPr/>
            </p:nvSpPr>
            <p:spPr>
              <a:xfrm>
                <a:off x="1589958" y="182157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66A1CF7-3FC6-8901-DDC6-5D024A5AE5CF}"/>
                  </a:ext>
                </a:extLst>
              </p:cNvPr>
              <p:cNvSpPr/>
              <p:nvPr/>
            </p:nvSpPr>
            <p:spPr>
              <a:xfrm>
                <a:off x="1754806" y="82853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A716F58-1544-B68D-C745-E27138FDBA53}"/>
                  </a:ext>
                </a:extLst>
              </p:cNvPr>
              <p:cNvSpPr/>
              <p:nvPr/>
            </p:nvSpPr>
            <p:spPr>
              <a:xfrm>
                <a:off x="1002070" y="166435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4D8D311-E3C2-4E00-DBD0-4968474CC2DC}"/>
                  </a:ext>
                </a:extLst>
              </p:cNvPr>
              <p:cNvSpPr/>
              <p:nvPr/>
            </p:nvSpPr>
            <p:spPr>
              <a:xfrm>
                <a:off x="1379688" y="222870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49FDE00-95C8-B03B-6199-20A9316AD6DA}"/>
                  </a:ext>
                </a:extLst>
              </p:cNvPr>
              <p:cNvSpPr/>
              <p:nvPr/>
            </p:nvSpPr>
            <p:spPr>
              <a:xfrm>
                <a:off x="1912717" y="222631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29712D-FD23-0EA8-5F05-8AAA8CFFD21E}"/>
                  </a:ext>
                </a:extLst>
              </p:cNvPr>
              <p:cNvSpPr/>
              <p:nvPr/>
            </p:nvSpPr>
            <p:spPr>
              <a:xfrm>
                <a:off x="782448" y="206439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570C34D-22D0-307D-C923-4DB5565F5271}"/>
                  </a:ext>
                </a:extLst>
              </p:cNvPr>
              <p:cNvSpPr/>
              <p:nvPr/>
            </p:nvSpPr>
            <p:spPr>
              <a:xfrm>
                <a:off x="782448" y="241676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A1D5A8F-1B31-2F5E-5979-74FECD1BA097}"/>
                  </a:ext>
                </a:extLst>
              </p:cNvPr>
              <p:cNvSpPr/>
              <p:nvPr/>
            </p:nvSpPr>
            <p:spPr>
              <a:xfrm>
                <a:off x="1261474" y="183104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25B452C-D1A1-A5CE-9999-019EA386AB64}"/>
                  </a:ext>
                </a:extLst>
              </p:cNvPr>
              <p:cNvSpPr/>
              <p:nvPr/>
            </p:nvSpPr>
            <p:spPr>
              <a:xfrm>
                <a:off x="1796774" y="197152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FD7CB26-42F2-F68D-5D6D-0444F633304B}"/>
                  </a:ext>
                </a:extLst>
              </p:cNvPr>
              <p:cNvSpPr/>
              <p:nvPr/>
            </p:nvSpPr>
            <p:spPr>
              <a:xfrm>
                <a:off x="2199839" y="209786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E739FF7-0E1E-8FA0-EB62-B16A4050E991}"/>
                  </a:ext>
                </a:extLst>
              </p:cNvPr>
              <p:cNvSpPr/>
              <p:nvPr/>
            </p:nvSpPr>
            <p:spPr>
              <a:xfrm>
                <a:off x="1946792" y="121917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96A4D38-E7DA-9DEE-6100-19870CF287DC}"/>
                  </a:ext>
                </a:extLst>
              </p:cNvPr>
              <p:cNvSpPr/>
              <p:nvPr/>
            </p:nvSpPr>
            <p:spPr>
              <a:xfrm>
                <a:off x="1958826" y="146908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3F4C53E-A040-3B40-57F8-735227C2DC62}"/>
                  </a:ext>
                </a:extLst>
              </p:cNvPr>
              <p:cNvSpPr/>
              <p:nvPr/>
            </p:nvSpPr>
            <p:spPr>
              <a:xfrm>
                <a:off x="657882" y="1219174"/>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017D4E7-D080-FACC-3BBE-D0CF89F64C1D}"/>
                  </a:ext>
                </a:extLst>
              </p:cNvPr>
              <p:cNvSpPr/>
              <p:nvPr/>
            </p:nvSpPr>
            <p:spPr>
              <a:xfrm>
                <a:off x="972938" y="1140472"/>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2E652A6-8960-1377-5150-E1A313EC087A}"/>
                  </a:ext>
                </a:extLst>
              </p:cNvPr>
              <p:cNvSpPr/>
              <p:nvPr/>
            </p:nvSpPr>
            <p:spPr>
              <a:xfrm>
                <a:off x="850202" y="1321572"/>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6BC05FC-F0B9-B907-6B3A-2683F5FBC8A3}"/>
                  </a:ext>
                </a:extLst>
              </p:cNvPr>
              <p:cNvSpPr/>
              <p:nvPr/>
            </p:nvSpPr>
            <p:spPr>
              <a:xfrm>
                <a:off x="2431332" y="1207145"/>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E61AB1D-8ED7-E547-7D49-9C0DAFA8E176}"/>
                  </a:ext>
                </a:extLst>
              </p:cNvPr>
              <p:cNvSpPr/>
              <p:nvPr/>
            </p:nvSpPr>
            <p:spPr>
              <a:xfrm>
                <a:off x="2646097" y="1090466"/>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B78F09B-16CE-EC8E-A22D-AB848BD7B455}"/>
                  </a:ext>
                </a:extLst>
              </p:cNvPr>
              <p:cNvSpPr/>
              <p:nvPr/>
            </p:nvSpPr>
            <p:spPr>
              <a:xfrm>
                <a:off x="1625957" y="2276323"/>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117A8D1-BBC3-4632-DD39-D22DE137A542}"/>
                  </a:ext>
                </a:extLst>
              </p:cNvPr>
              <p:cNvSpPr/>
              <p:nvPr/>
            </p:nvSpPr>
            <p:spPr>
              <a:xfrm>
                <a:off x="1706187" y="2516778"/>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F6CC76C-A713-1E1A-08AA-82262E6ADABE}"/>
                  </a:ext>
                </a:extLst>
              </p:cNvPr>
              <p:cNvSpPr/>
              <p:nvPr/>
            </p:nvSpPr>
            <p:spPr>
              <a:xfrm>
                <a:off x="1525945" y="2416765"/>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TextBox 186">
              <a:extLst>
                <a:ext uri="{FF2B5EF4-FFF2-40B4-BE49-F238E27FC236}">
                  <a16:creationId xmlns:a16="http://schemas.microsoft.com/office/drawing/2014/main" id="{C05A2AD7-F6FE-0A79-154B-0C43E7DCDA94}"/>
                </a:ext>
              </a:extLst>
            </p:cNvPr>
            <p:cNvSpPr txBox="1"/>
            <p:nvPr/>
          </p:nvSpPr>
          <p:spPr>
            <a:xfrm>
              <a:off x="6210009" y="4414551"/>
              <a:ext cx="2705538" cy="400110"/>
            </a:xfrm>
            <a:prstGeom prst="rect">
              <a:avLst/>
            </a:prstGeom>
            <a:noFill/>
          </p:spPr>
          <p:txBody>
            <a:bodyPr wrap="square" rtlCol="0">
              <a:spAutoFit/>
            </a:bodyPr>
            <a:lstStyle/>
            <a:p>
              <a:r>
                <a:rPr lang="en-US" sz="2000" dirty="0"/>
                <a:t>Embedding Space</a:t>
              </a:r>
            </a:p>
          </p:txBody>
        </p:sp>
        <p:cxnSp>
          <p:nvCxnSpPr>
            <p:cNvPr id="188" name="Straight Arrow Connector 187">
              <a:extLst>
                <a:ext uri="{FF2B5EF4-FFF2-40B4-BE49-F238E27FC236}">
                  <a16:creationId xmlns:a16="http://schemas.microsoft.com/office/drawing/2014/main" id="{61FE2B2C-85D9-DC8C-E107-8829FAAE7086}"/>
                </a:ext>
              </a:extLst>
            </p:cNvPr>
            <p:cNvCxnSpPr>
              <a:cxnSpLocks/>
              <a:stCxn id="20" idx="7"/>
            </p:cNvCxnSpPr>
            <p:nvPr/>
          </p:nvCxnSpPr>
          <p:spPr>
            <a:xfrm flipV="1">
              <a:off x="6347331" y="2941821"/>
              <a:ext cx="672320" cy="374643"/>
            </a:xfrm>
            <a:prstGeom prst="straightConnector1">
              <a:avLst/>
            </a:prstGeom>
            <a:ln w="28575">
              <a:solidFill>
                <a:schemeClr val="tx1"/>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9" name="Straight Arrow Connector 188">
              <a:extLst>
                <a:ext uri="{FF2B5EF4-FFF2-40B4-BE49-F238E27FC236}">
                  <a16:creationId xmlns:a16="http://schemas.microsoft.com/office/drawing/2014/main" id="{83A3B1E7-1095-D6CE-71B2-468B0DDD82BB}"/>
                </a:ext>
              </a:extLst>
            </p:cNvPr>
            <p:cNvCxnSpPr>
              <a:cxnSpLocks/>
              <a:stCxn id="20" idx="5"/>
            </p:cNvCxnSpPr>
            <p:nvPr/>
          </p:nvCxnSpPr>
          <p:spPr>
            <a:xfrm>
              <a:off x="6347331" y="3516060"/>
              <a:ext cx="678783" cy="454807"/>
            </a:xfrm>
            <a:prstGeom prst="straightConnector1">
              <a:avLst/>
            </a:prstGeom>
            <a:ln w="28575">
              <a:solidFill>
                <a:schemeClr val="tx1"/>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92" name="TextBox 191">
            <a:extLst>
              <a:ext uri="{FF2B5EF4-FFF2-40B4-BE49-F238E27FC236}">
                <a16:creationId xmlns:a16="http://schemas.microsoft.com/office/drawing/2014/main" id="{3CB6683C-B002-6970-DFA4-B834E5DD3B5F}"/>
              </a:ext>
            </a:extLst>
          </p:cNvPr>
          <p:cNvSpPr txBox="1"/>
          <p:nvPr/>
        </p:nvSpPr>
        <p:spPr>
          <a:xfrm>
            <a:off x="12859" y="5143315"/>
            <a:ext cx="3962465" cy="707886"/>
          </a:xfrm>
          <a:prstGeom prst="rect">
            <a:avLst/>
          </a:prstGeom>
          <a:noFill/>
        </p:spPr>
        <p:txBody>
          <a:bodyPr wrap="square" rtlCol="0">
            <a:spAutoFit/>
          </a:bodyPr>
          <a:lstStyle/>
          <a:p>
            <a:r>
              <a:rPr lang="en-US" sz="2000" dirty="0"/>
              <a:t>The multi-hop logical operations make the query answers diversified</a:t>
            </a:r>
          </a:p>
        </p:txBody>
      </p:sp>
      <p:sp>
        <p:nvSpPr>
          <p:cNvPr id="193" name="TextBox 192">
            <a:extLst>
              <a:ext uri="{FF2B5EF4-FFF2-40B4-BE49-F238E27FC236}">
                <a16:creationId xmlns:a16="http://schemas.microsoft.com/office/drawing/2014/main" id="{A5E36C06-F51E-724D-7E22-E2FE5A473F8E}"/>
              </a:ext>
            </a:extLst>
          </p:cNvPr>
          <p:cNvSpPr txBox="1"/>
          <p:nvPr/>
        </p:nvSpPr>
        <p:spPr>
          <a:xfrm>
            <a:off x="4930879" y="5132593"/>
            <a:ext cx="3883065" cy="707886"/>
          </a:xfrm>
          <a:prstGeom prst="rect">
            <a:avLst/>
          </a:prstGeom>
          <a:noFill/>
        </p:spPr>
        <p:txBody>
          <a:bodyPr wrap="square" rtlCol="0">
            <a:spAutoFit/>
          </a:bodyPr>
          <a:lstStyle/>
          <a:p>
            <a:r>
              <a:rPr lang="en-US" sz="2000" dirty="0"/>
              <a:t>The </a:t>
            </a:r>
            <a:r>
              <a:rPr lang="en-US" sz="2000" dirty="0">
                <a:solidFill>
                  <a:srgbClr val="FAA100"/>
                </a:solidFill>
              </a:rPr>
              <a:t>answers embeddings </a:t>
            </a:r>
            <a:r>
              <a:rPr lang="en-US" sz="2000" dirty="0"/>
              <a:t>are </a:t>
            </a:r>
            <a:r>
              <a:rPr lang="en-US" sz="2000" dirty="0">
                <a:solidFill>
                  <a:srgbClr val="FF0000"/>
                </a:solidFill>
              </a:rPr>
              <a:t>set(s) </a:t>
            </a:r>
            <a:r>
              <a:rPr lang="en-US" sz="2000" dirty="0"/>
              <a:t>scattered in the embedding space</a:t>
            </a:r>
            <a:endParaRPr lang="en-US" sz="2000" dirty="0">
              <a:solidFill>
                <a:srgbClr val="FAA100"/>
              </a:solidFill>
            </a:endParaRPr>
          </a:p>
        </p:txBody>
      </p:sp>
      <p:grpSp>
        <p:nvGrpSpPr>
          <p:cNvPr id="207" name="Group 206">
            <a:extLst>
              <a:ext uri="{FF2B5EF4-FFF2-40B4-BE49-F238E27FC236}">
                <a16:creationId xmlns:a16="http://schemas.microsoft.com/office/drawing/2014/main" id="{124B4CDB-EFF0-608E-7F93-DA0293FFA3D0}"/>
              </a:ext>
            </a:extLst>
          </p:cNvPr>
          <p:cNvGrpSpPr/>
          <p:nvPr/>
        </p:nvGrpSpPr>
        <p:grpSpPr>
          <a:xfrm>
            <a:off x="7780202" y="1589602"/>
            <a:ext cx="3827712" cy="1391645"/>
            <a:chOff x="8368031" y="1533972"/>
            <a:chExt cx="3827712" cy="1391645"/>
          </a:xfrm>
        </p:grpSpPr>
        <p:grpSp>
          <p:nvGrpSpPr>
            <p:cNvPr id="67" name="Group 66">
              <a:extLst>
                <a:ext uri="{FF2B5EF4-FFF2-40B4-BE49-F238E27FC236}">
                  <a16:creationId xmlns:a16="http://schemas.microsoft.com/office/drawing/2014/main" id="{74BAC805-2EEF-C653-4F71-1533D8AD69B2}"/>
                </a:ext>
              </a:extLst>
            </p:cNvPr>
            <p:cNvGrpSpPr/>
            <p:nvPr/>
          </p:nvGrpSpPr>
          <p:grpSpPr>
            <a:xfrm>
              <a:off x="9901857" y="1533972"/>
              <a:ext cx="1126515" cy="1000869"/>
              <a:chOff x="3287815" y="554662"/>
              <a:chExt cx="2736521" cy="2257440"/>
            </a:xfrm>
          </p:grpSpPr>
          <p:sp>
            <p:nvSpPr>
              <p:cNvPr id="68" name="Rounded Rectangle 67">
                <a:extLst>
                  <a:ext uri="{FF2B5EF4-FFF2-40B4-BE49-F238E27FC236}">
                    <a16:creationId xmlns:a16="http://schemas.microsoft.com/office/drawing/2014/main" id="{F77921A7-9AE8-8A07-D1BA-4CF4C457CF41}"/>
                  </a:ext>
                </a:extLst>
              </p:cNvPr>
              <p:cNvSpPr/>
              <p:nvPr/>
            </p:nvSpPr>
            <p:spPr>
              <a:xfrm>
                <a:off x="3287815" y="554662"/>
                <a:ext cx="2736521" cy="2257440"/>
              </a:xfrm>
              <a:prstGeom prst="roundRect">
                <a:avLst>
                  <a:gd name="adj" fmla="val 4167"/>
                </a:avLst>
              </a:prstGeom>
              <a:ln w="31750">
                <a:solidFill>
                  <a:srgbClr val="003F5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Oval 68">
                <a:extLst>
                  <a:ext uri="{FF2B5EF4-FFF2-40B4-BE49-F238E27FC236}">
                    <a16:creationId xmlns:a16="http://schemas.microsoft.com/office/drawing/2014/main" id="{2257D65B-6F40-A888-7F20-293667D1A672}"/>
                  </a:ext>
                </a:extLst>
              </p:cNvPr>
              <p:cNvSpPr/>
              <p:nvPr/>
            </p:nvSpPr>
            <p:spPr>
              <a:xfrm>
                <a:off x="4111819" y="74279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9FC4044-88FC-C3B1-EDC2-59DF78BEEF63}"/>
                  </a:ext>
                </a:extLst>
              </p:cNvPr>
              <p:cNvSpPr/>
              <p:nvPr/>
            </p:nvSpPr>
            <p:spPr>
              <a:xfrm>
                <a:off x="5526041" y="938109"/>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70F7285-1F51-D6D7-6F6F-6386E6EECA21}"/>
                  </a:ext>
                </a:extLst>
              </p:cNvPr>
              <p:cNvSpPr/>
              <p:nvPr/>
            </p:nvSpPr>
            <p:spPr>
              <a:xfrm>
                <a:off x="3805142" y="88810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9D192C4-C323-D9F1-DEA4-037FE03819AB}"/>
                  </a:ext>
                </a:extLst>
              </p:cNvPr>
              <p:cNvSpPr/>
              <p:nvPr/>
            </p:nvSpPr>
            <p:spPr>
              <a:xfrm>
                <a:off x="4424392" y="81798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A3989DF-F319-6D8B-6DCE-AD0991BC44E4}"/>
                  </a:ext>
                </a:extLst>
              </p:cNvPr>
              <p:cNvSpPr/>
              <p:nvPr/>
            </p:nvSpPr>
            <p:spPr>
              <a:xfrm>
                <a:off x="5348062" y="109045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CE49E2E-7122-185F-B3A0-D59F54D43871}"/>
                  </a:ext>
                </a:extLst>
              </p:cNvPr>
              <p:cNvSpPr/>
              <p:nvPr/>
            </p:nvSpPr>
            <p:spPr>
              <a:xfrm>
                <a:off x="4438552" y="126203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BA624BC-24AE-6457-72B6-D34CF58ECC41}"/>
                  </a:ext>
                </a:extLst>
              </p:cNvPr>
              <p:cNvSpPr/>
              <p:nvPr/>
            </p:nvSpPr>
            <p:spPr>
              <a:xfrm>
                <a:off x="3519356" y="120712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2A2CC73-3F90-A64F-D3F6-42EFCCF2FCA8}"/>
                  </a:ext>
                </a:extLst>
              </p:cNvPr>
              <p:cNvSpPr/>
              <p:nvPr/>
            </p:nvSpPr>
            <p:spPr>
              <a:xfrm>
                <a:off x="5335029" y="64278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06B3E62-6A9D-A852-6E8E-FE512CBF4B2D}"/>
                  </a:ext>
                </a:extLst>
              </p:cNvPr>
              <p:cNvSpPr/>
              <p:nvPr/>
            </p:nvSpPr>
            <p:spPr>
              <a:xfrm>
                <a:off x="4796998" y="121202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7EAD66E-C881-ED9E-3E08-20524E4EC134}"/>
                  </a:ext>
                </a:extLst>
              </p:cNvPr>
              <p:cNvSpPr/>
              <p:nvPr/>
            </p:nvSpPr>
            <p:spPr>
              <a:xfrm>
                <a:off x="5531420" y="137871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9F3D6E5-951A-1C23-5B73-1C83CBF02965}"/>
                  </a:ext>
                </a:extLst>
              </p:cNvPr>
              <p:cNvSpPr/>
              <p:nvPr/>
            </p:nvSpPr>
            <p:spPr>
              <a:xfrm>
                <a:off x="3702585" y="151431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3D3168E-A1B8-229F-A9BE-02DE587AAB53}"/>
                  </a:ext>
                </a:extLst>
              </p:cNvPr>
              <p:cNvSpPr/>
              <p:nvPr/>
            </p:nvSpPr>
            <p:spPr>
              <a:xfrm>
                <a:off x="3827151" y="179060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51E4E09-D89D-47F0-46F2-356438BD6EA2}"/>
                  </a:ext>
                </a:extLst>
              </p:cNvPr>
              <p:cNvSpPr/>
              <p:nvPr/>
            </p:nvSpPr>
            <p:spPr>
              <a:xfrm>
                <a:off x="5095930" y="175958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4E4CF49-320D-174E-B17C-7653E87B0EDC}"/>
                  </a:ext>
                </a:extLst>
              </p:cNvPr>
              <p:cNvSpPr/>
              <p:nvPr/>
            </p:nvSpPr>
            <p:spPr>
              <a:xfrm>
                <a:off x="4146785" y="219548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9BCAF12-D034-1993-2400-EED368CD2053}"/>
                  </a:ext>
                </a:extLst>
              </p:cNvPr>
              <p:cNvSpPr/>
              <p:nvPr/>
            </p:nvSpPr>
            <p:spPr>
              <a:xfrm>
                <a:off x="5176730" y="155956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10DCDAE-36C0-26D1-C0A7-7D3B545732FC}"/>
                  </a:ext>
                </a:extLst>
              </p:cNvPr>
              <p:cNvSpPr/>
              <p:nvPr/>
            </p:nvSpPr>
            <p:spPr>
              <a:xfrm>
                <a:off x="4762535" y="145387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9B551672-7AC9-3ED7-9306-1D45C420FFF9}"/>
                  </a:ext>
                </a:extLst>
              </p:cNvPr>
              <p:cNvSpPr/>
              <p:nvPr/>
            </p:nvSpPr>
            <p:spPr>
              <a:xfrm>
                <a:off x="4684667" y="1816799"/>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283840A-DAA8-1B39-1164-227D5AB56D8A}"/>
                  </a:ext>
                </a:extLst>
              </p:cNvPr>
              <p:cNvSpPr/>
              <p:nvPr/>
            </p:nvSpPr>
            <p:spPr>
              <a:xfrm>
                <a:off x="4849515" y="82375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D37A91C-229E-BBA2-1047-C8D532AECAF2}"/>
                  </a:ext>
                </a:extLst>
              </p:cNvPr>
              <p:cNvSpPr/>
              <p:nvPr/>
            </p:nvSpPr>
            <p:spPr>
              <a:xfrm>
                <a:off x="4096779" y="165957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C13F60E-81E9-7954-CBD7-D530CE2594BC}"/>
                  </a:ext>
                </a:extLst>
              </p:cNvPr>
              <p:cNvSpPr/>
              <p:nvPr/>
            </p:nvSpPr>
            <p:spPr>
              <a:xfrm>
                <a:off x="4474397" y="222393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6022B91-B332-40D8-0912-D7A80F7A661D}"/>
                  </a:ext>
                </a:extLst>
              </p:cNvPr>
              <p:cNvSpPr/>
              <p:nvPr/>
            </p:nvSpPr>
            <p:spPr>
              <a:xfrm>
                <a:off x="5007426" y="222153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A35A1D6-6419-E889-DD9B-47134F2C986C}"/>
                  </a:ext>
                </a:extLst>
              </p:cNvPr>
              <p:cNvSpPr/>
              <p:nvPr/>
            </p:nvSpPr>
            <p:spPr>
              <a:xfrm>
                <a:off x="3877157" y="205961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DC5F782-8BCA-94BE-CDE7-CC5D2E29CB9D}"/>
                  </a:ext>
                </a:extLst>
              </p:cNvPr>
              <p:cNvSpPr/>
              <p:nvPr/>
            </p:nvSpPr>
            <p:spPr>
              <a:xfrm>
                <a:off x="3877157" y="241198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6F60294-2EC4-4079-27E6-0514B27DF031}"/>
                  </a:ext>
                </a:extLst>
              </p:cNvPr>
              <p:cNvSpPr/>
              <p:nvPr/>
            </p:nvSpPr>
            <p:spPr>
              <a:xfrm>
                <a:off x="4356183" y="182626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AFB4135E-CF05-361A-705E-51BF32885838}"/>
                  </a:ext>
                </a:extLst>
              </p:cNvPr>
              <p:cNvSpPr/>
              <p:nvPr/>
            </p:nvSpPr>
            <p:spPr>
              <a:xfrm>
                <a:off x="4891483" y="196674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5F222DB-69C1-0785-D0AA-3BCE2B1EB4B4}"/>
                  </a:ext>
                </a:extLst>
              </p:cNvPr>
              <p:cNvSpPr/>
              <p:nvPr/>
            </p:nvSpPr>
            <p:spPr>
              <a:xfrm>
                <a:off x="5294548" y="209308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432263E6-8BB4-7FA1-D220-32E37D3FE4D1}"/>
                  </a:ext>
                </a:extLst>
              </p:cNvPr>
              <p:cNvSpPr/>
              <p:nvPr/>
            </p:nvSpPr>
            <p:spPr>
              <a:xfrm>
                <a:off x="5041501" y="121439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AA1EC470-A7AD-9C21-654F-D5462257EB08}"/>
                  </a:ext>
                </a:extLst>
              </p:cNvPr>
              <p:cNvSpPr/>
              <p:nvPr/>
            </p:nvSpPr>
            <p:spPr>
              <a:xfrm>
                <a:off x="5053535" y="146430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E610FC4-C072-9718-FE6F-E119551A0D68}"/>
                  </a:ext>
                </a:extLst>
              </p:cNvPr>
              <p:cNvSpPr/>
              <p:nvPr/>
            </p:nvSpPr>
            <p:spPr>
              <a:xfrm>
                <a:off x="3752591" y="1214396"/>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0E066F9A-67F8-9407-2412-96E9DBF56874}"/>
                  </a:ext>
                </a:extLst>
              </p:cNvPr>
              <p:cNvSpPr/>
              <p:nvPr/>
            </p:nvSpPr>
            <p:spPr>
              <a:xfrm>
                <a:off x="4067647" y="1135694"/>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12BC807A-4CCE-B848-BCB5-0FC7FFE8BF64}"/>
                  </a:ext>
                </a:extLst>
              </p:cNvPr>
              <p:cNvSpPr/>
              <p:nvPr/>
            </p:nvSpPr>
            <p:spPr>
              <a:xfrm>
                <a:off x="3944911" y="1316794"/>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87373CFF-FD8B-57E1-30CB-5C523DD3EFBD}"/>
                  </a:ext>
                </a:extLst>
              </p:cNvPr>
              <p:cNvSpPr/>
              <p:nvPr/>
            </p:nvSpPr>
            <p:spPr>
              <a:xfrm>
                <a:off x="5526041" y="1202367"/>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6FB327EF-75D1-AAE5-4668-AF57BD4775AA}"/>
                  </a:ext>
                </a:extLst>
              </p:cNvPr>
              <p:cNvSpPr/>
              <p:nvPr/>
            </p:nvSpPr>
            <p:spPr>
              <a:xfrm>
                <a:off x="5740806" y="1085688"/>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4406A8B7-9946-B5BF-8014-ED990235F0BB}"/>
                  </a:ext>
                </a:extLst>
              </p:cNvPr>
              <p:cNvSpPr/>
              <p:nvPr/>
            </p:nvSpPr>
            <p:spPr>
              <a:xfrm>
                <a:off x="4720666" y="2271545"/>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A28BB3D-7591-69DF-4A19-C83CF1E0E726}"/>
                  </a:ext>
                </a:extLst>
              </p:cNvPr>
              <p:cNvSpPr/>
              <p:nvPr/>
            </p:nvSpPr>
            <p:spPr>
              <a:xfrm>
                <a:off x="4800896" y="2512000"/>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32F7FF1-0F3B-DB17-ED45-2A2CB85387D5}"/>
                  </a:ext>
                </a:extLst>
              </p:cNvPr>
              <p:cNvSpPr/>
              <p:nvPr/>
            </p:nvSpPr>
            <p:spPr>
              <a:xfrm>
                <a:off x="4620654" y="2411987"/>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2549906-A2D2-E4F8-9C8E-9813F4351459}"/>
                  </a:ext>
                </a:extLst>
              </p:cNvPr>
              <p:cNvSpPr/>
              <p:nvPr/>
            </p:nvSpPr>
            <p:spPr>
              <a:xfrm>
                <a:off x="3757316" y="1054709"/>
                <a:ext cx="817670" cy="767592"/>
              </a:xfrm>
              <a:prstGeom prst="ellipse">
                <a:avLst/>
              </a:prstGeom>
              <a:solidFill>
                <a:srgbClr val="BC5090">
                  <a:alpha val="40000"/>
                </a:srgbClr>
              </a:solidFill>
              <a:ln>
                <a:solidFill>
                  <a:srgbClr val="BC5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TextBox 190">
              <a:extLst>
                <a:ext uri="{FF2B5EF4-FFF2-40B4-BE49-F238E27FC236}">
                  <a16:creationId xmlns:a16="http://schemas.microsoft.com/office/drawing/2014/main" id="{35E9E322-85C5-8B3F-45D2-9E2E0EA80DD0}"/>
                </a:ext>
              </a:extLst>
            </p:cNvPr>
            <p:cNvSpPr txBox="1"/>
            <p:nvPr/>
          </p:nvSpPr>
          <p:spPr>
            <a:xfrm>
              <a:off x="9214262" y="2525507"/>
              <a:ext cx="2981481" cy="400110"/>
            </a:xfrm>
            <a:prstGeom prst="rect">
              <a:avLst/>
            </a:prstGeom>
            <a:noFill/>
          </p:spPr>
          <p:txBody>
            <a:bodyPr wrap="square" rtlCol="0">
              <a:spAutoFit/>
            </a:bodyPr>
            <a:lstStyle/>
            <a:p>
              <a:r>
                <a:rPr lang="en-US" sz="2000" dirty="0"/>
                <a:t>Vector Embeddings</a:t>
              </a:r>
            </a:p>
          </p:txBody>
        </p:sp>
        <p:sp>
          <p:nvSpPr>
            <p:cNvPr id="194" name="Right Arrow 193">
              <a:extLst>
                <a:ext uri="{FF2B5EF4-FFF2-40B4-BE49-F238E27FC236}">
                  <a16:creationId xmlns:a16="http://schemas.microsoft.com/office/drawing/2014/main" id="{6945EF44-3169-9883-A653-A09484AB91E5}"/>
                </a:ext>
              </a:extLst>
            </p:cNvPr>
            <p:cNvSpPr/>
            <p:nvPr/>
          </p:nvSpPr>
          <p:spPr>
            <a:xfrm rot="19804154">
              <a:off x="8368031" y="2036105"/>
              <a:ext cx="1073608" cy="40665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a:extLst>
              <a:ext uri="{FF2B5EF4-FFF2-40B4-BE49-F238E27FC236}">
                <a16:creationId xmlns:a16="http://schemas.microsoft.com/office/drawing/2014/main" id="{E02E4AE3-4F6F-CF7C-8ABF-BCCD83E6695A}"/>
              </a:ext>
            </a:extLst>
          </p:cNvPr>
          <p:cNvGrpSpPr/>
          <p:nvPr/>
        </p:nvGrpSpPr>
        <p:grpSpPr>
          <a:xfrm>
            <a:off x="7752543" y="3027073"/>
            <a:ext cx="3417926" cy="1451662"/>
            <a:chOff x="8340372" y="2971443"/>
            <a:chExt cx="3417926" cy="1451662"/>
          </a:xfrm>
        </p:grpSpPr>
        <p:grpSp>
          <p:nvGrpSpPr>
            <p:cNvPr id="106" name="Group 105">
              <a:extLst>
                <a:ext uri="{FF2B5EF4-FFF2-40B4-BE49-F238E27FC236}">
                  <a16:creationId xmlns:a16="http://schemas.microsoft.com/office/drawing/2014/main" id="{943540AD-54F9-D936-342F-A72AF7739550}"/>
                </a:ext>
              </a:extLst>
            </p:cNvPr>
            <p:cNvGrpSpPr/>
            <p:nvPr/>
          </p:nvGrpSpPr>
          <p:grpSpPr>
            <a:xfrm>
              <a:off x="9901856" y="2971443"/>
              <a:ext cx="1126515" cy="1000869"/>
              <a:chOff x="6251936" y="558587"/>
              <a:chExt cx="2736521" cy="2257440"/>
            </a:xfrm>
          </p:grpSpPr>
          <p:sp>
            <p:nvSpPr>
              <p:cNvPr id="107" name="Rounded Rectangle 106">
                <a:extLst>
                  <a:ext uri="{FF2B5EF4-FFF2-40B4-BE49-F238E27FC236}">
                    <a16:creationId xmlns:a16="http://schemas.microsoft.com/office/drawing/2014/main" id="{798556CF-8501-2950-25BA-0089A322C7CE}"/>
                  </a:ext>
                </a:extLst>
              </p:cNvPr>
              <p:cNvSpPr/>
              <p:nvPr/>
            </p:nvSpPr>
            <p:spPr>
              <a:xfrm>
                <a:off x="6251936" y="558587"/>
                <a:ext cx="2736521" cy="2257440"/>
              </a:xfrm>
              <a:prstGeom prst="roundRect">
                <a:avLst>
                  <a:gd name="adj" fmla="val 4167"/>
                </a:avLst>
              </a:prstGeom>
              <a:noFill/>
              <a:ln w="31750">
                <a:solidFill>
                  <a:srgbClr val="003F5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Oval 107">
                <a:extLst>
                  <a:ext uri="{FF2B5EF4-FFF2-40B4-BE49-F238E27FC236}">
                    <a16:creationId xmlns:a16="http://schemas.microsoft.com/office/drawing/2014/main" id="{546C54EB-6EC1-5060-3502-512DEC062505}"/>
                  </a:ext>
                </a:extLst>
              </p:cNvPr>
              <p:cNvSpPr/>
              <p:nvPr/>
            </p:nvSpPr>
            <p:spPr>
              <a:xfrm>
                <a:off x="7075940" y="74672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3B2E5B3-33B2-96ED-B327-6770B44F1E91}"/>
                  </a:ext>
                </a:extLst>
              </p:cNvPr>
              <p:cNvSpPr/>
              <p:nvPr/>
            </p:nvSpPr>
            <p:spPr>
              <a:xfrm>
                <a:off x="8490162" y="942034"/>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549F4D2-21AC-0956-CA8B-7D644AB13452}"/>
                  </a:ext>
                </a:extLst>
              </p:cNvPr>
              <p:cNvSpPr/>
              <p:nvPr/>
            </p:nvSpPr>
            <p:spPr>
              <a:xfrm>
                <a:off x="6769263" y="89202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74A414EF-77B7-BC43-0C31-16AA72FED15A}"/>
                  </a:ext>
                </a:extLst>
              </p:cNvPr>
              <p:cNvSpPr/>
              <p:nvPr/>
            </p:nvSpPr>
            <p:spPr>
              <a:xfrm>
                <a:off x="7388513" y="82191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3284C8C-1FF3-58D6-63A7-E5EA2D8D7ED8}"/>
                  </a:ext>
                </a:extLst>
              </p:cNvPr>
              <p:cNvSpPr/>
              <p:nvPr/>
            </p:nvSpPr>
            <p:spPr>
              <a:xfrm>
                <a:off x="8312183" y="109438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5B9A2886-74FF-59ED-89FA-81F2308622E6}"/>
                  </a:ext>
                </a:extLst>
              </p:cNvPr>
              <p:cNvSpPr/>
              <p:nvPr/>
            </p:nvSpPr>
            <p:spPr>
              <a:xfrm>
                <a:off x="7402673" y="126595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0BA9D442-D4B0-5BAD-F7F6-041A7F64E087}"/>
                  </a:ext>
                </a:extLst>
              </p:cNvPr>
              <p:cNvSpPr/>
              <p:nvPr/>
            </p:nvSpPr>
            <p:spPr>
              <a:xfrm>
                <a:off x="6483477" y="121104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C5AA24E8-9911-E9A5-6C30-C268E3E2A317}"/>
                  </a:ext>
                </a:extLst>
              </p:cNvPr>
              <p:cNvSpPr/>
              <p:nvPr/>
            </p:nvSpPr>
            <p:spPr>
              <a:xfrm>
                <a:off x="8299150" y="64670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CCA929A-707D-EF7E-DE4D-0D0909A5D096}"/>
                  </a:ext>
                </a:extLst>
              </p:cNvPr>
              <p:cNvSpPr/>
              <p:nvPr/>
            </p:nvSpPr>
            <p:spPr>
              <a:xfrm>
                <a:off x="7761119" y="1215949"/>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7F794FFB-0CAD-8746-3516-08324EC4DBDA}"/>
                  </a:ext>
                </a:extLst>
              </p:cNvPr>
              <p:cNvSpPr/>
              <p:nvPr/>
            </p:nvSpPr>
            <p:spPr>
              <a:xfrm>
                <a:off x="8495541" y="138264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09DE0BB-B6F3-DB07-F999-3842B9C3CBDB}"/>
                  </a:ext>
                </a:extLst>
              </p:cNvPr>
              <p:cNvSpPr/>
              <p:nvPr/>
            </p:nvSpPr>
            <p:spPr>
              <a:xfrm>
                <a:off x="6666706" y="151823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E46CADB4-6045-7193-3DF4-6A2B8D66EDF0}"/>
                  </a:ext>
                </a:extLst>
              </p:cNvPr>
              <p:cNvSpPr/>
              <p:nvPr/>
            </p:nvSpPr>
            <p:spPr>
              <a:xfrm>
                <a:off x="6791272" y="179452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D739C826-03E0-C49D-195B-94F19E5C5FCC}"/>
                  </a:ext>
                </a:extLst>
              </p:cNvPr>
              <p:cNvSpPr/>
              <p:nvPr/>
            </p:nvSpPr>
            <p:spPr>
              <a:xfrm>
                <a:off x="8060051" y="176351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78FD12E-A52E-52E4-E7CF-33081F9CB376}"/>
                  </a:ext>
                </a:extLst>
              </p:cNvPr>
              <p:cNvSpPr/>
              <p:nvPr/>
            </p:nvSpPr>
            <p:spPr>
              <a:xfrm>
                <a:off x="7110906" y="219940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ED7AA04-4463-D09D-45D1-0597868ACD4A}"/>
                  </a:ext>
                </a:extLst>
              </p:cNvPr>
              <p:cNvSpPr/>
              <p:nvPr/>
            </p:nvSpPr>
            <p:spPr>
              <a:xfrm>
                <a:off x="8140851" y="156348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4FA8EBFD-0B6C-2F50-C8F5-F97D8AB5AC18}"/>
                  </a:ext>
                </a:extLst>
              </p:cNvPr>
              <p:cNvSpPr/>
              <p:nvPr/>
            </p:nvSpPr>
            <p:spPr>
              <a:xfrm>
                <a:off x="7726656" y="145780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E5EA2C6D-95FC-26BA-33AD-181B1A6EDBDC}"/>
                  </a:ext>
                </a:extLst>
              </p:cNvPr>
              <p:cNvSpPr/>
              <p:nvPr/>
            </p:nvSpPr>
            <p:spPr>
              <a:xfrm>
                <a:off x="7648788" y="182072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A27FA3A0-B6D0-BFAA-3845-E7553CEF4B6D}"/>
                  </a:ext>
                </a:extLst>
              </p:cNvPr>
              <p:cNvSpPr/>
              <p:nvPr/>
            </p:nvSpPr>
            <p:spPr>
              <a:xfrm>
                <a:off x="7813636" y="82768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64A00D8F-AE84-353A-4AD0-AE7B0539B2B3}"/>
                  </a:ext>
                </a:extLst>
              </p:cNvPr>
              <p:cNvSpPr/>
              <p:nvPr/>
            </p:nvSpPr>
            <p:spPr>
              <a:xfrm>
                <a:off x="7060900" y="166350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4B6CB9C-5878-BDA1-84CB-3CD8234A4072}"/>
                  </a:ext>
                </a:extLst>
              </p:cNvPr>
              <p:cNvSpPr/>
              <p:nvPr/>
            </p:nvSpPr>
            <p:spPr>
              <a:xfrm>
                <a:off x="7438518" y="222785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92D2CEE-73DC-D00E-D56C-0121C48E436E}"/>
                  </a:ext>
                </a:extLst>
              </p:cNvPr>
              <p:cNvSpPr/>
              <p:nvPr/>
            </p:nvSpPr>
            <p:spPr>
              <a:xfrm>
                <a:off x="7971547" y="222546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EAED8E6-71ED-711B-DDF9-0FD750A7428B}"/>
                  </a:ext>
                </a:extLst>
              </p:cNvPr>
              <p:cNvSpPr/>
              <p:nvPr/>
            </p:nvSpPr>
            <p:spPr>
              <a:xfrm>
                <a:off x="6841278" y="2063539"/>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2F476BAF-256E-8675-8486-E967E7101117}"/>
                  </a:ext>
                </a:extLst>
              </p:cNvPr>
              <p:cNvSpPr/>
              <p:nvPr/>
            </p:nvSpPr>
            <p:spPr>
              <a:xfrm>
                <a:off x="6841278" y="241591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B306A46-E820-C749-E06D-181E2CA5D008}"/>
                  </a:ext>
                </a:extLst>
              </p:cNvPr>
              <p:cNvSpPr/>
              <p:nvPr/>
            </p:nvSpPr>
            <p:spPr>
              <a:xfrm>
                <a:off x="7320304" y="1830189"/>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2917225-F043-D348-84CE-1145A3D126E4}"/>
                  </a:ext>
                </a:extLst>
              </p:cNvPr>
              <p:cNvSpPr/>
              <p:nvPr/>
            </p:nvSpPr>
            <p:spPr>
              <a:xfrm>
                <a:off x="7855604" y="1970669"/>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5131B481-DCBC-3015-BADA-05F5841E54C7}"/>
                  </a:ext>
                </a:extLst>
              </p:cNvPr>
              <p:cNvSpPr/>
              <p:nvPr/>
            </p:nvSpPr>
            <p:spPr>
              <a:xfrm>
                <a:off x="8258669" y="209701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F8645546-BB13-547D-A7CF-66E44D2B144E}"/>
                  </a:ext>
                </a:extLst>
              </p:cNvPr>
              <p:cNvSpPr/>
              <p:nvPr/>
            </p:nvSpPr>
            <p:spPr>
              <a:xfrm>
                <a:off x="8005622" y="121832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D49E83C-A69B-BD6A-1F65-75AB498A4AE2}"/>
                  </a:ext>
                </a:extLst>
              </p:cNvPr>
              <p:cNvSpPr/>
              <p:nvPr/>
            </p:nvSpPr>
            <p:spPr>
              <a:xfrm>
                <a:off x="8017656" y="146823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1080340-BA68-F4B1-138C-C2C3A78708DA}"/>
                  </a:ext>
                </a:extLst>
              </p:cNvPr>
              <p:cNvSpPr/>
              <p:nvPr/>
            </p:nvSpPr>
            <p:spPr>
              <a:xfrm>
                <a:off x="6716712" y="1218321"/>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D5E6286E-9941-F7F0-9980-28BCD9C20D2C}"/>
                  </a:ext>
                </a:extLst>
              </p:cNvPr>
              <p:cNvSpPr/>
              <p:nvPr/>
            </p:nvSpPr>
            <p:spPr>
              <a:xfrm>
                <a:off x="7031768" y="1139619"/>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BDDAB9CD-A957-539E-BBD8-8D7CD7F5AF14}"/>
                  </a:ext>
                </a:extLst>
              </p:cNvPr>
              <p:cNvSpPr/>
              <p:nvPr/>
            </p:nvSpPr>
            <p:spPr>
              <a:xfrm>
                <a:off x="6909032" y="1320719"/>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03581FC6-A560-5980-C14A-54D8650F2BB9}"/>
                  </a:ext>
                </a:extLst>
              </p:cNvPr>
              <p:cNvSpPr/>
              <p:nvPr/>
            </p:nvSpPr>
            <p:spPr>
              <a:xfrm>
                <a:off x="8490162" y="1206292"/>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B9D514E-0345-AF7B-486D-E53564795895}"/>
                  </a:ext>
                </a:extLst>
              </p:cNvPr>
              <p:cNvSpPr/>
              <p:nvPr/>
            </p:nvSpPr>
            <p:spPr>
              <a:xfrm>
                <a:off x="8704927" y="1089613"/>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A0283D6B-9258-5F13-C762-0DBFD85A3CF0}"/>
                  </a:ext>
                </a:extLst>
              </p:cNvPr>
              <p:cNvSpPr/>
              <p:nvPr/>
            </p:nvSpPr>
            <p:spPr>
              <a:xfrm>
                <a:off x="7684787" y="2275470"/>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8DAC38FD-A274-010F-FE68-B7E550BC2A00}"/>
                  </a:ext>
                </a:extLst>
              </p:cNvPr>
              <p:cNvSpPr/>
              <p:nvPr/>
            </p:nvSpPr>
            <p:spPr>
              <a:xfrm>
                <a:off x="7765017" y="2515925"/>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64732119-6AEB-C154-9C25-F34C36EE7C7F}"/>
                  </a:ext>
                </a:extLst>
              </p:cNvPr>
              <p:cNvSpPr/>
              <p:nvPr/>
            </p:nvSpPr>
            <p:spPr>
              <a:xfrm>
                <a:off x="7584775" y="2415912"/>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DF0BD9C-54F9-8D56-3143-7EC166D7C5A1}"/>
                  </a:ext>
                </a:extLst>
              </p:cNvPr>
              <p:cNvSpPr/>
              <p:nvPr/>
            </p:nvSpPr>
            <p:spPr>
              <a:xfrm>
                <a:off x="6841278" y="1042047"/>
                <a:ext cx="1623439" cy="1326299"/>
              </a:xfrm>
              <a:prstGeom prst="rect">
                <a:avLst/>
              </a:prstGeom>
              <a:solidFill>
                <a:srgbClr val="BC5090">
                  <a:alpha val="40000"/>
                </a:srgbClr>
              </a:solidFill>
              <a:ln>
                <a:solidFill>
                  <a:srgbClr val="BC5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TextBox 189">
              <a:extLst>
                <a:ext uri="{FF2B5EF4-FFF2-40B4-BE49-F238E27FC236}">
                  <a16:creationId xmlns:a16="http://schemas.microsoft.com/office/drawing/2014/main" id="{AF172C95-78C4-4129-0E20-B37AE68E529E}"/>
                </a:ext>
              </a:extLst>
            </p:cNvPr>
            <p:cNvSpPr txBox="1"/>
            <p:nvPr/>
          </p:nvSpPr>
          <p:spPr>
            <a:xfrm>
              <a:off x="9345943" y="4022995"/>
              <a:ext cx="2412355" cy="400110"/>
            </a:xfrm>
            <a:prstGeom prst="rect">
              <a:avLst/>
            </a:prstGeom>
            <a:noFill/>
          </p:spPr>
          <p:txBody>
            <a:bodyPr wrap="square" rtlCol="0">
              <a:spAutoFit/>
            </a:bodyPr>
            <a:lstStyle/>
            <a:p>
              <a:r>
                <a:rPr lang="en-US" sz="2000" dirty="0"/>
                <a:t>Box Embeddings</a:t>
              </a:r>
            </a:p>
          </p:txBody>
        </p:sp>
        <p:sp>
          <p:nvSpPr>
            <p:cNvPr id="195" name="Right Arrow 194">
              <a:extLst>
                <a:ext uri="{FF2B5EF4-FFF2-40B4-BE49-F238E27FC236}">
                  <a16:creationId xmlns:a16="http://schemas.microsoft.com/office/drawing/2014/main" id="{F13CEC35-374B-CEB4-4801-B6F76F831CB4}"/>
                </a:ext>
              </a:extLst>
            </p:cNvPr>
            <p:cNvSpPr/>
            <p:nvPr/>
          </p:nvSpPr>
          <p:spPr>
            <a:xfrm>
              <a:off x="8340372" y="3170893"/>
              <a:ext cx="1073608" cy="40665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C20DEE25-7EB1-9758-0115-EF7AF0BC8D84}"/>
              </a:ext>
            </a:extLst>
          </p:cNvPr>
          <p:cNvGrpSpPr/>
          <p:nvPr/>
        </p:nvGrpSpPr>
        <p:grpSpPr>
          <a:xfrm>
            <a:off x="7792187" y="4396715"/>
            <a:ext cx="3806462" cy="1716464"/>
            <a:chOff x="8380016" y="4341085"/>
            <a:chExt cx="3806462" cy="1716464"/>
          </a:xfrm>
        </p:grpSpPr>
        <p:grpSp>
          <p:nvGrpSpPr>
            <p:cNvPr id="145" name="Group 144">
              <a:extLst>
                <a:ext uri="{FF2B5EF4-FFF2-40B4-BE49-F238E27FC236}">
                  <a16:creationId xmlns:a16="http://schemas.microsoft.com/office/drawing/2014/main" id="{CB53108B-F191-6497-9B0E-90B8F6447ABD}"/>
                </a:ext>
              </a:extLst>
            </p:cNvPr>
            <p:cNvGrpSpPr/>
            <p:nvPr/>
          </p:nvGrpSpPr>
          <p:grpSpPr>
            <a:xfrm>
              <a:off x="9881252" y="4515251"/>
              <a:ext cx="1179968" cy="1048360"/>
              <a:chOff x="9318054" y="554662"/>
              <a:chExt cx="2736521" cy="2257440"/>
            </a:xfrm>
          </p:grpSpPr>
          <p:sp>
            <p:nvSpPr>
              <p:cNvPr id="146" name="Rounded Rectangle 145">
                <a:extLst>
                  <a:ext uri="{FF2B5EF4-FFF2-40B4-BE49-F238E27FC236}">
                    <a16:creationId xmlns:a16="http://schemas.microsoft.com/office/drawing/2014/main" id="{351AD227-49A4-CF61-FC10-00A237A95074}"/>
                  </a:ext>
                </a:extLst>
              </p:cNvPr>
              <p:cNvSpPr/>
              <p:nvPr/>
            </p:nvSpPr>
            <p:spPr>
              <a:xfrm>
                <a:off x="9318054" y="554662"/>
                <a:ext cx="2736521" cy="2257440"/>
              </a:xfrm>
              <a:prstGeom prst="roundRect">
                <a:avLst>
                  <a:gd name="adj" fmla="val 4167"/>
                </a:avLst>
              </a:prstGeom>
              <a:ln w="31750">
                <a:solidFill>
                  <a:srgbClr val="003F5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a:extLst>
                  <a:ext uri="{FF2B5EF4-FFF2-40B4-BE49-F238E27FC236}">
                    <a16:creationId xmlns:a16="http://schemas.microsoft.com/office/drawing/2014/main" id="{0CED0DAD-C8A3-7E81-2A13-A9792923ECA1}"/>
                  </a:ext>
                </a:extLst>
              </p:cNvPr>
              <p:cNvSpPr/>
              <p:nvPr/>
            </p:nvSpPr>
            <p:spPr>
              <a:xfrm>
                <a:off x="10142058" y="74279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D88A65FB-3ECC-CCDA-B225-A83BC9496F6E}"/>
                  </a:ext>
                </a:extLst>
              </p:cNvPr>
              <p:cNvSpPr/>
              <p:nvPr/>
            </p:nvSpPr>
            <p:spPr>
              <a:xfrm>
                <a:off x="11556280" y="938109"/>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609F5DB8-3826-C151-90F2-D176263B99F4}"/>
                  </a:ext>
                </a:extLst>
              </p:cNvPr>
              <p:cNvSpPr/>
              <p:nvPr/>
            </p:nvSpPr>
            <p:spPr>
              <a:xfrm>
                <a:off x="9835381" y="88810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8B4F43D-D219-A485-EB5F-272A6BCE693D}"/>
                  </a:ext>
                </a:extLst>
              </p:cNvPr>
              <p:cNvSpPr/>
              <p:nvPr/>
            </p:nvSpPr>
            <p:spPr>
              <a:xfrm>
                <a:off x="10454631" y="81798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ED1E409-F117-D8DC-6F34-EC710388FD6A}"/>
                  </a:ext>
                </a:extLst>
              </p:cNvPr>
              <p:cNvSpPr/>
              <p:nvPr/>
            </p:nvSpPr>
            <p:spPr>
              <a:xfrm>
                <a:off x="11378301" y="109045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231B94FC-4A82-FA3B-3731-3495FF812F17}"/>
                  </a:ext>
                </a:extLst>
              </p:cNvPr>
              <p:cNvSpPr/>
              <p:nvPr/>
            </p:nvSpPr>
            <p:spPr>
              <a:xfrm>
                <a:off x="10468791" y="126203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B60382F-A59A-CC02-D892-5E79F6DC9AA3}"/>
                  </a:ext>
                </a:extLst>
              </p:cNvPr>
              <p:cNvSpPr/>
              <p:nvPr/>
            </p:nvSpPr>
            <p:spPr>
              <a:xfrm>
                <a:off x="9549595" y="120712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92BE3CF-71C4-B629-2837-774F8E3365AF}"/>
                  </a:ext>
                </a:extLst>
              </p:cNvPr>
              <p:cNvSpPr/>
              <p:nvPr/>
            </p:nvSpPr>
            <p:spPr>
              <a:xfrm>
                <a:off x="11365268" y="64278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356ED11A-1F71-939D-98A5-F16D95444DE0}"/>
                  </a:ext>
                </a:extLst>
              </p:cNvPr>
              <p:cNvSpPr/>
              <p:nvPr/>
            </p:nvSpPr>
            <p:spPr>
              <a:xfrm>
                <a:off x="10827237" y="121202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A95B81E-C535-F30D-00A7-B3CA3A4BCD11}"/>
                  </a:ext>
                </a:extLst>
              </p:cNvPr>
              <p:cNvSpPr/>
              <p:nvPr/>
            </p:nvSpPr>
            <p:spPr>
              <a:xfrm>
                <a:off x="11561659" y="137871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D576E0D4-9F6F-BA4E-943F-ED2EDE9CD9FC}"/>
                  </a:ext>
                </a:extLst>
              </p:cNvPr>
              <p:cNvSpPr/>
              <p:nvPr/>
            </p:nvSpPr>
            <p:spPr>
              <a:xfrm>
                <a:off x="9732824" y="151431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DD980C94-9295-F7AA-B0D0-2BA073C47EAC}"/>
                  </a:ext>
                </a:extLst>
              </p:cNvPr>
              <p:cNvSpPr/>
              <p:nvPr/>
            </p:nvSpPr>
            <p:spPr>
              <a:xfrm>
                <a:off x="9857390" y="1790601"/>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4C7C91B3-36A0-6F9D-F1AB-8D2C91089038}"/>
                  </a:ext>
                </a:extLst>
              </p:cNvPr>
              <p:cNvSpPr/>
              <p:nvPr/>
            </p:nvSpPr>
            <p:spPr>
              <a:xfrm>
                <a:off x="11126169" y="175958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2962B34C-97B0-F56D-4C7A-30CA5E1152BA}"/>
                  </a:ext>
                </a:extLst>
              </p:cNvPr>
              <p:cNvSpPr/>
              <p:nvPr/>
            </p:nvSpPr>
            <p:spPr>
              <a:xfrm>
                <a:off x="10177024" y="2195482"/>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F8D95430-4A9A-ACDA-5551-77B9C3CFF136}"/>
                  </a:ext>
                </a:extLst>
              </p:cNvPr>
              <p:cNvSpPr/>
              <p:nvPr/>
            </p:nvSpPr>
            <p:spPr>
              <a:xfrm>
                <a:off x="11206969" y="1559563"/>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1A7EC83D-AAEA-D187-2AA0-BEA61F544625}"/>
                  </a:ext>
                </a:extLst>
              </p:cNvPr>
              <p:cNvSpPr/>
              <p:nvPr/>
            </p:nvSpPr>
            <p:spPr>
              <a:xfrm>
                <a:off x="10792774" y="145387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828E82C8-A1FB-66C9-7A92-4A6295419753}"/>
                  </a:ext>
                </a:extLst>
              </p:cNvPr>
              <p:cNvSpPr/>
              <p:nvPr/>
            </p:nvSpPr>
            <p:spPr>
              <a:xfrm>
                <a:off x="10714906" y="1816799"/>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899A2315-BB48-3412-8EC8-2DA82382F966}"/>
                  </a:ext>
                </a:extLst>
              </p:cNvPr>
              <p:cNvSpPr/>
              <p:nvPr/>
            </p:nvSpPr>
            <p:spPr>
              <a:xfrm>
                <a:off x="10879754" y="823757"/>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A060B203-D6D3-F7E5-FAB3-B2747BEF66B2}"/>
                  </a:ext>
                </a:extLst>
              </p:cNvPr>
              <p:cNvSpPr/>
              <p:nvPr/>
            </p:nvSpPr>
            <p:spPr>
              <a:xfrm>
                <a:off x="10127018" y="165957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8F965D8D-0B73-1251-9D0D-358A0F856745}"/>
                  </a:ext>
                </a:extLst>
              </p:cNvPr>
              <p:cNvSpPr/>
              <p:nvPr/>
            </p:nvSpPr>
            <p:spPr>
              <a:xfrm>
                <a:off x="10504636" y="2223930"/>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78820B7-8EE6-1BC4-1968-6C90F12D3CB0}"/>
                  </a:ext>
                </a:extLst>
              </p:cNvPr>
              <p:cNvSpPr/>
              <p:nvPr/>
            </p:nvSpPr>
            <p:spPr>
              <a:xfrm>
                <a:off x="11037665" y="2221538"/>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A641CB53-2531-838F-1B8E-DEFDA68DDF08}"/>
                  </a:ext>
                </a:extLst>
              </p:cNvPr>
              <p:cNvSpPr/>
              <p:nvPr/>
            </p:nvSpPr>
            <p:spPr>
              <a:xfrm>
                <a:off x="9907396" y="205961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89F8A0DF-B92D-227C-F724-8F10FEB634A5}"/>
                  </a:ext>
                </a:extLst>
              </p:cNvPr>
              <p:cNvSpPr/>
              <p:nvPr/>
            </p:nvSpPr>
            <p:spPr>
              <a:xfrm>
                <a:off x="9907396" y="241198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076CD12-F606-93A1-3E3F-30DC51A08BA2}"/>
                  </a:ext>
                </a:extLst>
              </p:cNvPr>
              <p:cNvSpPr/>
              <p:nvPr/>
            </p:nvSpPr>
            <p:spPr>
              <a:xfrm>
                <a:off x="10386422" y="182626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F811560A-AF70-6FF0-EF57-AEC825D4A5CA}"/>
                  </a:ext>
                </a:extLst>
              </p:cNvPr>
              <p:cNvSpPr/>
              <p:nvPr/>
            </p:nvSpPr>
            <p:spPr>
              <a:xfrm>
                <a:off x="10921722" y="1966744"/>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0DB716C3-F178-D902-08E4-EF71BE615C1D}"/>
                  </a:ext>
                </a:extLst>
              </p:cNvPr>
              <p:cNvSpPr/>
              <p:nvPr/>
            </p:nvSpPr>
            <p:spPr>
              <a:xfrm>
                <a:off x="11324787" y="209308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ADA82F15-3AB0-CE03-52B6-92C1D4BC83C6}"/>
                  </a:ext>
                </a:extLst>
              </p:cNvPr>
              <p:cNvSpPr/>
              <p:nvPr/>
            </p:nvSpPr>
            <p:spPr>
              <a:xfrm>
                <a:off x="11071740" y="1214395"/>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FDDC587D-1483-10D1-490D-883D6818D3DA}"/>
                  </a:ext>
                </a:extLst>
              </p:cNvPr>
              <p:cNvSpPr/>
              <p:nvPr/>
            </p:nvSpPr>
            <p:spPr>
              <a:xfrm>
                <a:off x="11083774" y="1464306"/>
                <a:ext cx="100012" cy="100013"/>
              </a:xfrm>
              <a:prstGeom prst="ellipse">
                <a:avLst/>
              </a:prstGeom>
              <a:solidFill>
                <a:srgbClr val="003F5B"/>
              </a:solidFill>
              <a:ln>
                <a:solidFill>
                  <a:srgbClr val="00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4EE27580-7B23-A412-C115-54892F467CC0}"/>
                  </a:ext>
                </a:extLst>
              </p:cNvPr>
              <p:cNvSpPr/>
              <p:nvPr/>
            </p:nvSpPr>
            <p:spPr>
              <a:xfrm>
                <a:off x="9782830" y="1214396"/>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8ABAE396-545C-E7F1-47C1-B5D5E1E4BB45}"/>
                  </a:ext>
                </a:extLst>
              </p:cNvPr>
              <p:cNvSpPr/>
              <p:nvPr/>
            </p:nvSpPr>
            <p:spPr>
              <a:xfrm>
                <a:off x="10097886" y="1135694"/>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83DC472B-2DCF-1A8A-6415-A92F8673C8CE}"/>
                  </a:ext>
                </a:extLst>
              </p:cNvPr>
              <p:cNvSpPr/>
              <p:nvPr/>
            </p:nvSpPr>
            <p:spPr>
              <a:xfrm>
                <a:off x="9975150" y="1316794"/>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7955ADBC-046B-388D-F116-198B4BBA7198}"/>
                  </a:ext>
                </a:extLst>
              </p:cNvPr>
              <p:cNvSpPr/>
              <p:nvPr/>
            </p:nvSpPr>
            <p:spPr>
              <a:xfrm>
                <a:off x="11556280" y="1202367"/>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250FA330-0B15-DA4D-24EA-ED83028EFDC9}"/>
                  </a:ext>
                </a:extLst>
              </p:cNvPr>
              <p:cNvSpPr/>
              <p:nvPr/>
            </p:nvSpPr>
            <p:spPr>
              <a:xfrm>
                <a:off x="11771045" y="1085688"/>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1E103156-1E83-4AE4-4802-C5E644B09461}"/>
                  </a:ext>
                </a:extLst>
              </p:cNvPr>
              <p:cNvSpPr/>
              <p:nvPr/>
            </p:nvSpPr>
            <p:spPr>
              <a:xfrm>
                <a:off x="10750905" y="2271545"/>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FE2FC499-D79F-7A6F-D8DB-BDAC5906916D}"/>
                  </a:ext>
                </a:extLst>
              </p:cNvPr>
              <p:cNvSpPr/>
              <p:nvPr/>
            </p:nvSpPr>
            <p:spPr>
              <a:xfrm>
                <a:off x="10831135" y="2512000"/>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C54DE4F1-9C81-2EE6-0862-BB26E637510F}"/>
                  </a:ext>
                </a:extLst>
              </p:cNvPr>
              <p:cNvSpPr/>
              <p:nvPr/>
            </p:nvSpPr>
            <p:spPr>
              <a:xfrm>
                <a:off x="10650893" y="2411987"/>
                <a:ext cx="100012" cy="100013"/>
              </a:xfrm>
              <a:prstGeom prst="ellipse">
                <a:avLst/>
              </a:prstGeom>
              <a:solidFill>
                <a:srgbClr val="FFA601"/>
              </a:solidFill>
              <a:ln>
                <a:solidFill>
                  <a:srgbClr val="FFA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FFFEBA59-EE9F-3C3A-343A-295F0B2515C8}"/>
                  </a:ext>
                </a:extLst>
              </p:cNvPr>
              <p:cNvSpPr/>
              <p:nvPr/>
            </p:nvSpPr>
            <p:spPr>
              <a:xfrm>
                <a:off x="9762829" y="1055930"/>
                <a:ext cx="514207" cy="514350"/>
              </a:xfrm>
              <a:prstGeom prst="ellipse">
                <a:avLst/>
              </a:prstGeom>
              <a:solidFill>
                <a:srgbClr val="BC5090">
                  <a:alpha val="40000"/>
                </a:srgbClr>
              </a:solidFill>
              <a:ln>
                <a:solidFill>
                  <a:srgbClr val="BC5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6C7FCD8D-DD11-5C13-94E7-73E5050C4D01}"/>
                  </a:ext>
                </a:extLst>
              </p:cNvPr>
              <p:cNvSpPr/>
              <p:nvPr/>
            </p:nvSpPr>
            <p:spPr>
              <a:xfrm>
                <a:off x="11462436" y="864365"/>
                <a:ext cx="514207" cy="514350"/>
              </a:xfrm>
              <a:prstGeom prst="ellipse">
                <a:avLst/>
              </a:prstGeom>
              <a:solidFill>
                <a:srgbClr val="BC5090">
                  <a:alpha val="40000"/>
                </a:srgbClr>
              </a:solidFill>
              <a:ln>
                <a:solidFill>
                  <a:srgbClr val="BC5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233F1A05-958D-F535-AA12-992BDD1307F8}"/>
                  </a:ext>
                </a:extLst>
              </p:cNvPr>
              <p:cNvSpPr/>
              <p:nvPr/>
            </p:nvSpPr>
            <p:spPr>
              <a:xfrm>
                <a:off x="10559017" y="2193098"/>
                <a:ext cx="514207" cy="514350"/>
              </a:xfrm>
              <a:prstGeom prst="ellipse">
                <a:avLst/>
              </a:prstGeom>
              <a:solidFill>
                <a:srgbClr val="BC5090">
                  <a:alpha val="40000"/>
                </a:srgbClr>
              </a:solidFill>
              <a:ln>
                <a:solidFill>
                  <a:srgbClr val="BC5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extBox 185">
              <a:extLst>
                <a:ext uri="{FF2B5EF4-FFF2-40B4-BE49-F238E27FC236}">
                  <a16:creationId xmlns:a16="http://schemas.microsoft.com/office/drawing/2014/main" id="{3FFEDFD8-F5F8-6A37-3333-E384F4594937}"/>
                </a:ext>
              </a:extLst>
            </p:cNvPr>
            <p:cNvSpPr txBox="1"/>
            <p:nvPr/>
          </p:nvSpPr>
          <p:spPr>
            <a:xfrm>
              <a:off x="9204997" y="5657439"/>
              <a:ext cx="2981481" cy="400110"/>
            </a:xfrm>
            <a:prstGeom prst="rect">
              <a:avLst/>
            </a:prstGeom>
            <a:noFill/>
          </p:spPr>
          <p:txBody>
            <a:bodyPr wrap="square" rtlCol="0">
              <a:spAutoFit/>
            </a:bodyPr>
            <a:lstStyle/>
            <a:p>
              <a:r>
                <a:rPr lang="en-US" sz="2000" dirty="0"/>
                <a:t>Particle Embeddings</a:t>
              </a:r>
            </a:p>
          </p:txBody>
        </p:sp>
        <p:sp>
          <p:nvSpPr>
            <p:cNvPr id="196" name="Right Arrow 195">
              <a:extLst>
                <a:ext uri="{FF2B5EF4-FFF2-40B4-BE49-F238E27FC236}">
                  <a16:creationId xmlns:a16="http://schemas.microsoft.com/office/drawing/2014/main" id="{FDC67185-4163-7992-0FB9-896C55ACF02D}"/>
                </a:ext>
              </a:extLst>
            </p:cNvPr>
            <p:cNvSpPr/>
            <p:nvPr/>
          </p:nvSpPr>
          <p:spPr>
            <a:xfrm rot="1928034">
              <a:off x="8380016" y="4341085"/>
              <a:ext cx="1073608" cy="40665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Right Arrow 197">
            <a:extLst>
              <a:ext uri="{FF2B5EF4-FFF2-40B4-BE49-F238E27FC236}">
                <a16:creationId xmlns:a16="http://schemas.microsoft.com/office/drawing/2014/main" id="{0DEBBC24-1DA7-D0C9-DD87-CDF0D8F5BAA5}"/>
              </a:ext>
            </a:extLst>
          </p:cNvPr>
          <p:cNvSpPr/>
          <p:nvPr/>
        </p:nvSpPr>
        <p:spPr>
          <a:xfrm>
            <a:off x="3803622" y="5262854"/>
            <a:ext cx="1073608" cy="40665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lide Number Placeholder 3">
            <a:extLst>
              <a:ext uri="{FF2B5EF4-FFF2-40B4-BE49-F238E27FC236}">
                <a16:creationId xmlns:a16="http://schemas.microsoft.com/office/drawing/2014/main" id="{001B3433-C408-6E93-6F17-8E865FA98A73}"/>
              </a:ext>
            </a:extLst>
          </p:cNvPr>
          <p:cNvSpPr>
            <a:spLocks noGrp="1"/>
          </p:cNvSpPr>
          <p:nvPr>
            <p:ph type="sldNum" sz="quarter" idx="12"/>
          </p:nvPr>
        </p:nvSpPr>
        <p:spPr>
          <a:xfrm>
            <a:off x="8610600" y="6356350"/>
            <a:ext cx="2743200" cy="365125"/>
          </a:xfrm>
        </p:spPr>
        <p:txBody>
          <a:bodyPr/>
          <a:lstStyle/>
          <a:p>
            <a:fld id="{1CF2D47E-0AF1-4C27-801F-64E3E5BF7F72}" type="slidenum">
              <a:rPr lang="en-US" smtClean="0"/>
              <a:t>18</a:t>
            </a:fld>
            <a:endParaRPr lang="en-US"/>
          </a:p>
        </p:txBody>
      </p:sp>
      <p:sp>
        <p:nvSpPr>
          <p:cNvPr id="3" name="TextBox 2">
            <a:extLst>
              <a:ext uri="{FF2B5EF4-FFF2-40B4-BE49-F238E27FC236}">
                <a16:creationId xmlns:a16="http://schemas.microsoft.com/office/drawing/2014/main" id="{4392C476-60F8-BB43-A517-7E4668AA8B85}"/>
              </a:ext>
            </a:extLst>
          </p:cNvPr>
          <p:cNvSpPr txBox="1"/>
          <p:nvPr/>
        </p:nvSpPr>
        <p:spPr>
          <a:xfrm>
            <a:off x="0" y="6270050"/>
            <a:ext cx="12109408" cy="600164"/>
          </a:xfrm>
          <a:prstGeom prst="rect">
            <a:avLst/>
          </a:prstGeom>
          <a:noFill/>
        </p:spPr>
        <p:txBody>
          <a:bodyPr wrap="square">
            <a:spAutoFit/>
          </a:bodyPr>
          <a:lstStyle/>
          <a:p>
            <a:r>
              <a:rPr lang="en-US" sz="1100" dirty="0">
                <a:solidFill>
                  <a:srgbClr val="222222"/>
                </a:solidFill>
                <a:latin typeface="Arial" panose="020B0604020202020204" pitchFamily="34" charset="0"/>
              </a:rPr>
              <a:t>William L. Hamilton, Payal Bajaj, Marinka </a:t>
            </a:r>
            <a:r>
              <a:rPr lang="en-US" sz="1100" dirty="0" err="1">
                <a:solidFill>
                  <a:srgbClr val="222222"/>
                </a:solidFill>
                <a:latin typeface="Arial" panose="020B0604020202020204" pitchFamily="34" charset="0"/>
              </a:rPr>
              <a:t>Zitnik</a:t>
            </a:r>
            <a:r>
              <a:rPr lang="en-US" sz="1100" dirty="0">
                <a:solidFill>
                  <a:srgbClr val="222222"/>
                </a:solidFill>
                <a:latin typeface="Arial" panose="020B0604020202020204" pitchFamily="34" charset="0"/>
              </a:rPr>
              <a:t>, Dan </a:t>
            </a:r>
            <a:r>
              <a:rPr lang="en-US" sz="1100" dirty="0" err="1">
                <a:solidFill>
                  <a:srgbClr val="222222"/>
                </a:solidFill>
                <a:latin typeface="Arial" panose="020B0604020202020204" pitchFamily="34" charset="0"/>
              </a:rPr>
              <a:t>Jurafsky</a:t>
            </a:r>
            <a:r>
              <a:rPr lang="en-US" sz="1100" dirty="0">
                <a:solidFill>
                  <a:srgbClr val="222222"/>
                </a:solidFill>
                <a:latin typeface="Arial" panose="020B0604020202020204" pitchFamily="34" charset="0"/>
              </a:rPr>
              <a:t>, Jure </a:t>
            </a:r>
            <a:r>
              <a:rPr lang="en-US" sz="1100" dirty="0" err="1">
                <a:solidFill>
                  <a:srgbClr val="222222"/>
                </a:solidFill>
                <a:latin typeface="Arial" panose="020B0604020202020204" pitchFamily="34" charset="0"/>
              </a:rPr>
              <a:t>Leskovec</a:t>
            </a:r>
            <a:r>
              <a:rPr lang="en-US" sz="1100" dirty="0">
                <a:solidFill>
                  <a:srgbClr val="222222"/>
                </a:solidFill>
                <a:latin typeface="Arial" panose="020B0604020202020204" pitchFamily="34" charset="0"/>
              </a:rPr>
              <a:t>. Embedding Logical Queries on Knowledge Graphs. </a:t>
            </a:r>
            <a:r>
              <a:rPr lang="en-US" sz="1100" dirty="0" err="1">
                <a:solidFill>
                  <a:srgbClr val="222222"/>
                </a:solidFill>
                <a:latin typeface="Arial" panose="020B0604020202020204" pitchFamily="34" charset="0"/>
              </a:rPr>
              <a:t>NeurIPS</a:t>
            </a:r>
            <a:r>
              <a:rPr lang="en-US" sz="1100" dirty="0">
                <a:solidFill>
                  <a:srgbClr val="222222"/>
                </a:solidFill>
                <a:latin typeface="Arial" panose="020B0604020202020204" pitchFamily="34" charset="0"/>
              </a:rPr>
              <a:t> 2018.</a:t>
            </a:r>
          </a:p>
          <a:p>
            <a:r>
              <a:rPr lang="en-US" sz="1100" dirty="0" err="1">
                <a:solidFill>
                  <a:srgbClr val="222222"/>
                </a:solidFill>
                <a:latin typeface="Arial" panose="020B0604020202020204" pitchFamily="34" charset="0"/>
              </a:rPr>
              <a:t>Hongyu</a:t>
            </a:r>
            <a:r>
              <a:rPr lang="en-US" sz="1100" dirty="0">
                <a:solidFill>
                  <a:srgbClr val="222222"/>
                </a:solidFill>
                <a:latin typeface="Arial" panose="020B0604020202020204" pitchFamily="34" charset="0"/>
              </a:rPr>
              <a:t> Ren, </a:t>
            </a:r>
            <a:r>
              <a:rPr lang="en-US" sz="1100" dirty="0" err="1">
                <a:solidFill>
                  <a:srgbClr val="222222"/>
                </a:solidFill>
                <a:latin typeface="Arial" panose="020B0604020202020204" pitchFamily="34" charset="0"/>
              </a:rPr>
              <a:t>Weihua</a:t>
            </a:r>
            <a:r>
              <a:rPr lang="en-US" sz="1100" dirty="0">
                <a:solidFill>
                  <a:srgbClr val="222222"/>
                </a:solidFill>
                <a:latin typeface="Arial" panose="020B0604020202020204" pitchFamily="34" charset="0"/>
              </a:rPr>
              <a:t> Hu, Jure </a:t>
            </a:r>
            <a:r>
              <a:rPr lang="en-US" sz="1100" dirty="0" err="1">
                <a:solidFill>
                  <a:srgbClr val="222222"/>
                </a:solidFill>
                <a:latin typeface="Arial" panose="020B0604020202020204" pitchFamily="34" charset="0"/>
              </a:rPr>
              <a:t>Leskovec</a:t>
            </a:r>
            <a:r>
              <a:rPr lang="en-US" sz="1100" dirty="0">
                <a:solidFill>
                  <a:srgbClr val="222222"/>
                </a:solidFill>
                <a:latin typeface="Arial" panose="020B0604020202020204" pitchFamily="34" charset="0"/>
              </a:rPr>
              <a:t>. Query2box: Reasoning over Knowledge Graphs in Vector Space using Box Embeddings. ICLR 2020.</a:t>
            </a:r>
            <a:endParaRPr lang="en-HK" sz="1100" dirty="0">
              <a:solidFill>
                <a:srgbClr val="222222"/>
              </a:solidFill>
              <a:latin typeface="Arial" panose="020B0604020202020204" pitchFamily="34" charset="0"/>
            </a:endParaRPr>
          </a:p>
          <a:p>
            <a:r>
              <a:rPr lang="en-US" sz="1100" dirty="0">
                <a:solidFill>
                  <a:srgbClr val="222222"/>
                </a:solidFill>
                <a:latin typeface="Arial" panose="020B0604020202020204" pitchFamily="34" charset="0"/>
              </a:rPr>
              <a:t>Example from: </a:t>
            </a:r>
            <a:r>
              <a:rPr lang="en-HK" sz="1100" dirty="0">
                <a:solidFill>
                  <a:srgbClr val="222222"/>
                </a:solidFill>
                <a:latin typeface="Arial" panose="020B0604020202020204" pitchFamily="34" charset="0"/>
              </a:rPr>
              <a:t>Jiaxin </a:t>
            </a:r>
            <a:r>
              <a:rPr lang="en-HK" sz="1100" b="0" i="0" dirty="0">
                <a:solidFill>
                  <a:srgbClr val="222222"/>
                </a:solidFill>
                <a:effectLst/>
                <a:latin typeface="Arial" panose="020B0604020202020204" pitchFamily="34" charset="0"/>
              </a:rPr>
              <a:t>Bai, Zihao Wang, Hongming Zhang, Yangqiu Song: Query2Particles: Knowledge Graph Reasoning with Particle Embeddings. NAACL-HLT (Findings) 2022.</a:t>
            </a:r>
            <a:endParaRPr lang="LID4096" sz="1100" dirty="0"/>
          </a:p>
        </p:txBody>
      </p:sp>
      <p:sp>
        <p:nvSpPr>
          <p:cNvPr id="5" name="TextBox 4">
            <a:extLst>
              <a:ext uri="{FF2B5EF4-FFF2-40B4-BE49-F238E27FC236}">
                <a16:creationId xmlns:a16="http://schemas.microsoft.com/office/drawing/2014/main" id="{8B3CB49F-9958-7935-665C-E4C5B123C282}"/>
              </a:ext>
            </a:extLst>
          </p:cNvPr>
          <p:cNvSpPr txBox="1"/>
          <p:nvPr/>
        </p:nvSpPr>
        <p:spPr>
          <a:xfrm>
            <a:off x="10522552" y="1685260"/>
            <a:ext cx="644728" cy="400110"/>
          </a:xfrm>
          <a:prstGeom prst="rect">
            <a:avLst/>
          </a:prstGeom>
          <a:noFill/>
        </p:spPr>
        <p:txBody>
          <a:bodyPr wrap="none" rtlCol="0">
            <a:spAutoFit/>
          </a:bodyPr>
          <a:lstStyle/>
          <a:p>
            <a:r>
              <a:rPr lang="en-HK" sz="2000" dirty="0">
                <a:solidFill>
                  <a:srgbClr val="FF0000"/>
                </a:solidFill>
              </a:rPr>
              <a:t>GQE</a:t>
            </a:r>
          </a:p>
        </p:txBody>
      </p:sp>
      <p:sp>
        <p:nvSpPr>
          <p:cNvPr id="206" name="TextBox 205">
            <a:extLst>
              <a:ext uri="{FF2B5EF4-FFF2-40B4-BE49-F238E27FC236}">
                <a16:creationId xmlns:a16="http://schemas.microsoft.com/office/drawing/2014/main" id="{34A3CA92-4B0E-D9C0-3E96-C649CEC12643}"/>
              </a:ext>
            </a:extLst>
          </p:cNvPr>
          <p:cNvSpPr txBox="1"/>
          <p:nvPr/>
        </p:nvSpPr>
        <p:spPr>
          <a:xfrm>
            <a:off x="10530843" y="3304049"/>
            <a:ext cx="1336713" cy="400110"/>
          </a:xfrm>
          <a:prstGeom prst="rect">
            <a:avLst/>
          </a:prstGeom>
          <a:noFill/>
        </p:spPr>
        <p:txBody>
          <a:bodyPr wrap="none" rtlCol="0">
            <a:spAutoFit/>
          </a:bodyPr>
          <a:lstStyle/>
          <a:p>
            <a:r>
              <a:rPr lang="en-US" altLang="zh-CN" sz="2000" dirty="0">
                <a:solidFill>
                  <a:srgbClr val="FF0000"/>
                </a:solidFill>
              </a:rPr>
              <a:t>Query2Box</a:t>
            </a:r>
            <a:endParaRPr lang="en-HK" sz="2000" dirty="0">
              <a:solidFill>
                <a:srgbClr val="FF0000"/>
              </a:solidFill>
            </a:endParaRPr>
          </a:p>
        </p:txBody>
      </p:sp>
      <p:sp>
        <p:nvSpPr>
          <p:cNvPr id="210" name="TextBox 209">
            <a:extLst>
              <a:ext uri="{FF2B5EF4-FFF2-40B4-BE49-F238E27FC236}">
                <a16:creationId xmlns:a16="http://schemas.microsoft.com/office/drawing/2014/main" id="{9FE350A3-7C90-BE8E-578D-7DAE5BD75D09}"/>
              </a:ext>
            </a:extLst>
          </p:cNvPr>
          <p:cNvSpPr txBox="1"/>
          <p:nvPr/>
        </p:nvSpPr>
        <p:spPr>
          <a:xfrm>
            <a:off x="10535155" y="4784529"/>
            <a:ext cx="1740156" cy="400110"/>
          </a:xfrm>
          <a:prstGeom prst="rect">
            <a:avLst/>
          </a:prstGeom>
          <a:noFill/>
        </p:spPr>
        <p:txBody>
          <a:bodyPr wrap="none" rtlCol="0">
            <a:spAutoFit/>
          </a:bodyPr>
          <a:lstStyle/>
          <a:p>
            <a:r>
              <a:rPr lang="en-US" altLang="zh-CN" sz="2000" dirty="0">
                <a:solidFill>
                  <a:srgbClr val="FF0000"/>
                </a:solidFill>
              </a:rPr>
              <a:t>Query2Particle</a:t>
            </a:r>
            <a:endParaRPr lang="en-HK" sz="2000" dirty="0">
              <a:solidFill>
                <a:srgbClr val="FF0000"/>
              </a:solidFill>
            </a:endParaRPr>
          </a:p>
        </p:txBody>
      </p:sp>
    </p:spTree>
    <p:extLst>
      <p:ext uri="{BB962C8B-B14F-4D97-AF65-F5344CB8AC3E}">
        <p14:creationId xmlns:p14="http://schemas.microsoft.com/office/powerpoint/2010/main" val="25783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2" grpId="0"/>
      <p:bldP spid="193" grpId="0"/>
      <p:bldP spid="198" grpId="0" animBg="1"/>
      <p:bldP spid="5" grpId="0"/>
      <p:bldP spid="206" grpId="0"/>
      <p:bldP spid="2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9931-DF70-ADA3-6B8F-C8DBDBEF7C3B}"/>
              </a:ext>
            </a:extLst>
          </p:cNvPr>
          <p:cNvSpPr>
            <a:spLocks noGrp="1"/>
          </p:cNvSpPr>
          <p:nvPr>
            <p:ph type="title"/>
          </p:nvPr>
        </p:nvSpPr>
        <p:spPr>
          <a:xfrm>
            <a:off x="839561" y="17116"/>
            <a:ext cx="10515600" cy="1213619"/>
          </a:xfrm>
        </p:spPr>
        <p:txBody>
          <a:bodyPr/>
          <a:lstStyle/>
          <a:p>
            <a:r>
              <a:rPr lang="en-HK" dirty="0"/>
              <a:t>What’s Still Missing to Support RAG?</a:t>
            </a:r>
          </a:p>
        </p:txBody>
      </p:sp>
      <p:sp>
        <p:nvSpPr>
          <p:cNvPr id="4" name="Slide Number Placeholder 3">
            <a:extLst>
              <a:ext uri="{FF2B5EF4-FFF2-40B4-BE49-F238E27FC236}">
                <a16:creationId xmlns:a16="http://schemas.microsoft.com/office/drawing/2014/main" id="{A398A73A-E981-1931-0258-5548DD89B9A5}"/>
              </a:ext>
            </a:extLst>
          </p:cNvPr>
          <p:cNvSpPr>
            <a:spLocks noGrp="1"/>
          </p:cNvSpPr>
          <p:nvPr>
            <p:ph type="sldNum" sz="quarter" idx="12"/>
          </p:nvPr>
        </p:nvSpPr>
        <p:spPr/>
        <p:txBody>
          <a:bodyPr/>
          <a:lstStyle/>
          <a:p>
            <a:fld id="{360D54F1-1E69-41BF-8A89-6B497D4E24EC}" type="slidenum">
              <a:rPr lang="en-US" smtClean="0"/>
              <a:t>19</a:t>
            </a:fld>
            <a:endParaRPr lang="en-US"/>
          </a:p>
        </p:txBody>
      </p:sp>
      <p:sp>
        <p:nvSpPr>
          <p:cNvPr id="17" name="TextBox 16">
            <a:extLst>
              <a:ext uri="{FF2B5EF4-FFF2-40B4-BE49-F238E27FC236}">
                <a16:creationId xmlns:a16="http://schemas.microsoft.com/office/drawing/2014/main" id="{8CE03DAA-612C-BB15-4DB1-F7DBB8A09381}"/>
              </a:ext>
            </a:extLst>
          </p:cNvPr>
          <p:cNvSpPr txBox="1"/>
          <p:nvPr/>
        </p:nvSpPr>
        <p:spPr>
          <a:xfrm>
            <a:off x="457200" y="1154510"/>
            <a:ext cx="10972800" cy="1200329"/>
          </a:xfrm>
          <a:prstGeom prst="rect">
            <a:avLst/>
          </a:prstGeom>
          <a:noFill/>
        </p:spPr>
        <p:txBody>
          <a:bodyPr wrap="square">
            <a:spAutoFit/>
          </a:bodyPr>
          <a:lstStyle/>
          <a:p>
            <a:r>
              <a:rPr lang="en-US" altLang="zh-CN" sz="2400" dirty="0"/>
              <a:t>W</a:t>
            </a:r>
            <a:r>
              <a:rPr lang="en-HK" sz="2400" dirty="0"/>
              <a:t>hat is the effect of the Fed raising the interest rate to </a:t>
            </a:r>
            <a:r>
              <a:rPr lang="en-HK" sz="2400" dirty="0">
                <a:solidFill>
                  <a:srgbClr val="00B050"/>
                </a:solidFill>
              </a:rPr>
              <a:t>more than 6%</a:t>
            </a:r>
            <a:r>
              <a:rPr lang="en-HK" sz="2400" dirty="0"/>
              <a:t> </a:t>
            </a:r>
            <a:r>
              <a:rPr lang="en-US" altLang="zh-CN" sz="2400" dirty="0">
                <a:solidFill>
                  <a:srgbClr val="FF0000"/>
                </a:solidFill>
              </a:rPr>
              <a:t>while</a:t>
            </a:r>
            <a:r>
              <a:rPr lang="en-US" altLang="zh-CN" sz="2400" dirty="0"/>
              <a:t> China dropping the </a:t>
            </a:r>
            <a:r>
              <a:rPr lang="en-HK" sz="2400" dirty="0"/>
              <a:t>rate to </a:t>
            </a:r>
            <a:r>
              <a:rPr lang="en-HK" sz="2400" dirty="0">
                <a:solidFill>
                  <a:srgbClr val="00B050"/>
                </a:solidFill>
              </a:rPr>
              <a:t>less than 2%</a:t>
            </a:r>
            <a:r>
              <a:rPr lang="en-HK" sz="2400" dirty="0"/>
              <a:t> </a:t>
            </a:r>
            <a:r>
              <a:rPr lang="en-HK" sz="2400" dirty="0">
                <a:solidFill>
                  <a:srgbClr val="FF0000"/>
                </a:solidFill>
              </a:rPr>
              <a:t>and</a:t>
            </a:r>
            <a:r>
              <a:rPr lang="en-HK" sz="2400" dirty="0"/>
              <a:t> OPEC+ reduces oil production </a:t>
            </a:r>
            <a:r>
              <a:rPr lang="en-US" sz="2400" dirty="0"/>
              <a:t>by </a:t>
            </a:r>
            <a:r>
              <a:rPr lang="en-US" sz="2400" dirty="0">
                <a:solidFill>
                  <a:srgbClr val="00B050"/>
                </a:solidFill>
              </a:rPr>
              <a:t>1 million barrels a day</a:t>
            </a:r>
            <a:r>
              <a:rPr lang="en-HK" sz="2400" dirty="0"/>
              <a:t>, </a:t>
            </a:r>
            <a:r>
              <a:rPr lang="en-HK" sz="2400" dirty="0">
                <a:solidFill>
                  <a:srgbClr val="00B0F0"/>
                </a:solidFill>
              </a:rPr>
              <a:t>and</a:t>
            </a:r>
            <a:r>
              <a:rPr lang="en-HK" sz="2400" dirty="0"/>
              <a:t> the consequence of this effect?</a:t>
            </a:r>
          </a:p>
        </p:txBody>
      </p:sp>
      <p:sp>
        <p:nvSpPr>
          <p:cNvPr id="5" name="TextBox 4">
            <a:extLst>
              <a:ext uri="{FF2B5EF4-FFF2-40B4-BE49-F238E27FC236}">
                <a16:creationId xmlns:a16="http://schemas.microsoft.com/office/drawing/2014/main" id="{A8DB82AC-63FC-793B-D18F-3F2E8EBBF09B}"/>
              </a:ext>
            </a:extLst>
          </p:cNvPr>
          <p:cNvSpPr txBox="1"/>
          <p:nvPr/>
        </p:nvSpPr>
        <p:spPr>
          <a:xfrm>
            <a:off x="592816" y="2792697"/>
            <a:ext cx="320583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Fed raising interest rate to</a:t>
            </a:r>
            <a:r>
              <a:rPr lang="zh-CN" altLang="en-US" dirty="0"/>
              <a:t> </a:t>
            </a:r>
            <a:r>
              <a:rPr lang="en-HK" altLang="zh-CN" dirty="0"/>
              <a:t>&gt; 6%</a:t>
            </a:r>
            <a:r>
              <a:rPr lang="en-HK" dirty="0"/>
              <a:t> </a:t>
            </a:r>
          </a:p>
        </p:txBody>
      </p:sp>
      <p:sp>
        <p:nvSpPr>
          <p:cNvPr id="7" name="TextBox 6">
            <a:extLst>
              <a:ext uri="{FF2B5EF4-FFF2-40B4-BE49-F238E27FC236}">
                <a16:creationId xmlns:a16="http://schemas.microsoft.com/office/drawing/2014/main" id="{26CFD6F8-1257-5231-17A3-E99BF057B271}"/>
              </a:ext>
            </a:extLst>
          </p:cNvPr>
          <p:cNvSpPr txBox="1"/>
          <p:nvPr/>
        </p:nvSpPr>
        <p:spPr>
          <a:xfrm>
            <a:off x="592816" y="3746294"/>
            <a:ext cx="367762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dirty="0"/>
              <a:t>China dropping </a:t>
            </a:r>
            <a:r>
              <a:rPr lang="en-HK" dirty="0"/>
              <a:t>interest rate to &lt; 2%</a:t>
            </a:r>
          </a:p>
        </p:txBody>
      </p:sp>
      <p:sp>
        <p:nvSpPr>
          <p:cNvPr id="83" name="TextBox 82">
            <a:extLst>
              <a:ext uri="{FF2B5EF4-FFF2-40B4-BE49-F238E27FC236}">
                <a16:creationId xmlns:a16="http://schemas.microsoft.com/office/drawing/2014/main" id="{1F257676-2532-54FA-D93C-E59AA27A4B54}"/>
              </a:ext>
            </a:extLst>
          </p:cNvPr>
          <p:cNvSpPr txBox="1"/>
          <p:nvPr/>
        </p:nvSpPr>
        <p:spPr>
          <a:xfrm>
            <a:off x="7242450" y="3785560"/>
            <a:ext cx="554960" cy="369332"/>
          </a:xfrm>
          <a:prstGeom prst="rect">
            <a:avLst/>
          </a:prstGeom>
          <a:noFill/>
        </p:spPr>
        <p:txBody>
          <a:bodyPr wrap="none" rtlCol="0">
            <a:spAutoFit/>
          </a:bodyPr>
          <a:lstStyle/>
          <a:p>
            <a:r>
              <a:rPr lang="en-HK" dirty="0"/>
              <a:t>Join</a:t>
            </a:r>
          </a:p>
        </p:txBody>
      </p:sp>
      <p:grpSp>
        <p:nvGrpSpPr>
          <p:cNvPr id="85" name="Group 84">
            <a:extLst>
              <a:ext uri="{FF2B5EF4-FFF2-40B4-BE49-F238E27FC236}">
                <a16:creationId xmlns:a16="http://schemas.microsoft.com/office/drawing/2014/main" id="{8CE9EC11-E080-D5C9-F72D-5F9282C0A663}"/>
              </a:ext>
            </a:extLst>
          </p:cNvPr>
          <p:cNvGrpSpPr/>
          <p:nvPr/>
        </p:nvGrpSpPr>
        <p:grpSpPr>
          <a:xfrm>
            <a:off x="4864794" y="2772619"/>
            <a:ext cx="1946490" cy="433336"/>
            <a:chOff x="7566559" y="3902103"/>
            <a:chExt cx="1946490" cy="433336"/>
          </a:xfrm>
        </p:grpSpPr>
        <p:sp>
          <p:nvSpPr>
            <p:cNvPr id="86" name="Rounded Rectangle 7">
              <a:extLst>
                <a:ext uri="{FF2B5EF4-FFF2-40B4-BE49-F238E27FC236}">
                  <a16:creationId xmlns:a16="http://schemas.microsoft.com/office/drawing/2014/main" id="{584762A5-2DBC-24D1-8EEA-AFCD6A2DC90A}"/>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87" name="Graphic 86" descr="Binary with solid fill">
              <a:extLst>
                <a:ext uri="{FF2B5EF4-FFF2-40B4-BE49-F238E27FC236}">
                  <a16:creationId xmlns:a16="http://schemas.microsoft.com/office/drawing/2014/main" id="{991F3863-84C2-87F1-2F24-D7574C865E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88" name="TextBox 87">
              <a:extLst>
                <a:ext uri="{FF2B5EF4-FFF2-40B4-BE49-F238E27FC236}">
                  <a16:creationId xmlns:a16="http://schemas.microsoft.com/office/drawing/2014/main" id="{55493BA4-9191-BD75-4D91-BEAE76963398}"/>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grpSp>
        <p:nvGrpSpPr>
          <p:cNvPr id="89" name="Group 88">
            <a:extLst>
              <a:ext uri="{FF2B5EF4-FFF2-40B4-BE49-F238E27FC236}">
                <a16:creationId xmlns:a16="http://schemas.microsoft.com/office/drawing/2014/main" id="{E40081C7-D833-30EC-C7DC-96D8DBE58656}"/>
              </a:ext>
            </a:extLst>
          </p:cNvPr>
          <p:cNvGrpSpPr/>
          <p:nvPr/>
        </p:nvGrpSpPr>
        <p:grpSpPr>
          <a:xfrm>
            <a:off x="9501035" y="3686581"/>
            <a:ext cx="1946490" cy="433336"/>
            <a:chOff x="7566559" y="3902103"/>
            <a:chExt cx="1946490" cy="433336"/>
          </a:xfrm>
        </p:grpSpPr>
        <p:sp>
          <p:nvSpPr>
            <p:cNvPr id="90" name="Rounded Rectangle 7">
              <a:extLst>
                <a:ext uri="{FF2B5EF4-FFF2-40B4-BE49-F238E27FC236}">
                  <a16:creationId xmlns:a16="http://schemas.microsoft.com/office/drawing/2014/main" id="{66712AE7-8EF1-0717-20BF-E57963FAC939}"/>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91" name="Graphic 90" descr="Binary with solid fill">
              <a:extLst>
                <a:ext uri="{FF2B5EF4-FFF2-40B4-BE49-F238E27FC236}">
                  <a16:creationId xmlns:a16="http://schemas.microsoft.com/office/drawing/2014/main" id="{19D595C1-78A3-0402-48BE-C70C304105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92" name="TextBox 91">
              <a:extLst>
                <a:ext uri="{FF2B5EF4-FFF2-40B4-BE49-F238E27FC236}">
                  <a16:creationId xmlns:a16="http://schemas.microsoft.com/office/drawing/2014/main" id="{C8E94280-F3A7-7C8F-1C56-2FB3310E4B8F}"/>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grpSp>
        <p:nvGrpSpPr>
          <p:cNvPr id="93" name="Group 92">
            <a:extLst>
              <a:ext uri="{FF2B5EF4-FFF2-40B4-BE49-F238E27FC236}">
                <a16:creationId xmlns:a16="http://schemas.microsoft.com/office/drawing/2014/main" id="{E7198E66-7133-D631-3F94-44E55B0D22A7}"/>
              </a:ext>
            </a:extLst>
          </p:cNvPr>
          <p:cNvGrpSpPr/>
          <p:nvPr/>
        </p:nvGrpSpPr>
        <p:grpSpPr>
          <a:xfrm>
            <a:off x="4864794" y="4805136"/>
            <a:ext cx="1946490" cy="433336"/>
            <a:chOff x="7566559" y="3902103"/>
            <a:chExt cx="1946490" cy="433336"/>
          </a:xfrm>
        </p:grpSpPr>
        <p:sp>
          <p:nvSpPr>
            <p:cNvPr id="94" name="Rounded Rectangle 7">
              <a:extLst>
                <a:ext uri="{FF2B5EF4-FFF2-40B4-BE49-F238E27FC236}">
                  <a16:creationId xmlns:a16="http://schemas.microsoft.com/office/drawing/2014/main" id="{A6B1E8BC-F3CE-8BB6-0D53-8AF5E8398493}"/>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95" name="Graphic 94" descr="Binary with solid fill">
              <a:extLst>
                <a:ext uri="{FF2B5EF4-FFF2-40B4-BE49-F238E27FC236}">
                  <a16:creationId xmlns:a16="http://schemas.microsoft.com/office/drawing/2014/main" id="{A8FB25E6-6D97-7609-C3AC-1259636E42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96" name="TextBox 95">
              <a:extLst>
                <a:ext uri="{FF2B5EF4-FFF2-40B4-BE49-F238E27FC236}">
                  <a16:creationId xmlns:a16="http://schemas.microsoft.com/office/drawing/2014/main" id="{71833BD8-67C7-0ED9-22F7-AD398A2FE209}"/>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sp>
        <p:nvSpPr>
          <p:cNvPr id="97" name="Arrow: Right 96">
            <a:extLst>
              <a:ext uri="{FF2B5EF4-FFF2-40B4-BE49-F238E27FC236}">
                <a16:creationId xmlns:a16="http://schemas.microsoft.com/office/drawing/2014/main" id="{88252561-8E67-C30B-0C6A-39F64F192F64}"/>
              </a:ext>
            </a:extLst>
          </p:cNvPr>
          <p:cNvSpPr/>
          <p:nvPr/>
        </p:nvSpPr>
        <p:spPr>
          <a:xfrm rot="1305943">
            <a:off x="7024630" y="3065744"/>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sp>
        <p:nvSpPr>
          <p:cNvPr id="98" name="Arrow: Right 97">
            <a:extLst>
              <a:ext uri="{FF2B5EF4-FFF2-40B4-BE49-F238E27FC236}">
                <a16:creationId xmlns:a16="http://schemas.microsoft.com/office/drawing/2014/main" id="{D0F04897-7F8A-B18C-2CB4-6E575C557E50}"/>
              </a:ext>
            </a:extLst>
          </p:cNvPr>
          <p:cNvSpPr/>
          <p:nvPr/>
        </p:nvSpPr>
        <p:spPr>
          <a:xfrm rot="20245569">
            <a:off x="7063773" y="4457636"/>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grpSp>
        <p:nvGrpSpPr>
          <p:cNvPr id="99" name="Group 98">
            <a:extLst>
              <a:ext uri="{FF2B5EF4-FFF2-40B4-BE49-F238E27FC236}">
                <a16:creationId xmlns:a16="http://schemas.microsoft.com/office/drawing/2014/main" id="{5CC7CA03-0206-539C-6B62-7864DF453FDF}"/>
              </a:ext>
            </a:extLst>
          </p:cNvPr>
          <p:cNvGrpSpPr/>
          <p:nvPr/>
        </p:nvGrpSpPr>
        <p:grpSpPr>
          <a:xfrm>
            <a:off x="4864794" y="3706758"/>
            <a:ext cx="1946490" cy="433336"/>
            <a:chOff x="7566559" y="3902103"/>
            <a:chExt cx="1946490" cy="433336"/>
          </a:xfrm>
        </p:grpSpPr>
        <p:sp>
          <p:nvSpPr>
            <p:cNvPr id="100" name="Rounded Rectangle 7">
              <a:extLst>
                <a:ext uri="{FF2B5EF4-FFF2-40B4-BE49-F238E27FC236}">
                  <a16:creationId xmlns:a16="http://schemas.microsoft.com/office/drawing/2014/main" id="{72526CEC-12F2-2023-9E28-EBDF9D3093C4}"/>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101" name="Graphic 100" descr="Binary with solid fill">
              <a:extLst>
                <a:ext uri="{FF2B5EF4-FFF2-40B4-BE49-F238E27FC236}">
                  <a16:creationId xmlns:a16="http://schemas.microsoft.com/office/drawing/2014/main" id="{F15B4D1C-6028-3D77-326F-4D81921542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102" name="TextBox 101">
              <a:extLst>
                <a:ext uri="{FF2B5EF4-FFF2-40B4-BE49-F238E27FC236}">
                  <a16:creationId xmlns:a16="http://schemas.microsoft.com/office/drawing/2014/main" id="{12AC296E-7062-6CEF-8205-C972A37A443B}"/>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sp>
        <p:nvSpPr>
          <p:cNvPr id="103" name="Arrow: Right 102">
            <a:extLst>
              <a:ext uri="{FF2B5EF4-FFF2-40B4-BE49-F238E27FC236}">
                <a16:creationId xmlns:a16="http://schemas.microsoft.com/office/drawing/2014/main" id="{ABFFF35C-BD64-11B3-2B98-0EEFA04CF4E6}"/>
              </a:ext>
            </a:extLst>
          </p:cNvPr>
          <p:cNvSpPr/>
          <p:nvPr/>
        </p:nvSpPr>
        <p:spPr>
          <a:xfrm>
            <a:off x="7014050" y="3764293"/>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effect</a:t>
            </a:r>
          </a:p>
        </p:txBody>
      </p:sp>
      <p:grpSp>
        <p:nvGrpSpPr>
          <p:cNvPr id="108" name="Group 107">
            <a:extLst>
              <a:ext uri="{FF2B5EF4-FFF2-40B4-BE49-F238E27FC236}">
                <a16:creationId xmlns:a16="http://schemas.microsoft.com/office/drawing/2014/main" id="{DB7D15E5-BBAE-CBCA-C659-ED20024B52F5}"/>
              </a:ext>
            </a:extLst>
          </p:cNvPr>
          <p:cNvGrpSpPr/>
          <p:nvPr/>
        </p:nvGrpSpPr>
        <p:grpSpPr>
          <a:xfrm>
            <a:off x="7878619" y="5610310"/>
            <a:ext cx="1946490" cy="433336"/>
            <a:chOff x="7566559" y="3902103"/>
            <a:chExt cx="1946490" cy="433336"/>
          </a:xfrm>
        </p:grpSpPr>
        <p:sp>
          <p:nvSpPr>
            <p:cNvPr id="109" name="Rounded Rectangle 7">
              <a:extLst>
                <a:ext uri="{FF2B5EF4-FFF2-40B4-BE49-F238E27FC236}">
                  <a16:creationId xmlns:a16="http://schemas.microsoft.com/office/drawing/2014/main" id="{D57907F7-FBD0-D685-BF82-9F6F96F66A2B}"/>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110" name="Graphic 109" descr="Binary with solid fill">
              <a:extLst>
                <a:ext uri="{FF2B5EF4-FFF2-40B4-BE49-F238E27FC236}">
                  <a16:creationId xmlns:a16="http://schemas.microsoft.com/office/drawing/2014/main" id="{C710F815-8230-3EFC-828D-38FDCABBEA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9170" y="3902103"/>
              <a:ext cx="433335" cy="433335"/>
            </a:xfrm>
            <a:prstGeom prst="rect">
              <a:avLst/>
            </a:prstGeom>
          </p:spPr>
        </p:pic>
        <p:sp>
          <p:nvSpPr>
            <p:cNvPr id="111" name="TextBox 110">
              <a:extLst>
                <a:ext uri="{FF2B5EF4-FFF2-40B4-BE49-F238E27FC236}">
                  <a16:creationId xmlns:a16="http://schemas.microsoft.com/office/drawing/2014/main" id="{12A9EF84-CCF9-FF35-2DBF-FA928F75B1DE}"/>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74F74896-A6D2-B55B-26B4-58E62CF81EF9}"/>
                  </a:ext>
                </a:extLst>
              </p:cNvPr>
              <p:cNvSpPr txBox="1"/>
              <p:nvPr/>
            </p:nvSpPr>
            <p:spPr>
              <a:xfrm>
                <a:off x="5987005" y="6191516"/>
                <a:ext cx="306307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HK" sz="2000" b="1" i="1" smtClean="0">
                              <a:latin typeface="Cambria Math" panose="02040503050406030204" pitchFamily="18" charset="0"/>
                            </a:rPr>
                            <m:t>𝒒</m:t>
                          </m:r>
                          <m:r>
                            <a:rPr lang="en-HK" sz="2000" b="0" i="1" smtClean="0">
                              <a:latin typeface="Cambria Math" panose="02040503050406030204" pitchFamily="18" charset="0"/>
                            </a:rPr>
                            <m:t>,</m:t>
                          </m:r>
                          <m:sSub>
                            <m:sSubPr>
                              <m:ctrlPr>
                                <a:rPr lang="en-HK" sz="2000" b="0" i="1" smtClean="0">
                                  <a:latin typeface="Cambria Math" panose="02040503050406030204" pitchFamily="18" charset="0"/>
                                </a:rPr>
                              </m:ctrlPr>
                            </m:sSubPr>
                            <m:e>
                              <m:r>
                                <a:rPr lang="en-HK" sz="2000" b="1" i="1" smtClean="0">
                                  <a:latin typeface="Cambria Math" panose="02040503050406030204" pitchFamily="18" charset="0"/>
                                </a:rPr>
                                <m:t>𝒄</m:t>
                              </m:r>
                            </m:e>
                            <m:sub>
                              <m:r>
                                <a:rPr lang="en-HK" sz="2000" b="0" i="1" smtClean="0">
                                  <a:latin typeface="Cambria Math" panose="02040503050406030204" pitchFamily="18" charset="0"/>
                                </a:rPr>
                                <m:t>1</m:t>
                              </m:r>
                            </m:sub>
                          </m:sSub>
                          <m:r>
                            <a:rPr lang="en-HK" sz="2000" b="0" i="1" smtClean="0">
                              <a:latin typeface="Cambria Math" panose="02040503050406030204" pitchFamily="18" charset="0"/>
                            </a:rPr>
                            <m:t>,…,</m:t>
                          </m:r>
                          <m:sSub>
                            <m:sSubPr>
                              <m:ctrlPr>
                                <a:rPr lang="en-HK" sz="2000" b="0" i="1" smtClean="0">
                                  <a:latin typeface="Cambria Math" panose="02040503050406030204" pitchFamily="18" charset="0"/>
                                </a:rPr>
                              </m:ctrlPr>
                            </m:sSubPr>
                            <m:e>
                              <m:r>
                                <a:rPr lang="en-HK" sz="2000" b="1" i="1" smtClean="0">
                                  <a:latin typeface="Cambria Math" panose="02040503050406030204" pitchFamily="18" charset="0"/>
                                </a:rPr>
                                <m:t>𝒄</m:t>
                              </m:r>
                            </m:e>
                            <m:sub>
                              <m:r>
                                <a:rPr lang="en-HK" sz="2000" b="0" i="1" smtClean="0">
                                  <a:latin typeface="Cambria Math" panose="02040503050406030204" pitchFamily="18" charset="0"/>
                                </a:rPr>
                                <m:t>𝑀</m:t>
                              </m:r>
                            </m:sub>
                          </m:sSub>
                        </m:e>
                      </m:d>
                    </m:oMath>
                  </m:oMathPara>
                </a14:m>
                <a:endParaRPr lang="en-HK" sz="2000" dirty="0"/>
              </a:p>
            </p:txBody>
          </p:sp>
        </mc:Choice>
        <mc:Fallback xmlns="">
          <p:sp>
            <p:nvSpPr>
              <p:cNvPr id="117" name="TextBox 116">
                <a:extLst>
                  <a:ext uri="{FF2B5EF4-FFF2-40B4-BE49-F238E27FC236}">
                    <a16:creationId xmlns:a16="http://schemas.microsoft.com/office/drawing/2014/main" id="{74F74896-A6D2-B55B-26B4-58E62CF81EF9}"/>
                  </a:ext>
                </a:extLst>
              </p:cNvPr>
              <p:cNvSpPr txBox="1">
                <a:spLocks noRot="1" noChangeAspect="1" noMove="1" noResize="1" noEditPoints="1" noAdjustHandles="1" noChangeArrowheads="1" noChangeShapeType="1" noTextEdit="1"/>
              </p:cNvSpPr>
              <p:nvPr/>
            </p:nvSpPr>
            <p:spPr>
              <a:xfrm>
                <a:off x="5987005" y="6191516"/>
                <a:ext cx="3063071" cy="400110"/>
              </a:xfrm>
              <a:prstGeom prst="rect">
                <a:avLst/>
              </a:prstGeom>
              <a:blipFill>
                <a:blip r:embed="rId4"/>
                <a:stretch>
                  <a:fillRect r="-4374" b="-9231"/>
                </a:stretch>
              </a:blipFill>
            </p:spPr>
            <p:txBody>
              <a:bodyPr/>
              <a:lstStyle/>
              <a:p>
                <a:r>
                  <a:rPr lang="en-HK">
                    <a:noFill/>
                  </a:rPr>
                  <a:t> </a:t>
                </a:r>
              </a:p>
            </p:txBody>
          </p:sp>
        </mc:Fallback>
      </mc:AlternateContent>
      <p:sp>
        <p:nvSpPr>
          <p:cNvPr id="6" name="TextBox 5">
            <a:extLst>
              <a:ext uri="{FF2B5EF4-FFF2-40B4-BE49-F238E27FC236}">
                <a16:creationId xmlns:a16="http://schemas.microsoft.com/office/drawing/2014/main" id="{D720A7FC-97A3-A031-3311-7D877C5BD252}"/>
              </a:ext>
            </a:extLst>
          </p:cNvPr>
          <p:cNvSpPr txBox="1"/>
          <p:nvPr/>
        </p:nvSpPr>
        <p:spPr>
          <a:xfrm>
            <a:off x="592816" y="4810939"/>
            <a:ext cx="417725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HK" dirty="0"/>
              <a:t>OPEC+ reducing oil production by 1M </a:t>
            </a:r>
            <a:r>
              <a:rPr lang="en-US" altLang="zh-CN" dirty="0"/>
              <a:t>B</a:t>
            </a:r>
            <a:r>
              <a:rPr lang="en-HK" dirty="0"/>
              <a:t>/D</a:t>
            </a:r>
          </a:p>
        </p:txBody>
      </p:sp>
      <p:sp>
        <p:nvSpPr>
          <p:cNvPr id="8" name="Arrow: Right 7">
            <a:extLst>
              <a:ext uri="{FF2B5EF4-FFF2-40B4-BE49-F238E27FC236}">
                <a16:creationId xmlns:a16="http://schemas.microsoft.com/office/drawing/2014/main" id="{05AAB2DA-6CCE-7A10-D976-B028E232B101}"/>
              </a:ext>
            </a:extLst>
          </p:cNvPr>
          <p:cNvSpPr/>
          <p:nvPr/>
        </p:nvSpPr>
        <p:spPr>
          <a:xfrm>
            <a:off x="8397096" y="3750418"/>
            <a:ext cx="909536" cy="3693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HK" dirty="0">
                <a:solidFill>
                  <a:schemeClr val="tx1"/>
                </a:solidFill>
              </a:rPr>
              <a:t>Join</a:t>
            </a:r>
          </a:p>
        </p:txBody>
      </p:sp>
      <p:sp>
        <p:nvSpPr>
          <p:cNvPr id="11" name="Arrow: Curved Left 10">
            <a:extLst>
              <a:ext uri="{FF2B5EF4-FFF2-40B4-BE49-F238E27FC236}">
                <a16:creationId xmlns:a16="http://schemas.microsoft.com/office/drawing/2014/main" id="{56F398B1-76EC-BDD3-7AA0-2D4325B10307}"/>
              </a:ext>
            </a:extLst>
          </p:cNvPr>
          <p:cNvSpPr/>
          <p:nvPr/>
        </p:nvSpPr>
        <p:spPr>
          <a:xfrm>
            <a:off x="9947594" y="4297209"/>
            <a:ext cx="1651589" cy="1777019"/>
          </a:xfrm>
          <a:prstGeom prst="curvedLeftArrow">
            <a:avLst>
              <a:gd name="adj1" fmla="val 18303"/>
              <a:gd name="adj2" fmla="val 31437"/>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a:t>consequence</a:t>
            </a:r>
            <a:endParaRPr lang="en-HK" dirty="0"/>
          </a:p>
        </p:txBody>
      </p:sp>
      <p:sp>
        <p:nvSpPr>
          <p:cNvPr id="3" name="Rectangle 2">
            <a:extLst>
              <a:ext uri="{FF2B5EF4-FFF2-40B4-BE49-F238E27FC236}">
                <a16:creationId xmlns:a16="http://schemas.microsoft.com/office/drawing/2014/main" id="{7BA44215-0F5B-D6C1-9A3E-EAAAC1CDD2B9}"/>
              </a:ext>
            </a:extLst>
          </p:cNvPr>
          <p:cNvSpPr/>
          <p:nvPr/>
        </p:nvSpPr>
        <p:spPr>
          <a:xfrm>
            <a:off x="3117715" y="2742916"/>
            <a:ext cx="710119" cy="4618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9" name="Rectangle 8">
            <a:extLst>
              <a:ext uri="{FF2B5EF4-FFF2-40B4-BE49-F238E27FC236}">
                <a16:creationId xmlns:a16="http://schemas.microsoft.com/office/drawing/2014/main" id="{6E892231-9B77-8E86-0B8B-020CEA76C873}"/>
              </a:ext>
            </a:extLst>
          </p:cNvPr>
          <p:cNvSpPr/>
          <p:nvPr/>
        </p:nvSpPr>
        <p:spPr>
          <a:xfrm>
            <a:off x="3553760" y="3710298"/>
            <a:ext cx="668044" cy="4618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0" name="Rectangle 9">
            <a:extLst>
              <a:ext uri="{FF2B5EF4-FFF2-40B4-BE49-F238E27FC236}">
                <a16:creationId xmlns:a16="http://schemas.microsoft.com/office/drawing/2014/main" id="{0BF0B5DC-AB36-09A5-6499-3ACCC14BAD94}"/>
              </a:ext>
            </a:extLst>
          </p:cNvPr>
          <p:cNvSpPr/>
          <p:nvPr/>
        </p:nvSpPr>
        <p:spPr>
          <a:xfrm>
            <a:off x="3795349" y="4764697"/>
            <a:ext cx="852910" cy="4618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2" name="Rectangle 11">
            <a:extLst>
              <a:ext uri="{FF2B5EF4-FFF2-40B4-BE49-F238E27FC236}">
                <a16:creationId xmlns:a16="http://schemas.microsoft.com/office/drawing/2014/main" id="{78984C4C-5E8A-0446-635B-CF32474D7588}"/>
              </a:ext>
            </a:extLst>
          </p:cNvPr>
          <p:cNvSpPr/>
          <p:nvPr/>
        </p:nvSpPr>
        <p:spPr>
          <a:xfrm>
            <a:off x="6914400" y="2863517"/>
            <a:ext cx="1067643" cy="21900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3" name="Rectangle 12">
            <a:extLst>
              <a:ext uri="{FF2B5EF4-FFF2-40B4-BE49-F238E27FC236}">
                <a16:creationId xmlns:a16="http://schemas.microsoft.com/office/drawing/2014/main" id="{DAF5CB6F-3FA8-C1E5-3459-E54438AC6E49}"/>
              </a:ext>
            </a:extLst>
          </p:cNvPr>
          <p:cNvSpPr/>
          <p:nvPr/>
        </p:nvSpPr>
        <p:spPr>
          <a:xfrm>
            <a:off x="9920281" y="4949978"/>
            <a:ext cx="1641851" cy="5273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4" name="TextBox 13">
            <a:extLst>
              <a:ext uri="{FF2B5EF4-FFF2-40B4-BE49-F238E27FC236}">
                <a16:creationId xmlns:a16="http://schemas.microsoft.com/office/drawing/2014/main" id="{2AEC0615-1CC1-A748-FE32-B25DB873079D}"/>
              </a:ext>
            </a:extLst>
          </p:cNvPr>
          <p:cNvSpPr txBox="1"/>
          <p:nvPr/>
        </p:nvSpPr>
        <p:spPr>
          <a:xfrm>
            <a:off x="3448886" y="2337620"/>
            <a:ext cx="407380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HK" dirty="0">
                <a:solidFill>
                  <a:srgbClr val="7030A0"/>
                </a:solidFill>
              </a:rPr>
              <a:t>The understanding of numbers/attributes</a:t>
            </a:r>
          </a:p>
        </p:txBody>
      </p:sp>
      <p:sp>
        <p:nvSpPr>
          <p:cNvPr id="15" name="TextBox 14">
            <a:extLst>
              <a:ext uri="{FF2B5EF4-FFF2-40B4-BE49-F238E27FC236}">
                <a16:creationId xmlns:a16="http://schemas.microsoft.com/office/drawing/2014/main" id="{294D3249-FCCD-2EC1-FD0F-E6FC8E331B49}"/>
              </a:ext>
            </a:extLst>
          </p:cNvPr>
          <p:cNvSpPr txBox="1"/>
          <p:nvPr/>
        </p:nvSpPr>
        <p:spPr>
          <a:xfrm>
            <a:off x="8373304" y="2317588"/>
            <a:ext cx="25069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HK" dirty="0">
                <a:solidFill>
                  <a:srgbClr val="7030A0"/>
                </a:solidFill>
              </a:rPr>
              <a:t>The understanding of discourse (temporal, causal, etc.) relations</a:t>
            </a:r>
          </a:p>
        </p:txBody>
      </p:sp>
    </p:spTree>
    <p:extLst>
      <p:ext uri="{BB962C8B-B14F-4D97-AF65-F5344CB8AC3E}">
        <p14:creationId xmlns:p14="http://schemas.microsoft.com/office/powerpoint/2010/main" val="31565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0"/>
            <a:ext cx="10515600" cy="1325563"/>
          </a:xfrm>
        </p:spPr>
        <p:txBody>
          <a:bodyPr/>
          <a:lstStyle/>
          <a:p>
            <a:r>
              <a:rPr lang="en-US" dirty="0"/>
              <a:t>Knowledge Graphs</a:t>
            </a:r>
          </a:p>
        </p:txBody>
      </p:sp>
      <p:sp>
        <p:nvSpPr>
          <p:cNvPr id="6" name="Content Placeholder 5"/>
          <p:cNvSpPr>
            <a:spLocks noGrp="1"/>
          </p:cNvSpPr>
          <p:nvPr>
            <p:ph idx="1"/>
          </p:nvPr>
        </p:nvSpPr>
        <p:spPr>
          <a:xfrm>
            <a:off x="838199" y="1325563"/>
            <a:ext cx="11013831" cy="5435722"/>
          </a:xfrm>
        </p:spPr>
        <p:txBody>
          <a:bodyPr/>
          <a:lstStyle/>
          <a:p>
            <a:r>
              <a:rPr lang="en-US" dirty="0"/>
              <a:t>Large-scale knowledge graphs about </a:t>
            </a:r>
            <a:r>
              <a:rPr lang="en-US" dirty="0">
                <a:solidFill>
                  <a:srgbClr val="FF0000"/>
                </a:solidFill>
              </a:rPr>
              <a:t>entities</a:t>
            </a:r>
            <a:r>
              <a:rPr lang="en-US" dirty="0"/>
              <a:t> and their </a:t>
            </a:r>
            <a:r>
              <a:rPr lang="en-US" dirty="0">
                <a:solidFill>
                  <a:srgbClr val="FF0000"/>
                </a:solidFill>
              </a:rPr>
              <a:t>attributes</a:t>
            </a:r>
            <a:r>
              <a:rPr lang="en-US" dirty="0"/>
              <a:t> (property-of) and </a:t>
            </a:r>
            <a:r>
              <a:rPr lang="en-US" dirty="0">
                <a:solidFill>
                  <a:srgbClr val="FF0000"/>
                </a:solidFill>
              </a:rPr>
              <a:t>relations</a:t>
            </a:r>
            <a:r>
              <a:rPr lang="en-US" dirty="0"/>
              <a:t> (thousands of different predicates) </a:t>
            </a:r>
          </a:p>
          <a:p>
            <a:r>
              <a:rPr lang="en-US" dirty="0"/>
              <a:t>Developed since Google released its knowledge graph in </a:t>
            </a:r>
            <a:r>
              <a:rPr lang="en-US" dirty="0">
                <a:solidFill>
                  <a:srgbClr val="00B0F0"/>
                </a:solidFill>
              </a:rPr>
              <a:t>2012</a:t>
            </a:r>
          </a:p>
          <a:p>
            <a:pPr lvl="1"/>
            <a:r>
              <a:rPr lang="en-US" altLang="zh-CN" dirty="0">
                <a:solidFill>
                  <a:srgbClr val="00B050"/>
                </a:solidFill>
              </a:rPr>
              <a:t>Millions</a:t>
            </a:r>
            <a:r>
              <a:rPr lang="en-US" altLang="zh-CN" dirty="0"/>
              <a:t> of entities and concepts</a:t>
            </a:r>
          </a:p>
          <a:p>
            <a:pPr lvl="1"/>
            <a:r>
              <a:rPr lang="en-US" dirty="0">
                <a:solidFill>
                  <a:srgbClr val="00B050"/>
                </a:solidFill>
              </a:rPr>
              <a:t>Billions</a:t>
            </a:r>
            <a:r>
              <a:rPr lang="en-US" dirty="0"/>
              <a:t> of relationships</a:t>
            </a:r>
          </a:p>
          <a:p>
            <a:endParaRPr lang="en-US" dirty="0"/>
          </a:p>
          <a:p>
            <a:endParaRPr lang="en-US" dirty="0"/>
          </a:p>
          <a:p>
            <a:endParaRPr lang="en-US" dirty="0"/>
          </a:p>
          <a:p>
            <a:endParaRPr lang="en-US" dirty="0"/>
          </a:p>
        </p:txBody>
      </p:sp>
      <p:pic>
        <p:nvPicPr>
          <p:cNvPr id="8" name="Picture 3"/>
          <p:cNvPicPr>
            <a:picLocks noChangeAspect="1" noChangeArrowheads="1"/>
          </p:cNvPicPr>
          <p:nvPr/>
        </p:nvPicPr>
        <p:blipFill>
          <a:blip r:embed="rId2" cstate="email"/>
          <a:srcRect/>
          <a:stretch>
            <a:fillRect/>
          </a:stretch>
        </p:blipFill>
        <p:spPr bwMode="auto">
          <a:xfrm>
            <a:off x="1586495" y="3983246"/>
            <a:ext cx="1371600" cy="1400992"/>
          </a:xfrm>
          <a:prstGeom prst="rect">
            <a:avLst/>
          </a:prstGeom>
          <a:noFill/>
          <a:ln w="9525">
            <a:noFill/>
            <a:miter lim="800000"/>
            <a:headEnd/>
            <a:tailEnd/>
          </a:ln>
        </p:spPr>
      </p:pic>
      <p:pic>
        <p:nvPicPr>
          <p:cNvPr id="9" name="Picture 4"/>
          <p:cNvPicPr>
            <a:picLocks noChangeAspect="1" noChangeArrowheads="1"/>
          </p:cNvPicPr>
          <p:nvPr/>
        </p:nvPicPr>
        <p:blipFill>
          <a:blip r:embed="rId3" cstate="email"/>
          <a:srcRect/>
          <a:stretch>
            <a:fillRect/>
          </a:stretch>
        </p:blipFill>
        <p:spPr bwMode="auto">
          <a:xfrm>
            <a:off x="3781090" y="3682063"/>
            <a:ext cx="1848680" cy="742221"/>
          </a:xfrm>
          <a:prstGeom prst="rect">
            <a:avLst/>
          </a:prstGeom>
          <a:noFill/>
          <a:ln w="9525">
            <a:noFill/>
            <a:miter lim="800000"/>
            <a:headEnd/>
            <a:tailEnd/>
          </a:ln>
        </p:spPr>
      </p:pic>
      <p:pic>
        <p:nvPicPr>
          <p:cNvPr id="10" name="Picture 9"/>
          <p:cNvPicPr>
            <a:picLocks noChangeAspect="1" noChangeArrowheads="1"/>
          </p:cNvPicPr>
          <p:nvPr/>
        </p:nvPicPr>
        <p:blipFill>
          <a:blip r:embed="rId4" cstate="email"/>
          <a:srcRect/>
          <a:stretch>
            <a:fillRect/>
          </a:stretch>
        </p:blipFill>
        <p:spPr bwMode="auto">
          <a:xfrm>
            <a:off x="8610060" y="3846615"/>
            <a:ext cx="2385392" cy="1674255"/>
          </a:xfrm>
          <a:prstGeom prst="rect">
            <a:avLst/>
          </a:prstGeom>
          <a:noFill/>
          <a:ln w="9525">
            <a:noFill/>
            <a:miter lim="800000"/>
            <a:headEnd/>
            <a:tailEnd/>
          </a:ln>
        </p:spPr>
      </p:pic>
      <p:pic>
        <p:nvPicPr>
          <p:cNvPr id="11" name="Picture 1"/>
          <p:cNvPicPr>
            <a:picLocks noChangeAspect="1" noChangeArrowheads="1"/>
          </p:cNvPicPr>
          <p:nvPr/>
        </p:nvPicPr>
        <p:blipFill>
          <a:blip r:embed="rId5" cstate="email"/>
          <a:srcRect/>
          <a:stretch>
            <a:fillRect/>
          </a:stretch>
        </p:blipFill>
        <p:spPr bwMode="auto">
          <a:xfrm>
            <a:off x="5752352" y="3873460"/>
            <a:ext cx="1162878" cy="715617"/>
          </a:xfrm>
          <a:prstGeom prst="rect">
            <a:avLst/>
          </a:prstGeom>
          <a:noFill/>
          <a:ln w="9525">
            <a:noFill/>
            <a:miter lim="800000"/>
            <a:headEnd/>
            <a:tailEnd/>
          </a:ln>
        </p:spPr>
      </p:pic>
      <p:pic>
        <p:nvPicPr>
          <p:cNvPr id="12" name="Picture 2"/>
          <p:cNvPicPr>
            <a:picLocks noChangeAspect="1" noChangeArrowheads="1"/>
          </p:cNvPicPr>
          <p:nvPr/>
        </p:nvPicPr>
        <p:blipFill>
          <a:blip r:embed="rId6" cstate="email"/>
          <a:srcRect/>
          <a:stretch>
            <a:fillRect/>
          </a:stretch>
        </p:blipFill>
        <p:spPr bwMode="auto">
          <a:xfrm>
            <a:off x="3800077" y="4797799"/>
            <a:ext cx="1405722" cy="723071"/>
          </a:xfrm>
          <a:prstGeom prst="rect">
            <a:avLst/>
          </a:prstGeom>
          <a:noFill/>
          <a:ln w="9525">
            <a:noFill/>
            <a:miter lim="800000"/>
            <a:headEnd/>
            <a:tailEnd/>
          </a:ln>
        </p:spPr>
      </p:pic>
      <p:pic>
        <p:nvPicPr>
          <p:cNvPr id="13" name="Picture 1"/>
          <p:cNvPicPr>
            <a:picLocks noChangeAspect="1" noChangeArrowheads="1"/>
          </p:cNvPicPr>
          <p:nvPr/>
        </p:nvPicPr>
        <p:blipFill>
          <a:blip r:embed="rId7" cstate="email"/>
          <a:srcRect/>
          <a:stretch>
            <a:fillRect/>
          </a:stretch>
        </p:blipFill>
        <p:spPr bwMode="auto">
          <a:xfrm>
            <a:off x="5295152" y="4864060"/>
            <a:ext cx="2190750" cy="590550"/>
          </a:xfrm>
          <a:prstGeom prst="rect">
            <a:avLst/>
          </a:prstGeom>
          <a:noFill/>
          <a:ln w="9525">
            <a:noFill/>
            <a:miter lim="800000"/>
            <a:headEnd/>
            <a:tailEnd/>
          </a:ln>
        </p:spPr>
      </p:pic>
      <p:sp>
        <p:nvSpPr>
          <p:cNvPr id="14" name="Rectangle 13"/>
          <p:cNvSpPr/>
          <p:nvPr/>
        </p:nvSpPr>
        <p:spPr>
          <a:xfrm>
            <a:off x="3629174" y="4281517"/>
            <a:ext cx="1191352" cy="707886"/>
          </a:xfrm>
          <a:prstGeom prst="rect">
            <a:avLst/>
          </a:prstGeom>
          <a:noFill/>
        </p:spPr>
        <p:txBody>
          <a:bodyPr wrap="none" lIns="91440" tIns="45720" rIns="91440" bIns="45720">
            <a:spAutoFit/>
          </a:bodyPr>
          <a:lstStyle/>
          <a:p>
            <a:pPr algn="ctr"/>
            <a:r>
              <a:rPr lang="en-US" sz="4000" b="0" cap="none" spc="0" dirty="0">
                <a:ln w="0"/>
                <a:solidFill>
                  <a:srgbClr val="C00000"/>
                </a:solidFill>
                <a:effectLst>
                  <a:outerShdw blurRad="38100" dist="19050" dir="2700000" algn="tl" rotWithShape="0">
                    <a:schemeClr val="dk1">
                      <a:alpha val="40000"/>
                    </a:schemeClr>
                  </a:outerShdw>
                </a:effectLst>
              </a:rPr>
              <a:t>NELL</a:t>
            </a:r>
          </a:p>
        </p:txBody>
      </p:sp>
      <p:pic>
        <p:nvPicPr>
          <p:cNvPr id="2050" name="Picture 2" descr="http://openie.allenai.org/assets/images/textrunn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1890" y="3796887"/>
            <a:ext cx="857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nowit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2562" y="4567997"/>
            <a:ext cx="753557" cy="98311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abelNet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92986" y="3873460"/>
            <a:ext cx="689618" cy="9706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34479" y="5847384"/>
            <a:ext cx="4057521" cy="646331"/>
          </a:xfrm>
          <a:prstGeom prst="rect">
            <a:avLst/>
          </a:prstGeom>
        </p:spPr>
        <p:txBody>
          <a:bodyPr wrap="none">
            <a:spAutoFit/>
          </a:bodyPr>
          <a:lstStyle/>
          <a:p>
            <a:r>
              <a:rPr lang="en-US" b="0" i="0" dirty="0">
                <a:solidFill>
                  <a:srgbClr val="222222"/>
                </a:solidFill>
                <a:effectLst/>
                <a:latin typeface="Arial" panose="020B0604020202020204" pitchFamily="34" charset="0"/>
              </a:rPr>
              <a:t>Google Knowledge Graph (2012)</a:t>
            </a:r>
          </a:p>
          <a:p>
            <a:r>
              <a:rPr lang="en-US" b="0" i="0" dirty="0">
                <a:solidFill>
                  <a:srgbClr val="222222"/>
                </a:solidFill>
                <a:effectLst/>
                <a:latin typeface="Arial" panose="020B0604020202020204" pitchFamily="34" charset="0"/>
              </a:rPr>
              <a:t>570 million entities and 18 billion facts</a:t>
            </a:r>
            <a:endParaRPr lang="en-US" dirty="0"/>
          </a:p>
        </p:txBody>
      </p:sp>
      <p:sp>
        <p:nvSpPr>
          <p:cNvPr id="7" name="Slide Number Placeholder 6"/>
          <p:cNvSpPr>
            <a:spLocks noGrp="1"/>
          </p:cNvSpPr>
          <p:nvPr>
            <p:ph type="sldNum" sz="quarter" idx="12"/>
          </p:nvPr>
        </p:nvSpPr>
        <p:spPr/>
        <p:txBody>
          <a:bodyPr/>
          <a:lstStyle/>
          <a:p>
            <a:fld id="{360D54F1-1E69-41BF-8A89-6B497D4E24EC}" type="slidenum">
              <a:rPr lang="en-US" smtClean="0"/>
              <a:t>2</a:t>
            </a:fld>
            <a:endParaRPr lang="en-US"/>
          </a:p>
        </p:txBody>
      </p:sp>
    </p:spTree>
    <p:extLst>
      <p:ext uri="{BB962C8B-B14F-4D97-AF65-F5344CB8AC3E}">
        <p14:creationId xmlns:p14="http://schemas.microsoft.com/office/powerpoint/2010/main" val="312512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D317-5FED-4FDD-C405-963F0E9A63B5}"/>
              </a:ext>
            </a:extLst>
          </p:cNvPr>
          <p:cNvSpPr>
            <a:spLocks noGrp="1"/>
          </p:cNvSpPr>
          <p:nvPr>
            <p:ph type="title"/>
          </p:nvPr>
        </p:nvSpPr>
        <p:spPr/>
        <p:txBody>
          <a:bodyPr/>
          <a:lstStyle/>
          <a:p>
            <a:r>
              <a:rPr lang="en-HK" dirty="0"/>
              <a:t>This Talk</a:t>
            </a:r>
          </a:p>
        </p:txBody>
      </p:sp>
      <p:sp>
        <p:nvSpPr>
          <p:cNvPr id="3" name="Content Placeholder 2">
            <a:extLst>
              <a:ext uri="{FF2B5EF4-FFF2-40B4-BE49-F238E27FC236}">
                <a16:creationId xmlns:a16="http://schemas.microsoft.com/office/drawing/2014/main" id="{5661BBBE-AA85-4DFC-DC19-1D1E35D5462D}"/>
              </a:ext>
            </a:extLst>
          </p:cNvPr>
          <p:cNvSpPr>
            <a:spLocks noGrp="1"/>
          </p:cNvSpPr>
          <p:nvPr>
            <p:ph idx="1"/>
          </p:nvPr>
        </p:nvSpPr>
        <p:spPr/>
        <p:txBody>
          <a:bodyPr/>
          <a:lstStyle/>
          <a:p>
            <a:r>
              <a:rPr lang="en-US" altLang="zh-CN" sz="2800" dirty="0"/>
              <a:t>Neural KG </a:t>
            </a:r>
            <a:r>
              <a:rPr lang="en-US" sz="2800" dirty="0"/>
              <a:t>CQA on Entities and Numerical Values</a:t>
            </a:r>
          </a:p>
          <a:p>
            <a:endParaRPr lang="en-US" sz="2800" dirty="0"/>
          </a:p>
          <a:p>
            <a:r>
              <a:rPr lang="en-US" altLang="zh-CN" sz="2800" dirty="0">
                <a:solidFill>
                  <a:schemeClr val="bg1">
                    <a:lumMod val="50000"/>
                  </a:schemeClr>
                </a:solidFill>
              </a:rPr>
              <a:t>Neural KG </a:t>
            </a:r>
            <a:r>
              <a:rPr lang="en-US" sz="2800" dirty="0">
                <a:solidFill>
                  <a:schemeClr val="bg1">
                    <a:lumMod val="50000"/>
                  </a:schemeClr>
                </a:solidFill>
              </a:rPr>
              <a:t>CQA on Eventuality Knowledge Graphs</a:t>
            </a:r>
          </a:p>
          <a:p>
            <a:endParaRPr lang="en-HK" dirty="0"/>
          </a:p>
        </p:txBody>
      </p:sp>
      <p:sp>
        <p:nvSpPr>
          <p:cNvPr id="4" name="Slide Number Placeholder 3">
            <a:extLst>
              <a:ext uri="{FF2B5EF4-FFF2-40B4-BE49-F238E27FC236}">
                <a16:creationId xmlns:a16="http://schemas.microsoft.com/office/drawing/2014/main" id="{B8981C58-D76F-86B4-31EC-6DB507D054C9}"/>
              </a:ext>
            </a:extLst>
          </p:cNvPr>
          <p:cNvSpPr>
            <a:spLocks noGrp="1"/>
          </p:cNvSpPr>
          <p:nvPr>
            <p:ph type="sldNum" sz="quarter" idx="12"/>
          </p:nvPr>
        </p:nvSpPr>
        <p:spPr/>
        <p:txBody>
          <a:bodyPr/>
          <a:lstStyle/>
          <a:p>
            <a:fld id="{360D54F1-1E69-41BF-8A89-6B497D4E24EC}" type="slidenum">
              <a:rPr lang="en-US" smtClean="0"/>
              <a:t>20</a:t>
            </a:fld>
            <a:endParaRPr lang="en-US"/>
          </a:p>
        </p:txBody>
      </p:sp>
    </p:spTree>
    <p:extLst>
      <p:ext uri="{BB962C8B-B14F-4D97-AF65-F5344CB8AC3E}">
        <p14:creationId xmlns:p14="http://schemas.microsoft.com/office/powerpoint/2010/main" val="3060671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838200" y="0"/>
            <a:ext cx="10515600" cy="1325563"/>
          </a:xfrm>
        </p:spPr>
        <p:txBody>
          <a:bodyPr/>
          <a:lstStyle/>
          <a:p>
            <a:r>
              <a:rPr lang="en-HK" dirty="0"/>
              <a:t>Numerical Complex Query Answering</a:t>
            </a:r>
          </a:p>
        </p:txBody>
      </p:sp>
      <p:sp>
        <p:nvSpPr>
          <p:cNvPr id="10" name="Slide Number Placeholder 9">
            <a:extLst>
              <a:ext uri="{FF2B5EF4-FFF2-40B4-BE49-F238E27FC236}">
                <a16:creationId xmlns:a16="http://schemas.microsoft.com/office/drawing/2014/main" id="{CAA0F49A-9991-A42C-351C-B1FC1E1E8411}"/>
              </a:ext>
            </a:extLst>
          </p:cNvPr>
          <p:cNvSpPr>
            <a:spLocks noGrp="1"/>
          </p:cNvSpPr>
          <p:nvPr>
            <p:ph type="sldNum" sz="quarter" idx="12"/>
          </p:nvPr>
        </p:nvSpPr>
        <p:spPr/>
        <p:txBody>
          <a:bodyPr/>
          <a:lstStyle/>
          <a:p>
            <a:fld id="{40FF0A25-54B3-41CC-992D-8587B52939C2}" type="slidenum">
              <a:rPr lang="en-HK" smtClean="0"/>
              <a:t>21</a:t>
            </a:fld>
            <a:endParaRPr lang="en-HK"/>
          </a:p>
        </p:txBody>
      </p:sp>
      <p:sp>
        <p:nvSpPr>
          <p:cNvPr id="9" name="AutoShape 3">
            <a:extLst>
              <a:ext uri="{FF2B5EF4-FFF2-40B4-BE49-F238E27FC236}">
                <a16:creationId xmlns:a16="http://schemas.microsoft.com/office/drawing/2014/main" id="{7541C0AF-7537-F585-5464-349FAA5C75AA}"/>
              </a:ext>
            </a:extLst>
          </p:cNvPr>
          <p:cNvSpPr>
            <a:spLocks noChangeAspect="1" noChangeArrowheads="1" noTextEdit="1"/>
          </p:cNvSpPr>
          <p:nvPr/>
        </p:nvSpPr>
        <p:spPr bwMode="auto">
          <a:xfrm>
            <a:off x="555625" y="1497013"/>
            <a:ext cx="110807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1" name="Rectangle 5">
            <a:extLst>
              <a:ext uri="{FF2B5EF4-FFF2-40B4-BE49-F238E27FC236}">
                <a16:creationId xmlns:a16="http://schemas.microsoft.com/office/drawing/2014/main" id="{CAF25056-2BC3-6C18-348A-F65791CF352B}"/>
              </a:ext>
            </a:extLst>
          </p:cNvPr>
          <p:cNvSpPr>
            <a:spLocks noChangeArrowheads="1"/>
          </p:cNvSpPr>
          <p:nvPr/>
        </p:nvSpPr>
        <p:spPr bwMode="auto">
          <a:xfrm>
            <a:off x="563563" y="1528763"/>
            <a:ext cx="1847850" cy="3952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2" name="Rectangle 6">
            <a:extLst>
              <a:ext uri="{FF2B5EF4-FFF2-40B4-BE49-F238E27FC236}">
                <a16:creationId xmlns:a16="http://schemas.microsoft.com/office/drawing/2014/main" id="{03ED9DAB-A0D8-95D3-6B94-DBEBF94A27CE}"/>
              </a:ext>
            </a:extLst>
          </p:cNvPr>
          <p:cNvSpPr>
            <a:spLocks noChangeArrowheads="1"/>
          </p:cNvSpPr>
          <p:nvPr/>
        </p:nvSpPr>
        <p:spPr bwMode="auto">
          <a:xfrm>
            <a:off x="2411413" y="1528763"/>
            <a:ext cx="5443538" cy="396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3" name="Rectangle 7">
            <a:extLst>
              <a:ext uri="{FF2B5EF4-FFF2-40B4-BE49-F238E27FC236}">
                <a16:creationId xmlns:a16="http://schemas.microsoft.com/office/drawing/2014/main" id="{94F03CB0-4A1B-302D-92DC-F12BABE4F83F}"/>
              </a:ext>
            </a:extLst>
          </p:cNvPr>
          <p:cNvSpPr>
            <a:spLocks noChangeArrowheads="1"/>
          </p:cNvSpPr>
          <p:nvPr/>
        </p:nvSpPr>
        <p:spPr bwMode="auto">
          <a:xfrm>
            <a:off x="7854950" y="1528763"/>
            <a:ext cx="3767138" cy="396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26" name="Line 20">
            <a:extLst>
              <a:ext uri="{FF2B5EF4-FFF2-40B4-BE49-F238E27FC236}">
                <a16:creationId xmlns:a16="http://schemas.microsoft.com/office/drawing/2014/main" id="{D4858B17-DD01-58C8-83A5-FE8F67579496}"/>
              </a:ext>
            </a:extLst>
          </p:cNvPr>
          <p:cNvSpPr>
            <a:spLocks noChangeShapeType="1"/>
          </p:cNvSpPr>
          <p:nvPr/>
        </p:nvSpPr>
        <p:spPr bwMode="auto">
          <a:xfrm>
            <a:off x="563563" y="1522413"/>
            <a:ext cx="0" cy="4576762"/>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27" name="Line 21">
            <a:extLst>
              <a:ext uri="{FF2B5EF4-FFF2-40B4-BE49-F238E27FC236}">
                <a16:creationId xmlns:a16="http://schemas.microsoft.com/office/drawing/2014/main" id="{A1379BFE-30FF-55C7-0879-50D3DA741D3B}"/>
              </a:ext>
            </a:extLst>
          </p:cNvPr>
          <p:cNvSpPr>
            <a:spLocks noChangeShapeType="1"/>
          </p:cNvSpPr>
          <p:nvPr/>
        </p:nvSpPr>
        <p:spPr bwMode="auto">
          <a:xfrm>
            <a:off x="11622088" y="1522413"/>
            <a:ext cx="0" cy="4576762"/>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28" name="Line 22">
            <a:extLst>
              <a:ext uri="{FF2B5EF4-FFF2-40B4-BE49-F238E27FC236}">
                <a16:creationId xmlns:a16="http://schemas.microsoft.com/office/drawing/2014/main" id="{B80B5E5C-7424-3CFB-0D9F-3A6417B7C680}"/>
              </a:ext>
            </a:extLst>
          </p:cNvPr>
          <p:cNvSpPr>
            <a:spLocks noChangeShapeType="1"/>
          </p:cNvSpPr>
          <p:nvPr/>
        </p:nvSpPr>
        <p:spPr bwMode="auto">
          <a:xfrm>
            <a:off x="557213" y="1528763"/>
            <a:ext cx="11071225"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30" name="Rectangle 24">
            <a:extLst>
              <a:ext uri="{FF2B5EF4-FFF2-40B4-BE49-F238E27FC236}">
                <a16:creationId xmlns:a16="http://schemas.microsoft.com/office/drawing/2014/main" id="{6FEFFD0E-33CB-1AD7-DB5D-B98CB5B93291}"/>
              </a:ext>
            </a:extLst>
          </p:cNvPr>
          <p:cNvSpPr>
            <a:spLocks noChangeArrowheads="1"/>
          </p:cNvSpPr>
          <p:nvPr/>
        </p:nvSpPr>
        <p:spPr bwMode="auto">
          <a:xfrm>
            <a:off x="7947025" y="1570038"/>
            <a:ext cx="17446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anose="020F0502020204030204" pitchFamily="34" charset="0"/>
              </a:rPr>
              <a:t>Interpretations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43EBF17F-533E-426C-CDFF-DD08B592E8C9}"/>
              </a:ext>
            </a:extLst>
          </p:cNvPr>
          <p:cNvSpPr>
            <a:spLocks noChangeArrowheads="1"/>
          </p:cNvSpPr>
          <p:nvPr/>
        </p:nvSpPr>
        <p:spPr bwMode="auto">
          <a:xfrm>
            <a:off x="2503488" y="1570038"/>
            <a:ext cx="193833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anose="020F0502020204030204" pitchFamily="34" charset="0"/>
              </a:rPr>
              <a:t>Complex Queries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9E004A79-70B8-3FF9-E3A7-96A8B3020BD3}"/>
              </a:ext>
            </a:extLst>
          </p:cNvPr>
          <p:cNvSpPr>
            <a:spLocks noChangeArrowheads="1"/>
          </p:cNvSpPr>
          <p:nvPr/>
        </p:nvSpPr>
        <p:spPr bwMode="auto">
          <a:xfrm>
            <a:off x="655638" y="1570038"/>
            <a:ext cx="10842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anose="020F0502020204030204" pitchFamily="34" charset="0"/>
              </a:rPr>
              <a:t>Category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5" name="Group 194">
            <a:extLst>
              <a:ext uri="{FF2B5EF4-FFF2-40B4-BE49-F238E27FC236}">
                <a16:creationId xmlns:a16="http://schemas.microsoft.com/office/drawing/2014/main" id="{29767E53-6106-FD8D-E25A-EEFCE4B3D230}"/>
              </a:ext>
            </a:extLst>
          </p:cNvPr>
          <p:cNvGrpSpPr/>
          <p:nvPr/>
        </p:nvGrpSpPr>
        <p:grpSpPr>
          <a:xfrm>
            <a:off x="557213" y="1924050"/>
            <a:ext cx="11071225" cy="1033462"/>
            <a:chOff x="557213" y="1924050"/>
            <a:chExt cx="11071225" cy="1033462"/>
          </a:xfrm>
        </p:grpSpPr>
        <p:sp>
          <p:nvSpPr>
            <p:cNvPr id="14" name="Rectangle 8">
              <a:extLst>
                <a:ext uri="{FF2B5EF4-FFF2-40B4-BE49-F238E27FC236}">
                  <a16:creationId xmlns:a16="http://schemas.microsoft.com/office/drawing/2014/main" id="{E3835B58-523D-2FE4-C405-0666999BE068}"/>
                </a:ext>
              </a:extLst>
            </p:cNvPr>
            <p:cNvSpPr>
              <a:spLocks noChangeArrowheads="1"/>
            </p:cNvSpPr>
            <p:nvPr/>
          </p:nvSpPr>
          <p:spPr bwMode="auto">
            <a:xfrm>
              <a:off x="563563" y="1924050"/>
              <a:ext cx="1847850" cy="100647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5" name="Rectangle 9">
              <a:extLst>
                <a:ext uri="{FF2B5EF4-FFF2-40B4-BE49-F238E27FC236}">
                  <a16:creationId xmlns:a16="http://schemas.microsoft.com/office/drawing/2014/main" id="{644C6485-3CD8-9D7A-22DF-CF7AAF5A2527}"/>
                </a:ext>
              </a:extLst>
            </p:cNvPr>
            <p:cNvSpPr>
              <a:spLocks noChangeArrowheads="1"/>
            </p:cNvSpPr>
            <p:nvPr/>
          </p:nvSpPr>
          <p:spPr bwMode="auto">
            <a:xfrm>
              <a:off x="2411413" y="1925638"/>
              <a:ext cx="5443538" cy="1004887"/>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6" name="Rectangle 10">
              <a:extLst>
                <a:ext uri="{FF2B5EF4-FFF2-40B4-BE49-F238E27FC236}">
                  <a16:creationId xmlns:a16="http://schemas.microsoft.com/office/drawing/2014/main" id="{905F6BE4-9A7F-1FAC-00C3-CB4B57D5157B}"/>
                </a:ext>
              </a:extLst>
            </p:cNvPr>
            <p:cNvSpPr>
              <a:spLocks noChangeArrowheads="1"/>
            </p:cNvSpPr>
            <p:nvPr/>
          </p:nvSpPr>
          <p:spPr bwMode="auto">
            <a:xfrm>
              <a:off x="7854950" y="1925638"/>
              <a:ext cx="3767138" cy="1004887"/>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23" name="Line 17">
              <a:extLst>
                <a:ext uri="{FF2B5EF4-FFF2-40B4-BE49-F238E27FC236}">
                  <a16:creationId xmlns:a16="http://schemas.microsoft.com/office/drawing/2014/main" id="{30C70BBD-67F7-6CCF-0E11-654E236BE1DD}"/>
                </a:ext>
              </a:extLst>
            </p:cNvPr>
            <p:cNvSpPr>
              <a:spLocks noChangeShapeType="1"/>
            </p:cNvSpPr>
            <p:nvPr/>
          </p:nvSpPr>
          <p:spPr bwMode="auto">
            <a:xfrm>
              <a:off x="557213" y="1925638"/>
              <a:ext cx="11071225"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38" name="Rectangle 32">
              <a:extLst>
                <a:ext uri="{FF2B5EF4-FFF2-40B4-BE49-F238E27FC236}">
                  <a16:creationId xmlns:a16="http://schemas.microsoft.com/office/drawing/2014/main" id="{98AE5DBC-929C-F634-5FAA-FAA3288CF6D8}"/>
                </a:ext>
              </a:extLst>
            </p:cNvPr>
            <p:cNvSpPr>
              <a:spLocks noChangeArrowheads="1"/>
            </p:cNvSpPr>
            <p:nvPr/>
          </p:nvSpPr>
          <p:spPr bwMode="auto">
            <a:xfrm>
              <a:off x="7947025" y="2578100"/>
              <a:ext cx="7096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1927.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18">
              <a:extLst>
                <a:ext uri="{FF2B5EF4-FFF2-40B4-BE49-F238E27FC236}">
                  <a16:creationId xmlns:a16="http://schemas.microsoft.com/office/drawing/2014/main" id="{27B61B48-7FB9-921C-0E31-4823424E6820}"/>
                </a:ext>
              </a:extLst>
            </p:cNvPr>
            <p:cNvSpPr>
              <a:spLocks noChangeShapeType="1"/>
            </p:cNvSpPr>
            <p:nvPr/>
          </p:nvSpPr>
          <p:spPr bwMode="auto">
            <a:xfrm>
              <a:off x="557213" y="2930525"/>
              <a:ext cx="11071225"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33" name="Rectangle 27">
              <a:extLst>
                <a:ext uri="{FF2B5EF4-FFF2-40B4-BE49-F238E27FC236}">
                  <a16:creationId xmlns:a16="http://schemas.microsoft.com/office/drawing/2014/main" id="{540B6E3B-7C94-97CD-BC07-65AB7DC4044C}"/>
                </a:ext>
              </a:extLst>
            </p:cNvPr>
            <p:cNvSpPr>
              <a:spLocks noChangeArrowheads="1"/>
            </p:cNvSpPr>
            <p:nvPr/>
          </p:nvSpPr>
          <p:spPr bwMode="auto">
            <a:xfrm>
              <a:off x="7947025" y="1968500"/>
              <a:ext cx="33385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Find the Turing award winners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8273B019-015A-57C1-8C48-2CF957C97ACF}"/>
                </a:ext>
              </a:extLst>
            </p:cNvPr>
            <p:cNvSpPr>
              <a:spLocks noChangeArrowheads="1"/>
            </p:cNvSpPr>
            <p:nvPr/>
          </p:nvSpPr>
          <p:spPr bwMode="auto">
            <a:xfrm>
              <a:off x="7947025" y="2273300"/>
              <a:ext cx="61753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that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0D190D26-2D9C-2377-BA80-23BA4FF8EF97}"/>
                </a:ext>
              </a:extLst>
            </p:cNvPr>
            <p:cNvSpPr>
              <a:spLocks noChangeArrowheads="1"/>
            </p:cNvSpPr>
            <p:nvPr/>
          </p:nvSpPr>
          <p:spPr bwMode="auto">
            <a:xfrm>
              <a:off x="8428038" y="2273300"/>
              <a:ext cx="15859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is born before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F95D13B3-39C0-0CDF-8CA6-B2DD3C961387}"/>
                </a:ext>
              </a:extLst>
            </p:cNvPr>
            <p:cNvSpPr>
              <a:spLocks noChangeArrowheads="1"/>
            </p:cNvSpPr>
            <p:nvPr/>
          </p:nvSpPr>
          <p:spPr bwMode="auto">
            <a:xfrm>
              <a:off x="9925050" y="2273300"/>
              <a:ext cx="13176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the year of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Freeform 31">
              <a:extLst>
                <a:ext uri="{FF2B5EF4-FFF2-40B4-BE49-F238E27FC236}">
                  <a16:creationId xmlns:a16="http://schemas.microsoft.com/office/drawing/2014/main" id="{D17BA21E-5744-A3DE-35A2-E2AF29173D32}"/>
                </a:ext>
              </a:extLst>
            </p:cNvPr>
            <p:cNvSpPr>
              <a:spLocks/>
            </p:cNvSpPr>
            <p:nvPr/>
          </p:nvSpPr>
          <p:spPr bwMode="auto">
            <a:xfrm>
              <a:off x="8428038" y="2559050"/>
              <a:ext cx="1439863" cy="12700"/>
            </a:xfrm>
            <a:custGeom>
              <a:avLst/>
              <a:gdLst>
                <a:gd name="T0" fmla="*/ 0 w 907"/>
                <a:gd name="T1" fmla="*/ 0 h 8"/>
                <a:gd name="T2" fmla="*/ 454 w 907"/>
                <a:gd name="T3" fmla="*/ 0 h 8"/>
                <a:gd name="T4" fmla="*/ 907 w 907"/>
                <a:gd name="T5" fmla="*/ 0 h 8"/>
                <a:gd name="T6" fmla="*/ 907 w 907"/>
                <a:gd name="T7" fmla="*/ 8 h 8"/>
                <a:gd name="T8" fmla="*/ 454 w 907"/>
                <a:gd name="T9" fmla="*/ 8 h 8"/>
                <a:gd name="T10" fmla="*/ 0 w 907"/>
                <a:gd name="T11" fmla="*/ 8 h 8"/>
                <a:gd name="T12" fmla="*/ 0 w 90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907" h="8">
                  <a:moveTo>
                    <a:pt x="0" y="0"/>
                  </a:moveTo>
                  <a:lnTo>
                    <a:pt x="454" y="0"/>
                  </a:lnTo>
                  <a:lnTo>
                    <a:pt x="907" y="0"/>
                  </a:lnTo>
                  <a:lnTo>
                    <a:pt x="907" y="8"/>
                  </a:lnTo>
                  <a:lnTo>
                    <a:pt x="454"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39" name="Freeform 33">
              <a:extLst>
                <a:ext uri="{FF2B5EF4-FFF2-40B4-BE49-F238E27FC236}">
                  <a16:creationId xmlns:a16="http://schemas.microsoft.com/office/drawing/2014/main" id="{76C3FDD6-7852-203C-61C4-334D65BDBE83}"/>
                </a:ext>
              </a:extLst>
            </p:cNvPr>
            <p:cNvSpPr>
              <a:spLocks noEditPoints="1"/>
            </p:cNvSpPr>
            <p:nvPr/>
          </p:nvSpPr>
          <p:spPr bwMode="auto">
            <a:xfrm>
              <a:off x="2516188" y="2089150"/>
              <a:ext cx="112713" cy="174625"/>
            </a:xfrm>
            <a:custGeom>
              <a:avLst/>
              <a:gdLst>
                <a:gd name="T0" fmla="*/ 697 w 1182"/>
                <a:gd name="T1" fmla="*/ 103 h 1830"/>
                <a:gd name="T2" fmla="*/ 458 w 1182"/>
                <a:gd name="T3" fmla="*/ 211 h 1830"/>
                <a:gd name="T4" fmla="*/ 292 w 1182"/>
                <a:gd name="T5" fmla="*/ 501 h 1830"/>
                <a:gd name="T6" fmla="*/ 231 w 1182"/>
                <a:gd name="T7" fmla="*/ 865 h 1830"/>
                <a:gd name="T8" fmla="*/ 268 w 1182"/>
                <a:gd name="T9" fmla="*/ 1068 h 1830"/>
                <a:gd name="T10" fmla="*/ 393 w 1182"/>
                <a:gd name="T11" fmla="*/ 1135 h 1830"/>
                <a:gd name="T12" fmla="*/ 475 w 1182"/>
                <a:gd name="T13" fmla="*/ 1117 h 1830"/>
                <a:gd name="T14" fmla="*/ 562 w 1182"/>
                <a:gd name="T15" fmla="*/ 1061 h 1830"/>
                <a:gd name="T16" fmla="*/ 650 w 1182"/>
                <a:gd name="T17" fmla="*/ 965 h 1830"/>
                <a:gd name="T18" fmla="*/ 731 w 1182"/>
                <a:gd name="T19" fmla="*/ 853 h 1830"/>
                <a:gd name="T20" fmla="*/ 798 w 1182"/>
                <a:gd name="T21" fmla="*/ 718 h 1830"/>
                <a:gd name="T22" fmla="*/ 852 w 1182"/>
                <a:gd name="T23" fmla="*/ 531 h 1830"/>
                <a:gd name="T24" fmla="*/ 864 w 1182"/>
                <a:gd name="T25" fmla="*/ 475 h 1830"/>
                <a:gd name="T26" fmla="*/ 883 w 1182"/>
                <a:gd name="T27" fmla="*/ 297 h 1830"/>
                <a:gd name="T28" fmla="*/ 840 w 1182"/>
                <a:gd name="T29" fmla="*/ 149 h 1830"/>
                <a:gd name="T30" fmla="*/ 697 w 1182"/>
                <a:gd name="T31" fmla="*/ 103 h 1830"/>
                <a:gd name="T32" fmla="*/ 673 w 1182"/>
                <a:gd name="T33" fmla="*/ 0 h 1830"/>
                <a:gd name="T34" fmla="*/ 827 w 1182"/>
                <a:gd name="T35" fmla="*/ 19 h 1830"/>
                <a:gd name="T36" fmla="*/ 979 w 1182"/>
                <a:gd name="T37" fmla="*/ 86 h 1830"/>
                <a:gd name="T38" fmla="*/ 1099 w 1182"/>
                <a:gd name="T39" fmla="*/ 0 h 1830"/>
                <a:gd name="T40" fmla="*/ 1182 w 1182"/>
                <a:gd name="T41" fmla="*/ 21 h 1830"/>
                <a:gd name="T42" fmla="*/ 848 w 1182"/>
                <a:gd name="T43" fmla="*/ 1504 h 1830"/>
                <a:gd name="T44" fmla="*/ 826 w 1182"/>
                <a:gd name="T45" fmla="*/ 1653 h 1830"/>
                <a:gd name="T46" fmla="*/ 855 w 1182"/>
                <a:gd name="T47" fmla="*/ 1735 h 1830"/>
                <a:gd name="T48" fmla="*/ 971 w 1182"/>
                <a:gd name="T49" fmla="*/ 1767 h 1830"/>
                <a:gd name="T50" fmla="*/ 959 w 1182"/>
                <a:gd name="T51" fmla="*/ 1830 h 1830"/>
                <a:gd name="T52" fmla="*/ 552 w 1182"/>
                <a:gd name="T53" fmla="*/ 1830 h 1830"/>
                <a:gd name="T54" fmla="*/ 776 w 1182"/>
                <a:gd name="T55" fmla="*/ 975 h 1830"/>
                <a:gd name="T56" fmla="*/ 758 w 1182"/>
                <a:gd name="T57" fmla="*/ 967 h 1830"/>
                <a:gd name="T58" fmla="*/ 529 w 1182"/>
                <a:gd name="T59" fmla="*/ 1207 h 1830"/>
                <a:gd name="T60" fmla="*/ 301 w 1182"/>
                <a:gd name="T61" fmla="*/ 1289 h 1830"/>
                <a:gd name="T62" fmla="*/ 79 w 1182"/>
                <a:gd name="T63" fmla="*/ 1181 h 1830"/>
                <a:gd name="T64" fmla="*/ 0 w 1182"/>
                <a:gd name="T65" fmla="*/ 877 h 1830"/>
                <a:gd name="T66" fmla="*/ 88 w 1182"/>
                <a:gd name="T67" fmla="*/ 446 h 1830"/>
                <a:gd name="T68" fmla="*/ 330 w 1182"/>
                <a:gd name="T69" fmla="*/ 119 h 1830"/>
                <a:gd name="T70" fmla="*/ 673 w 1182"/>
                <a:gd name="T7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2" h="1830">
                  <a:moveTo>
                    <a:pt x="697" y="103"/>
                  </a:moveTo>
                  <a:cubicBezTo>
                    <a:pt x="608" y="103"/>
                    <a:pt x="528" y="139"/>
                    <a:pt x="458" y="211"/>
                  </a:cubicBezTo>
                  <a:cubicBezTo>
                    <a:pt x="387" y="282"/>
                    <a:pt x="332" y="379"/>
                    <a:pt x="292" y="501"/>
                  </a:cubicBezTo>
                  <a:cubicBezTo>
                    <a:pt x="251" y="623"/>
                    <a:pt x="231" y="744"/>
                    <a:pt x="231" y="865"/>
                  </a:cubicBezTo>
                  <a:cubicBezTo>
                    <a:pt x="231" y="955"/>
                    <a:pt x="243" y="1023"/>
                    <a:pt x="268" y="1068"/>
                  </a:cubicBezTo>
                  <a:cubicBezTo>
                    <a:pt x="293" y="1113"/>
                    <a:pt x="334" y="1135"/>
                    <a:pt x="393" y="1135"/>
                  </a:cubicBezTo>
                  <a:cubicBezTo>
                    <a:pt x="420" y="1135"/>
                    <a:pt x="447" y="1129"/>
                    <a:pt x="475" y="1117"/>
                  </a:cubicBezTo>
                  <a:cubicBezTo>
                    <a:pt x="503" y="1106"/>
                    <a:pt x="532" y="1087"/>
                    <a:pt x="562" y="1061"/>
                  </a:cubicBezTo>
                  <a:cubicBezTo>
                    <a:pt x="592" y="1035"/>
                    <a:pt x="621" y="1003"/>
                    <a:pt x="650" y="965"/>
                  </a:cubicBezTo>
                  <a:cubicBezTo>
                    <a:pt x="680" y="928"/>
                    <a:pt x="706" y="890"/>
                    <a:pt x="731" y="853"/>
                  </a:cubicBezTo>
                  <a:cubicBezTo>
                    <a:pt x="755" y="815"/>
                    <a:pt x="778" y="770"/>
                    <a:pt x="798" y="718"/>
                  </a:cubicBezTo>
                  <a:cubicBezTo>
                    <a:pt x="819" y="666"/>
                    <a:pt x="837" y="604"/>
                    <a:pt x="852" y="531"/>
                  </a:cubicBezTo>
                  <a:lnTo>
                    <a:pt x="864" y="475"/>
                  </a:lnTo>
                  <a:cubicBezTo>
                    <a:pt x="877" y="412"/>
                    <a:pt x="883" y="353"/>
                    <a:pt x="883" y="297"/>
                  </a:cubicBezTo>
                  <a:cubicBezTo>
                    <a:pt x="883" y="230"/>
                    <a:pt x="869" y="180"/>
                    <a:pt x="840" y="149"/>
                  </a:cubicBezTo>
                  <a:cubicBezTo>
                    <a:pt x="812" y="119"/>
                    <a:pt x="764" y="103"/>
                    <a:pt x="697" y="103"/>
                  </a:cubicBezTo>
                  <a:close/>
                  <a:moveTo>
                    <a:pt x="673" y="0"/>
                  </a:moveTo>
                  <a:cubicBezTo>
                    <a:pt x="727" y="0"/>
                    <a:pt x="778" y="6"/>
                    <a:pt x="827" y="19"/>
                  </a:cubicBezTo>
                  <a:cubicBezTo>
                    <a:pt x="876" y="32"/>
                    <a:pt x="926" y="54"/>
                    <a:pt x="979" y="86"/>
                  </a:cubicBezTo>
                  <a:lnTo>
                    <a:pt x="1099" y="0"/>
                  </a:lnTo>
                  <a:lnTo>
                    <a:pt x="1182" y="21"/>
                  </a:lnTo>
                  <a:lnTo>
                    <a:pt x="848" y="1504"/>
                  </a:lnTo>
                  <a:cubicBezTo>
                    <a:pt x="833" y="1570"/>
                    <a:pt x="826" y="1620"/>
                    <a:pt x="826" y="1653"/>
                  </a:cubicBezTo>
                  <a:cubicBezTo>
                    <a:pt x="826" y="1691"/>
                    <a:pt x="836" y="1718"/>
                    <a:pt x="855" y="1735"/>
                  </a:cubicBezTo>
                  <a:cubicBezTo>
                    <a:pt x="875" y="1751"/>
                    <a:pt x="913" y="1761"/>
                    <a:pt x="971" y="1767"/>
                  </a:cubicBezTo>
                  <a:lnTo>
                    <a:pt x="959" y="1830"/>
                  </a:lnTo>
                  <a:lnTo>
                    <a:pt x="552" y="1830"/>
                  </a:lnTo>
                  <a:lnTo>
                    <a:pt x="776" y="975"/>
                  </a:lnTo>
                  <a:lnTo>
                    <a:pt x="758" y="967"/>
                  </a:lnTo>
                  <a:cubicBezTo>
                    <a:pt x="683" y="1072"/>
                    <a:pt x="607" y="1152"/>
                    <a:pt x="529" y="1207"/>
                  </a:cubicBezTo>
                  <a:cubicBezTo>
                    <a:pt x="451" y="1262"/>
                    <a:pt x="375" y="1289"/>
                    <a:pt x="301" y="1289"/>
                  </a:cubicBezTo>
                  <a:cubicBezTo>
                    <a:pt x="206" y="1289"/>
                    <a:pt x="132" y="1253"/>
                    <a:pt x="79" y="1181"/>
                  </a:cubicBezTo>
                  <a:cubicBezTo>
                    <a:pt x="26" y="1109"/>
                    <a:pt x="0" y="1007"/>
                    <a:pt x="0" y="877"/>
                  </a:cubicBezTo>
                  <a:cubicBezTo>
                    <a:pt x="0" y="727"/>
                    <a:pt x="29" y="583"/>
                    <a:pt x="88" y="446"/>
                  </a:cubicBezTo>
                  <a:cubicBezTo>
                    <a:pt x="147" y="308"/>
                    <a:pt x="227" y="199"/>
                    <a:pt x="330" y="119"/>
                  </a:cubicBezTo>
                  <a:cubicBezTo>
                    <a:pt x="433" y="40"/>
                    <a:pt x="547" y="0"/>
                    <a:pt x="67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40" name="Freeform 34">
              <a:extLst>
                <a:ext uri="{FF2B5EF4-FFF2-40B4-BE49-F238E27FC236}">
                  <a16:creationId xmlns:a16="http://schemas.microsoft.com/office/drawing/2014/main" id="{C1F95292-BF19-2783-CCAD-F91AFBA601E4}"/>
                </a:ext>
              </a:extLst>
            </p:cNvPr>
            <p:cNvSpPr>
              <a:spLocks/>
            </p:cNvSpPr>
            <p:nvPr/>
          </p:nvSpPr>
          <p:spPr bwMode="auto">
            <a:xfrm>
              <a:off x="2647950" y="2144713"/>
              <a:ext cx="77788" cy="117475"/>
            </a:xfrm>
            <a:custGeom>
              <a:avLst/>
              <a:gdLst>
                <a:gd name="T0" fmla="*/ 439 w 825"/>
                <a:gd name="T1" fmla="*/ 0 h 1234"/>
                <a:gd name="T2" fmla="*/ 608 w 825"/>
                <a:gd name="T3" fmla="*/ 23 h 1234"/>
                <a:gd name="T4" fmla="*/ 722 w 825"/>
                <a:gd name="T5" fmla="*/ 83 h 1234"/>
                <a:gd name="T6" fmla="*/ 785 w 825"/>
                <a:gd name="T7" fmla="*/ 175 h 1234"/>
                <a:gd name="T8" fmla="*/ 805 w 825"/>
                <a:gd name="T9" fmla="*/ 290 h 1234"/>
                <a:gd name="T10" fmla="*/ 800 w 825"/>
                <a:gd name="T11" fmla="*/ 359 h 1234"/>
                <a:gd name="T12" fmla="*/ 782 w 825"/>
                <a:gd name="T13" fmla="*/ 422 h 1234"/>
                <a:gd name="T14" fmla="*/ 748 w 825"/>
                <a:gd name="T15" fmla="*/ 484 h 1234"/>
                <a:gd name="T16" fmla="*/ 695 w 825"/>
                <a:gd name="T17" fmla="*/ 551 h 1234"/>
                <a:gd name="T18" fmla="*/ 633 w 825"/>
                <a:gd name="T19" fmla="*/ 622 h 1234"/>
                <a:gd name="T20" fmla="*/ 550 w 825"/>
                <a:gd name="T21" fmla="*/ 707 h 1234"/>
                <a:gd name="T22" fmla="*/ 455 w 825"/>
                <a:gd name="T23" fmla="*/ 803 h 1234"/>
                <a:gd name="T24" fmla="*/ 359 w 825"/>
                <a:gd name="T25" fmla="*/ 901 h 1234"/>
                <a:gd name="T26" fmla="*/ 273 w 825"/>
                <a:gd name="T27" fmla="*/ 995 h 1234"/>
                <a:gd name="T28" fmla="*/ 209 w 825"/>
                <a:gd name="T29" fmla="*/ 1079 h 1234"/>
                <a:gd name="T30" fmla="*/ 562 w 825"/>
                <a:gd name="T31" fmla="*/ 1079 h 1234"/>
                <a:gd name="T32" fmla="*/ 633 w 825"/>
                <a:gd name="T33" fmla="*/ 1076 h 1234"/>
                <a:gd name="T34" fmla="*/ 678 w 825"/>
                <a:gd name="T35" fmla="*/ 1061 h 1234"/>
                <a:gd name="T36" fmla="*/ 708 w 825"/>
                <a:gd name="T37" fmla="*/ 1026 h 1234"/>
                <a:gd name="T38" fmla="*/ 736 w 825"/>
                <a:gd name="T39" fmla="*/ 962 h 1234"/>
                <a:gd name="T40" fmla="*/ 825 w 825"/>
                <a:gd name="T41" fmla="*/ 962 h 1234"/>
                <a:gd name="T42" fmla="*/ 816 w 825"/>
                <a:gd name="T43" fmla="*/ 1098 h 1234"/>
                <a:gd name="T44" fmla="*/ 807 w 825"/>
                <a:gd name="T45" fmla="*/ 1234 h 1234"/>
                <a:gd name="T46" fmla="*/ 0 w 825"/>
                <a:gd name="T47" fmla="*/ 1234 h 1234"/>
                <a:gd name="T48" fmla="*/ 0 w 825"/>
                <a:gd name="T49" fmla="*/ 1185 h 1234"/>
                <a:gd name="T50" fmla="*/ 53 w 825"/>
                <a:gd name="T51" fmla="*/ 1083 h 1234"/>
                <a:gd name="T52" fmla="*/ 122 w 825"/>
                <a:gd name="T53" fmla="*/ 982 h 1234"/>
                <a:gd name="T54" fmla="*/ 208 w 825"/>
                <a:gd name="T55" fmla="*/ 876 h 1234"/>
                <a:gd name="T56" fmla="*/ 316 w 825"/>
                <a:gd name="T57" fmla="*/ 762 h 1234"/>
                <a:gd name="T58" fmla="*/ 462 w 825"/>
                <a:gd name="T59" fmla="*/ 609 h 1234"/>
                <a:gd name="T60" fmla="*/ 551 w 825"/>
                <a:gd name="T61" fmla="*/ 496 h 1234"/>
                <a:gd name="T62" fmla="*/ 595 w 825"/>
                <a:gd name="T63" fmla="*/ 404 h 1234"/>
                <a:gd name="T64" fmla="*/ 607 w 825"/>
                <a:gd name="T65" fmla="*/ 315 h 1234"/>
                <a:gd name="T66" fmla="*/ 593 w 825"/>
                <a:gd name="T67" fmla="*/ 225 h 1234"/>
                <a:gd name="T68" fmla="*/ 553 w 825"/>
                <a:gd name="T69" fmla="*/ 156 h 1234"/>
                <a:gd name="T70" fmla="*/ 488 w 825"/>
                <a:gd name="T71" fmla="*/ 111 h 1234"/>
                <a:gd name="T72" fmla="*/ 397 w 825"/>
                <a:gd name="T73" fmla="*/ 95 h 1234"/>
                <a:gd name="T74" fmla="*/ 248 w 825"/>
                <a:gd name="T75" fmla="*/ 143 h 1234"/>
                <a:gd name="T76" fmla="*/ 155 w 825"/>
                <a:gd name="T77" fmla="*/ 282 h 1234"/>
                <a:gd name="T78" fmla="*/ 30 w 825"/>
                <a:gd name="T79" fmla="*/ 282 h 1234"/>
                <a:gd name="T80" fmla="*/ 30 w 825"/>
                <a:gd name="T81" fmla="*/ 96 h 1234"/>
                <a:gd name="T82" fmla="*/ 255 w 825"/>
                <a:gd name="T83" fmla="*/ 23 h 1234"/>
                <a:gd name="T84" fmla="*/ 439 w 825"/>
                <a:gd name="T85"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5" h="1234">
                  <a:moveTo>
                    <a:pt x="439" y="0"/>
                  </a:moveTo>
                  <a:cubicBezTo>
                    <a:pt x="505" y="0"/>
                    <a:pt x="562" y="8"/>
                    <a:pt x="608" y="23"/>
                  </a:cubicBezTo>
                  <a:cubicBezTo>
                    <a:pt x="655" y="38"/>
                    <a:pt x="693" y="58"/>
                    <a:pt x="722" y="83"/>
                  </a:cubicBezTo>
                  <a:cubicBezTo>
                    <a:pt x="751" y="109"/>
                    <a:pt x="772" y="139"/>
                    <a:pt x="785" y="175"/>
                  </a:cubicBezTo>
                  <a:cubicBezTo>
                    <a:pt x="799" y="210"/>
                    <a:pt x="805" y="249"/>
                    <a:pt x="805" y="290"/>
                  </a:cubicBezTo>
                  <a:cubicBezTo>
                    <a:pt x="805" y="315"/>
                    <a:pt x="803" y="338"/>
                    <a:pt x="800" y="359"/>
                  </a:cubicBezTo>
                  <a:cubicBezTo>
                    <a:pt x="796" y="380"/>
                    <a:pt x="790" y="401"/>
                    <a:pt x="782" y="422"/>
                  </a:cubicBezTo>
                  <a:cubicBezTo>
                    <a:pt x="773" y="443"/>
                    <a:pt x="762" y="463"/>
                    <a:pt x="748" y="484"/>
                  </a:cubicBezTo>
                  <a:cubicBezTo>
                    <a:pt x="734" y="505"/>
                    <a:pt x="716" y="528"/>
                    <a:pt x="695" y="551"/>
                  </a:cubicBezTo>
                  <a:cubicBezTo>
                    <a:pt x="680" y="571"/>
                    <a:pt x="659" y="595"/>
                    <a:pt x="633" y="622"/>
                  </a:cubicBezTo>
                  <a:cubicBezTo>
                    <a:pt x="608" y="648"/>
                    <a:pt x="580" y="677"/>
                    <a:pt x="550" y="707"/>
                  </a:cubicBezTo>
                  <a:cubicBezTo>
                    <a:pt x="520" y="738"/>
                    <a:pt x="488" y="770"/>
                    <a:pt x="455" y="803"/>
                  </a:cubicBezTo>
                  <a:cubicBezTo>
                    <a:pt x="422" y="836"/>
                    <a:pt x="390" y="868"/>
                    <a:pt x="359" y="901"/>
                  </a:cubicBezTo>
                  <a:cubicBezTo>
                    <a:pt x="328" y="933"/>
                    <a:pt x="299" y="965"/>
                    <a:pt x="273" y="995"/>
                  </a:cubicBezTo>
                  <a:cubicBezTo>
                    <a:pt x="247" y="1026"/>
                    <a:pt x="226" y="1054"/>
                    <a:pt x="209" y="1079"/>
                  </a:cubicBezTo>
                  <a:lnTo>
                    <a:pt x="562" y="1079"/>
                  </a:lnTo>
                  <a:cubicBezTo>
                    <a:pt x="592" y="1079"/>
                    <a:pt x="616" y="1078"/>
                    <a:pt x="633" y="1076"/>
                  </a:cubicBezTo>
                  <a:cubicBezTo>
                    <a:pt x="651" y="1074"/>
                    <a:pt x="666" y="1069"/>
                    <a:pt x="678" y="1061"/>
                  </a:cubicBezTo>
                  <a:cubicBezTo>
                    <a:pt x="690" y="1053"/>
                    <a:pt x="700" y="1042"/>
                    <a:pt x="708" y="1026"/>
                  </a:cubicBezTo>
                  <a:cubicBezTo>
                    <a:pt x="716" y="1011"/>
                    <a:pt x="726" y="989"/>
                    <a:pt x="736" y="962"/>
                  </a:cubicBezTo>
                  <a:lnTo>
                    <a:pt x="825" y="962"/>
                  </a:lnTo>
                  <a:cubicBezTo>
                    <a:pt x="822" y="1007"/>
                    <a:pt x="819" y="1052"/>
                    <a:pt x="816" y="1098"/>
                  </a:cubicBezTo>
                  <a:cubicBezTo>
                    <a:pt x="813" y="1144"/>
                    <a:pt x="810" y="1189"/>
                    <a:pt x="807" y="1234"/>
                  </a:cubicBezTo>
                  <a:lnTo>
                    <a:pt x="0" y="1234"/>
                  </a:lnTo>
                  <a:lnTo>
                    <a:pt x="0" y="1185"/>
                  </a:lnTo>
                  <a:cubicBezTo>
                    <a:pt x="15" y="1151"/>
                    <a:pt x="33" y="1117"/>
                    <a:pt x="53" y="1083"/>
                  </a:cubicBezTo>
                  <a:cubicBezTo>
                    <a:pt x="73" y="1050"/>
                    <a:pt x="96" y="1016"/>
                    <a:pt x="122" y="982"/>
                  </a:cubicBezTo>
                  <a:cubicBezTo>
                    <a:pt x="147" y="948"/>
                    <a:pt x="176" y="912"/>
                    <a:pt x="208" y="876"/>
                  </a:cubicBezTo>
                  <a:cubicBezTo>
                    <a:pt x="241" y="839"/>
                    <a:pt x="277" y="801"/>
                    <a:pt x="316" y="762"/>
                  </a:cubicBezTo>
                  <a:cubicBezTo>
                    <a:pt x="376" y="702"/>
                    <a:pt x="424" y="651"/>
                    <a:pt x="462" y="609"/>
                  </a:cubicBezTo>
                  <a:cubicBezTo>
                    <a:pt x="499" y="566"/>
                    <a:pt x="529" y="529"/>
                    <a:pt x="551" y="496"/>
                  </a:cubicBezTo>
                  <a:cubicBezTo>
                    <a:pt x="572" y="463"/>
                    <a:pt x="587" y="432"/>
                    <a:pt x="595" y="404"/>
                  </a:cubicBezTo>
                  <a:cubicBezTo>
                    <a:pt x="603" y="376"/>
                    <a:pt x="607" y="346"/>
                    <a:pt x="607" y="315"/>
                  </a:cubicBezTo>
                  <a:cubicBezTo>
                    <a:pt x="607" y="282"/>
                    <a:pt x="602" y="252"/>
                    <a:pt x="593" y="225"/>
                  </a:cubicBezTo>
                  <a:cubicBezTo>
                    <a:pt x="584" y="198"/>
                    <a:pt x="571" y="175"/>
                    <a:pt x="553" y="156"/>
                  </a:cubicBezTo>
                  <a:cubicBezTo>
                    <a:pt x="536" y="136"/>
                    <a:pt x="514" y="122"/>
                    <a:pt x="488" y="111"/>
                  </a:cubicBezTo>
                  <a:cubicBezTo>
                    <a:pt x="462" y="100"/>
                    <a:pt x="431" y="95"/>
                    <a:pt x="397" y="95"/>
                  </a:cubicBezTo>
                  <a:cubicBezTo>
                    <a:pt x="338" y="95"/>
                    <a:pt x="288" y="111"/>
                    <a:pt x="248" y="143"/>
                  </a:cubicBezTo>
                  <a:cubicBezTo>
                    <a:pt x="208" y="175"/>
                    <a:pt x="177" y="221"/>
                    <a:pt x="155" y="282"/>
                  </a:cubicBezTo>
                  <a:lnTo>
                    <a:pt x="30" y="282"/>
                  </a:lnTo>
                  <a:lnTo>
                    <a:pt x="30" y="96"/>
                  </a:lnTo>
                  <a:cubicBezTo>
                    <a:pt x="111" y="63"/>
                    <a:pt x="186" y="38"/>
                    <a:pt x="255" y="23"/>
                  </a:cubicBezTo>
                  <a:cubicBezTo>
                    <a:pt x="323" y="8"/>
                    <a:pt x="384" y="0"/>
                    <a:pt x="43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41" name="Freeform 35">
              <a:extLst>
                <a:ext uri="{FF2B5EF4-FFF2-40B4-BE49-F238E27FC236}">
                  <a16:creationId xmlns:a16="http://schemas.microsoft.com/office/drawing/2014/main" id="{E02DC4BC-E7D9-322F-FCE5-3A5DDBD8CF9C}"/>
                </a:ext>
              </a:extLst>
            </p:cNvPr>
            <p:cNvSpPr>
              <a:spLocks noEditPoints="1"/>
            </p:cNvSpPr>
            <p:nvPr/>
          </p:nvSpPr>
          <p:spPr bwMode="auto">
            <a:xfrm>
              <a:off x="2841625" y="2103438"/>
              <a:ext cx="152400" cy="68262"/>
            </a:xfrm>
            <a:custGeom>
              <a:avLst/>
              <a:gdLst>
                <a:gd name="T0" fmla="*/ 0 w 96"/>
                <a:gd name="T1" fmla="*/ 32 h 43"/>
                <a:gd name="T2" fmla="*/ 96 w 96"/>
                <a:gd name="T3" fmla="*/ 32 h 43"/>
                <a:gd name="T4" fmla="*/ 96 w 96"/>
                <a:gd name="T5" fmla="*/ 43 h 43"/>
                <a:gd name="T6" fmla="*/ 0 w 96"/>
                <a:gd name="T7" fmla="*/ 43 h 43"/>
                <a:gd name="T8" fmla="*/ 0 w 96"/>
                <a:gd name="T9" fmla="*/ 32 h 43"/>
                <a:gd name="T10" fmla="*/ 0 w 96"/>
                <a:gd name="T11" fmla="*/ 0 h 43"/>
                <a:gd name="T12" fmla="*/ 96 w 96"/>
                <a:gd name="T13" fmla="*/ 0 h 43"/>
                <a:gd name="T14" fmla="*/ 96 w 96"/>
                <a:gd name="T15" fmla="*/ 10 h 43"/>
                <a:gd name="T16" fmla="*/ 0 w 96"/>
                <a:gd name="T17" fmla="*/ 10 h 43"/>
                <a:gd name="T18" fmla="*/ 0 w 96"/>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3">
                  <a:moveTo>
                    <a:pt x="0" y="32"/>
                  </a:moveTo>
                  <a:lnTo>
                    <a:pt x="96" y="32"/>
                  </a:lnTo>
                  <a:lnTo>
                    <a:pt x="96" y="43"/>
                  </a:lnTo>
                  <a:lnTo>
                    <a:pt x="0" y="43"/>
                  </a:lnTo>
                  <a:lnTo>
                    <a:pt x="0" y="32"/>
                  </a:lnTo>
                  <a:close/>
                  <a:moveTo>
                    <a:pt x="0" y="0"/>
                  </a:moveTo>
                  <a:lnTo>
                    <a:pt x="96" y="0"/>
                  </a:lnTo>
                  <a:lnTo>
                    <a:pt x="96"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42" name="Freeform 36">
              <a:extLst>
                <a:ext uri="{FF2B5EF4-FFF2-40B4-BE49-F238E27FC236}">
                  <a16:creationId xmlns:a16="http://schemas.microsoft.com/office/drawing/2014/main" id="{6CFF4B3D-5D84-9595-1353-DAF4F6E22B21}"/>
                </a:ext>
              </a:extLst>
            </p:cNvPr>
            <p:cNvSpPr>
              <a:spLocks/>
            </p:cNvSpPr>
            <p:nvPr/>
          </p:nvSpPr>
          <p:spPr bwMode="auto">
            <a:xfrm>
              <a:off x="3097213" y="2039938"/>
              <a:ext cx="144463" cy="171450"/>
            </a:xfrm>
            <a:custGeom>
              <a:avLst/>
              <a:gdLst>
                <a:gd name="T0" fmla="*/ 14 w 1528"/>
                <a:gd name="T1" fmla="*/ 0 h 1801"/>
                <a:gd name="T2" fmla="*/ 554 w 1528"/>
                <a:gd name="T3" fmla="*/ 0 h 1801"/>
                <a:gd name="T4" fmla="*/ 540 w 1528"/>
                <a:gd name="T5" fmla="*/ 63 h 1801"/>
                <a:gd name="T6" fmla="*/ 451 w 1528"/>
                <a:gd name="T7" fmla="*/ 97 h 1801"/>
                <a:gd name="T8" fmla="*/ 406 w 1528"/>
                <a:gd name="T9" fmla="*/ 174 h 1801"/>
                <a:gd name="T10" fmla="*/ 393 w 1528"/>
                <a:gd name="T11" fmla="*/ 305 h 1801"/>
                <a:gd name="T12" fmla="*/ 397 w 1528"/>
                <a:gd name="T13" fmla="*/ 422 h 1801"/>
                <a:gd name="T14" fmla="*/ 433 w 1528"/>
                <a:gd name="T15" fmla="*/ 1377 h 1801"/>
                <a:gd name="T16" fmla="*/ 433 w 1528"/>
                <a:gd name="T17" fmla="*/ 1482 h 1801"/>
                <a:gd name="T18" fmla="*/ 446 w 1528"/>
                <a:gd name="T19" fmla="*/ 1482 h 1801"/>
                <a:gd name="T20" fmla="*/ 1011 w 1528"/>
                <a:gd name="T21" fmla="*/ 463 h 1801"/>
                <a:gd name="T22" fmla="*/ 1085 w 1528"/>
                <a:gd name="T23" fmla="*/ 308 h 1801"/>
                <a:gd name="T24" fmla="*/ 1110 w 1528"/>
                <a:gd name="T25" fmla="*/ 194 h 1801"/>
                <a:gd name="T26" fmla="*/ 980 w 1528"/>
                <a:gd name="T27" fmla="*/ 63 h 1801"/>
                <a:gd name="T28" fmla="*/ 994 w 1528"/>
                <a:gd name="T29" fmla="*/ 0 h 1801"/>
                <a:gd name="T30" fmla="*/ 1528 w 1528"/>
                <a:gd name="T31" fmla="*/ 0 h 1801"/>
                <a:gd name="T32" fmla="*/ 1513 w 1528"/>
                <a:gd name="T33" fmla="*/ 63 h 1801"/>
                <a:gd name="T34" fmla="*/ 1446 w 1528"/>
                <a:gd name="T35" fmla="*/ 90 h 1801"/>
                <a:gd name="T36" fmla="*/ 1374 w 1528"/>
                <a:gd name="T37" fmla="*/ 162 h 1801"/>
                <a:gd name="T38" fmla="*/ 1251 w 1528"/>
                <a:gd name="T39" fmla="*/ 356 h 1801"/>
                <a:gd name="T40" fmla="*/ 416 w 1528"/>
                <a:gd name="T41" fmla="*/ 1801 h 1801"/>
                <a:gd name="T42" fmla="*/ 243 w 1528"/>
                <a:gd name="T43" fmla="*/ 1801 h 1801"/>
                <a:gd name="T44" fmla="*/ 155 w 1528"/>
                <a:gd name="T45" fmla="*/ 347 h 1801"/>
                <a:gd name="T46" fmla="*/ 136 w 1528"/>
                <a:gd name="T47" fmla="*/ 201 h 1801"/>
                <a:gd name="T48" fmla="*/ 93 w 1528"/>
                <a:gd name="T49" fmla="*/ 107 h 1801"/>
                <a:gd name="T50" fmla="*/ 0 w 1528"/>
                <a:gd name="T51" fmla="*/ 63 h 1801"/>
                <a:gd name="T52" fmla="*/ 14 w 1528"/>
                <a:gd name="T53" fmla="*/ 0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8" h="1801">
                  <a:moveTo>
                    <a:pt x="14" y="0"/>
                  </a:moveTo>
                  <a:lnTo>
                    <a:pt x="554" y="0"/>
                  </a:lnTo>
                  <a:lnTo>
                    <a:pt x="540" y="63"/>
                  </a:lnTo>
                  <a:cubicBezTo>
                    <a:pt x="502" y="68"/>
                    <a:pt x="472" y="79"/>
                    <a:pt x="451" y="97"/>
                  </a:cubicBezTo>
                  <a:cubicBezTo>
                    <a:pt x="429" y="116"/>
                    <a:pt x="414" y="141"/>
                    <a:pt x="406" y="174"/>
                  </a:cubicBezTo>
                  <a:cubicBezTo>
                    <a:pt x="397" y="206"/>
                    <a:pt x="393" y="250"/>
                    <a:pt x="393" y="305"/>
                  </a:cubicBezTo>
                  <a:cubicBezTo>
                    <a:pt x="393" y="318"/>
                    <a:pt x="394" y="357"/>
                    <a:pt x="397" y="422"/>
                  </a:cubicBezTo>
                  <a:lnTo>
                    <a:pt x="433" y="1377"/>
                  </a:lnTo>
                  <a:lnTo>
                    <a:pt x="433" y="1482"/>
                  </a:lnTo>
                  <a:lnTo>
                    <a:pt x="446" y="1482"/>
                  </a:lnTo>
                  <a:lnTo>
                    <a:pt x="1011" y="463"/>
                  </a:lnTo>
                  <a:cubicBezTo>
                    <a:pt x="1044" y="403"/>
                    <a:pt x="1069" y="351"/>
                    <a:pt x="1085" y="308"/>
                  </a:cubicBezTo>
                  <a:cubicBezTo>
                    <a:pt x="1102" y="265"/>
                    <a:pt x="1110" y="227"/>
                    <a:pt x="1110" y="194"/>
                  </a:cubicBezTo>
                  <a:cubicBezTo>
                    <a:pt x="1110" y="121"/>
                    <a:pt x="1067" y="77"/>
                    <a:pt x="980" y="63"/>
                  </a:cubicBezTo>
                  <a:lnTo>
                    <a:pt x="994" y="0"/>
                  </a:lnTo>
                  <a:lnTo>
                    <a:pt x="1528" y="0"/>
                  </a:lnTo>
                  <a:lnTo>
                    <a:pt x="1513" y="63"/>
                  </a:lnTo>
                  <a:cubicBezTo>
                    <a:pt x="1490" y="67"/>
                    <a:pt x="1468" y="76"/>
                    <a:pt x="1446" y="90"/>
                  </a:cubicBezTo>
                  <a:cubicBezTo>
                    <a:pt x="1425" y="105"/>
                    <a:pt x="1401" y="129"/>
                    <a:pt x="1374" y="162"/>
                  </a:cubicBezTo>
                  <a:cubicBezTo>
                    <a:pt x="1348" y="195"/>
                    <a:pt x="1307" y="260"/>
                    <a:pt x="1251" y="356"/>
                  </a:cubicBezTo>
                  <a:lnTo>
                    <a:pt x="416" y="1801"/>
                  </a:lnTo>
                  <a:lnTo>
                    <a:pt x="243" y="1801"/>
                  </a:lnTo>
                  <a:lnTo>
                    <a:pt x="155" y="347"/>
                  </a:lnTo>
                  <a:cubicBezTo>
                    <a:pt x="152" y="290"/>
                    <a:pt x="145" y="242"/>
                    <a:pt x="136" y="201"/>
                  </a:cubicBezTo>
                  <a:cubicBezTo>
                    <a:pt x="127" y="161"/>
                    <a:pt x="113" y="129"/>
                    <a:pt x="93" y="107"/>
                  </a:cubicBezTo>
                  <a:cubicBezTo>
                    <a:pt x="74" y="84"/>
                    <a:pt x="43" y="70"/>
                    <a:pt x="0" y="63"/>
                  </a:cubicBez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43" name="Freeform 37">
              <a:extLst>
                <a:ext uri="{FF2B5EF4-FFF2-40B4-BE49-F238E27FC236}">
                  <a16:creationId xmlns:a16="http://schemas.microsoft.com/office/drawing/2014/main" id="{00B1E67D-7DE0-EECB-6FFB-BF1B3199D067}"/>
                </a:ext>
              </a:extLst>
            </p:cNvPr>
            <p:cNvSpPr>
              <a:spLocks noEditPoints="1"/>
            </p:cNvSpPr>
            <p:nvPr/>
          </p:nvSpPr>
          <p:spPr bwMode="auto">
            <a:xfrm>
              <a:off x="3217863" y="2136775"/>
              <a:ext cx="63500" cy="125412"/>
            </a:xfrm>
            <a:custGeom>
              <a:avLst/>
              <a:gdLst>
                <a:gd name="T0" fmla="*/ 184 w 665"/>
                <a:gd name="T1" fmla="*/ 1095 h 1316"/>
                <a:gd name="T2" fmla="*/ 374 w 665"/>
                <a:gd name="T3" fmla="*/ 1095 h 1316"/>
                <a:gd name="T4" fmla="*/ 374 w 665"/>
                <a:gd name="T5" fmla="*/ 1316 h 1316"/>
                <a:gd name="T6" fmla="*/ 184 w 665"/>
                <a:gd name="T7" fmla="*/ 1316 h 1316"/>
                <a:gd name="T8" fmla="*/ 184 w 665"/>
                <a:gd name="T9" fmla="*/ 1095 h 1316"/>
                <a:gd name="T10" fmla="*/ 333 w 665"/>
                <a:gd name="T11" fmla="*/ 0 h 1316"/>
                <a:gd name="T12" fmla="*/ 522 w 665"/>
                <a:gd name="T13" fmla="*/ 35 h 1316"/>
                <a:gd name="T14" fmla="*/ 631 w 665"/>
                <a:gd name="T15" fmla="*/ 128 h 1316"/>
                <a:gd name="T16" fmla="*/ 665 w 665"/>
                <a:gd name="T17" fmla="*/ 264 h 1316"/>
                <a:gd name="T18" fmla="*/ 658 w 665"/>
                <a:gd name="T19" fmla="*/ 336 h 1316"/>
                <a:gd name="T20" fmla="*/ 636 w 665"/>
                <a:gd name="T21" fmla="*/ 401 h 1316"/>
                <a:gd name="T22" fmla="*/ 600 w 665"/>
                <a:gd name="T23" fmla="*/ 465 h 1316"/>
                <a:gd name="T24" fmla="*/ 551 w 665"/>
                <a:gd name="T25" fmla="*/ 531 h 1316"/>
                <a:gd name="T26" fmla="*/ 456 w 665"/>
                <a:gd name="T27" fmla="*/ 644 h 1316"/>
                <a:gd name="T28" fmla="*/ 383 w 665"/>
                <a:gd name="T29" fmla="*/ 738 h 1316"/>
                <a:gd name="T30" fmla="*/ 350 w 665"/>
                <a:gd name="T31" fmla="*/ 808 h 1316"/>
                <a:gd name="T32" fmla="*/ 341 w 665"/>
                <a:gd name="T33" fmla="*/ 896 h 1316"/>
                <a:gd name="T34" fmla="*/ 341 w 665"/>
                <a:gd name="T35" fmla="*/ 920 h 1316"/>
                <a:gd name="T36" fmla="*/ 213 w 665"/>
                <a:gd name="T37" fmla="*/ 920 h 1316"/>
                <a:gd name="T38" fmla="*/ 213 w 665"/>
                <a:gd name="T39" fmla="*/ 888 h 1316"/>
                <a:gd name="T40" fmla="*/ 218 w 665"/>
                <a:gd name="T41" fmla="*/ 825 h 1316"/>
                <a:gd name="T42" fmla="*/ 235 w 665"/>
                <a:gd name="T43" fmla="*/ 774 h 1316"/>
                <a:gd name="T44" fmla="*/ 272 w 665"/>
                <a:gd name="T45" fmla="*/ 709 h 1316"/>
                <a:gd name="T46" fmla="*/ 344 w 665"/>
                <a:gd name="T47" fmla="*/ 614 h 1316"/>
                <a:gd name="T48" fmla="*/ 423 w 665"/>
                <a:gd name="T49" fmla="*/ 500 h 1316"/>
                <a:gd name="T50" fmla="*/ 460 w 665"/>
                <a:gd name="T51" fmla="*/ 409 h 1316"/>
                <a:gd name="T52" fmla="*/ 472 w 665"/>
                <a:gd name="T53" fmla="*/ 303 h 1316"/>
                <a:gd name="T54" fmla="*/ 452 w 665"/>
                <a:gd name="T55" fmla="*/ 179 h 1316"/>
                <a:gd name="T56" fmla="*/ 396 w 665"/>
                <a:gd name="T57" fmla="*/ 102 h 1316"/>
                <a:gd name="T58" fmla="*/ 312 w 665"/>
                <a:gd name="T59" fmla="*/ 76 h 1316"/>
                <a:gd name="T60" fmla="*/ 192 w 665"/>
                <a:gd name="T61" fmla="*/ 121 h 1316"/>
                <a:gd name="T62" fmla="*/ 129 w 665"/>
                <a:gd name="T63" fmla="*/ 256 h 1316"/>
                <a:gd name="T64" fmla="*/ 0 w 665"/>
                <a:gd name="T65" fmla="*/ 256 h 1316"/>
                <a:gd name="T66" fmla="*/ 0 w 665"/>
                <a:gd name="T67" fmla="*/ 99 h 1316"/>
                <a:gd name="T68" fmla="*/ 184 w 665"/>
                <a:gd name="T69" fmla="*/ 22 h 1316"/>
                <a:gd name="T70" fmla="*/ 333 w 665"/>
                <a:gd name="T71" fmla="*/ 0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1316">
                  <a:moveTo>
                    <a:pt x="184" y="1095"/>
                  </a:moveTo>
                  <a:lnTo>
                    <a:pt x="374" y="1095"/>
                  </a:lnTo>
                  <a:lnTo>
                    <a:pt x="374" y="1316"/>
                  </a:lnTo>
                  <a:lnTo>
                    <a:pt x="184" y="1316"/>
                  </a:lnTo>
                  <a:lnTo>
                    <a:pt x="184" y="1095"/>
                  </a:lnTo>
                  <a:close/>
                  <a:moveTo>
                    <a:pt x="333" y="0"/>
                  </a:moveTo>
                  <a:cubicBezTo>
                    <a:pt x="410" y="0"/>
                    <a:pt x="473" y="12"/>
                    <a:pt x="522" y="35"/>
                  </a:cubicBezTo>
                  <a:cubicBezTo>
                    <a:pt x="572" y="57"/>
                    <a:pt x="609" y="89"/>
                    <a:pt x="631" y="128"/>
                  </a:cubicBezTo>
                  <a:cubicBezTo>
                    <a:pt x="654" y="167"/>
                    <a:pt x="665" y="213"/>
                    <a:pt x="665" y="264"/>
                  </a:cubicBezTo>
                  <a:cubicBezTo>
                    <a:pt x="665" y="290"/>
                    <a:pt x="663" y="314"/>
                    <a:pt x="658" y="336"/>
                  </a:cubicBezTo>
                  <a:cubicBezTo>
                    <a:pt x="653" y="358"/>
                    <a:pt x="646" y="380"/>
                    <a:pt x="636" y="401"/>
                  </a:cubicBezTo>
                  <a:cubicBezTo>
                    <a:pt x="627" y="421"/>
                    <a:pt x="615" y="443"/>
                    <a:pt x="600" y="465"/>
                  </a:cubicBezTo>
                  <a:cubicBezTo>
                    <a:pt x="586" y="487"/>
                    <a:pt x="569" y="509"/>
                    <a:pt x="551" y="531"/>
                  </a:cubicBezTo>
                  <a:cubicBezTo>
                    <a:pt x="533" y="553"/>
                    <a:pt x="501" y="591"/>
                    <a:pt x="456" y="644"/>
                  </a:cubicBezTo>
                  <a:cubicBezTo>
                    <a:pt x="423" y="683"/>
                    <a:pt x="398" y="715"/>
                    <a:pt x="383" y="738"/>
                  </a:cubicBezTo>
                  <a:cubicBezTo>
                    <a:pt x="368" y="762"/>
                    <a:pt x="357" y="785"/>
                    <a:pt x="350" y="808"/>
                  </a:cubicBezTo>
                  <a:cubicBezTo>
                    <a:pt x="344" y="831"/>
                    <a:pt x="341" y="860"/>
                    <a:pt x="341" y="896"/>
                  </a:cubicBezTo>
                  <a:lnTo>
                    <a:pt x="341" y="920"/>
                  </a:lnTo>
                  <a:lnTo>
                    <a:pt x="213" y="920"/>
                  </a:lnTo>
                  <a:lnTo>
                    <a:pt x="213" y="888"/>
                  </a:lnTo>
                  <a:cubicBezTo>
                    <a:pt x="213" y="862"/>
                    <a:pt x="215" y="841"/>
                    <a:pt x="218" y="825"/>
                  </a:cubicBezTo>
                  <a:cubicBezTo>
                    <a:pt x="221" y="809"/>
                    <a:pt x="227" y="792"/>
                    <a:pt x="235" y="774"/>
                  </a:cubicBezTo>
                  <a:cubicBezTo>
                    <a:pt x="243" y="756"/>
                    <a:pt x="255" y="734"/>
                    <a:pt x="272" y="709"/>
                  </a:cubicBezTo>
                  <a:cubicBezTo>
                    <a:pt x="289" y="685"/>
                    <a:pt x="313" y="653"/>
                    <a:pt x="344" y="614"/>
                  </a:cubicBezTo>
                  <a:cubicBezTo>
                    <a:pt x="381" y="567"/>
                    <a:pt x="407" y="529"/>
                    <a:pt x="423" y="500"/>
                  </a:cubicBezTo>
                  <a:cubicBezTo>
                    <a:pt x="440" y="470"/>
                    <a:pt x="452" y="440"/>
                    <a:pt x="460" y="409"/>
                  </a:cubicBezTo>
                  <a:cubicBezTo>
                    <a:pt x="468" y="377"/>
                    <a:pt x="472" y="342"/>
                    <a:pt x="472" y="303"/>
                  </a:cubicBezTo>
                  <a:cubicBezTo>
                    <a:pt x="472" y="254"/>
                    <a:pt x="466" y="213"/>
                    <a:pt x="452" y="179"/>
                  </a:cubicBezTo>
                  <a:cubicBezTo>
                    <a:pt x="439" y="145"/>
                    <a:pt x="420" y="119"/>
                    <a:pt x="396" y="102"/>
                  </a:cubicBezTo>
                  <a:cubicBezTo>
                    <a:pt x="372" y="85"/>
                    <a:pt x="344" y="76"/>
                    <a:pt x="312" y="76"/>
                  </a:cubicBezTo>
                  <a:cubicBezTo>
                    <a:pt x="262" y="76"/>
                    <a:pt x="222" y="91"/>
                    <a:pt x="192" y="121"/>
                  </a:cubicBezTo>
                  <a:cubicBezTo>
                    <a:pt x="162" y="151"/>
                    <a:pt x="141" y="196"/>
                    <a:pt x="129" y="256"/>
                  </a:cubicBezTo>
                  <a:lnTo>
                    <a:pt x="0" y="256"/>
                  </a:lnTo>
                  <a:lnTo>
                    <a:pt x="0" y="99"/>
                  </a:lnTo>
                  <a:cubicBezTo>
                    <a:pt x="72" y="62"/>
                    <a:pt x="134" y="37"/>
                    <a:pt x="184" y="22"/>
                  </a:cubicBezTo>
                  <a:cubicBezTo>
                    <a:pt x="235" y="8"/>
                    <a:pt x="284" y="0"/>
                    <a:pt x="33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44" name="Rectangle 38">
              <a:extLst>
                <a:ext uri="{FF2B5EF4-FFF2-40B4-BE49-F238E27FC236}">
                  <a16:creationId xmlns:a16="http://schemas.microsoft.com/office/drawing/2014/main" id="{ED9EC964-04E7-EB97-0F65-52803F588164}"/>
                </a:ext>
              </a:extLst>
            </p:cNvPr>
            <p:cNvSpPr>
              <a:spLocks noChangeArrowheads="1"/>
            </p:cNvSpPr>
            <p:nvPr/>
          </p:nvSpPr>
          <p:spPr bwMode="auto">
            <a:xfrm>
              <a:off x="3368675" y="2181225"/>
              <a:ext cx="25400"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45" name="Freeform 39">
              <a:extLst>
                <a:ext uri="{FF2B5EF4-FFF2-40B4-BE49-F238E27FC236}">
                  <a16:creationId xmlns:a16="http://schemas.microsoft.com/office/drawing/2014/main" id="{ACC1B35F-BE12-8B26-B7BF-A7B6254008C9}"/>
                </a:ext>
              </a:extLst>
            </p:cNvPr>
            <p:cNvSpPr>
              <a:spLocks/>
            </p:cNvSpPr>
            <p:nvPr/>
          </p:nvSpPr>
          <p:spPr bwMode="auto">
            <a:xfrm>
              <a:off x="3521075" y="2051050"/>
              <a:ext cx="104775" cy="158750"/>
            </a:xfrm>
            <a:custGeom>
              <a:avLst/>
              <a:gdLst>
                <a:gd name="T0" fmla="*/ 0 w 66"/>
                <a:gd name="T1" fmla="*/ 0 h 100"/>
                <a:gd name="T2" fmla="*/ 66 w 66"/>
                <a:gd name="T3" fmla="*/ 0 h 100"/>
                <a:gd name="T4" fmla="*/ 66 w 66"/>
                <a:gd name="T5" fmla="*/ 100 h 100"/>
                <a:gd name="T6" fmla="*/ 0 w 66"/>
                <a:gd name="T7" fmla="*/ 100 h 100"/>
                <a:gd name="T8" fmla="*/ 0 w 66"/>
                <a:gd name="T9" fmla="*/ 89 h 100"/>
                <a:gd name="T10" fmla="*/ 54 w 66"/>
                <a:gd name="T11" fmla="*/ 89 h 100"/>
                <a:gd name="T12" fmla="*/ 54 w 66"/>
                <a:gd name="T13" fmla="*/ 54 h 100"/>
                <a:gd name="T14" fmla="*/ 1 w 66"/>
                <a:gd name="T15" fmla="*/ 54 h 100"/>
                <a:gd name="T16" fmla="*/ 1 w 66"/>
                <a:gd name="T17" fmla="*/ 43 h 100"/>
                <a:gd name="T18" fmla="*/ 54 w 66"/>
                <a:gd name="T19" fmla="*/ 43 h 100"/>
                <a:gd name="T20" fmla="*/ 54 w 66"/>
                <a:gd name="T21" fmla="*/ 11 h 100"/>
                <a:gd name="T22" fmla="*/ 0 w 66"/>
                <a:gd name="T23" fmla="*/ 11 h 100"/>
                <a:gd name="T24" fmla="*/ 0 w 6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0">
                  <a:moveTo>
                    <a:pt x="0" y="0"/>
                  </a:moveTo>
                  <a:lnTo>
                    <a:pt x="66" y="0"/>
                  </a:lnTo>
                  <a:lnTo>
                    <a:pt x="66" y="100"/>
                  </a:lnTo>
                  <a:lnTo>
                    <a:pt x="0" y="100"/>
                  </a:lnTo>
                  <a:lnTo>
                    <a:pt x="0" y="89"/>
                  </a:lnTo>
                  <a:lnTo>
                    <a:pt x="54" y="89"/>
                  </a:lnTo>
                  <a:lnTo>
                    <a:pt x="54" y="54"/>
                  </a:lnTo>
                  <a:lnTo>
                    <a:pt x="1" y="54"/>
                  </a:lnTo>
                  <a:lnTo>
                    <a:pt x="1" y="43"/>
                  </a:lnTo>
                  <a:lnTo>
                    <a:pt x="54" y="43"/>
                  </a:lnTo>
                  <a:lnTo>
                    <a:pt x="54" y="11"/>
                  </a:lnTo>
                  <a:lnTo>
                    <a:pt x="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46" name="Freeform 40">
              <a:extLst>
                <a:ext uri="{FF2B5EF4-FFF2-40B4-BE49-F238E27FC236}">
                  <a16:creationId xmlns:a16="http://schemas.microsoft.com/office/drawing/2014/main" id="{CE4F27F7-1E86-129D-89EC-0D9F9C37C890}"/>
                </a:ext>
              </a:extLst>
            </p:cNvPr>
            <p:cNvSpPr>
              <a:spLocks/>
            </p:cNvSpPr>
            <p:nvPr/>
          </p:nvSpPr>
          <p:spPr bwMode="auto">
            <a:xfrm>
              <a:off x="3651250" y="2039938"/>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47" name="Freeform 41">
              <a:extLst>
                <a:ext uri="{FF2B5EF4-FFF2-40B4-BE49-F238E27FC236}">
                  <a16:creationId xmlns:a16="http://schemas.microsoft.com/office/drawing/2014/main" id="{E45B2B30-3CD5-1BCB-7E6C-719B992B2EDA}"/>
                </a:ext>
              </a:extLst>
            </p:cNvPr>
            <p:cNvSpPr>
              <a:spLocks/>
            </p:cNvSpPr>
            <p:nvPr/>
          </p:nvSpPr>
          <p:spPr bwMode="auto">
            <a:xfrm>
              <a:off x="3817938" y="2144713"/>
              <a:ext cx="76200" cy="117475"/>
            </a:xfrm>
            <a:custGeom>
              <a:avLst/>
              <a:gdLst>
                <a:gd name="T0" fmla="*/ 234 w 404"/>
                <a:gd name="T1" fmla="*/ 0 h 614"/>
                <a:gd name="T2" fmla="*/ 263 w 404"/>
                <a:gd name="T3" fmla="*/ 0 h 614"/>
                <a:gd name="T4" fmla="*/ 262 w 404"/>
                <a:gd name="T5" fmla="*/ 47 h 614"/>
                <a:gd name="T6" fmla="*/ 261 w 404"/>
                <a:gd name="T7" fmla="*/ 87 h 614"/>
                <a:gd name="T8" fmla="*/ 261 w 404"/>
                <a:gd name="T9" fmla="*/ 126 h 614"/>
                <a:gd name="T10" fmla="*/ 261 w 404"/>
                <a:gd name="T11" fmla="*/ 488 h 614"/>
                <a:gd name="T12" fmla="*/ 262 w 404"/>
                <a:gd name="T13" fmla="*/ 514 h 614"/>
                <a:gd name="T14" fmla="*/ 265 w 404"/>
                <a:gd name="T15" fmla="*/ 532 h 614"/>
                <a:gd name="T16" fmla="*/ 271 w 404"/>
                <a:gd name="T17" fmla="*/ 544 h 614"/>
                <a:gd name="T18" fmla="*/ 279 w 404"/>
                <a:gd name="T19" fmla="*/ 553 h 614"/>
                <a:gd name="T20" fmla="*/ 294 w 404"/>
                <a:gd name="T21" fmla="*/ 562 h 614"/>
                <a:gd name="T22" fmla="*/ 319 w 404"/>
                <a:gd name="T23" fmla="*/ 568 h 614"/>
                <a:gd name="T24" fmla="*/ 354 w 404"/>
                <a:gd name="T25" fmla="*/ 571 h 614"/>
                <a:gd name="T26" fmla="*/ 404 w 404"/>
                <a:gd name="T27" fmla="*/ 573 h 614"/>
                <a:gd name="T28" fmla="*/ 404 w 404"/>
                <a:gd name="T29" fmla="*/ 614 h 614"/>
                <a:gd name="T30" fmla="*/ 26 w 404"/>
                <a:gd name="T31" fmla="*/ 614 h 614"/>
                <a:gd name="T32" fmla="*/ 26 w 404"/>
                <a:gd name="T33" fmla="*/ 573 h 614"/>
                <a:gd name="T34" fmla="*/ 74 w 404"/>
                <a:gd name="T35" fmla="*/ 570 h 614"/>
                <a:gd name="T36" fmla="*/ 107 w 404"/>
                <a:gd name="T37" fmla="*/ 567 h 614"/>
                <a:gd name="T38" fmla="*/ 129 w 404"/>
                <a:gd name="T39" fmla="*/ 562 h 614"/>
                <a:gd name="T40" fmla="*/ 144 w 404"/>
                <a:gd name="T41" fmla="*/ 556 h 614"/>
                <a:gd name="T42" fmla="*/ 155 w 404"/>
                <a:gd name="T43" fmla="*/ 547 h 614"/>
                <a:gd name="T44" fmla="*/ 163 w 404"/>
                <a:gd name="T45" fmla="*/ 534 h 614"/>
                <a:gd name="T46" fmla="*/ 167 w 404"/>
                <a:gd name="T47" fmla="*/ 515 h 614"/>
                <a:gd name="T48" fmla="*/ 169 w 404"/>
                <a:gd name="T49" fmla="*/ 488 h 614"/>
                <a:gd name="T50" fmla="*/ 169 w 404"/>
                <a:gd name="T51" fmla="*/ 146 h 614"/>
                <a:gd name="T52" fmla="*/ 162 w 404"/>
                <a:gd name="T53" fmla="*/ 120 h 614"/>
                <a:gd name="T54" fmla="*/ 141 w 404"/>
                <a:gd name="T55" fmla="*/ 113 h 614"/>
                <a:gd name="T56" fmla="*/ 98 w 404"/>
                <a:gd name="T57" fmla="*/ 128 h 614"/>
                <a:gd name="T58" fmla="*/ 22 w 404"/>
                <a:gd name="T59" fmla="*/ 173 h 614"/>
                <a:gd name="T60" fmla="*/ 11 w 404"/>
                <a:gd name="T61" fmla="*/ 151 h 614"/>
                <a:gd name="T62" fmla="*/ 0 w 404"/>
                <a:gd name="T63" fmla="*/ 129 h 614"/>
                <a:gd name="T64" fmla="*/ 117 w 404"/>
                <a:gd name="T65" fmla="*/ 64 h 614"/>
                <a:gd name="T66" fmla="*/ 234 w 404"/>
                <a:gd name="T6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614">
                  <a:moveTo>
                    <a:pt x="234" y="0"/>
                  </a:moveTo>
                  <a:lnTo>
                    <a:pt x="263" y="0"/>
                  </a:lnTo>
                  <a:cubicBezTo>
                    <a:pt x="263" y="18"/>
                    <a:pt x="262" y="33"/>
                    <a:pt x="262" y="47"/>
                  </a:cubicBezTo>
                  <a:cubicBezTo>
                    <a:pt x="262" y="61"/>
                    <a:pt x="262" y="74"/>
                    <a:pt x="261" y="87"/>
                  </a:cubicBezTo>
                  <a:cubicBezTo>
                    <a:pt x="261" y="100"/>
                    <a:pt x="261" y="113"/>
                    <a:pt x="261" y="126"/>
                  </a:cubicBezTo>
                  <a:lnTo>
                    <a:pt x="261" y="488"/>
                  </a:lnTo>
                  <a:cubicBezTo>
                    <a:pt x="261" y="498"/>
                    <a:pt x="261" y="507"/>
                    <a:pt x="262" y="514"/>
                  </a:cubicBezTo>
                  <a:cubicBezTo>
                    <a:pt x="263" y="521"/>
                    <a:pt x="264" y="527"/>
                    <a:pt x="265" y="532"/>
                  </a:cubicBezTo>
                  <a:cubicBezTo>
                    <a:pt x="267" y="537"/>
                    <a:pt x="268" y="541"/>
                    <a:pt x="271" y="544"/>
                  </a:cubicBezTo>
                  <a:cubicBezTo>
                    <a:pt x="273" y="548"/>
                    <a:pt x="276" y="551"/>
                    <a:pt x="279" y="553"/>
                  </a:cubicBezTo>
                  <a:cubicBezTo>
                    <a:pt x="283" y="557"/>
                    <a:pt x="288" y="560"/>
                    <a:pt x="294" y="562"/>
                  </a:cubicBezTo>
                  <a:cubicBezTo>
                    <a:pt x="301" y="564"/>
                    <a:pt x="309" y="566"/>
                    <a:pt x="319" y="568"/>
                  </a:cubicBezTo>
                  <a:cubicBezTo>
                    <a:pt x="329" y="569"/>
                    <a:pt x="340" y="570"/>
                    <a:pt x="354" y="571"/>
                  </a:cubicBezTo>
                  <a:cubicBezTo>
                    <a:pt x="368" y="572"/>
                    <a:pt x="385" y="572"/>
                    <a:pt x="404" y="573"/>
                  </a:cubicBezTo>
                  <a:lnTo>
                    <a:pt x="404" y="614"/>
                  </a:lnTo>
                  <a:lnTo>
                    <a:pt x="26" y="614"/>
                  </a:lnTo>
                  <a:lnTo>
                    <a:pt x="26" y="573"/>
                  </a:lnTo>
                  <a:cubicBezTo>
                    <a:pt x="45" y="572"/>
                    <a:pt x="61" y="571"/>
                    <a:pt x="74" y="570"/>
                  </a:cubicBezTo>
                  <a:cubicBezTo>
                    <a:pt x="87" y="570"/>
                    <a:pt x="98" y="568"/>
                    <a:pt x="107" y="567"/>
                  </a:cubicBezTo>
                  <a:cubicBezTo>
                    <a:pt x="116" y="566"/>
                    <a:pt x="124" y="564"/>
                    <a:pt x="129" y="562"/>
                  </a:cubicBezTo>
                  <a:cubicBezTo>
                    <a:pt x="135" y="561"/>
                    <a:pt x="140" y="558"/>
                    <a:pt x="144" y="556"/>
                  </a:cubicBezTo>
                  <a:cubicBezTo>
                    <a:pt x="148" y="553"/>
                    <a:pt x="152" y="550"/>
                    <a:pt x="155" y="547"/>
                  </a:cubicBezTo>
                  <a:cubicBezTo>
                    <a:pt x="158" y="543"/>
                    <a:pt x="161" y="539"/>
                    <a:pt x="163" y="534"/>
                  </a:cubicBezTo>
                  <a:cubicBezTo>
                    <a:pt x="165" y="529"/>
                    <a:pt x="166" y="523"/>
                    <a:pt x="167" y="515"/>
                  </a:cubicBezTo>
                  <a:cubicBezTo>
                    <a:pt x="169" y="508"/>
                    <a:pt x="169" y="499"/>
                    <a:pt x="169" y="488"/>
                  </a:cubicBezTo>
                  <a:lnTo>
                    <a:pt x="169" y="146"/>
                  </a:lnTo>
                  <a:cubicBezTo>
                    <a:pt x="169" y="134"/>
                    <a:pt x="167" y="125"/>
                    <a:pt x="162" y="120"/>
                  </a:cubicBezTo>
                  <a:cubicBezTo>
                    <a:pt x="157" y="115"/>
                    <a:pt x="150" y="113"/>
                    <a:pt x="141" y="113"/>
                  </a:cubicBezTo>
                  <a:cubicBezTo>
                    <a:pt x="132" y="113"/>
                    <a:pt x="117" y="118"/>
                    <a:pt x="98" y="128"/>
                  </a:cubicBezTo>
                  <a:cubicBezTo>
                    <a:pt x="78" y="138"/>
                    <a:pt x="53" y="153"/>
                    <a:pt x="22" y="173"/>
                  </a:cubicBezTo>
                  <a:cubicBezTo>
                    <a:pt x="18" y="166"/>
                    <a:pt x="14" y="159"/>
                    <a:pt x="11" y="151"/>
                  </a:cubicBezTo>
                  <a:cubicBezTo>
                    <a:pt x="7" y="144"/>
                    <a:pt x="4" y="136"/>
                    <a:pt x="0" y="129"/>
                  </a:cubicBezTo>
                  <a:cubicBezTo>
                    <a:pt x="39" y="107"/>
                    <a:pt x="78" y="86"/>
                    <a:pt x="117" y="64"/>
                  </a:cubicBezTo>
                  <a:cubicBezTo>
                    <a:pt x="156" y="43"/>
                    <a:pt x="195" y="21"/>
                    <a:pt x="23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48" name="Freeform 42">
              <a:extLst>
                <a:ext uri="{FF2B5EF4-FFF2-40B4-BE49-F238E27FC236}">
                  <a16:creationId xmlns:a16="http://schemas.microsoft.com/office/drawing/2014/main" id="{EAA7BAAE-B506-07D2-4468-93DA6F1531D9}"/>
                </a:ext>
              </a:extLst>
            </p:cNvPr>
            <p:cNvSpPr>
              <a:spLocks/>
            </p:cNvSpPr>
            <p:nvPr/>
          </p:nvSpPr>
          <p:spPr bwMode="auto">
            <a:xfrm>
              <a:off x="3922713" y="2181225"/>
              <a:ext cx="38100" cy="63500"/>
            </a:xfrm>
            <a:custGeom>
              <a:avLst/>
              <a:gdLst>
                <a:gd name="T0" fmla="*/ 72 w 195"/>
                <a:gd name="T1" fmla="*/ 0 h 331"/>
                <a:gd name="T2" fmla="*/ 186 w 195"/>
                <a:gd name="T3" fmla="*/ 0 h 331"/>
                <a:gd name="T4" fmla="*/ 195 w 195"/>
                <a:gd name="T5" fmla="*/ 90 h 331"/>
                <a:gd name="T6" fmla="*/ 180 w 195"/>
                <a:gd name="T7" fmla="*/ 173 h 331"/>
                <a:gd name="T8" fmla="*/ 130 w 195"/>
                <a:gd name="T9" fmla="*/ 248 h 331"/>
                <a:gd name="T10" fmla="*/ 36 w 195"/>
                <a:gd name="T11" fmla="*/ 331 h 331"/>
                <a:gd name="T12" fmla="*/ 0 w 195"/>
                <a:gd name="T13" fmla="*/ 291 h 331"/>
                <a:gd name="T14" fmla="*/ 49 w 195"/>
                <a:gd name="T15" fmla="*/ 235 h 331"/>
                <a:gd name="T16" fmla="*/ 70 w 195"/>
                <a:gd name="T17" fmla="*/ 178 h 331"/>
                <a:gd name="T18" fmla="*/ 77 w 195"/>
                <a:gd name="T19" fmla="*/ 97 h 331"/>
                <a:gd name="T20" fmla="*/ 72 w 195"/>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1">
                  <a:moveTo>
                    <a:pt x="72" y="0"/>
                  </a:moveTo>
                  <a:lnTo>
                    <a:pt x="186" y="0"/>
                  </a:lnTo>
                  <a:cubicBezTo>
                    <a:pt x="192" y="30"/>
                    <a:pt x="195" y="60"/>
                    <a:pt x="195" y="90"/>
                  </a:cubicBezTo>
                  <a:cubicBezTo>
                    <a:pt x="195" y="120"/>
                    <a:pt x="190" y="148"/>
                    <a:pt x="180" y="173"/>
                  </a:cubicBezTo>
                  <a:cubicBezTo>
                    <a:pt x="169" y="198"/>
                    <a:pt x="153" y="223"/>
                    <a:pt x="130" y="248"/>
                  </a:cubicBezTo>
                  <a:cubicBezTo>
                    <a:pt x="107" y="273"/>
                    <a:pt x="76" y="301"/>
                    <a:pt x="36" y="331"/>
                  </a:cubicBezTo>
                  <a:lnTo>
                    <a:pt x="0" y="291"/>
                  </a:lnTo>
                  <a:cubicBezTo>
                    <a:pt x="23" y="270"/>
                    <a:pt x="39" y="252"/>
                    <a:pt x="49" y="235"/>
                  </a:cubicBezTo>
                  <a:cubicBezTo>
                    <a:pt x="59" y="218"/>
                    <a:pt x="66" y="199"/>
                    <a:pt x="70" y="178"/>
                  </a:cubicBezTo>
                  <a:cubicBezTo>
                    <a:pt x="75" y="156"/>
                    <a:pt x="77" y="130"/>
                    <a:pt x="77" y="97"/>
                  </a:cubicBezTo>
                  <a:cubicBezTo>
                    <a:pt x="77" y="64"/>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49" name="Freeform 43">
              <a:extLst>
                <a:ext uri="{FF2B5EF4-FFF2-40B4-BE49-F238E27FC236}">
                  <a16:creationId xmlns:a16="http://schemas.microsoft.com/office/drawing/2014/main" id="{AD53E11F-3E01-25D0-AC59-B28523EDF2CF}"/>
                </a:ext>
              </a:extLst>
            </p:cNvPr>
            <p:cNvSpPr>
              <a:spLocks/>
            </p:cNvSpPr>
            <p:nvPr/>
          </p:nvSpPr>
          <p:spPr bwMode="auto">
            <a:xfrm>
              <a:off x="4010025" y="2039938"/>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0" name="Freeform 44">
              <a:extLst>
                <a:ext uri="{FF2B5EF4-FFF2-40B4-BE49-F238E27FC236}">
                  <a16:creationId xmlns:a16="http://schemas.microsoft.com/office/drawing/2014/main" id="{EC2DD2D1-ED55-A6CE-1B95-9B3A5598E0AA}"/>
                </a:ext>
              </a:extLst>
            </p:cNvPr>
            <p:cNvSpPr>
              <a:spLocks/>
            </p:cNvSpPr>
            <p:nvPr/>
          </p:nvSpPr>
          <p:spPr bwMode="auto">
            <a:xfrm>
              <a:off x="4179888" y="2144713"/>
              <a:ext cx="77788" cy="117475"/>
            </a:xfrm>
            <a:custGeom>
              <a:avLst/>
              <a:gdLst>
                <a:gd name="T0" fmla="*/ 219 w 412"/>
                <a:gd name="T1" fmla="*/ 0 h 617"/>
                <a:gd name="T2" fmla="*/ 304 w 412"/>
                <a:gd name="T3" fmla="*/ 11 h 617"/>
                <a:gd name="T4" fmla="*/ 361 w 412"/>
                <a:gd name="T5" fmla="*/ 41 h 617"/>
                <a:gd name="T6" fmla="*/ 392 w 412"/>
                <a:gd name="T7" fmla="*/ 87 h 617"/>
                <a:gd name="T8" fmla="*/ 402 w 412"/>
                <a:gd name="T9" fmla="*/ 145 h 617"/>
                <a:gd name="T10" fmla="*/ 400 w 412"/>
                <a:gd name="T11" fmla="*/ 179 h 617"/>
                <a:gd name="T12" fmla="*/ 391 w 412"/>
                <a:gd name="T13" fmla="*/ 211 h 617"/>
                <a:gd name="T14" fmla="*/ 374 w 412"/>
                <a:gd name="T15" fmla="*/ 242 h 617"/>
                <a:gd name="T16" fmla="*/ 347 w 412"/>
                <a:gd name="T17" fmla="*/ 275 h 617"/>
                <a:gd name="T18" fmla="*/ 316 w 412"/>
                <a:gd name="T19" fmla="*/ 311 h 617"/>
                <a:gd name="T20" fmla="*/ 275 w 412"/>
                <a:gd name="T21" fmla="*/ 353 h 617"/>
                <a:gd name="T22" fmla="*/ 227 w 412"/>
                <a:gd name="T23" fmla="*/ 401 h 617"/>
                <a:gd name="T24" fmla="*/ 179 w 412"/>
                <a:gd name="T25" fmla="*/ 450 h 617"/>
                <a:gd name="T26" fmla="*/ 136 w 412"/>
                <a:gd name="T27" fmla="*/ 497 h 617"/>
                <a:gd name="T28" fmla="*/ 104 w 412"/>
                <a:gd name="T29" fmla="*/ 539 h 617"/>
                <a:gd name="T30" fmla="*/ 281 w 412"/>
                <a:gd name="T31" fmla="*/ 539 h 617"/>
                <a:gd name="T32" fmla="*/ 316 w 412"/>
                <a:gd name="T33" fmla="*/ 538 h 617"/>
                <a:gd name="T34" fmla="*/ 339 w 412"/>
                <a:gd name="T35" fmla="*/ 530 h 617"/>
                <a:gd name="T36" fmla="*/ 354 w 412"/>
                <a:gd name="T37" fmla="*/ 513 h 617"/>
                <a:gd name="T38" fmla="*/ 368 w 412"/>
                <a:gd name="T39" fmla="*/ 481 h 617"/>
                <a:gd name="T40" fmla="*/ 412 w 412"/>
                <a:gd name="T41" fmla="*/ 481 h 617"/>
                <a:gd name="T42" fmla="*/ 408 w 412"/>
                <a:gd name="T43" fmla="*/ 549 h 617"/>
                <a:gd name="T44" fmla="*/ 403 w 412"/>
                <a:gd name="T45" fmla="*/ 617 h 617"/>
                <a:gd name="T46" fmla="*/ 0 w 412"/>
                <a:gd name="T47" fmla="*/ 617 h 617"/>
                <a:gd name="T48" fmla="*/ 0 w 412"/>
                <a:gd name="T49" fmla="*/ 592 h 617"/>
                <a:gd name="T50" fmla="*/ 26 w 412"/>
                <a:gd name="T51" fmla="*/ 541 h 617"/>
                <a:gd name="T52" fmla="*/ 61 w 412"/>
                <a:gd name="T53" fmla="*/ 491 h 617"/>
                <a:gd name="T54" fmla="*/ 104 w 412"/>
                <a:gd name="T55" fmla="*/ 438 h 617"/>
                <a:gd name="T56" fmla="*/ 158 w 412"/>
                <a:gd name="T57" fmla="*/ 381 h 617"/>
                <a:gd name="T58" fmla="*/ 231 w 412"/>
                <a:gd name="T59" fmla="*/ 304 h 617"/>
                <a:gd name="T60" fmla="*/ 275 w 412"/>
                <a:gd name="T61" fmla="*/ 248 h 617"/>
                <a:gd name="T62" fmla="*/ 297 w 412"/>
                <a:gd name="T63" fmla="*/ 202 h 617"/>
                <a:gd name="T64" fmla="*/ 303 w 412"/>
                <a:gd name="T65" fmla="*/ 157 h 617"/>
                <a:gd name="T66" fmla="*/ 296 w 412"/>
                <a:gd name="T67" fmla="*/ 112 h 617"/>
                <a:gd name="T68" fmla="*/ 276 w 412"/>
                <a:gd name="T69" fmla="*/ 77 h 617"/>
                <a:gd name="T70" fmla="*/ 244 w 412"/>
                <a:gd name="T71" fmla="*/ 55 h 617"/>
                <a:gd name="T72" fmla="*/ 198 w 412"/>
                <a:gd name="T73" fmla="*/ 47 h 617"/>
                <a:gd name="T74" fmla="*/ 124 w 412"/>
                <a:gd name="T75" fmla="*/ 71 h 617"/>
                <a:gd name="T76" fmla="*/ 77 w 412"/>
                <a:gd name="T77" fmla="*/ 141 h 617"/>
                <a:gd name="T78" fmla="*/ 15 w 412"/>
                <a:gd name="T79" fmla="*/ 141 h 617"/>
                <a:gd name="T80" fmla="*/ 15 w 412"/>
                <a:gd name="T81" fmla="*/ 48 h 617"/>
                <a:gd name="T82" fmla="*/ 127 w 412"/>
                <a:gd name="T83" fmla="*/ 11 h 617"/>
                <a:gd name="T84" fmla="*/ 219 w 412"/>
                <a:gd name="T8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17">
                  <a:moveTo>
                    <a:pt x="219" y="0"/>
                  </a:moveTo>
                  <a:cubicBezTo>
                    <a:pt x="252" y="0"/>
                    <a:pt x="280" y="4"/>
                    <a:pt x="304" y="11"/>
                  </a:cubicBezTo>
                  <a:cubicBezTo>
                    <a:pt x="327" y="18"/>
                    <a:pt x="346" y="29"/>
                    <a:pt x="361" y="41"/>
                  </a:cubicBezTo>
                  <a:cubicBezTo>
                    <a:pt x="375" y="54"/>
                    <a:pt x="386" y="69"/>
                    <a:pt x="392" y="87"/>
                  </a:cubicBezTo>
                  <a:cubicBezTo>
                    <a:pt x="399" y="105"/>
                    <a:pt x="402" y="124"/>
                    <a:pt x="402" y="145"/>
                  </a:cubicBezTo>
                  <a:cubicBezTo>
                    <a:pt x="402" y="157"/>
                    <a:pt x="401" y="169"/>
                    <a:pt x="400" y="179"/>
                  </a:cubicBezTo>
                  <a:cubicBezTo>
                    <a:pt x="398" y="190"/>
                    <a:pt x="395" y="200"/>
                    <a:pt x="391" y="211"/>
                  </a:cubicBezTo>
                  <a:cubicBezTo>
                    <a:pt x="386" y="221"/>
                    <a:pt x="381" y="231"/>
                    <a:pt x="374" y="242"/>
                  </a:cubicBezTo>
                  <a:cubicBezTo>
                    <a:pt x="367" y="252"/>
                    <a:pt x="358" y="264"/>
                    <a:pt x="347" y="275"/>
                  </a:cubicBezTo>
                  <a:cubicBezTo>
                    <a:pt x="339" y="285"/>
                    <a:pt x="329" y="297"/>
                    <a:pt x="316" y="311"/>
                  </a:cubicBezTo>
                  <a:cubicBezTo>
                    <a:pt x="304" y="324"/>
                    <a:pt x="290" y="338"/>
                    <a:pt x="275" y="353"/>
                  </a:cubicBezTo>
                  <a:cubicBezTo>
                    <a:pt x="260" y="369"/>
                    <a:pt x="244" y="385"/>
                    <a:pt x="227" y="401"/>
                  </a:cubicBezTo>
                  <a:cubicBezTo>
                    <a:pt x="211" y="418"/>
                    <a:pt x="195" y="434"/>
                    <a:pt x="179" y="450"/>
                  </a:cubicBezTo>
                  <a:cubicBezTo>
                    <a:pt x="164" y="466"/>
                    <a:pt x="149" y="482"/>
                    <a:pt x="136" y="497"/>
                  </a:cubicBezTo>
                  <a:cubicBezTo>
                    <a:pt x="123" y="513"/>
                    <a:pt x="113" y="527"/>
                    <a:pt x="104" y="539"/>
                  </a:cubicBezTo>
                  <a:lnTo>
                    <a:pt x="281" y="539"/>
                  </a:lnTo>
                  <a:cubicBezTo>
                    <a:pt x="296" y="539"/>
                    <a:pt x="308" y="539"/>
                    <a:pt x="316" y="538"/>
                  </a:cubicBezTo>
                  <a:cubicBezTo>
                    <a:pt x="325" y="537"/>
                    <a:pt x="333" y="534"/>
                    <a:pt x="339" y="530"/>
                  </a:cubicBezTo>
                  <a:cubicBezTo>
                    <a:pt x="345" y="526"/>
                    <a:pt x="350" y="521"/>
                    <a:pt x="354" y="513"/>
                  </a:cubicBezTo>
                  <a:cubicBezTo>
                    <a:pt x="358" y="505"/>
                    <a:pt x="363" y="494"/>
                    <a:pt x="368" y="481"/>
                  </a:cubicBezTo>
                  <a:lnTo>
                    <a:pt x="412" y="481"/>
                  </a:lnTo>
                  <a:cubicBezTo>
                    <a:pt x="411" y="503"/>
                    <a:pt x="409" y="526"/>
                    <a:pt x="408" y="549"/>
                  </a:cubicBezTo>
                  <a:cubicBezTo>
                    <a:pt x="406" y="572"/>
                    <a:pt x="405" y="594"/>
                    <a:pt x="403" y="617"/>
                  </a:cubicBezTo>
                  <a:lnTo>
                    <a:pt x="0" y="617"/>
                  </a:lnTo>
                  <a:lnTo>
                    <a:pt x="0" y="592"/>
                  </a:lnTo>
                  <a:cubicBezTo>
                    <a:pt x="7" y="575"/>
                    <a:pt x="16" y="558"/>
                    <a:pt x="26" y="541"/>
                  </a:cubicBezTo>
                  <a:cubicBezTo>
                    <a:pt x="36" y="525"/>
                    <a:pt x="48" y="508"/>
                    <a:pt x="61" y="491"/>
                  </a:cubicBezTo>
                  <a:cubicBezTo>
                    <a:pt x="73" y="474"/>
                    <a:pt x="88" y="456"/>
                    <a:pt x="104" y="438"/>
                  </a:cubicBezTo>
                  <a:cubicBezTo>
                    <a:pt x="120" y="419"/>
                    <a:pt x="138" y="400"/>
                    <a:pt x="158" y="381"/>
                  </a:cubicBezTo>
                  <a:cubicBezTo>
                    <a:pt x="188" y="351"/>
                    <a:pt x="212" y="325"/>
                    <a:pt x="231" y="304"/>
                  </a:cubicBezTo>
                  <a:cubicBezTo>
                    <a:pt x="249" y="283"/>
                    <a:pt x="264" y="264"/>
                    <a:pt x="275" y="248"/>
                  </a:cubicBezTo>
                  <a:cubicBezTo>
                    <a:pt x="286" y="231"/>
                    <a:pt x="293" y="216"/>
                    <a:pt x="297" y="202"/>
                  </a:cubicBezTo>
                  <a:cubicBezTo>
                    <a:pt x="301" y="188"/>
                    <a:pt x="303" y="173"/>
                    <a:pt x="303" y="157"/>
                  </a:cubicBezTo>
                  <a:cubicBezTo>
                    <a:pt x="303" y="141"/>
                    <a:pt x="301" y="126"/>
                    <a:pt x="296" y="112"/>
                  </a:cubicBezTo>
                  <a:cubicBezTo>
                    <a:pt x="292" y="99"/>
                    <a:pt x="285" y="87"/>
                    <a:pt x="276" y="77"/>
                  </a:cubicBezTo>
                  <a:cubicBezTo>
                    <a:pt x="268" y="68"/>
                    <a:pt x="257" y="61"/>
                    <a:pt x="244" y="55"/>
                  </a:cubicBezTo>
                  <a:cubicBezTo>
                    <a:pt x="231" y="50"/>
                    <a:pt x="215" y="47"/>
                    <a:pt x="198" y="47"/>
                  </a:cubicBezTo>
                  <a:cubicBezTo>
                    <a:pt x="169" y="47"/>
                    <a:pt x="144" y="55"/>
                    <a:pt x="124" y="71"/>
                  </a:cubicBezTo>
                  <a:cubicBezTo>
                    <a:pt x="104" y="87"/>
                    <a:pt x="88" y="110"/>
                    <a:pt x="77" y="141"/>
                  </a:cubicBezTo>
                  <a:lnTo>
                    <a:pt x="15" y="141"/>
                  </a:lnTo>
                  <a:lnTo>
                    <a:pt x="15" y="48"/>
                  </a:lnTo>
                  <a:cubicBezTo>
                    <a:pt x="55" y="31"/>
                    <a:pt x="93" y="19"/>
                    <a:pt x="127" y="11"/>
                  </a:cubicBezTo>
                  <a:cubicBezTo>
                    <a:pt x="161" y="4"/>
                    <a:pt x="192" y="0"/>
                    <a:pt x="2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1" name="Freeform 45">
              <a:extLst>
                <a:ext uri="{FF2B5EF4-FFF2-40B4-BE49-F238E27FC236}">
                  <a16:creationId xmlns:a16="http://schemas.microsoft.com/office/drawing/2014/main" id="{A3DDDAE1-2F98-5A44-D7C4-E98F1CB36F1A}"/>
                </a:ext>
              </a:extLst>
            </p:cNvPr>
            <p:cNvSpPr>
              <a:spLocks noEditPoints="1"/>
            </p:cNvSpPr>
            <p:nvPr/>
          </p:nvSpPr>
          <p:spPr bwMode="auto">
            <a:xfrm>
              <a:off x="4305300" y="2097088"/>
              <a:ext cx="25400" cy="112712"/>
            </a:xfrm>
            <a:custGeom>
              <a:avLst/>
              <a:gdLst>
                <a:gd name="T0" fmla="*/ 0 w 16"/>
                <a:gd name="T1" fmla="*/ 53 h 71"/>
                <a:gd name="T2" fmla="*/ 16 w 16"/>
                <a:gd name="T3" fmla="*/ 53 h 71"/>
                <a:gd name="T4" fmla="*/ 16 w 16"/>
                <a:gd name="T5" fmla="*/ 71 h 71"/>
                <a:gd name="T6" fmla="*/ 0 w 16"/>
                <a:gd name="T7" fmla="*/ 71 h 71"/>
                <a:gd name="T8" fmla="*/ 0 w 16"/>
                <a:gd name="T9" fmla="*/ 53 h 71"/>
                <a:gd name="T10" fmla="*/ 0 w 16"/>
                <a:gd name="T11" fmla="*/ 0 h 71"/>
                <a:gd name="T12" fmla="*/ 16 w 16"/>
                <a:gd name="T13" fmla="*/ 0 h 71"/>
                <a:gd name="T14" fmla="*/ 16 w 16"/>
                <a:gd name="T15" fmla="*/ 19 h 71"/>
                <a:gd name="T16" fmla="*/ 0 w 16"/>
                <a:gd name="T17" fmla="*/ 19 h 71"/>
                <a:gd name="T18" fmla="*/ 0 w 16"/>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1">
                  <a:moveTo>
                    <a:pt x="0" y="53"/>
                  </a:moveTo>
                  <a:lnTo>
                    <a:pt x="16" y="53"/>
                  </a:lnTo>
                  <a:lnTo>
                    <a:pt x="16" y="71"/>
                  </a:lnTo>
                  <a:lnTo>
                    <a:pt x="0" y="71"/>
                  </a:lnTo>
                  <a:lnTo>
                    <a:pt x="0" y="53"/>
                  </a:lnTo>
                  <a:close/>
                  <a:moveTo>
                    <a:pt x="0" y="0"/>
                  </a:moveTo>
                  <a:lnTo>
                    <a:pt x="16" y="0"/>
                  </a:lnTo>
                  <a:lnTo>
                    <a:pt x="16" y="19"/>
                  </a:ln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2" name="Freeform 46">
              <a:extLst>
                <a:ext uri="{FF2B5EF4-FFF2-40B4-BE49-F238E27FC236}">
                  <a16:creationId xmlns:a16="http://schemas.microsoft.com/office/drawing/2014/main" id="{62B11851-34B3-D5E8-C778-39DC7A4C686F}"/>
                </a:ext>
              </a:extLst>
            </p:cNvPr>
            <p:cNvSpPr>
              <a:spLocks noEditPoints="1"/>
            </p:cNvSpPr>
            <p:nvPr/>
          </p:nvSpPr>
          <p:spPr bwMode="auto">
            <a:xfrm>
              <a:off x="4462463" y="2039938"/>
              <a:ext cx="452438" cy="171450"/>
            </a:xfrm>
            <a:custGeom>
              <a:avLst/>
              <a:gdLst>
                <a:gd name="T0" fmla="*/ 1513 w 2379"/>
                <a:gd name="T1" fmla="*/ 260 h 900"/>
                <a:gd name="T2" fmla="*/ 1405 w 2379"/>
                <a:gd name="T3" fmla="*/ 776 h 900"/>
                <a:gd name="T4" fmla="*/ 1440 w 2379"/>
                <a:gd name="T5" fmla="*/ 825 h 900"/>
                <a:gd name="T6" fmla="*/ 1544 w 2379"/>
                <a:gd name="T7" fmla="*/ 748 h 900"/>
                <a:gd name="T8" fmla="*/ 1478 w 2379"/>
                <a:gd name="T9" fmla="*/ 876 h 900"/>
                <a:gd name="T10" fmla="*/ 1321 w 2379"/>
                <a:gd name="T11" fmla="*/ 869 h 900"/>
                <a:gd name="T12" fmla="*/ 1313 w 2379"/>
                <a:gd name="T13" fmla="*/ 664 h 900"/>
                <a:gd name="T14" fmla="*/ 1377 w 2379"/>
                <a:gd name="T15" fmla="*/ 352 h 900"/>
                <a:gd name="T16" fmla="*/ 1308 w 2379"/>
                <a:gd name="T17" fmla="*/ 301 h 900"/>
                <a:gd name="T18" fmla="*/ 1474 w 2379"/>
                <a:gd name="T19" fmla="*/ 260 h 900"/>
                <a:gd name="T20" fmla="*/ 1898 w 2379"/>
                <a:gd name="T21" fmla="*/ 282 h 900"/>
                <a:gd name="T22" fmla="*/ 1906 w 2379"/>
                <a:gd name="T23" fmla="*/ 430 h 900"/>
                <a:gd name="T24" fmla="*/ 2036 w 2379"/>
                <a:gd name="T25" fmla="*/ 299 h 900"/>
                <a:gd name="T26" fmla="*/ 2248 w 2379"/>
                <a:gd name="T27" fmla="*/ 291 h 900"/>
                <a:gd name="T28" fmla="*/ 2262 w 2379"/>
                <a:gd name="T29" fmla="*/ 504 h 900"/>
                <a:gd name="T30" fmla="*/ 2202 w 2379"/>
                <a:gd name="T31" fmla="*/ 776 h 900"/>
                <a:gd name="T32" fmla="*/ 2237 w 2379"/>
                <a:gd name="T33" fmla="*/ 825 h 900"/>
                <a:gd name="T34" fmla="*/ 2341 w 2379"/>
                <a:gd name="T35" fmla="*/ 748 h 900"/>
                <a:gd name="T36" fmla="*/ 2281 w 2379"/>
                <a:gd name="T37" fmla="*/ 873 h 900"/>
                <a:gd name="T38" fmla="*/ 2118 w 2379"/>
                <a:gd name="T39" fmla="*/ 870 h 900"/>
                <a:gd name="T40" fmla="*/ 2114 w 2379"/>
                <a:gd name="T41" fmla="*/ 668 h 900"/>
                <a:gd name="T42" fmla="*/ 2163 w 2379"/>
                <a:gd name="T43" fmla="*/ 465 h 900"/>
                <a:gd name="T44" fmla="*/ 2153 w 2379"/>
                <a:gd name="T45" fmla="*/ 352 h 900"/>
                <a:gd name="T46" fmla="*/ 2045 w 2379"/>
                <a:gd name="T47" fmla="*/ 354 h 900"/>
                <a:gd name="T48" fmla="*/ 1921 w 2379"/>
                <a:gd name="T49" fmla="*/ 505 h 900"/>
                <a:gd name="T50" fmla="*/ 1823 w 2379"/>
                <a:gd name="T51" fmla="*/ 890 h 900"/>
                <a:gd name="T52" fmla="*/ 1806 w 2379"/>
                <a:gd name="T53" fmla="*/ 476 h 900"/>
                <a:gd name="T54" fmla="*/ 1812 w 2379"/>
                <a:gd name="T55" fmla="*/ 342 h 900"/>
                <a:gd name="T56" fmla="*/ 1742 w 2379"/>
                <a:gd name="T57" fmla="*/ 347 h 900"/>
                <a:gd name="T58" fmla="*/ 1643 w 2379"/>
                <a:gd name="T59" fmla="*/ 371 h 900"/>
                <a:gd name="T60" fmla="*/ 1833 w 2379"/>
                <a:gd name="T61" fmla="*/ 255 h 900"/>
                <a:gd name="T62" fmla="*/ 1572 w 2379"/>
                <a:gd name="T63" fmla="*/ 11 h 900"/>
                <a:gd name="T64" fmla="*/ 1427 w 2379"/>
                <a:gd name="T65" fmla="*/ 137 h 900"/>
                <a:gd name="T66" fmla="*/ 7 w 2379"/>
                <a:gd name="T67" fmla="*/ 0 h 900"/>
                <a:gd name="T68" fmla="*/ 272 w 2379"/>
                <a:gd name="T69" fmla="*/ 31 h 900"/>
                <a:gd name="T70" fmla="*/ 203 w 2379"/>
                <a:gd name="T71" fmla="*/ 91 h 900"/>
                <a:gd name="T72" fmla="*/ 197 w 2379"/>
                <a:gd name="T73" fmla="*/ 187 h 900"/>
                <a:gd name="T74" fmla="*/ 203 w 2379"/>
                <a:gd name="T75" fmla="*/ 467 h 900"/>
                <a:gd name="T76" fmla="*/ 203 w 2379"/>
                <a:gd name="T77" fmla="*/ 742 h 900"/>
                <a:gd name="T78" fmla="*/ 570 w 2379"/>
                <a:gd name="T79" fmla="*/ 0 h 900"/>
                <a:gd name="T80" fmla="*/ 669 w 2379"/>
                <a:gd name="T81" fmla="*/ 435 h 900"/>
                <a:gd name="T82" fmla="*/ 670 w 2379"/>
                <a:gd name="T83" fmla="*/ 742 h 900"/>
                <a:gd name="T84" fmla="*/ 965 w 2379"/>
                <a:gd name="T85" fmla="*/ 164 h 900"/>
                <a:gd name="T86" fmla="*/ 917 w 2379"/>
                <a:gd name="T87" fmla="*/ 31 h 900"/>
                <a:gd name="T88" fmla="*/ 1191 w 2379"/>
                <a:gd name="T89" fmla="*/ 0 h 900"/>
                <a:gd name="T90" fmla="*/ 1126 w 2379"/>
                <a:gd name="T91" fmla="*/ 64 h 900"/>
                <a:gd name="T92" fmla="*/ 661 w 2379"/>
                <a:gd name="T93" fmla="*/ 898 h 900"/>
                <a:gd name="T94" fmla="*/ 561 w 2379"/>
                <a:gd name="T95" fmla="*/ 421 h 900"/>
                <a:gd name="T96" fmla="*/ 560 w 2379"/>
                <a:gd name="T97" fmla="*/ 179 h 900"/>
                <a:gd name="T98" fmla="*/ 109 w 2379"/>
                <a:gd name="T99" fmla="*/ 898 h 900"/>
                <a:gd name="T100" fmla="*/ 66 w 2379"/>
                <a:gd name="T101" fmla="*/ 90 h 900"/>
                <a:gd name="T102" fmla="*/ 0 w 2379"/>
                <a:gd name="T103" fmla="*/ 31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9" h="900">
                  <a:moveTo>
                    <a:pt x="1474" y="260"/>
                  </a:moveTo>
                  <a:lnTo>
                    <a:pt x="1513" y="260"/>
                  </a:lnTo>
                  <a:lnTo>
                    <a:pt x="1419" y="679"/>
                  </a:lnTo>
                  <a:cubicBezTo>
                    <a:pt x="1409" y="722"/>
                    <a:pt x="1405" y="754"/>
                    <a:pt x="1405" y="776"/>
                  </a:cubicBezTo>
                  <a:cubicBezTo>
                    <a:pt x="1405" y="793"/>
                    <a:pt x="1407" y="806"/>
                    <a:pt x="1413" y="814"/>
                  </a:cubicBezTo>
                  <a:cubicBezTo>
                    <a:pt x="1419" y="821"/>
                    <a:pt x="1428" y="825"/>
                    <a:pt x="1440" y="825"/>
                  </a:cubicBezTo>
                  <a:cubicBezTo>
                    <a:pt x="1453" y="825"/>
                    <a:pt x="1467" y="820"/>
                    <a:pt x="1482" y="809"/>
                  </a:cubicBezTo>
                  <a:cubicBezTo>
                    <a:pt x="1496" y="799"/>
                    <a:pt x="1517" y="778"/>
                    <a:pt x="1544" y="748"/>
                  </a:cubicBezTo>
                  <a:lnTo>
                    <a:pt x="1581" y="785"/>
                  </a:lnTo>
                  <a:cubicBezTo>
                    <a:pt x="1539" y="830"/>
                    <a:pt x="1504" y="860"/>
                    <a:pt x="1478" y="876"/>
                  </a:cubicBezTo>
                  <a:cubicBezTo>
                    <a:pt x="1451" y="892"/>
                    <a:pt x="1421" y="900"/>
                    <a:pt x="1388" y="900"/>
                  </a:cubicBezTo>
                  <a:cubicBezTo>
                    <a:pt x="1360" y="900"/>
                    <a:pt x="1337" y="890"/>
                    <a:pt x="1321" y="869"/>
                  </a:cubicBezTo>
                  <a:cubicBezTo>
                    <a:pt x="1304" y="849"/>
                    <a:pt x="1295" y="822"/>
                    <a:pt x="1295" y="790"/>
                  </a:cubicBezTo>
                  <a:cubicBezTo>
                    <a:pt x="1295" y="757"/>
                    <a:pt x="1301" y="715"/>
                    <a:pt x="1313" y="664"/>
                  </a:cubicBezTo>
                  <a:lnTo>
                    <a:pt x="1362" y="450"/>
                  </a:lnTo>
                  <a:cubicBezTo>
                    <a:pt x="1372" y="407"/>
                    <a:pt x="1377" y="374"/>
                    <a:pt x="1377" y="352"/>
                  </a:cubicBezTo>
                  <a:cubicBezTo>
                    <a:pt x="1377" y="333"/>
                    <a:pt x="1373" y="320"/>
                    <a:pt x="1363" y="313"/>
                  </a:cubicBezTo>
                  <a:cubicBezTo>
                    <a:pt x="1354" y="306"/>
                    <a:pt x="1336" y="302"/>
                    <a:pt x="1308" y="301"/>
                  </a:cubicBezTo>
                  <a:lnTo>
                    <a:pt x="1315" y="266"/>
                  </a:lnTo>
                  <a:lnTo>
                    <a:pt x="1474" y="260"/>
                  </a:lnTo>
                  <a:close/>
                  <a:moveTo>
                    <a:pt x="1833" y="255"/>
                  </a:moveTo>
                  <a:cubicBezTo>
                    <a:pt x="1861" y="255"/>
                    <a:pt x="1882" y="264"/>
                    <a:pt x="1898" y="282"/>
                  </a:cubicBezTo>
                  <a:cubicBezTo>
                    <a:pt x="1914" y="300"/>
                    <a:pt x="1922" y="324"/>
                    <a:pt x="1922" y="353"/>
                  </a:cubicBezTo>
                  <a:cubicBezTo>
                    <a:pt x="1922" y="376"/>
                    <a:pt x="1917" y="402"/>
                    <a:pt x="1906" y="430"/>
                  </a:cubicBezTo>
                  <a:lnTo>
                    <a:pt x="1914" y="433"/>
                  </a:lnTo>
                  <a:cubicBezTo>
                    <a:pt x="1957" y="373"/>
                    <a:pt x="1997" y="328"/>
                    <a:pt x="2036" y="299"/>
                  </a:cubicBezTo>
                  <a:cubicBezTo>
                    <a:pt x="2074" y="270"/>
                    <a:pt x="2114" y="256"/>
                    <a:pt x="2155" y="256"/>
                  </a:cubicBezTo>
                  <a:cubicBezTo>
                    <a:pt x="2195" y="256"/>
                    <a:pt x="2226" y="268"/>
                    <a:pt x="2248" y="291"/>
                  </a:cubicBezTo>
                  <a:cubicBezTo>
                    <a:pt x="2270" y="314"/>
                    <a:pt x="2281" y="346"/>
                    <a:pt x="2281" y="388"/>
                  </a:cubicBezTo>
                  <a:cubicBezTo>
                    <a:pt x="2281" y="415"/>
                    <a:pt x="2274" y="454"/>
                    <a:pt x="2262" y="504"/>
                  </a:cubicBezTo>
                  <a:lnTo>
                    <a:pt x="2219" y="675"/>
                  </a:lnTo>
                  <a:cubicBezTo>
                    <a:pt x="2208" y="723"/>
                    <a:pt x="2202" y="756"/>
                    <a:pt x="2202" y="776"/>
                  </a:cubicBezTo>
                  <a:cubicBezTo>
                    <a:pt x="2202" y="793"/>
                    <a:pt x="2205" y="806"/>
                    <a:pt x="2210" y="814"/>
                  </a:cubicBezTo>
                  <a:cubicBezTo>
                    <a:pt x="2216" y="821"/>
                    <a:pt x="2225" y="825"/>
                    <a:pt x="2237" y="825"/>
                  </a:cubicBezTo>
                  <a:cubicBezTo>
                    <a:pt x="2250" y="825"/>
                    <a:pt x="2264" y="820"/>
                    <a:pt x="2279" y="809"/>
                  </a:cubicBezTo>
                  <a:cubicBezTo>
                    <a:pt x="2294" y="799"/>
                    <a:pt x="2314" y="778"/>
                    <a:pt x="2341" y="748"/>
                  </a:cubicBezTo>
                  <a:lnTo>
                    <a:pt x="2379" y="785"/>
                  </a:lnTo>
                  <a:cubicBezTo>
                    <a:pt x="2341" y="825"/>
                    <a:pt x="2309" y="854"/>
                    <a:pt x="2281" y="873"/>
                  </a:cubicBezTo>
                  <a:cubicBezTo>
                    <a:pt x="2253" y="891"/>
                    <a:pt x="2221" y="900"/>
                    <a:pt x="2185" y="900"/>
                  </a:cubicBezTo>
                  <a:cubicBezTo>
                    <a:pt x="2157" y="900"/>
                    <a:pt x="2135" y="890"/>
                    <a:pt x="2118" y="870"/>
                  </a:cubicBezTo>
                  <a:cubicBezTo>
                    <a:pt x="2101" y="850"/>
                    <a:pt x="2092" y="824"/>
                    <a:pt x="2092" y="793"/>
                  </a:cubicBezTo>
                  <a:cubicBezTo>
                    <a:pt x="2092" y="765"/>
                    <a:pt x="2099" y="723"/>
                    <a:pt x="2114" y="668"/>
                  </a:cubicBezTo>
                  <a:lnTo>
                    <a:pt x="2142" y="555"/>
                  </a:lnTo>
                  <a:cubicBezTo>
                    <a:pt x="2153" y="514"/>
                    <a:pt x="2160" y="484"/>
                    <a:pt x="2163" y="465"/>
                  </a:cubicBezTo>
                  <a:cubicBezTo>
                    <a:pt x="2166" y="445"/>
                    <a:pt x="2168" y="429"/>
                    <a:pt x="2168" y="417"/>
                  </a:cubicBezTo>
                  <a:cubicBezTo>
                    <a:pt x="2168" y="387"/>
                    <a:pt x="2163" y="365"/>
                    <a:pt x="2153" y="352"/>
                  </a:cubicBezTo>
                  <a:cubicBezTo>
                    <a:pt x="2143" y="339"/>
                    <a:pt x="2127" y="332"/>
                    <a:pt x="2104" y="332"/>
                  </a:cubicBezTo>
                  <a:cubicBezTo>
                    <a:pt x="2086" y="332"/>
                    <a:pt x="2066" y="339"/>
                    <a:pt x="2045" y="354"/>
                  </a:cubicBezTo>
                  <a:cubicBezTo>
                    <a:pt x="2024" y="369"/>
                    <a:pt x="2001" y="391"/>
                    <a:pt x="1978" y="420"/>
                  </a:cubicBezTo>
                  <a:cubicBezTo>
                    <a:pt x="1954" y="449"/>
                    <a:pt x="1935" y="478"/>
                    <a:pt x="1921" y="505"/>
                  </a:cubicBezTo>
                  <a:cubicBezTo>
                    <a:pt x="1906" y="533"/>
                    <a:pt x="1895" y="567"/>
                    <a:pt x="1885" y="608"/>
                  </a:cubicBezTo>
                  <a:lnTo>
                    <a:pt x="1823" y="890"/>
                  </a:lnTo>
                  <a:lnTo>
                    <a:pt x="1711" y="890"/>
                  </a:lnTo>
                  <a:lnTo>
                    <a:pt x="1806" y="476"/>
                  </a:lnTo>
                  <a:cubicBezTo>
                    <a:pt x="1815" y="435"/>
                    <a:pt x="1820" y="402"/>
                    <a:pt x="1820" y="380"/>
                  </a:cubicBezTo>
                  <a:cubicBezTo>
                    <a:pt x="1820" y="362"/>
                    <a:pt x="1817" y="350"/>
                    <a:pt x="1812" y="342"/>
                  </a:cubicBezTo>
                  <a:cubicBezTo>
                    <a:pt x="1806" y="334"/>
                    <a:pt x="1797" y="330"/>
                    <a:pt x="1785" y="330"/>
                  </a:cubicBezTo>
                  <a:cubicBezTo>
                    <a:pt x="1771" y="330"/>
                    <a:pt x="1757" y="336"/>
                    <a:pt x="1742" y="347"/>
                  </a:cubicBezTo>
                  <a:cubicBezTo>
                    <a:pt x="1727" y="358"/>
                    <a:pt x="1707" y="378"/>
                    <a:pt x="1681" y="407"/>
                  </a:cubicBezTo>
                  <a:lnTo>
                    <a:pt x="1643" y="371"/>
                  </a:lnTo>
                  <a:cubicBezTo>
                    <a:pt x="1683" y="329"/>
                    <a:pt x="1717" y="299"/>
                    <a:pt x="1743" y="282"/>
                  </a:cubicBezTo>
                  <a:cubicBezTo>
                    <a:pt x="1770" y="264"/>
                    <a:pt x="1800" y="255"/>
                    <a:pt x="1833" y="255"/>
                  </a:cubicBezTo>
                  <a:close/>
                  <a:moveTo>
                    <a:pt x="1457" y="11"/>
                  </a:moveTo>
                  <a:lnTo>
                    <a:pt x="1572" y="11"/>
                  </a:lnTo>
                  <a:lnTo>
                    <a:pt x="1542" y="137"/>
                  </a:lnTo>
                  <a:lnTo>
                    <a:pt x="1427" y="137"/>
                  </a:lnTo>
                  <a:lnTo>
                    <a:pt x="1457" y="11"/>
                  </a:lnTo>
                  <a:close/>
                  <a:moveTo>
                    <a:pt x="7" y="0"/>
                  </a:moveTo>
                  <a:lnTo>
                    <a:pt x="279" y="0"/>
                  </a:lnTo>
                  <a:lnTo>
                    <a:pt x="272" y="31"/>
                  </a:lnTo>
                  <a:cubicBezTo>
                    <a:pt x="253" y="33"/>
                    <a:pt x="237" y="39"/>
                    <a:pt x="226" y="49"/>
                  </a:cubicBezTo>
                  <a:cubicBezTo>
                    <a:pt x="215" y="59"/>
                    <a:pt x="207" y="73"/>
                    <a:pt x="203" y="91"/>
                  </a:cubicBezTo>
                  <a:cubicBezTo>
                    <a:pt x="199" y="108"/>
                    <a:pt x="197" y="133"/>
                    <a:pt x="197" y="165"/>
                  </a:cubicBezTo>
                  <a:lnTo>
                    <a:pt x="197" y="187"/>
                  </a:lnTo>
                  <a:cubicBezTo>
                    <a:pt x="197" y="195"/>
                    <a:pt x="197" y="203"/>
                    <a:pt x="197" y="212"/>
                  </a:cubicBezTo>
                  <a:lnTo>
                    <a:pt x="203" y="467"/>
                  </a:lnTo>
                  <a:cubicBezTo>
                    <a:pt x="204" y="485"/>
                    <a:pt x="204" y="532"/>
                    <a:pt x="204" y="606"/>
                  </a:cubicBezTo>
                  <a:lnTo>
                    <a:pt x="203" y="742"/>
                  </a:lnTo>
                  <a:lnTo>
                    <a:pt x="210" y="742"/>
                  </a:lnTo>
                  <a:lnTo>
                    <a:pt x="570" y="0"/>
                  </a:lnTo>
                  <a:lnTo>
                    <a:pt x="669" y="0"/>
                  </a:lnTo>
                  <a:lnTo>
                    <a:pt x="669" y="435"/>
                  </a:lnTo>
                  <a:cubicBezTo>
                    <a:pt x="669" y="506"/>
                    <a:pt x="667" y="609"/>
                    <a:pt x="663" y="742"/>
                  </a:cubicBezTo>
                  <a:lnTo>
                    <a:pt x="670" y="742"/>
                  </a:lnTo>
                  <a:lnTo>
                    <a:pt x="934" y="231"/>
                  </a:lnTo>
                  <a:cubicBezTo>
                    <a:pt x="944" y="212"/>
                    <a:pt x="954" y="189"/>
                    <a:pt x="965" y="164"/>
                  </a:cubicBezTo>
                  <a:cubicBezTo>
                    <a:pt x="976" y="138"/>
                    <a:pt x="982" y="115"/>
                    <a:pt x="982" y="97"/>
                  </a:cubicBezTo>
                  <a:cubicBezTo>
                    <a:pt x="982" y="60"/>
                    <a:pt x="960" y="38"/>
                    <a:pt x="917" y="31"/>
                  </a:cubicBezTo>
                  <a:lnTo>
                    <a:pt x="924" y="0"/>
                  </a:lnTo>
                  <a:lnTo>
                    <a:pt x="1191" y="0"/>
                  </a:lnTo>
                  <a:lnTo>
                    <a:pt x="1184" y="31"/>
                  </a:lnTo>
                  <a:cubicBezTo>
                    <a:pt x="1164" y="34"/>
                    <a:pt x="1144" y="45"/>
                    <a:pt x="1126" y="64"/>
                  </a:cubicBezTo>
                  <a:cubicBezTo>
                    <a:pt x="1108" y="84"/>
                    <a:pt x="1084" y="122"/>
                    <a:pt x="1053" y="178"/>
                  </a:cubicBezTo>
                  <a:lnTo>
                    <a:pt x="661" y="898"/>
                  </a:lnTo>
                  <a:lnTo>
                    <a:pt x="561" y="898"/>
                  </a:lnTo>
                  <a:lnTo>
                    <a:pt x="561" y="421"/>
                  </a:lnTo>
                  <a:cubicBezTo>
                    <a:pt x="561" y="344"/>
                    <a:pt x="563" y="263"/>
                    <a:pt x="566" y="179"/>
                  </a:cubicBezTo>
                  <a:lnTo>
                    <a:pt x="560" y="179"/>
                  </a:lnTo>
                  <a:lnTo>
                    <a:pt x="211" y="898"/>
                  </a:lnTo>
                  <a:lnTo>
                    <a:pt x="109" y="898"/>
                  </a:lnTo>
                  <a:lnTo>
                    <a:pt x="78" y="173"/>
                  </a:lnTo>
                  <a:cubicBezTo>
                    <a:pt x="76" y="137"/>
                    <a:pt x="72" y="109"/>
                    <a:pt x="66" y="90"/>
                  </a:cubicBezTo>
                  <a:cubicBezTo>
                    <a:pt x="61" y="71"/>
                    <a:pt x="53" y="57"/>
                    <a:pt x="43" y="48"/>
                  </a:cubicBezTo>
                  <a:cubicBezTo>
                    <a:pt x="33" y="40"/>
                    <a:pt x="19" y="34"/>
                    <a:pt x="0" y="31"/>
                  </a:cubicBez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3" name="Freeform 47">
              <a:extLst>
                <a:ext uri="{FF2B5EF4-FFF2-40B4-BE49-F238E27FC236}">
                  <a16:creationId xmlns:a16="http://schemas.microsoft.com/office/drawing/2014/main" id="{11B5B134-4301-7DCB-7521-B2F228E58573}"/>
                </a:ext>
              </a:extLst>
            </p:cNvPr>
            <p:cNvSpPr>
              <a:spLocks noEditPoints="1"/>
            </p:cNvSpPr>
            <p:nvPr/>
          </p:nvSpPr>
          <p:spPr bwMode="auto">
            <a:xfrm>
              <a:off x="4943475" y="2019300"/>
              <a:ext cx="2041525" cy="236537"/>
            </a:xfrm>
            <a:custGeom>
              <a:avLst/>
              <a:gdLst>
                <a:gd name="T0" fmla="*/ 5158 w 5356"/>
                <a:gd name="T1" fmla="*/ 0 h 619"/>
                <a:gd name="T2" fmla="*/ 5305 w 5356"/>
                <a:gd name="T3" fmla="*/ 109 h 619"/>
                <a:gd name="T4" fmla="*/ 5356 w 5356"/>
                <a:gd name="T5" fmla="*/ 310 h 619"/>
                <a:gd name="T6" fmla="*/ 5305 w 5356"/>
                <a:gd name="T7" fmla="*/ 511 h 619"/>
                <a:gd name="T8" fmla="*/ 5158 w 5356"/>
                <a:gd name="T9" fmla="*/ 619 h 619"/>
                <a:gd name="T10" fmla="*/ 5150 w 5356"/>
                <a:gd name="T11" fmla="*/ 594 h 619"/>
                <a:gd name="T12" fmla="*/ 5263 w 5356"/>
                <a:gd name="T13" fmla="*/ 495 h 619"/>
                <a:gd name="T14" fmla="*/ 5299 w 5356"/>
                <a:gd name="T15" fmla="*/ 307 h 619"/>
                <a:gd name="T16" fmla="*/ 5263 w 5356"/>
                <a:gd name="T17" fmla="*/ 124 h 619"/>
                <a:gd name="T18" fmla="*/ 5149 w 5356"/>
                <a:gd name="T19" fmla="*/ 26 h 619"/>
                <a:gd name="T20" fmla="*/ 5158 w 5356"/>
                <a:gd name="T21" fmla="*/ 0 h 619"/>
                <a:gd name="T22" fmla="*/ 197 w 5356"/>
                <a:gd name="T23" fmla="*/ 0 h 619"/>
                <a:gd name="T24" fmla="*/ 206 w 5356"/>
                <a:gd name="T25" fmla="*/ 26 h 619"/>
                <a:gd name="T26" fmla="*/ 93 w 5356"/>
                <a:gd name="T27" fmla="*/ 124 h 619"/>
                <a:gd name="T28" fmla="*/ 56 w 5356"/>
                <a:gd name="T29" fmla="*/ 307 h 619"/>
                <a:gd name="T30" fmla="*/ 93 w 5356"/>
                <a:gd name="T31" fmla="*/ 495 h 619"/>
                <a:gd name="T32" fmla="*/ 205 w 5356"/>
                <a:gd name="T33" fmla="*/ 594 h 619"/>
                <a:gd name="T34" fmla="*/ 197 w 5356"/>
                <a:gd name="T35" fmla="*/ 619 h 619"/>
                <a:gd name="T36" fmla="*/ 51 w 5356"/>
                <a:gd name="T37" fmla="*/ 511 h 619"/>
                <a:gd name="T38" fmla="*/ 0 w 5356"/>
                <a:gd name="T39" fmla="*/ 310 h 619"/>
                <a:gd name="T40" fmla="*/ 51 w 5356"/>
                <a:gd name="T41" fmla="*/ 109 h 619"/>
                <a:gd name="T42" fmla="*/ 197 w 5356"/>
                <a:gd name="T43"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56" h="619">
                  <a:moveTo>
                    <a:pt x="5158" y="0"/>
                  </a:moveTo>
                  <a:cubicBezTo>
                    <a:pt x="5222" y="17"/>
                    <a:pt x="5271" y="53"/>
                    <a:pt x="5305" y="109"/>
                  </a:cubicBezTo>
                  <a:cubicBezTo>
                    <a:pt x="5339" y="164"/>
                    <a:pt x="5356" y="231"/>
                    <a:pt x="5356" y="310"/>
                  </a:cubicBezTo>
                  <a:cubicBezTo>
                    <a:pt x="5356" y="389"/>
                    <a:pt x="5339" y="456"/>
                    <a:pt x="5305" y="511"/>
                  </a:cubicBezTo>
                  <a:cubicBezTo>
                    <a:pt x="5271" y="566"/>
                    <a:pt x="5222" y="602"/>
                    <a:pt x="5158" y="619"/>
                  </a:cubicBezTo>
                  <a:lnTo>
                    <a:pt x="5150" y="594"/>
                  </a:lnTo>
                  <a:cubicBezTo>
                    <a:pt x="5201" y="577"/>
                    <a:pt x="5238" y="544"/>
                    <a:pt x="5263" y="495"/>
                  </a:cubicBezTo>
                  <a:cubicBezTo>
                    <a:pt x="5287" y="446"/>
                    <a:pt x="5299" y="383"/>
                    <a:pt x="5299" y="307"/>
                  </a:cubicBezTo>
                  <a:cubicBezTo>
                    <a:pt x="5299" y="233"/>
                    <a:pt x="5287" y="172"/>
                    <a:pt x="5263" y="124"/>
                  </a:cubicBezTo>
                  <a:cubicBezTo>
                    <a:pt x="5238" y="75"/>
                    <a:pt x="5201" y="42"/>
                    <a:pt x="5149" y="26"/>
                  </a:cubicBezTo>
                  <a:lnTo>
                    <a:pt x="5158" y="0"/>
                  </a:lnTo>
                  <a:close/>
                  <a:moveTo>
                    <a:pt x="197" y="0"/>
                  </a:moveTo>
                  <a:lnTo>
                    <a:pt x="206" y="26"/>
                  </a:lnTo>
                  <a:cubicBezTo>
                    <a:pt x="155" y="42"/>
                    <a:pt x="117" y="75"/>
                    <a:pt x="93" y="124"/>
                  </a:cubicBezTo>
                  <a:cubicBezTo>
                    <a:pt x="68" y="172"/>
                    <a:pt x="56" y="233"/>
                    <a:pt x="56" y="307"/>
                  </a:cubicBezTo>
                  <a:cubicBezTo>
                    <a:pt x="56" y="383"/>
                    <a:pt x="68" y="446"/>
                    <a:pt x="93" y="495"/>
                  </a:cubicBezTo>
                  <a:cubicBezTo>
                    <a:pt x="117" y="544"/>
                    <a:pt x="155" y="577"/>
                    <a:pt x="205" y="594"/>
                  </a:cubicBezTo>
                  <a:lnTo>
                    <a:pt x="197" y="619"/>
                  </a:lnTo>
                  <a:cubicBezTo>
                    <a:pt x="133" y="602"/>
                    <a:pt x="85" y="566"/>
                    <a:pt x="51" y="511"/>
                  </a:cubicBezTo>
                  <a:cubicBezTo>
                    <a:pt x="17" y="456"/>
                    <a:pt x="0" y="389"/>
                    <a:pt x="0" y="310"/>
                  </a:cubicBezTo>
                  <a:cubicBezTo>
                    <a:pt x="0" y="231"/>
                    <a:pt x="17" y="164"/>
                    <a:pt x="51" y="109"/>
                  </a:cubicBezTo>
                  <a:cubicBezTo>
                    <a:pt x="85" y="53"/>
                    <a:pt x="134" y="17"/>
                    <a:pt x="19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 name="Freeform 48">
              <a:extLst>
                <a:ext uri="{FF2B5EF4-FFF2-40B4-BE49-F238E27FC236}">
                  <a16:creationId xmlns:a16="http://schemas.microsoft.com/office/drawing/2014/main" id="{0185F102-A07A-62D8-2006-C74BCCC3AD7A}"/>
                </a:ext>
              </a:extLst>
            </p:cNvPr>
            <p:cNvSpPr>
              <a:spLocks/>
            </p:cNvSpPr>
            <p:nvPr/>
          </p:nvSpPr>
          <p:spPr bwMode="auto">
            <a:xfrm>
              <a:off x="5038725" y="2039938"/>
              <a:ext cx="146050" cy="171450"/>
            </a:xfrm>
            <a:custGeom>
              <a:avLst/>
              <a:gdLst>
                <a:gd name="T0" fmla="*/ 7 w 764"/>
                <a:gd name="T1" fmla="*/ 0 h 900"/>
                <a:gd name="T2" fmla="*/ 277 w 764"/>
                <a:gd name="T3" fmla="*/ 0 h 900"/>
                <a:gd name="T4" fmla="*/ 270 w 764"/>
                <a:gd name="T5" fmla="*/ 31 h 900"/>
                <a:gd name="T6" fmla="*/ 225 w 764"/>
                <a:gd name="T7" fmla="*/ 48 h 900"/>
                <a:gd name="T8" fmla="*/ 203 w 764"/>
                <a:gd name="T9" fmla="*/ 87 h 900"/>
                <a:gd name="T10" fmla="*/ 196 w 764"/>
                <a:gd name="T11" fmla="*/ 152 h 900"/>
                <a:gd name="T12" fmla="*/ 198 w 764"/>
                <a:gd name="T13" fmla="*/ 211 h 900"/>
                <a:gd name="T14" fmla="*/ 216 w 764"/>
                <a:gd name="T15" fmla="*/ 688 h 900"/>
                <a:gd name="T16" fmla="*/ 216 w 764"/>
                <a:gd name="T17" fmla="*/ 741 h 900"/>
                <a:gd name="T18" fmla="*/ 223 w 764"/>
                <a:gd name="T19" fmla="*/ 741 h 900"/>
                <a:gd name="T20" fmla="*/ 505 w 764"/>
                <a:gd name="T21" fmla="*/ 231 h 900"/>
                <a:gd name="T22" fmla="*/ 542 w 764"/>
                <a:gd name="T23" fmla="*/ 154 h 900"/>
                <a:gd name="T24" fmla="*/ 555 w 764"/>
                <a:gd name="T25" fmla="*/ 97 h 900"/>
                <a:gd name="T26" fmla="*/ 490 w 764"/>
                <a:gd name="T27" fmla="*/ 31 h 900"/>
                <a:gd name="T28" fmla="*/ 497 w 764"/>
                <a:gd name="T29" fmla="*/ 0 h 900"/>
                <a:gd name="T30" fmla="*/ 764 w 764"/>
                <a:gd name="T31" fmla="*/ 0 h 900"/>
                <a:gd name="T32" fmla="*/ 756 w 764"/>
                <a:gd name="T33" fmla="*/ 31 h 900"/>
                <a:gd name="T34" fmla="*/ 723 w 764"/>
                <a:gd name="T35" fmla="*/ 45 h 900"/>
                <a:gd name="T36" fmla="*/ 687 w 764"/>
                <a:gd name="T37" fmla="*/ 81 h 900"/>
                <a:gd name="T38" fmla="*/ 625 w 764"/>
                <a:gd name="T39" fmla="*/ 178 h 900"/>
                <a:gd name="T40" fmla="*/ 208 w 764"/>
                <a:gd name="T41" fmla="*/ 900 h 900"/>
                <a:gd name="T42" fmla="*/ 121 w 764"/>
                <a:gd name="T43" fmla="*/ 900 h 900"/>
                <a:gd name="T44" fmla="*/ 77 w 764"/>
                <a:gd name="T45" fmla="*/ 173 h 900"/>
                <a:gd name="T46" fmla="*/ 68 w 764"/>
                <a:gd name="T47" fmla="*/ 100 h 900"/>
                <a:gd name="T48" fmla="*/ 46 w 764"/>
                <a:gd name="T49" fmla="*/ 53 h 900"/>
                <a:gd name="T50" fmla="*/ 0 w 764"/>
                <a:gd name="T51" fmla="*/ 31 h 900"/>
                <a:gd name="T52" fmla="*/ 7 w 764"/>
                <a:gd name="T5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900">
                  <a:moveTo>
                    <a:pt x="7" y="0"/>
                  </a:moveTo>
                  <a:lnTo>
                    <a:pt x="277" y="0"/>
                  </a:lnTo>
                  <a:lnTo>
                    <a:pt x="270" y="31"/>
                  </a:lnTo>
                  <a:cubicBezTo>
                    <a:pt x="251" y="34"/>
                    <a:pt x="236" y="39"/>
                    <a:pt x="225" y="48"/>
                  </a:cubicBezTo>
                  <a:cubicBezTo>
                    <a:pt x="214" y="58"/>
                    <a:pt x="207" y="70"/>
                    <a:pt x="203" y="87"/>
                  </a:cubicBezTo>
                  <a:cubicBezTo>
                    <a:pt x="198" y="103"/>
                    <a:pt x="196" y="125"/>
                    <a:pt x="196" y="152"/>
                  </a:cubicBezTo>
                  <a:cubicBezTo>
                    <a:pt x="196" y="159"/>
                    <a:pt x="197" y="178"/>
                    <a:pt x="198" y="211"/>
                  </a:cubicBezTo>
                  <a:lnTo>
                    <a:pt x="216" y="688"/>
                  </a:lnTo>
                  <a:lnTo>
                    <a:pt x="216" y="741"/>
                  </a:lnTo>
                  <a:lnTo>
                    <a:pt x="223" y="741"/>
                  </a:lnTo>
                  <a:lnTo>
                    <a:pt x="505" y="231"/>
                  </a:lnTo>
                  <a:cubicBezTo>
                    <a:pt x="522" y="201"/>
                    <a:pt x="534" y="175"/>
                    <a:pt x="542" y="154"/>
                  </a:cubicBezTo>
                  <a:cubicBezTo>
                    <a:pt x="551" y="132"/>
                    <a:pt x="555" y="113"/>
                    <a:pt x="555" y="97"/>
                  </a:cubicBezTo>
                  <a:cubicBezTo>
                    <a:pt x="555" y="60"/>
                    <a:pt x="533" y="38"/>
                    <a:pt x="490" y="31"/>
                  </a:cubicBezTo>
                  <a:lnTo>
                    <a:pt x="497" y="0"/>
                  </a:lnTo>
                  <a:lnTo>
                    <a:pt x="764" y="0"/>
                  </a:lnTo>
                  <a:lnTo>
                    <a:pt x="756" y="31"/>
                  </a:lnTo>
                  <a:cubicBezTo>
                    <a:pt x="745" y="33"/>
                    <a:pt x="733" y="38"/>
                    <a:pt x="723" y="45"/>
                  </a:cubicBezTo>
                  <a:cubicBezTo>
                    <a:pt x="712" y="52"/>
                    <a:pt x="700" y="64"/>
                    <a:pt x="687" y="81"/>
                  </a:cubicBezTo>
                  <a:cubicBezTo>
                    <a:pt x="674" y="97"/>
                    <a:pt x="653" y="130"/>
                    <a:pt x="625" y="178"/>
                  </a:cubicBezTo>
                  <a:lnTo>
                    <a:pt x="208" y="900"/>
                  </a:lnTo>
                  <a:lnTo>
                    <a:pt x="121" y="900"/>
                  </a:lnTo>
                  <a:lnTo>
                    <a:pt x="77" y="173"/>
                  </a:lnTo>
                  <a:cubicBezTo>
                    <a:pt x="76" y="145"/>
                    <a:pt x="72" y="121"/>
                    <a:pt x="68" y="100"/>
                  </a:cubicBezTo>
                  <a:cubicBezTo>
                    <a:pt x="63" y="80"/>
                    <a:pt x="56" y="64"/>
                    <a:pt x="46" y="53"/>
                  </a:cubicBezTo>
                  <a:cubicBezTo>
                    <a:pt x="37" y="42"/>
                    <a:pt x="21" y="35"/>
                    <a:pt x="0" y="31"/>
                  </a:cubicBez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5" name="Freeform 49">
              <a:extLst>
                <a:ext uri="{FF2B5EF4-FFF2-40B4-BE49-F238E27FC236}">
                  <a16:creationId xmlns:a16="http://schemas.microsoft.com/office/drawing/2014/main" id="{D78F11D3-D873-D875-5C69-A3C3B6E43582}"/>
                </a:ext>
              </a:extLst>
            </p:cNvPr>
            <p:cNvSpPr>
              <a:spLocks noEditPoints="1"/>
            </p:cNvSpPr>
            <p:nvPr/>
          </p:nvSpPr>
          <p:spPr bwMode="auto">
            <a:xfrm>
              <a:off x="5160963" y="2136775"/>
              <a:ext cx="61913" cy="125412"/>
            </a:xfrm>
            <a:custGeom>
              <a:avLst/>
              <a:gdLst>
                <a:gd name="T0" fmla="*/ 92 w 332"/>
                <a:gd name="T1" fmla="*/ 547 h 658"/>
                <a:gd name="T2" fmla="*/ 187 w 332"/>
                <a:gd name="T3" fmla="*/ 547 h 658"/>
                <a:gd name="T4" fmla="*/ 187 w 332"/>
                <a:gd name="T5" fmla="*/ 658 h 658"/>
                <a:gd name="T6" fmla="*/ 92 w 332"/>
                <a:gd name="T7" fmla="*/ 658 h 658"/>
                <a:gd name="T8" fmla="*/ 92 w 332"/>
                <a:gd name="T9" fmla="*/ 547 h 658"/>
                <a:gd name="T10" fmla="*/ 166 w 332"/>
                <a:gd name="T11" fmla="*/ 0 h 658"/>
                <a:gd name="T12" fmla="*/ 261 w 332"/>
                <a:gd name="T13" fmla="*/ 17 h 658"/>
                <a:gd name="T14" fmla="*/ 315 w 332"/>
                <a:gd name="T15" fmla="*/ 64 h 658"/>
                <a:gd name="T16" fmla="*/ 332 w 332"/>
                <a:gd name="T17" fmla="*/ 132 h 658"/>
                <a:gd name="T18" fmla="*/ 329 w 332"/>
                <a:gd name="T19" fmla="*/ 168 h 658"/>
                <a:gd name="T20" fmla="*/ 318 w 332"/>
                <a:gd name="T21" fmla="*/ 200 h 658"/>
                <a:gd name="T22" fmla="*/ 300 w 332"/>
                <a:gd name="T23" fmla="*/ 232 h 658"/>
                <a:gd name="T24" fmla="*/ 275 w 332"/>
                <a:gd name="T25" fmla="*/ 265 h 658"/>
                <a:gd name="T26" fmla="*/ 228 w 332"/>
                <a:gd name="T27" fmla="*/ 322 h 658"/>
                <a:gd name="T28" fmla="*/ 191 w 332"/>
                <a:gd name="T29" fmla="*/ 369 h 658"/>
                <a:gd name="T30" fmla="*/ 175 w 332"/>
                <a:gd name="T31" fmla="*/ 404 h 658"/>
                <a:gd name="T32" fmla="*/ 170 w 332"/>
                <a:gd name="T33" fmla="*/ 448 h 658"/>
                <a:gd name="T34" fmla="*/ 170 w 332"/>
                <a:gd name="T35" fmla="*/ 460 h 658"/>
                <a:gd name="T36" fmla="*/ 106 w 332"/>
                <a:gd name="T37" fmla="*/ 460 h 658"/>
                <a:gd name="T38" fmla="*/ 106 w 332"/>
                <a:gd name="T39" fmla="*/ 444 h 658"/>
                <a:gd name="T40" fmla="*/ 109 w 332"/>
                <a:gd name="T41" fmla="*/ 412 h 658"/>
                <a:gd name="T42" fmla="*/ 117 w 332"/>
                <a:gd name="T43" fmla="*/ 387 h 658"/>
                <a:gd name="T44" fmla="*/ 136 w 332"/>
                <a:gd name="T45" fmla="*/ 354 h 658"/>
                <a:gd name="T46" fmla="*/ 172 w 332"/>
                <a:gd name="T47" fmla="*/ 307 h 658"/>
                <a:gd name="T48" fmla="*/ 211 w 332"/>
                <a:gd name="T49" fmla="*/ 250 h 658"/>
                <a:gd name="T50" fmla="*/ 230 w 332"/>
                <a:gd name="T51" fmla="*/ 204 h 658"/>
                <a:gd name="T52" fmla="*/ 236 w 332"/>
                <a:gd name="T53" fmla="*/ 151 h 658"/>
                <a:gd name="T54" fmla="*/ 226 w 332"/>
                <a:gd name="T55" fmla="*/ 89 h 658"/>
                <a:gd name="T56" fmla="*/ 198 w 332"/>
                <a:gd name="T57" fmla="*/ 51 h 658"/>
                <a:gd name="T58" fmla="*/ 156 w 332"/>
                <a:gd name="T59" fmla="*/ 38 h 658"/>
                <a:gd name="T60" fmla="*/ 96 w 332"/>
                <a:gd name="T61" fmla="*/ 60 h 658"/>
                <a:gd name="T62" fmla="*/ 64 w 332"/>
                <a:gd name="T63" fmla="*/ 128 h 658"/>
                <a:gd name="T64" fmla="*/ 0 w 332"/>
                <a:gd name="T65" fmla="*/ 128 h 658"/>
                <a:gd name="T66" fmla="*/ 0 w 332"/>
                <a:gd name="T67" fmla="*/ 49 h 658"/>
                <a:gd name="T68" fmla="*/ 92 w 332"/>
                <a:gd name="T69" fmla="*/ 11 h 658"/>
                <a:gd name="T70" fmla="*/ 166 w 332"/>
                <a:gd name="T7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658">
                  <a:moveTo>
                    <a:pt x="92" y="547"/>
                  </a:moveTo>
                  <a:lnTo>
                    <a:pt x="187" y="547"/>
                  </a:lnTo>
                  <a:lnTo>
                    <a:pt x="187" y="658"/>
                  </a:lnTo>
                  <a:lnTo>
                    <a:pt x="92" y="658"/>
                  </a:lnTo>
                  <a:lnTo>
                    <a:pt x="92" y="547"/>
                  </a:lnTo>
                  <a:close/>
                  <a:moveTo>
                    <a:pt x="166" y="0"/>
                  </a:moveTo>
                  <a:cubicBezTo>
                    <a:pt x="205" y="0"/>
                    <a:pt x="236" y="6"/>
                    <a:pt x="261" y="17"/>
                  </a:cubicBezTo>
                  <a:cubicBezTo>
                    <a:pt x="286" y="28"/>
                    <a:pt x="304" y="44"/>
                    <a:pt x="315" y="64"/>
                  </a:cubicBezTo>
                  <a:cubicBezTo>
                    <a:pt x="327" y="83"/>
                    <a:pt x="332" y="106"/>
                    <a:pt x="332" y="132"/>
                  </a:cubicBezTo>
                  <a:cubicBezTo>
                    <a:pt x="332" y="145"/>
                    <a:pt x="331" y="157"/>
                    <a:pt x="329" y="168"/>
                  </a:cubicBezTo>
                  <a:cubicBezTo>
                    <a:pt x="326" y="179"/>
                    <a:pt x="323" y="190"/>
                    <a:pt x="318" y="200"/>
                  </a:cubicBezTo>
                  <a:cubicBezTo>
                    <a:pt x="313" y="210"/>
                    <a:pt x="307" y="221"/>
                    <a:pt x="300" y="232"/>
                  </a:cubicBezTo>
                  <a:cubicBezTo>
                    <a:pt x="293" y="243"/>
                    <a:pt x="284" y="254"/>
                    <a:pt x="275" y="265"/>
                  </a:cubicBezTo>
                  <a:cubicBezTo>
                    <a:pt x="266" y="276"/>
                    <a:pt x="250" y="295"/>
                    <a:pt x="228" y="322"/>
                  </a:cubicBezTo>
                  <a:cubicBezTo>
                    <a:pt x="211" y="341"/>
                    <a:pt x="199" y="357"/>
                    <a:pt x="191" y="369"/>
                  </a:cubicBezTo>
                  <a:cubicBezTo>
                    <a:pt x="184" y="381"/>
                    <a:pt x="178" y="392"/>
                    <a:pt x="175" y="404"/>
                  </a:cubicBezTo>
                  <a:cubicBezTo>
                    <a:pt x="172" y="415"/>
                    <a:pt x="170" y="430"/>
                    <a:pt x="170" y="448"/>
                  </a:cubicBezTo>
                  <a:lnTo>
                    <a:pt x="170" y="460"/>
                  </a:lnTo>
                  <a:lnTo>
                    <a:pt x="106" y="460"/>
                  </a:lnTo>
                  <a:lnTo>
                    <a:pt x="106" y="444"/>
                  </a:lnTo>
                  <a:cubicBezTo>
                    <a:pt x="106" y="430"/>
                    <a:pt x="107" y="420"/>
                    <a:pt x="109" y="412"/>
                  </a:cubicBezTo>
                  <a:cubicBezTo>
                    <a:pt x="110" y="404"/>
                    <a:pt x="113" y="396"/>
                    <a:pt x="117" y="387"/>
                  </a:cubicBezTo>
                  <a:cubicBezTo>
                    <a:pt x="121" y="378"/>
                    <a:pt x="127" y="367"/>
                    <a:pt x="136" y="354"/>
                  </a:cubicBezTo>
                  <a:cubicBezTo>
                    <a:pt x="144" y="342"/>
                    <a:pt x="156" y="326"/>
                    <a:pt x="172" y="307"/>
                  </a:cubicBezTo>
                  <a:cubicBezTo>
                    <a:pt x="190" y="283"/>
                    <a:pt x="203" y="264"/>
                    <a:pt x="211" y="250"/>
                  </a:cubicBezTo>
                  <a:cubicBezTo>
                    <a:pt x="220" y="235"/>
                    <a:pt x="226" y="220"/>
                    <a:pt x="230" y="204"/>
                  </a:cubicBezTo>
                  <a:cubicBezTo>
                    <a:pt x="234" y="188"/>
                    <a:pt x="236" y="171"/>
                    <a:pt x="236" y="151"/>
                  </a:cubicBezTo>
                  <a:cubicBezTo>
                    <a:pt x="236" y="127"/>
                    <a:pt x="233" y="106"/>
                    <a:pt x="226" y="89"/>
                  </a:cubicBezTo>
                  <a:cubicBezTo>
                    <a:pt x="219" y="72"/>
                    <a:pt x="210" y="59"/>
                    <a:pt x="198" y="51"/>
                  </a:cubicBezTo>
                  <a:cubicBezTo>
                    <a:pt x="186" y="42"/>
                    <a:pt x="172" y="38"/>
                    <a:pt x="156" y="38"/>
                  </a:cubicBezTo>
                  <a:cubicBezTo>
                    <a:pt x="131" y="38"/>
                    <a:pt x="111" y="45"/>
                    <a:pt x="96" y="60"/>
                  </a:cubicBezTo>
                  <a:cubicBezTo>
                    <a:pt x="81" y="75"/>
                    <a:pt x="70" y="98"/>
                    <a:pt x="64" y="128"/>
                  </a:cubicBezTo>
                  <a:lnTo>
                    <a:pt x="0" y="128"/>
                  </a:lnTo>
                  <a:lnTo>
                    <a:pt x="0" y="49"/>
                  </a:lnTo>
                  <a:cubicBezTo>
                    <a:pt x="36" y="31"/>
                    <a:pt x="67" y="18"/>
                    <a:pt x="92" y="11"/>
                  </a:cubicBezTo>
                  <a:cubicBezTo>
                    <a:pt x="117" y="3"/>
                    <a:pt x="142" y="0"/>
                    <a:pt x="16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6" name="Freeform 50">
              <a:extLst>
                <a:ext uri="{FF2B5EF4-FFF2-40B4-BE49-F238E27FC236}">
                  <a16:creationId xmlns:a16="http://schemas.microsoft.com/office/drawing/2014/main" id="{F00C3E47-B535-8601-19C9-0C2081EB42C5}"/>
                </a:ext>
              </a:extLst>
            </p:cNvPr>
            <p:cNvSpPr>
              <a:spLocks/>
            </p:cNvSpPr>
            <p:nvPr/>
          </p:nvSpPr>
          <p:spPr bwMode="auto">
            <a:xfrm>
              <a:off x="5245100" y="2181225"/>
              <a:ext cx="36513" cy="63500"/>
            </a:xfrm>
            <a:custGeom>
              <a:avLst/>
              <a:gdLst>
                <a:gd name="T0" fmla="*/ 72 w 195"/>
                <a:gd name="T1" fmla="*/ 0 h 331"/>
                <a:gd name="T2" fmla="*/ 186 w 195"/>
                <a:gd name="T3" fmla="*/ 0 h 331"/>
                <a:gd name="T4" fmla="*/ 195 w 195"/>
                <a:gd name="T5" fmla="*/ 90 h 331"/>
                <a:gd name="T6" fmla="*/ 180 w 195"/>
                <a:gd name="T7" fmla="*/ 173 h 331"/>
                <a:gd name="T8" fmla="*/ 130 w 195"/>
                <a:gd name="T9" fmla="*/ 248 h 331"/>
                <a:gd name="T10" fmla="*/ 36 w 195"/>
                <a:gd name="T11" fmla="*/ 331 h 331"/>
                <a:gd name="T12" fmla="*/ 0 w 195"/>
                <a:gd name="T13" fmla="*/ 291 h 331"/>
                <a:gd name="T14" fmla="*/ 49 w 195"/>
                <a:gd name="T15" fmla="*/ 235 h 331"/>
                <a:gd name="T16" fmla="*/ 70 w 195"/>
                <a:gd name="T17" fmla="*/ 178 h 331"/>
                <a:gd name="T18" fmla="*/ 77 w 195"/>
                <a:gd name="T19" fmla="*/ 97 h 331"/>
                <a:gd name="T20" fmla="*/ 72 w 195"/>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1">
                  <a:moveTo>
                    <a:pt x="72" y="0"/>
                  </a:moveTo>
                  <a:lnTo>
                    <a:pt x="186" y="0"/>
                  </a:lnTo>
                  <a:cubicBezTo>
                    <a:pt x="192" y="30"/>
                    <a:pt x="195" y="60"/>
                    <a:pt x="195" y="90"/>
                  </a:cubicBezTo>
                  <a:cubicBezTo>
                    <a:pt x="195" y="120"/>
                    <a:pt x="190" y="148"/>
                    <a:pt x="180" y="173"/>
                  </a:cubicBezTo>
                  <a:cubicBezTo>
                    <a:pt x="169" y="198"/>
                    <a:pt x="153" y="223"/>
                    <a:pt x="130" y="248"/>
                  </a:cubicBezTo>
                  <a:cubicBezTo>
                    <a:pt x="107" y="273"/>
                    <a:pt x="76" y="301"/>
                    <a:pt x="36" y="331"/>
                  </a:cubicBezTo>
                  <a:lnTo>
                    <a:pt x="0" y="291"/>
                  </a:lnTo>
                  <a:cubicBezTo>
                    <a:pt x="23" y="270"/>
                    <a:pt x="39" y="252"/>
                    <a:pt x="49" y="235"/>
                  </a:cubicBezTo>
                  <a:cubicBezTo>
                    <a:pt x="59" y="218"/>
                    <a:pt x="66" y="199"/>
                    <a:pt x="70" y="178"/>
                  </a:cubicBezTo>
                  <a:cubicBezTo>
                    <a:pt x="75" y="156"/>
                    <a:pt x="77" y="130"/>
                    <a:pt x="77" y="97"/>
                  </a:cubicBezTo>
                  <a:cubicBezTo>
                    <a:pt x="77" y="64"/>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 name="Freeform 51">
              <a:extLst>
                <a:ext uri="{FF2B5EF4-FFF2-40B4-BE49-F238E27FC236}">
                  <a16:creationId xmlns:a16="http://schemas.microsoft.com/office/drawing/2014/main" id="{539AAA5E-3DB3-2B1E-BC3E-FC698DE0634C}"/>
                </a:ext>
              </a:extLst>
            </p:cNvPr>
            <p:cNvSpPr>
              <a:spLocks noEditPoints="1"/>
            </p:cNvSpPr>
            <p:nvPr/>
          </p:nvSpPr>
          <p:spPr bwMode="auto">
            <a:xfrm>
              <a:off x="5343525" y="2032000"/>
              <a:ext cx="1541463" cy="233362"/>
            </a:xfrm>
            <a:custGeom>
              <a:avLst/>
              <a:gdLst>
                <a:gd name="T0" fmla="*/ 3834 w 4045"/>
                <a:gd name="T1" fmla="*/ 429 h 613"/>
                <a:gd name="T2" fmla="*/ 3936 w 4045"/>
                <a:gd name="T3" fmla="*/ 224 h 613"/>
                <a:gd name="T4" fmla="*/ 3094 w 4045"/>
                <a:gd name="T5" fmla="*/ 416 h 613"/>
                <a:gd name="T6" fmla="*/ 3249 w 4045"/>
                <a:gd name="T7" fmla="*/ 224 h 613"/>
                <a:gd name="T8" fmla="*/ 1812 w 4045"/>
                <a:gd name="T9" fmla="*/ 416 h 613"/>
                <a:gd name="T10" fmla="*/ 1955 w 4045"/>
                <a:gd name="T11" fmla="*/ 187 h 613"/>
                <a:gd name="T12" fmla="*/ 2739 w 4045"/>
                <a:gd name="T13" fmla="*/ 171 h 613"/>
                <a:gd name="T14" fmla="*/ 2889 w 4045"/>
                <a:gd name="T15" fmla="*/ 171 h 613"/>
                <a:gd name="T16" fmla="*/ 2896 w 4045"/>
                <a:gd name="T17" fmla="*/ 346 h 613"/>
                <a:gd name="T18" fmla="*/ 2748 w 4045"/>
                <a:gd name="T19" fmla="*/ 254 h 613"/>
                <a:gd name="T20" fmla="*/ 2519 w 4045"/>
                <a:gd name="T21" fmla="*/ 171 h 613"/>
                <a:gd name="T22" fmla="*/ 1191 w 4045"/>
                <a:gd name="T23" fmla="*/ 434 h 613"/>
                <a:gd name="T24" fmla="*/ 1119 w 4045"/>
                <a:gd name="T25" fmla="*/ 417 h 613"/>
                <a:gd name="T26" fmla="*/ 1208 w 4045"/>
                <a:gd name="T27" fmla="*/ 152 h 613"/>
                <a:gd name="T28" fmla="*/ 3631 w 4045"/>
                <a:gd name="T29" fmla="*/ 150 h 613"/>
                <a:gd name="T30" fmla="*/ 3570 w 4045"/>
                <a:gd name="T31" fmla="*/ 202 h 613"/>
                <a:gd name="T32" fmla="*/ 3460 w 4045"/>
                <a:gd name="T33" fmla="*/ 230 h 613"/>
                <a:gd name="T34" fmla="*/ 3423 w 4045"/>
                <a:gd name="T35" fmla="*/ 163 h 613"/>
                <a:gd name="T36" fmla="*/ 3276 w 4045"/>
                <a:gd name="T37" fmla="*/ 361 h 613"/>
                <a:gd name="T38" fmla="*/ 3307 w 4045"/>
                <a:gd name="T39" fmla="*/ 459 h 613"/>
                <a:gd name="T40" fmla="*/ 3103 w 4045"/>
                <a:gd name="T41" fmla="*/ 472 h 613"/>
                <a:gd name="T42" fmla="*/ 1952 w 4045"/>
                <a:gd name="T43" fmla="*/ 154 h 613"/>
                <a:gd name="T44" fmla="*/ 1948 w 4045"/>
                <a:gd name="T45" fmla="*/ 536 h 613"/>
                <a:gd name="T46" fmla="*/ 1749 w 4045"/>
                <a:gd name="T47" fmla="*/ 495 h 613"/>
                <a:gd name="T48" fmla="*/ 1908 w 4045"/>
                <a:gd name="T49" fmla="*/ 511 h 613"/>
                <a:gd name="T50" fmla="*/ 1766 w 4045"/>
                <a:gd name="T51" fmla="*/ 261 h 613"/>
                <a:gd name="T52" fmla="*/ 1428 w 4045"/>
                <a:gd name="T53" fmla="*/ 238 h 613"/>
                <a:gd name="T54" fmla="*/ 1572 w 4045"/>
                <a:gd name="T55" fmla="*/ 410 h 613"/>
                <a:gd name="T56" fmla="*/ 1564 w 4045"/>
                <a:gd name="T57" fmla="*/ 472 h 613"/>
                <a:gd name="T58" fmla="*/ 1548 w 4045"/>
                <a:gd name="T59" fmla="*/ 198 h 613"/>
                <a:gd name="T60" fmla="*/ 1327 w 4045"/>
                <a:gd name="T61" fmla="*/ 467 h 613"/>
                <a:gd name="T62" fmla="*/ 1293 w 4045"/>
                <a:gd name="T63" fmla="*/ 207 h 613"/>
                <a:gd name="T64" fmla="*/ 902 w 4045"/>
                <a:gd name="T65" fmla="*/ 234 h 613"/>
                <a:gd name="T66" fmla="*/ 1000 w 4045"/>
                <a:gd name="T67" fmla="*/ 195 h 613"/>
                <a:gd name="T68" fmla="*/ 799 w 4045"/>
                <a:gd name="T69" fmla="*/ 467 h 613"/>
                <a:gd name="T70" fmla="*/ 783 w 4045"/>
                <a:gd name="T71" fmla="*/ 225 h 613"/>
                <a:gd name="T72" fmla="*/ 513 w 4045"/>
                <a:gd name="T73" fmla="*/ 265 h 613"/>
                <a:gd name="T74" fmla="*/ 548 w 4045"/>
                <a:gd name="T75" fmla="*/ 423 h 613"/>
                <a:gd name="T76" fmla="*/ 660 w 4045"/>
                <a:gd name="T77" fmla="*/ 410 h 613"/>
                <a:gd name="T78" fmla="*/ 654 w 4045"/>
                <a:gd name="T79" fmla="*/ 472 h 613"/>
                <a:gd name="T80" fmla="*/ 446 w 4045"/>
                <a:gd name="T81" fmla="*/ 454 h 613"/>
                <a:gd name="T82" fmla="*/ 430 w 4045"/>
                <a:gd name="T83" fmla="*/ 195 h 613"/>
                <a:gd name="T84" fmla="*/ 2234 w 4045"/>
                <a:gd name="T85" fmla="*/ 291 h 613"/>
                <a:gd name="T86" fmla="*/ 1257 w 4045"/>
                <a:gd name="T87" fmla="*/ 27 h 613"/>
                <a:gd name="T88" fmla="*/ 308 w 4045"/>
                <a:gd name="T89" fmla="*/ 136 h 613"/>
                <a:gd name="T90" fmla="*/ 142 w 4045"/>
                <a:gd name="T91" fmla="*/ 392 h 613"/>
                <a:gd name="T92" fmla="*/ 34 w 4045"/>
                <a:gd name="T93" fmla="*/ 467 h 613"/>
                <a:gd name="T94" fmla="*/ 117 w 4045"/>
                <a:gd name="T95" fmla="*/ 50 h 613"/>
                <a:gd name="T96" fmla="*/ 2401 w 4045"/>
                <a:gd name="T97" fmla="*/ 16 h 613"/>
                <a:gd name="T98" fmla="*/ 2328 w 4045"/>
                <a:gd name="T99" fmla="*/ 451 h 613"/>
                <a:gd name="T100" fmla="*/ 2183 w 4045"/>
                <a:gd name="T101" fmla="*/ 390 h 613"/>
                <a:gd name="T102" fmla="*/ 2115 w 4045"/>
                <a:gd name="T103" fmla="*/ 423 h 613"/>
                <a:gd name="T104" fmla="*/ 3961 w 4045"/>
                <a:gd name="T105" fmla="*/ 429 h 613"/>
                <a:gd name="T106" fmla="*/ 3918 w 4045"/>
                <a:gd name="T107" fmla="*/ 459 h 613"/>
                <a:gd name="T108" fmla="*/ 3715 w 4045"/>
                <a:gd name="T109" fmla="*/ 369 h 613"/>
                <a:gd name="T110" fmla="*/ 3976 w 4045"/>
                <a:gd name="T111" fmla="*/ 6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5" h="613">
                  <a:moveTo>
                    <a:pt x="3890" y="175"/>
                  </a:moveTo>
                  <a:cubicBezTo>
                    <a:pt x="3867" y="175"/>
                    <a:pt x="3847" y="184"/>
                    <a:pt x="3830" y="202"/>
                  </a:cubicBezTo>
                  <a:cubicBezTo>
                    <a:pt x="3812" y="220"/>
                    <a:pt x="3798" y="244"/>
                    <a:pt x="3788" y="275"/>
                  </a:cubicBezTo>
                  <a:cubicBezTo>
                    <a:pt x="3778" y="305"/>
                    <a:pt x="3773" y="335"/>
                    <a:pt x="3773" y="366"/>
                  </a:cubicBezTo>
                  <a:cubicBezTo>
                    <a:pt x="3773" y="388"/>
                    <a:pt x="3776" y="405"/>
                    <a:pt x="3782" y="416"/>
                  </a:cubicBezTo>
                  <a:cubicBezTo>
                    <a:pt x="3789" y="428"/>
                    <a:pt x="3799" y="433"/>
                    <a:pt x="3814" y="433"/>
                  </a:cubicBezTo>
                  <a:cubicBezTo>
                    <a:pt x="3820" y="433"/>
                    <a:pt x="3827" y="432"/>
                    <a:pt x="3834" y="429"/>
                  </a:cubicBezTo>
                  <a:cubicBezTo>
                    <a:pt x="3841" y="426"/>
                    <a:pt x="3848" y="421"/>
                    <a:pt x="3856" y="415"/>
                  </a:cubicBezTo>
                  <a:cubicBezTo>
                    <a:pt x="3863" y="408"/>
                    <a:pt x="3871" y="400"/>
                    <a:pt x="3878" y="391"/>
                  </a:cubicBezTo>
                  <a:cubicBezTo>
                    <a:pt x="3885" y="381"/>
                    <a:pt x="3892" y="372"/>
                    <a:pt x="3898" y="363"/>
                  </a:cubicBezTo>
                  <a:cubicBezTo>
                    <a:pt x="3904" y="353"/>
                    <a:pt x="3910" y="342"/>
                    <a:pt x="3915" y="329"/>
                  </a:cubicBezTo>
                  <a:cubicBezTo>
                    <a:pt x="3920" y="316"/>
                    <a:pt x="3925" y="300"/>
                    <a:pt x="3928" y="282"/>
                  </a:cubicBezTo>
                  <a:lnTo>
                    <a:pt x="3931" y="268"/>
                  </a:lnTo>
                  <a:cubicBezTo>
                    <a:pt x="3935" y="252"/>
                    <a:pt x="3936" y="238"/>
                    <a:pt x="3936" y="224"/>
                  </a:cubicBezTo>
                  <a:cubicBezTo>
                    <a:pt x="3936" y="207"/>
                    <a:pt x="3933" y="194"/>
                    <a:pt x="3925" y="187"/>
                  </a:cubicBezTo>
                  <a:cubicBezTo>
                    <a:pt x="3918" y="179"/>
                    <a:pt x="3906" y="175"/>
                    <a:pt x="3890" y="175"/>
                  </a:cubicBezTo>
                  <a:close/>
                  <a:moveTo>
                    <a:pt x="3202" y="175"/>
                  </a:moveTo>
                  <a:cubicBezTo>
                    <a:pt x="3180" y="175"/>
                    <a:pt x="3160" y="184"/>
                    <a:pt x="3142" y="202"/>
                  </a:cubicBezTo>
                  <a:cubicBezTo>
                    <a:pt x="3124" y="220"/>
                    <a:pt x="3110" y="244"/>
                    <a:pt x="3100" y="275"/>
                  </a:cubicBezTo>
                  <a:cubicBezTo>
                    <a:pt x="3090" y="305"/>
                    <a:pt x="3085" y="335"/>
                    <a:pt x="3085" y="366"/>
                  </a:cubicBezTo>
                  <a:cubicBezTo>
                    <a:pt x="3085" y="388"/>
                    <a:pt x="3088" y="405"/>
                    <a:pt x="3094" y="416"/>
                  </a:cubicBezTo>
                  <a:cubicBezTo>
                    <a:pt x="3101" y="428"/>
                    <a:pt x="3111" y="433"/>
                    <a:pt x="3126" y="433"/>
                  </a:cubicBezTo>
                  <a:cubicBezTo>
                    <a:pt x="3140" y="433"/>
                    <a:pt x="3154" y="427"/>
                    <a:pt x="3168" y="415"/>
                  </a:cubicBezTo>
                  <a:cubicBezTo>
                    <a:pt x="3182" y="402"/>
                    <a:pt x="3196" y="384"/>
                    <a:pt x="3210" y="362"/>
                  </a:cubicBezTo>
                  <a:cubicBezTo>
                    <a:pt x="3225" y="339"/>
                    <a:pt x="3236" y="312"/>
                    <a:pt x="3242" y="282"/>
                  </a:cubicBezTo>
                  <a:lnTo>
                    <a:pt x="3245" y="268"/>
                  </a:lnTo>
                  <a:cubicBezTo>
                    <a:pt x="3247" y="259"/>
                    <a:pt x="3248" y="251"/>
                    <a:pt x="3248" y="245"/>
                  </a:cubicBezTo>
                  <a:cubicBezTo>
                    <a:pt x="3249" y="238"/>
                    <a:pt x="3249" y="231"/>
                    <a:pt x="3249" y="224"/>
                  </a:cubicBezTo>
                  <a:cubicBezTo>
                    <a:pt x="3249" y="207"/>
                    <a:pt x="3246" y="195"/>
                    <a:pt x="3239" y="187"/>
                  </a:cubicBezTo>
                  <a:cubicBezTo>
                    <a:pt x="3232" y="179"/>
                    <a:pt x="3219" y="175"/>
                    <a:pt x="3202" y="175"/>
                  </a:cubicBezTo>
                  <a:close/>
                  <a:moveTo>
                    <a:pt x="1919" y="175"/>
                  </a:moveTo>
                  <a:cubicBezTo>
                    <a:pt x="1896" y="175"/>
                    <a:pt x="1877" y="184"/>
                    <a:pt x="1859" y="202"/>
                  </a:cubicBezTo>
                  <a:cubicBezTo>
                    <a:pt x="1841" y="220"/>
                    <a:pt x="1827" y="244"/>
                    <a:pt x="1817" y="275"/>
                  </a:cubicBezTo>
                  <a:cubicBezTo>
                    <a:pt x="1807" y="305"/>
                    <a:pt x="1802" y="335"/>
                    <a:pt x="1802" y="366"/>
                  </a:cubicBezTo>
                  <a:cubicBezTo>
                    <a:pt x="1802" y="388"/>
                    <a:pt x="1805" y="405"/>
                    <a:pt x="1812" y="416"/>
                  </a:cubicBezTo>
                  <a:cubicBezTo>
                    <a:pt x="1818" y="428"/>
                    <a:pt x="1829" y="433"/>
                    <a:pt x="1843" y="433"/>
                  </a:cubicBezTo>
                  <a:cubicBezTo>
                    <a:pt x="1854" y="433"/>
                    <a:pt x="1865" y="429"/>
                    <a:pt x="1876" y="422"/>
                  </a:cubicBezTo>
                  <a:cubicBezTo>
                    <a:pt x="1887" y="414"/>
                    <a:pt x="1898" y="402"/>
                    <a:pt x="1911" y="386"/>
                  </a:cubicBezTo>
                  <a:cubicBezTo>
                    <a:pt x="1923" y="369"/>
                    <a:pt x="1933" y="353"/>
                    <a:pt x="1940" y="338"/>
                  </a:cubicBezTo>
                  <a:cubicBezTo>
                    <a:pt x="1947" y="323"/>
                    <a:pt x="1953" y="305"/>
                    <a:pt x="1958" y="282"/>
                  </a:cubicBezTo>
                  <a:cubicBezTo>
                    <a:pt x="1963" y="260"/>
                    <a:pt x="1965" y="240"/>
                    <a:pt x="1965" y="224"/>
                  </a:cubicBezTo>
                  <a:cubicBezTo>
                    <a:pt x="1965" y="207"/>
                    <a:pt x="1962" y="194"/>
                    <a:pt x="1955" y="187"/>
                  </a:cubicBezTo>
                  <a:cubicBezTo>
                    <a:pt x="1947" y="179"/>
                    <a:pt x="1935" y="175"/>
                    <a:pt x="1919" y="175"/>
                  </a:cubicBezTo>
                  <a:close/>
                  <a:moveTo>
                    <a:pt x="2523" y="155"/>
                  </a:moveTo>
                  <a:lnTo>
                    <a:pt x="2608" y="155"/>
                  </a:lnTo>
                  <a:lnTo>
                    <a:pt x="2628" y="412"/>
                  </a:lnTo>
                  <a:cubicBezTo>
                    <a:pt x="2658" y="362"/>
                    <a:pt x="2680" y="324"/>
                    <a:pt x="2694" y="298"/>
                  </a:cubicBezTo>
                  <a:cubicBezTo>
                    <a:pt x="2708" y="272"/>
                    <a:pt x="2718" y="249"/>
                    <a:pt x="2724" y="230"/>
                  </a:cubicBezTo>
                  <a:cubicBezTo>
                    <a:pt x="2731" y="211"/>
                    <a:pt x="2736" y="192"/>
                    <a:pt x="2739" y="171"/>
                  </a:cubicBezTo>
                  <a:lnTo>
                    <a:pt x="2743" y="155"/>
                  </a:lnTo>
                  <a:lnTo>
                    <a:pt x="2790" y="155"/>
                  </a:lnTo>
                  <a:lnTo>
                    <a:pt x="2814" y="413"/>
                  </a:lnTo>
                  <a:cubicBezTo>
                    <a:pt x="2847" y="364"/>
                    <a:pt x="2873" y="322"/>
                    <a:pt x="2891" y="286"/>
                  </a:cubicBezTo>
                  <a:cubicBezTo>
                    <a:pt x="2909" y="250"/>
                    <a:pt x="2918" y="221"/>
                    <a:pt x="2918" y="198"/>
                  </a:cubicBezTo>
                  <a:cubicBezTo>
                    <a:pt x="2918" y="188"/>
                    <a:pt x="2915" y="181"/>
                    <a:pt x="2911" y="177"/>
                  </a:cubicBezTo>
                  <a:cubicBezTo>
                    <a:pt x="2907" y="174"/>
                    <a:pt x="2899" y="172"/>
                    <a:pt x="2889" y="171"/>
                  </a:cubicBezTo>
                  <a:lnTo>
                    <a:pt x="2892" y="155"/>
                  </a:lnTo>
                  <a:lnTo>
                    <a:pt x="2976" y="155"/>
                  </a:lnTo>
                  <a:lnTo>
                    <a:pt x="2985" y="171"/>
                  </a:lnTo>
                  <a:cubicBezTo>
                    <a:pt x="2978" y="191"/>
                    <a:pt x="2971" y="205"/>
                    <a:pt x="2967" y="216"/>
                  </a:cubicBezTo>
                  <a:cubicBezTo>
                    <a:pt x="2962" y="226"/>
                    <a:pt x="2956" y="239"/>
                    <a:pt x="2949" y="254"/>
                  </a:cubicBezTo>
                  <a:cubicBezTo>
                    <a:pt x="2942" y="268"/>
                    <a:pt x="2934" y="283"/>
                    <a:pt x="2925" y="297"/>
                  </a:cubicBezTo>
                  <a:cubicBezTo>
                    <a:pt x="2917" y="312"/>
                    <a:pt x="2907" y="328"/>
                    <a:pt x="2896" y="346"/>
                  </a:cubicBezTo>
                  <a:cubicBezTo>
                    <a:pt x="2885" y="363"/>
                    <a:pt x="2873" y="382"/>
                    <a:pt x="2859" y="403"/>
                  </a:cubicBezTo>
                  <a:cubicBezTo>
                    <a:pt x="2845" y="423"/>
                    <a:pt x="2828" y="446"/>
                    <a:pt x="2809" y="472"/>
                  </a:cubicBezTo>
                  <a:lnTo>
                    <a:pt x="2771" y="472"/>
                  </a:lnTo>
                  <a:lnTo>
                    <a:pt x="2757" y="336"/>
                  </a:lnTo>
                  <a:cubicBezTo>
                    <a:pt x="2756" y="325"/>
                    <a:pt x="2755" y="311"/>
                    <a:pt x="2754" y="294"/>
                  </a:cubicBezTo>
                  <a:cubicBezTo>
                    <a:pt x="2753" y="277"/>
                    <a:pt x="2752" y="263"/>
                    <a:pt x="2751" y="254"/>
                  </a:cubicBezTo>
                  <a:lnTo>
                    <a:pt x="2748" y="254"/>
                  </a:lnTo>
                  <a:cubicBezTo>
                    <a:pt x="2736" y="283"/>
                    <a:pt x="2720" y="315"/>
                    <a:pt x="2700" y="350"/>
                  </a:cubicBezTo>
                  <a:cubicBezTo>
                    <a:pt x="2680" y="386"/>
                    <a:pt x="2655" y="426"/>
                    <a:pt x="2625" y="472"/>
                  </a:cubicBezTo>
                  <a:lnTo>
                    <a:pt x="2581" y="472"/>
                  </a:lnTo>
                  <a:lnTo>
                    <a:pt x="2556" y="226"/>
                  </a:lnTo>
                  <a:cubicBezTo>
                    <a:pt x="2555" y="214"/>
                    <a:pt x="2553" y="203"/>
                    <a:pt x="2551" y="196"/>
                  </a:cubicBezTo>
                  <a:cubicBezTo>
                    <a:pt x="2549" y="188"/>
                    <a:pt x="2546" y="182"/>
                    <a:pt x="2542" y="178"/>
                  </a:cubicBezTo>
                  <a:cubicBezTo>
                    <a:pt x="2537" y="174"/>
                    <a:pt x="2529" y="172"/>
                    <a:pt x="2519" y="171"/>
                  </a:cubicBezTo>
                  <a:lnTo>
                    <a:pt x="2523" y="155"/>
                  </a:lnTo>
                  <a:close/>
                  <a:moveTo>
                    <a:pt x="1208" y="152"/>
                  </a:moveTo>
                  <a:lnTo>
                    <a:pt x="1228" y="152"/>
                  </a:lnTo>
                  <a:lnTo>
                    <a:pt x="1181" y="361"/>
                  </a:lnTo>
                  <a:cubicBezTo>
                    <a:pt x="1176" y="383"/>
                    <a:pt x="1174" y="399"/>
                    <a:pt x="1174" y="410"/>
                  </a:cubicBezTo>
                  <a:cubicBezTo>
                    <a:pt x="1174" y="418"/>
                    <a:pt x="1175" y="425"/>
                    <a:pt x="1178" y="429"/>
                  </a:cubicBezTo>
                  <a:cubicBezTo>
                    <a:pt x="1181" y="432"/>
                    <a:pt x="1185" y="434"/>
                    <a:pt x="1191" y="434"/>
                  </a:cubicBezTo>
                  <a:cubicBezTo>
                    <a:pt x="1198" y="434"/>
                    <a:pt x="1205" y="432"/>
                    <a:pt x="1212" y="426"/>
                  </a:cubicBezTo>
                  <a:cubicBezTo>
                    <a:pt x="1219" y="421"/>
                    <a:pt x="1230" y="411"/>
                    <a:pt x="1243" y="396"/>
                  </a:cubicBezTo>
                  <a:lnTo>
                    <a:pt x="1262" y="414"/>
                  </a:lnTo>
                  <a:cubicBezTo>
                    <a:pt x="1241" y="437"/>
                    <a:pt x="1223" y="452"/>
                    <a:pt x="1210" y="460"/>
                  </a:cubicBezTo>
                  <a:cubicBezTo>
                    <a:pt x="1197" y="468"/>
                    <a:pt x="1182" y="472"/>
                    <a:pt x="1165" y="472"/>
                  </a:cubicBezTo>
                  <a:cubicBezTo>
                    <a:pt x="1151" y="472"/>
                    <a:pt x="1140" y="467"/>
                    <a:pt x="1131" y="456"/>
                  </a:cubicBezTo>
                  <a:cubicBezTo>
                    <a:pt x="1123" y="446"/>
                    <a:pt x="1119" y="433"/>
                    <a:pt x="1119" y="417"/>
                  </a:cubicBezTo>
                  <a:cubicBezTo>
                    <a:pt x="1119" y="400"/>
                    <a:pt x="1122" y="379"/>
                    <a:pt x="1128" y="354"/>
                  </a:cubicBezTo>
                  <a:lnTo>
                    <a:pt x="1152" y="247"/>
                  </a:lnTo>
                  <a:cubicBezTo>
                    <a:pt x="1157" y="225"/>
                    <a:pt x="1160" y="209"/>
                    <a:pt x="1160" y="198"/>
                  </a:cubicBezTo>
                  <a:cubicBezTo>
                    <a:pt x="1160" y="188"/>
                    <a:pt x="1158" y="182"/>
                    <a:pt x="1153" y="178"/>
                  </a:cubicBezTo>
                  <a:cubicBezTo>
                    <a:pt x="1148" y="175"/>
                    <a:pt x="1139" y="173"/>
                    <a:pt x="1125" y="172"/>
                  </a:cubicBezTo>
                  <a:lnTo>
                    <a:pt x="1129" y="155"/>
                  </a:lnTo>
                  <a:lnTo>
                    <a:pt x="1208" y="152"/>
                  </a:lnTo>
                  <a:close/>
                  <a:moveTo>
                    <a:pt x="3468" y="149"/>
                  </a:moveTo>
                  <a:cubicBezTo>
                    <a:pt x="3481" y="149"/>
                    <a:pt x="3492" y="154"/>
                    <a:pt x="3500" y="163"/>
                  </a:cubicBezTo>
                  <a:cubicBezTo>
                    <a:pt x="3508" y="172"/>
                    <a:pt x="3512" y="184"/>
                    <a:pt x="3512" y="198"/>
                  </a:cubicBezTo>
                  <a:cubicBezTo>
                    <a:pt x="3512" y="209"/>
                    <a:pt x="3510" y="220"/>
                    <a:pt x="3506" y="232"/>
                  </a:cubicBezTo>
                  <a:lnTo>
                    <a:pt x="3510" y="234"/>
                  </a:lnTo>
                  <a:cubicBezTo>
                    <a:pt x="3531" y="205"/>
                    <a:pt x="3552" y="183"/>
                    <a:pt x="3571" y="170"/>
                  </a:cubicBezTo>
                  <a:cubicBezTo>
                    <a:pt x="3591" y="156"/>
                    <a:pt x="3611" y="150"/>
                    <a:pt x="3631" y="150"/>
                  </a:cubicBezTo>
                  <a:cubicBezTo>
                    <a:pt x="3647" y="150"/>
                    <a:pt x="3660" y="151"/>
                    <a:pt x="3671" y="153"/>
                  </a:cubicBezTo>
                  <a:lnTo>
                    <a:pt x="3655" y="226"/>
                  </a:lnTo>
                  <a:lnTo>
                    <a:pt x="3622" y="226"/>
                  </a:lnTo>
                  <a:cubicBezTo>
                    <a:pt x="3620" y="217"/>
                    <a:pt x="3619" y="210"/>
                    <a:pt x="3616" y="205"/>
                  </a:cubicBezTo>
                  <a:cubicBezTo>
                    <a:pt x="3614" y="200"/>
                    <a:pt x="3611" y="197"/>
                    <a:pt x="3608" y="195"/>
                  </a:cubicBezTo>
                  <a:cubicBezTo>
                    <a:pt x="3605" y="193"/>
                    <a:pt x="3600" y="192"/>
                    <a:pt x="3595" y="192"/>
                  </a:cubicBezTo>
                  <a:cubicBezTo>
                    <a:pt x="3588" y="192"/>
                    <a:pt x="3579" y="195"/>
                    <a:pt x="3570" y="202"/>
                  </a:cubicBezTo>
                  <a:cubicBezTo>
                    <a:pt x="3561" y="209"/>
                    <a:pt x="3550" y="219"/>
                    <a:pt x="3539" y="234"/>
                  </a:cubicBezTo>
                  <a:cubicBezTo>
                    <a:pt x="3527" y="248"/>
                    <a:pt x="3518" y="262"/>
                    <a:pt x="3511" y="275"/>
                  </a:cubicBezTo>
                  <a:cubicBezTo>
                    <a:pt x="3504" y="288"/>
                    <a:pt x="3499" y="305"/>
                    <a:pt x="3494" y="325"/>
                  </a:cubicBezTo>
                  <a:lnTo>
                    <a:pt x="3463" y="467"/>
                  </a:lnTo>
                  <a:lnTo>
                    <a:pt x="3407" y="467"/>
                  </a:lnTo>
                  <a:lnTo>
                    <a:pt x="3454" y="260"/>
                  </a:lnTo>
                  <a:cubicBezTo>
                    <a:pt x="3457" y="247"/>
                    <a:pt x="3459" y="237"/>
                    <a:pt x="3460" y="230"/>
                  </a:cubicBezTo>
                  <a:cubicBezTo>
                    <a:pt x="3461" y="222"/>
                    <a:pt x="3461" y="216"/>
                    <a:pt x="3461" y="212"/>
                  </a:cubicBezTo>
                  <a:cubicBezTo>
                    <a:pt x="3461" y="203"/>
                    <a:pt x="3460" y="197"/>
                    <a:pt x="3457" y="193"/>
                  </a:cubicBezTo>
                  <a:cubicBezTo>
                    <a:pt x="3454" y="189"/>
                    <a:pt x="3449" y="187"/>
                    <a:pt x="3443" y="187"/>
                  </a:cubicBezTo>
                  <a:cubicBezTo>
                    <a:pt x="3437" y="187"/>
                    <a:pt x="3430" y="190"/>
                    <a:pt x="3422" y="195"/>
                  </a:cubicBezTo>
                  <a:cubicBezTo>
                    <a:pt x="3415" y="201"/>
                    <a:pt x="3404" y="211"/>
                    <a:pt x="3391" y="225"/>
                  </a:cubicBezTo>
                  <a:lnTo>
                    <a:pt x="3373" y="207"/>
                  </a:lnTo>
                  <a:cubicBezTo>
                    <a:pt x="3393" y="186"/>
                    <a:pt x="3409" y="171"/>
                    <a:pt x="3423" y="163"/>
                  </a:cubicBezTo>
                  <a:cubicBezTo>
                    <a:pt x="3436" y="154"/>
                    <a:pt x="3451" y="149"/>
                    <a:pt x="3468" y="149"/>
                  </a:cubicBezTo>
                  <a:close/>
                  <a:moveTo>
                    <a:pt x="3196" y="149"/>
                  </a:moveTo>
                  <a:cubicBezTo>
                    <a:pt x="3210" y="149"/>
                    <a:pt x="3223" y="151"/>
                    <a:pt x="3235" y="154"/>
                  </a:cubicBezTo>
                  <a:cubicBezTo>
                    <a:pt x="3248" y="157"/>
                    <a:pt x="3260" y="163"/>
                    <a:pt x="3273" y="171"/>
                  </a:cubicBezTo>
                  <a:lnTo>
                    <a:pt x="3303" y="149"/>
                  </a:lnTo>
                  <a:lnTo>
                    <a:pt x="3324" y="155"/>
                  </a:lnTo>
                  <a:lnTo>
                    <a:pt x="3276" y="361"/>
                  </a:lnTo>
                  <a:cubicBezTo>
                    <a:pt x="3271" y="382"/>
                    <a:pt x="3269" y="398"/>
                    <a:pt x="3269" y="410"/>
                  </a:cubicBezTo>
                  <a:cubicBezTo>
                    <a:pt x="3269" y="418"/>
                    <a:pt x="3270" y="425"/>
                    <a:pt x="3273" y="429"/>
                  </a:cubicBezTo>
                  <a:cubicBezTo>
                    <a:pt x="3276" y="432"/>
                    <a:pt x="3281" y="434"/>
                    <a:pt x="3287" y="434"/>
                  </a:cubicBezTo>
                  <a:cubicBezTo>
                    <a:pt x="3293" y="434"/>
                    <a:pt x="3300" y="432"/>
                    <a:pt x="3308" y="426"/>
                  </a:cubicBezTo>
                  <a:cubicBezTo>
                    <a:pt x="3315" y="421"/>
                    <a:pt x="3325" y="411"/>
                    <a:pt x="3339" y="396"/>
                  </a:cubicBezTo>
                  <a:lnTo>
                    <a:pt x="3357" y="414"/>
                  </a:lnTo>
                  <a:cubicBezTo>
                    <a:pt x="3338" y="435"/>
                    <a:pt x="3321" y="450"/>
                    <a:pt x="3307" y="459"/>
                  </a:cubicBezTo>
                  <a:cubicBezTo>
                    <a:pt x="3294" y="468"/>
                    <a:pt x="3279" y="472"/>
                    <a:pt x="3263" y="472"/>
                  </a:cubicBezTo>
                  <a:cubicBezTo>
                    <a:pt x="3249" y="472"/>
                    <a:pt x="3238" y="467"/>
                    <a:pt x="3230" y="459"/>
                  </a:cubicBezTo>
                  <a:cubicBezTo>
                    <a:pt x="3222" y="450"/>
                    <a:pt x="3218" y="438"/>
                    <a:pt x="3218" y="423"/>
                  </a:cubicBezTo>
                  <a:cubicBezTo>
                    <a:pt x="3218" y="411"/>
                    <a:pt x="3221" y="398"/>
                    <a:pt x="3226" y="385"/>
                  </a:cubicBezTo>
                  <a:lnTo>
                    <a:pt x="3221" y="384"/>
                  </a:lnTo>
                  <a:cubicBezTo>
                    <a:pt x="3201" y="414"/>
                    <a:pt x="3181" y="436"/>
                    <a:pt x="3162" y="450"/>
                  </a:cubicBezTo>
                  <a:cubicBezTo>
                    <a:pt x="3143" y="465"/>
                    <a:pt x="3124" y="472"/>
                    <a:pt x="3103" y="472"/>
                  </a:cubicBezTo>
                  <a:cubicBezTo>
                    <a:pt x="3079" y="472"/>
                    <a:pt x="3060" y="463"/>
                    <a:pt x="3047" y="445"/>
                  </a:cubicBezTo>
                  <a:cubicBezTo>
                    <a:pt x="3034" y="426"/>
                    <a:pt x="3027" y="401"/>
                    <a:pt x="3027" y="369"/>
                  </a:cubicBezTo>
                  <a:cubicBezTo>
                    <a:pt x="3027" y="331"/>
                    <a:pt x="3035" y="295"/>
                    <a:pt x="3049" y="261"/>
                  </a:cubicBezTo>
                  <a:cubicBezTo>
                    <a:pt x="3064" y="226"/>
                    <a:pt x="3084" y="199"/>
                    <a:pt x="3110" y="179"/>
                  </a:cubicBezTo>
                  <a:cubicBezTo>
                    <a:pt x="3136" y="159"/>
                    <a:pt x="3164" y="149"/>
                    <a:pt x="3196" y="149"/>
                  </a:cubicBezTo>
                  <a:close/>
                  <a:moveTo>
                    <a:pt x="1913" y="149"/>
                  </a:moveTo>
                  <a:cubicBezTo>
                    <a:pt x="1927" y="149"/>
                    <a:pt x="1940" y="151"/>
                    <a:pt x="1952" y="154"/>
                  </a:cubicBezTo>
                  <a:cubicBezTo>
                    <a:pt x="1964" y="158"/>
                    <a:pt x="1977" y="163"/>
                    <a:pt x="1989" y="171"/>
                  </a:cubicBezTo>
                  <a:lnTo>
                    <a:pt x="2019" y="149"/>
                  </a:lnTo>
                  <a:lnTo>
                    <a:pt x="2040" y="155"/>
                  </a:lnTo>
                  <a:lnTo>
                    <a:pt x="2006" y="307"/>
                  </a:lnTo>
                  <a:cubicBezTo>
                    <a:pt x="2004" y="317"/>
                    <a:pt x="1999" y="344"/>
                    <a:pt x="1990" y="387"/>
                  </a:cubicBezTo>
                  <a:cubicBezTo>
                    <a:pt x="1981" y="433"/>
                    <a:pt x="1974" y="465"/>
                    <a:pt x="1968" y="484"/>
                  </a:cubicBezTo>
                  <a:cubicBezTo>
                    <a:pt x="1963" y="503"/>
                    <a:pt x="1956" y="520"/>
                    <a:pt x="1948" y="536"/>
                  </a:cubicBezTo>
                  <a:cubicBezTo>
                    <a:pt x="1939" y="551"/>
                    <a:pt x="1929" y="565"/>
                    <a:pt x="1916" y="576"/>
                  </a:cubicBezTo>
                  <a:cubicBezTo>
                    <a:pt x="1903" y="588"/>
                    <a:pt x="1887" y="597"/>
                    <a:pt x="1868" y="603"/>
                  </a:cubicBezTo>
                  <a:cubicBezTo>
                    <a:pt x="1850" y="609"/>
                    <a:pt x="1828" y="613"/>
                    <a:pt x="1802" y="613"/>
                  </a:cubicBezTo>
                  <a:cubicBezTo>
                    <a:pt x="1720" y="613"/>
                    <a:pt x="1679" y="589"/>
                    <a:pt x="1679" y="541"/>
                  </a:cubicBezTo>
                  <a:cubicBezTo>
                    <a:pt x="1679" y="529"/>
                    <a:pt x="1683" y="517"/>
                    <a:pt x="1690" y="507"/>
                  </a:cubicBezTo>
                  <a:cubicBezTo>
                    <a:pt x="1697" y="497"/>
                    <a:pt x="1709" y="487"/>
                    <a:pt x="1726" y="476"/>
                  </a:cubicBezTo>
                  <a:lnTo>
                    <a:pt x="1749" y="495"/>
                  </a:lnTo>
                  <a:cubicBezTo>
                    <a:pt x="1745" y="500"/>
                    <a:pt x="1741" y="505"/>
                    <a:pt x="1739" y="510"/>
                  </a:cubicBezTo>
                  <a:cubicBezTo>
                    <a:pt x="1736" y="515"/>
                    <a:pt x="1734" y="519"/>
                    <a:pt x="1733" y="524"/>
                  </a:cubicBezTo>
                  <a:cubicBezTo>
                    <a:pt x="1731" y="528"/>
                    <a:pt x="1731" y="534"/>
                    <a:pt x="1731" y="540"/>
                  </a:cubicBezTo>
                  <a:cubicBezTo>
                    <a:pt x="1731" y="556"/>
                    <a:pt x="1737" y="568"/>
                    <a:pt x="1748" y="576"/>
                  </a:cubicBezTo>
                  <a:cubicBezTo>
                    <a:pt x="1760" y="583"/>
                    <a:pt x="1778" y="587"/>
                    <a:pt x="1802" y="587"/>
                  </a:cubicBezTo>
                  <a:cubicBezTo>
                    <a:pt x="1828" y="587"/>
                    <a:pt x="1850" y="581"/>
                    <a:pt x="1866" y="569"/>
                  </a:cubicBezTo>
                  <a:cubicBezTo>
                    <a:pt x="1882" y="557"/>
                    <a:pt x="1896" y="537"/>
                    <a:pt x="1908" y="511"/>
                  </a:cubicBezTo>
                  <a:cubicBezTo>
                    <a:pt x="1919" y="484"/>
                    <a:pt x="1930" y="444"/>
                    <a:pt x="1941" y="389"/>
                  </a:cubicBezTo>
                  <a:lnTo>
                    <a:pt x="1937" y="388"/>
                  </a:lnTo>
                  <a:cubicBezTo>
                    <a:pt x="1915" y="417"/>
                    <a:pt x="1896" y="438"/>
                    <a:pt x="1878" y="452"/>
                  </a:cubicBezTo>
                  <a:cubicBezTo>
                    <a:pt x="1860" y="465"/>
                    <a:pt x="1840" y="472"/>
                    <a:pt x="1819" y="472"/>
                  </a:cubicBezTo>
                  <a:cubicBezTo>
                    <a:pt x="1796" y="472"/>
                    <a:pt x="1777" y="463"/>
                    <a:pt x="1764" y="445"/>
                  </a:cubicBezTo>
                  <a:cubicBezTo>
                    <a:pt x="1751" y="427"/>
                    <a:pt x="1744" y="402"/>
                    <a:pt x="1744" y="369"/>
                  </a:cubicBezTo>
                  <a:cubicBezTo>
                    <a:pt x="1744" y="331"/>
                    <a:pt x="1752" y="296"/>
                    <a:pt x="1766" y="261"/>
                  </a:cubicBezTo>
                  <a:cubicBezTo>
                    <a:pt x="1781" y="227"/>
                    <a:pt x="1801" y="200"/>
                    <a:pt x="1827" y="180"/>
                  </a:cubicBezTo>
                  <a:cubicBezTo>
                    <a:pt x="1853" y="159"/>
                    <a:pt x="1882" y="149"/>
                    <a:pt x="1913" y="149"/>
                  </a:cubicBezTo>
                  <a:close/>
                  <a:moveTo>
                    <a:pt x="1388" y="149"/>
                  </a:moveTo>
                  <a:cubicBezTo>
                    <a:pt x="1402" y="149"/>
                    <a:pt x="1412" y="154"/>
                    <a:pt x="1420" y="163"/>
                  </a:cubicBezTo>
                  <a:cubicBezTo>
                    <a:pt x="1428" y="172"/>
                    <a:pt x="1432" y="184"/>
                    <a:pt x="1432" y="198"/>
                  </a:cubicBezTo>
                  <a:cubicBezTo>
                    <a:pt x="1432" y="210"/>
                    <a:pt x="1430" y="223"/>
                    <a:pt x="1424" y="237"/>
                  </a:cubicBezTo>
                  <a:lnTo>
                    <a:pt x="1428" y="238"/>
                  </a:lnTo>
                  <a:cubicBezTo>
                    <a:pt x="1450" y="208"/>
                    <a:pt x="1470" y="186"/>
                    <a:pt x="1489" y="171"/>
                  </a:cubicBezTo>
                  <a:cubicBezTo>
                    <a:pt x="1508" y="157"/>
                    <a:pt x="1528" y="150"/>
                    <a:pt x="1549" y="150"/>
                  </a:cubicBezTo>
                  <a:cubicBezTo>
                    <a:pt x="1569" y="150"/>
                    <a:pt x="1584" y="155"/>
                    <a:pt x="1595" y="167"/>
                  </a:cubicBezTo>
                  <a:cubicBezTo>
                    <a:pt x="1606" y="179"/>
                    <a:pt x="1612" y="195"/>
                    <a:pt x="1612" y="216"/>
                  </a:cubicBezTo>
                  <a:cubicBezTo>
                    <a:pt x="1612" y="229"/>
                    <a:pt x="1608" y="249"/>
                    <a:pt x="1602" y="274"/>
                  </a:cubicBezTo>
                  <a:lnTo>
                    <a:pt x="1581" y="359"/>
                  </a:lnTo>
                  <a:cubicBezTo>
                    <a:pt x="1575" y="383"/>
                    <a:pt x="1572" y="400"/>
                    <a:pt x="1572" y="410"/>
                  </a:cubicBezTo>
                  <a:cubicBezTo>
                    <a:pt x="1572" y="418"/>
                    <a:pt x="1574" y="425"/>
                    <a:pt x="1576" y="429"/>
                  </a:cubicBezTo>
                  <a:cubicBezTo>
                    <a:pt x="1579" y="432"/>
                    <a:pt x="1584" y="434"/>
                    <a:pt x="1590" y="434"/>
                  </a:cubicBezTo>
                  <a:cubicBezTo>
                    <a:pt x="1596" y="434"/>
                    <a:pt x="1603" y="432"/>
                    <a:pt x="1611" y="426"/>
                  </a:cubicBezTo>
                  <a:cubicBezTo>
                    <a:pt x="1618" y="421"/>
                    <a:pt x="1628" y="411"/>
                    <a:pt x="1642" y="396"/>
                  </a:cubicBezTo>
                  <a:lnTo>
                    <a:pt x="1661" y="414"/>
                  </a:lnTo>
                  <a:cubicBezTo>
                    <a:pt x="1642" y="434"/>
                    <a:pt x="1626" y="449"/>
                    <a:pt x="1612" y="458"/>
                  </a:cubicBezTo>
                  <a:cubicBezTo>
                    <a:pt x="1598" y="467"/>
                    <a:pt x="1582" y="472"/>
                    <a:pt x="1564" y="472"/>
                  </a:cubicBezTo>
                  <a:cubicBezTo>
                    <a:pt x="1550" y="472"/>
                    <a:pt x="1539" y="467"/>
                    <a:pt x="1530" y="457"/>
                  </a:cubicBezTo>
                  <a:cubicBezTo>
                    <a:pt x="1522" y="447"/>
                    <a:pt x="1517" y="434"/>
                    <a:pt x="1517" y="418"/>
                  </a:cubicBezTo>
                  <a:cubicBezTo>
                    <a:pt x="1517" y="404"/>
                    <a:pt x="1521" y="383"/>
                    <a:pt x="1528" y="356"/>
                  </a:cubicBezTo>
                  <a:lnTo>
                    <a:pt x="1542" y="299"/>
                  </a:lnTo>
                  <a:cubicBezTo>
                    <a:pt x="1548" y="279"/>
                    <a:pt x="1551" y="264"/>
                    <a:pt x="1553" y="254"/>
                  </a:cubicBezTo>
                  <a:cubicBezTo>
                    <a:pt x="1554" y="244"/>
                    <a:pt x="1555" y="236"/>
                    <a:pt x="1555" y="230"/>
                  </a:cubicBezTo>
                  <a:cubicBezTo>
                    <a:pt x="1555" y="215"/>
                    <a:pt x="1553" y="204"/>
                    <a:pt x="1548" y="198"/>
                  </a:cubicBezTo>
                  <a:cubicBezTo>
                    <a:pt x="1543" y="191"/>
                    <a:pt x="1535" y="188"/>
                    <a:pt x="1523" y="188"/>
                  </a:cubicBezTo>
                  <a:cubicBezTo>
                    <a:pt x="1514" y="188"/>
                    <a:pt x="1504" y="191"/>
                    <a:pt x="1494" y="199"/>
                  </a:cubicBezTo>
                  <a:cubicBezTo>
                    <a:pt x="1483" y="206"/>
                    <a:pt x="1472" y="217"/>
                    <a:pt x="1460" y="232"/>
                  </a:cubicBezTo>
                  <a:cubicBezTo>
                    <a:pt x="1448" y="246"/>
                    <a:pt x="1439" y="261"/>
                    <a:pt x="1432" y="274"/>
                  </a:cubicBezTo>
                  <a:cubicBezTo>
                    <a:pt x="1424" y="288"/>
                    <a:pt x="1419" y="305"/>
                    <a:pt x="1414" y="325"/>
                  </a:cubicBezTo>
                  <a:lnTo>
                    <a:pt x="1383" y="467"/>
                  </a:lnTo>
                  <a:lnTo>
                    <a:pt x="1327" y="467"/>
                  </a:lnTo>
                  <a:lnTo>
                    <a:pt x="1374" y="260"/>
                  </a:lnTo>
                  <a:cubicBezTo>
                    <a:pt x="1379" y="239"/>
                    <a:pt x="1381" y="223"/>
                    <a:pt x="1381" y="212"/>
                  </a:cubicBezTo>
                  <a:cubicBezTo>
                    <a:pt x="1381" y="203"/>
                    <a:pt x="1380" y="197"/>
                    <a:pt x="1377" y="193"/>
                  </a:cubicBezTo>
                  <a:cubicBezTo>
                    <a:pt x="1374" y="189"/>
                    <a:pt x="1370" y="187"/>
                    <a:pt x="1364" y="187"/>
                  </a:cubicBezTo>
                  <a:cubicBezTo>
                    <a:pt x="1357" y="187"/>
                    <a:pt x="1350" y="190"/>
                    <a:pt x="1342" y="195"/>
                  </a:cubicBezTo>
                  <a:cubicBezTo>
                    <a:pt x="1335" y="201"/>
                    <a:pt x="1325" y="211"/>
                    <a:pt x="1312" y="225"/>
                  </a:cubicBezTo>
                  <a:lnTo>
                    <a:pt x="1293" y="207"/>
                  </a:lnTo>
                  <a:cubicBezTo>
                    <a:pt x="1313" y="186"/>
                    <a:pt x="1330" y="171"/>
                    <a:pt x="1343" y="163"/>
                  </a:cubicBezTo>
                  <a:cubicBezTo>
                    <a:pt x="1356" y="154"/>
                    <a:pt x="1371" y="149"/>
                    <a:pt x="1388" y="149"/>
                  </a:cubicBezTo>
                  <a:close/>
                  <a:moveTo>
                    <a:pt x="860" y="149"/>
                  </a:moveTo>
                  <a:cubicBezTo>
                    <a:pt x="873" y="149"/>
                    <a:pt x="884" y="154"/>
                    <a:pt x="892" y="163"/>
                  </a:cubicBezTo>
                  <a:cubicBezTo>
                    <a:pt x="900" y="172"/>
                    <a:pt x="904" y="184"/>
                    <a:pt x="904" y="198"/>
                  </a:cubicBezTo>
                  <a:cubicBezTo>
                    <a:pt x="904" y="209"/>
                    <a:pt x="902" y="220"/>
                    <a:pt x="898" y="232"/>
                  </a:cubicBezTo>
                  <a:lnTo>
                    <a:pt x="902" y="234"/>
                  </a:lnTo>
                  <a:cubicBezTo>
                    <a:pt x="923" y="205"/>
                    <a:pt x="944" y="183"/>
                    <a:pt x="963" y="170"/>
                  </a:cubicBezTo>
                  <a:cubicBezTo>
                    <a:pt x="983" y="156"/>
                    <a:pt x="1003" y="150"/>
                    <a:pt x="1023" y="150"/>
                  </a:cubicBezTo>
                  <a:cubicBezTo>
                    <a:pt x="1039" y="150"/>
                    <a:pt x="1052" y="151"/>
                    <a:pt x="1063" y="153"/>
                  </a:cubicBezTo>
                  <a:lnTo>
                    <a:pt x="1047" y="226"/>
                  </a:lnTo>
                  <a:lnTo>
                    <a:pt x="1014" y="226"/>
                  </a:lnTo>
                  <a:cubicBezTo>
                    <a:pt x="1012" y="217"/>
                    <a:pt x="1011" y="210"/>
                    <a:pt x="1008" y="205"/>
                  </a:cubicBezTo>
                  <a:cubicBezTo>
                    <a:pt x="1006" y="200"/>
                    <a:pt x="1003" y="197"/>
                    <a:pt x="1000" y="195"/>
                  </a:cubicBezTo>
                  <a:cubicBezTo>
                    <a:pt x="997" y="193"/>
                    <a:pt x="992" y="192"/>
                    <a:pt x="987" y="192"/>
                  </a:cubicBezTo>
                  <a:cubicBezTo>
                    <a:pt x="980" y="192"/>
                    <a:pt x="971" y="195"/>
                    <a:pt x="962" y="202"/>
                  </a:cubicBezTo>
                  <a:cubicBezTo>
                    <a:pt x="953" y="209"/>
                    <a:pt x="942" y="219"/>
                    <a:pt x="931" y="234"/>
                  </a:cubicBezTo>
                  <a:cubicBezTo>
                    <a:pt x="919" y="248"/>
                    <a:pt x="910" y="262"/>
                    <a:pt x="903" y="275"/>
                  </a:cubicBezTo>
                  <a:cubicBezTo>
                    <a:pt x="896" y="288"/>
                    <a:pt x="891" y="305"/>
                    <a:pt x="886" y="325"/>
                  </a:cubicBezTo>
                  <a:lnTo>
                    <a:pt x="855" y="467"/>
                  </a:lnTo>
                  <a:lnTo>
                    <a:pt x="799" y="467"/>
                  </a:lnTo>
                  <a:lnTo>
                    <a:pt x="846" y="260"/>
                  </a:lnTo>
                  <a:cubicBezTo>
                    <a:pt x="849" y="247"/>
                    <a:pt x="851" y="237"/>
                    <a:pt x="852" y="230"/>
                  </a:cubicBezTo>
                  <a:cubicBezTo>
                    <a:pt x="853" y="222"/>
                    <a:pt x="853" y="216"/>
                    <a:pt x="853" y="212"/>
                  </a:cubicBezTo>
                  <a:cubicBezTo>
                    <a:pt x="853" y="203"/>
                    <a:pt x="852" y="197"/>
                    <a:pt x="849" y="193"/>
                  </a:cubicBezTo>
                  <a:cubicBezTo>
                    <a:pt x="846" y="189"/>
                    <a:pt x="841" y="187"/>
                    <a:pt x="835" y="187"/>
                  </a:cubicBezTo>
                  <a:cubicBezTo>
                    <a:pt x="829" y="187"/>
                    <a:pt x="822" y="190"/>
                    <a:pt x="814" y="195"/>
                  </a:cubicBezTo>
                  <a:cubicBezTo>
                    <a:pt x="807" y="201"/>
                    <a:pt x="796" y="211"/>
                    <a:pt x="783" y="225"/>
                  </a:cubicBezTo>
                  <a:lnTo>
                    <a:pt x="765" y="207"/>
                  </a:lnTo>
                  <a:cubicBezTo>
                    <a:pt x="785" y="186"/>
                    <a:pt x="801" y="171"/>
                    <a:pt x="815" y="163"/>
                  </a:cubicBezTo>
                  <a:cubicBezTo>
                    <a:pt x="828" y="154"/>
                    <a:pt x="843" y="149"/>
                    <a:pt x="860" y="149"/>
                  </a:cubicBezTo>
                  <a:close/>
                  <a:moveTo>
                    <a:pt x="478" y="149"/>
                  </a:moveTo>
                  <a:cubicBezTo>
                    <a:pt x="492" y="149"/>
                    <a:pt x="503" y="154"/>
                    <a:pt x="511" y="163"/>
                  </a:cubicBezTo>
                  <a:cubicBezTo>
                    <a:pt x="519" y="173"/>
                    <a:pt x="523" y="185"/>
                    <a:pt x="523" y="201"/>
                  </a:cubicBezTo>
                  <a:cubicBezTo>
                    <a:pt x="523" y="218"/>
                    <a:pt x="520" y="240"/>
                    <a:pt x="513" y="265"/>
                  </a:cubicBezTo>
                  <a:lnTo>
                    <a:pt x="499" y="322"/>
                  </a:lnTo>
                  <a:cubicBezTo>
                    <a:pt x="495" y="336"/>
                    <a:pt x="493" y="347"/>
                    <a:pt x="491" y="355"/>
                  </a:cubicBezTo>
                  <a:cubicBezTo>
                    <a:pt x="489" y="364"/>
                    <a:pt x="488" y="370"/>
                    <a:pt x="487" y="376"/>
                  </a:cubicBezTo>
                  <a:cubicBezTo>
                    <a:pt x="487" y="382"/>
                    <a:pt x="486" y="387"/>
                    <a:pt x="486" y="391"/>
                  </a:cubicBezTo>
                  <a:cubicBezTo>
                    <a:pt x="486" y="406"/>
                    <a:pt x="489" y="417"/>
                    <a:pt x="494" y="424"/>
                  </a:cubicBezTo>
                  <a:cubicBezTo>
                    <a:pt x="499" y="430"/>
                    <a:pt x="507" y="433"/>
                    <a:pt x="518" y="433"/>
                  </a:cubicBezTo>
                  <a:cubicBezTo>
                    <a:pt x="527" y="433"/>
                    <a:pt x="537" y="430"/>
                    <a:pt x="548" y="423"/>
                  </a:cubicBezTo>
                  <a:cubicBezTo>
                    <a:pt x="558" y="415"/>
                    <a:pt x="570" y="404"/>
                    <a:pt x="581" y="390"/>
                  </a:cubicBezTo>
                  <a:cubicBezTo>
                    <a:pt x="593" y="375"/>
                    <a:pt x="603" y="361"/>
                    <a:pt x="610" y="347"/>
                  </a:cubicBezTo>
                  <a:cubicBezTo>
                    <a:pt x="617" y="333"/>
                    <a:pt x="623" y="316"/>
                    <a:pt x="628" y="296"/>
                  </a:cubicBezTo>
                  <a:lnTo>
                    <a:pt x="659" y="155"/>
                  </a:lnTo>
                  <a:lnTo>
                    <a:pt x="715" y="155"/>
                  </a:lnTo>
                  <a:lnTo>
                    <a:pt x="667" y="361"/>
                  </a:lnTo>
                  <a:cubicBezTo>
                    <a:pt x="663" y="382"/>
                    <a:pt x="660" y="398"/>
                    <a:pt x="660" y="410"/>
                  </a:cubicBezTo>
                  <a:cubicBezTo>
                    <a:pt x="660" y="418"/>
                    <a:pt x="662" y="425"/>
                    <a:pt x="664" y="429"/>
                  </a:cubicBezTo>
                  <a:cubicBezTo>
                    <a:pt x="667" y="432"/>
                    <a:pt x="672" y="434"/>
                    <a:pt x="678" y="434"/>
                  </a:cubicBezTo>
                  <a:cubicBezTo>
                    <a:pt x="684" y="434"/>
                    <a:pt x="691" y="432"/>
                    <a:pt x="699" y="426"/>
                  </a:cubicBezTo>
                  <a:cubicBezTo>
                    <a:pt x="706" y="421"/>
                    <a:pt x="716" y="411"/>
                    <a:pt x="730" y="396"/>
                  </a:cubicBezTo>
                  <a:lnTo>
                    <a:pt x="749" y="414"/>
                  </a:lnTo>
                  <a:cubicBezTo>
                    <a:pt x="729" y="435"/>
                    <a:pt x="712" y="450"/>
                    <a:pt x="698" y="459"/>
                  </a:cubicBezTo>
                  <a:cubicBezTo>
                    <a:pt x="684" y="468"/>
                    <a:pt x="669" y="472"/>
                    <a:pt x="654" y="472"/>
                  </a:cubicBezTo>
                  <a:cubicBezTo>
                    <a:pt x="640" y="472"/>
                    <a:pt x="629" y="467"/>
                    <a:pt x="621" y="459"/>
                  </a:cubicBezTo>
                  <a:cubicBezTo>
                    <a:pt x="613" y="450"/>
                    <a:pt x="609" y="438"/>
                    <a:pt x="609" y="423"/>
                  </a:cubicBezTo>
                  <a:cubicBezTo>
                    <a:pt x="609" y="411"/>
                    <a:pt x="612" y="398"/>
                    <a:pt x="617" y="385"/>
                  </a:cubicBezTo>
                  <a:lnTo>
                    <a:pt x="613" y="383"/>
                  </a:lnTo>
                  <a:cubicBezTo>
                    <a:pt x="592" y="413"/>
                    <a:pt x="571" y="436"/>
                    <a:pt x="552" y="450"/>
                  </a:cubicBezTo>
                  <a:cubicBezTo>
                    <a:pt x="533" y="464"/>
                    <a:pt x="513" y="472"/>
                    <a:pt x="493" y="472"/>
                  </a:cubicBezTo>
                  <a:cubicBezTo>
                    <a:pt x="473" y="472"/>
                    <a:pt x="457" y="466"/>
                    <a:pt x="446" y="454"/>
                  </a:cubicBezTo>
                  <a:cubicBezTo>
                    <a:pt x="435" y="443"/>
                    <a:pt x="430" y="426"/>
                    <a:pt x="430" y="406"/>
                  </a:cubicBezTo>
                  <a:cubicBezTo>
                    <a:pt x="430" y="392"/>
                    <a:pt x="433" y="373"/>
                    <a:pt x="439" y="347"/>
                  </a:cubicBezTo>
                  <a:lnTo>
                    <a:pt x="461" y="262"/>
                  </a:lnTo>
                  <a:cubicBezTo>
                    <a:pt x="466" y="238"/>
                    <a:pt x="469" y="221"/>
                    <a:pt x="469" y="212"/>
                  </a:cubicBezTo>
                  <a:cubicBezTo>
                    <a:pt x="469" y="203"/>
                    <a:pt x="468" y="197"/>
                    <a:pt x="465" y="193"/>
                  </a:cubicBezTo>
                  <a:cubicBezTo>
                    <a:pt x="462" y="189"/>
                    <a:pt x="458" y="187"/>
                    <a:pt x="452" y="187"/>
                  </a:cubicBezTo>
                  <a:cubicBezTo>
                    <a:pt x="445" y="187"/>
                    <a:pt x="438" y="190"/>
                    <a:pt x="430" y="195"/>
                  </a:cubicBezTo>
                  <a:cubicBezTo>
                    <a:pt x="423" y="201"/>
                    <a:pt x="413" y="211"/>
                    <a:pt x="400" y="225"/>
                  </a:cubicBezTo>
                  <a:lnTo>
                    <a:pt x="381" y="207"/>
                  </a:lnTo>
                  <a:cubicBezTo>
                    <a:pt x="399" y="188"/>
                    <a:pt x="413" y="176"/>
                    <a:pt x="423" y="169"/>
                  </a:cubicBezTo>
                  <a:cubicBezTo>
                    <a:pt x="432" y="162"/>
                    <a:pt x="441" y="157"/>
                    <a:pt x="450" y="154"/>
                  </a:cubicBezTo>
                  <a:cubicBezTo>
                    <a:pt x="458" y="151"/>
                    <a:pt x="468" y="149"/>
                    <a:pt x="478" y="149"/>
                  </a:cubicBezTo>
                  <a:close/>
                  <a:moveTo>
                    <a:pt x="2350" y="85"/>
                  </a:moveTo>
                  <a:lnTo>
                    <a:pt x="2234" y="291"/>
                  </a:lnTo>
                  <a:lnTo>
                    <a:pt x="2362" y="291"/>
                  </a:lnTo>
                  <a:lnTo>
                    <a:pt x="2356" y="186"/>
                  </a:lnTo>
                  <a:cubicBezTo>
                    <a:pt x="2355" y="171"/>
                    <a:pt x="2355" y="153"/>
                    <a:pt x="2354" y="132"/>
                  </a:cubicBezTo>
                  <a:cubicBezTo>
                    <a:pt x="2354" y="110"/>
                    <a:pt x="2354" y="95"/>
                    <a:pt x="2354" y="85"/>
                  </a:cubicBezTo>
                  <a:lnTo>
                    <a:pt x="2350" y="85"/>
                  </a:lnTo>
                  <a:close/>
                  <a:moveTo>
                    <a:pt x="1200" y="27"/>
                  </a:moveTo>
                  <a:lnTo>
                    <a:pt x="1257" y="27"/>
                  </a:lnTo>
                  <a:lnTo>
                    <a:pt x="1242" y="90"/>
                  </a:lnTo>
                  <a:lnTo>
                    <a:pt x="1185" y="90"/>
                  </a:lnTo>
                  <a:lnTo>
                    <a:pt x="1200" y="27"/>
                  </a:lnTo>
                  <a:close/>
                  <a:moveTo>
                    <a:pt x="24" y="21"/>
                  </a:moveTo>
                  <a:lnTo>
                    <a:pt x="365" y="21"/>
                  </a:lnTo>
                  <a:lnTo>
                    <a:pt x="339" y="136"/>
                  </a:lnTo>
                  <a:lnTo>
                    <a:pt x="308" y="136"/>
                  </a:lnTo>
                  <a:cubicBezTo>
                    <a:pt x="308" y="115"/>
                    <a:pt x="308" y="99"/>
                    <a:pt x="307" y="89"/>
                  </a:cubicBezTo>
                  <a:cubicBezTo>
                    <a:pt x="305" y="78"/>
                    <a:pt x="303" y="70"/>
                    <a:pt x="300" y="65"/>
                  </a:cubicBezTo>
                  <a:cubicBezTo>
                    <a:pt x="297" y="59"/>
                    <a:pt x="294" y="55"/>
                    <a:pt x="289" y="53"/>
                  </a:cubicBezTo>
                  <a:cubicBezTo>
                    <a:pt x="285" y="51"/>
                    <a:pt x="277" y="50"/>
                    <a:pt x="265" y="50"/>
                  </a:cubicBezTo>
                  <a:lnTo>
                    <a:pt x="217" y="50"/>
                  </a:lnTo>
                  <a:lnTo>
                    <a:pt x="146" y="372"/>
                  </a:lnTo>
                  <a:cubicBezTo>
                    <a:pt x="144" y="380"/>
                    <a:pt x="143" y="387"/>
                    <a:pt x="142" y="392"/>
                  </a:cubicBezTo>
                  <a:cubicBezTo>
                    <a:pt x="142" y="397"/>
                    <a:pt x="141" y="402"/>
                    <a:pt x="140" y="408"/>
                  </a:cubicBezTo>
                  <a:cubicBezTo>
                    <a:pt x="140" y="413"/>
                    <a:pt x="140" y="418"/>
                    <a:pt x="140" y="423"/>
                  </a:cubicBezTo>
                  <a:cubicBezTo>
                    <a:pt x="140" y="429"/>
                    <a:pt x="141" y="435"/>
                    <a:pt x="143" y="439"/>
                  </a:cubicBezTo>
                  <a:cubicBezTo>
                    <a:pt x="145" y="442"/>
                    <a:pt x="148" y="445"/>
                    <a:pt x="153" y="447"/>
                  </a:cubicBezTo>
                  <a:cubicBezTo>
                    <a:pt x="157" y="449"/>
                    <a:pt x="164" y="450"/>
                    <a:pt x="175" y="451"/>
                  </a:cubicBezTo>
                  <a:lnTo>
                    <a:pt x="172" y="467"/>
                  </a:lnTo>
                  <a:lnTo>
                    <a:pt x="34" y="467"/>
                  </a:lnTo>
                  <a:lnTo>
                    <a:pt x="38" y="451"/>
                  </a:lnTo>
                  <a:cubicBezTo>
                    <a:pt x="46" y="449"/>
                    <a:pt x="53" y="448"/>
                    <a:pt x="57" y="446"/>
                  </a:cubicBezTo>
                  <a:cubicBezTo>
                    <a:pt x="61" y="443"/>
                    <a:pt x="65" y="440"/>
                    <a:pt x="68" y="435"/>
                  </a:cubicBezTo>
                  <a:cubicBezTo>
                    <a:pt x="71" y="431"/>
                    <a:pt x="74" y="424"/>
                    <a:pt x="77" y="414"/>
                  </a:cubicBezTo>
                  <a:cubicBezTo>
                    <a:pt x="81" y="404"/>
                    <a:pt x="84" y="389"/>
                    <a:pt x="89" y="370"/>
                  </a:cubicBezTo>
                  <a:lnTo>
                    <a:pt x="158" y="50"/>
                  </a:lnTo>
                  <a:lnTo>
                    <a:pt x="117" y="50"/>
                  </a:lnTo>
                  <a:cubicBezTo>
                    <a:pt x="104" y="50"/>
                    <a:pt x="93" y="52"/>
                    <a:pt x="85" y="56"/>
                  </a:cubicBezTo>
                  <a:cubicBezTo>
                    <a:pt x="77" y="60"/>
                    <a:pt x="69" y="67"/>
                    <a:pt x="61" y="78"/>
                  </a:cubicBezTo>
                  <a:cubicBezTo>
                    <a:pt x="53" y="89"/>
                    <a:pt x="43" y="106"/>
                    <a:pt x="31" y="131"/>
                  </a:cubicBezTo>
                  <a:lnTo>
                    <a:pt x="0" y="131"/>
                  </a:lnTo>
                  <a:lnTo>
                    <a:pt x="24" y="21"/>
                  </a:lnTo>
                  <a:close/>
                  <a:moveTo>
                    <a:pt x="2352" y="16"/>
                  </a:moveTo>
                  <a:lnTo>
                    <a:pt x="2401" y="16"/>
                  </a:lnTo>
                  <a:lnTo>
                    <a:pt x="2425" y="380"/>
                  </a:lnTo>
                  <a:cubicBezTo>
                    <a:pt x="2426" y="397"/>
                    <a:pt x="2428" y="411"/>
                    <a:pt x="2431" y="420"/>
                  </a:cubicBezTo>
                  <a:cubicBezTo>
                    <a:pt x="2434" y="430"/>
                    <a:pt x="2437" y="437"/>
                    <a:pt x="2442" y="442"/>
                  </a:cubicBezTo>
                  <a:cubicBezTo>
                    <a:pt x="2447" y="446"/>
                    <a:pt x="2454" y="449"/>
                    <a:pt x="2464" y="451"/>
                  </a:cubicBezTo>
                  <a:lnTo>
                    <a:pt x="2460" y="467"/>
                  </a:lnTo>
                  <a:lnTo>
                    <a:pt x="2324" y="467"/>
                  </a:lnTo>
                  <a:lnTo>
                    <a:pt x="2328" y="451"/>
                  </a:lnTo>
                  <a:cubicBezTo>
                    <a:pt x="2341" y="450"/>
                    <a:pt x="2350" y="445"/>
                    <a:pt x="2357" y="436"/>
                  </a:cubicBezTo>
                  <a:cubicBezTo>
                    <a:pt x="2363" y="427"/>
                    <a:pt x="2366" y="411"/>
                    <a:pt x="2366" y="389"/>
                  </a:cubicBezTo>
                  <a:cubicBezTo>
                    <a:pt x="2366" y="380"/>
                    <a:pt x="2366" y="371"/>
                    <a:pt x="2365" y="361"/>
                  </a:cubicBezTo>
                  <a:lnTo>
                    <a:pt x="2363" y="319"/>
                  </a:lnTo>
                  <a:lnTo>
                    <a:pt x="2219" y="319"/>
                  </a:lnTo>
                  <a:lnTo>
                    <a:pt x="2201" y="351"/>
                  </a:lnTo>
                  <a:cubicBezTo>
                    <a:pt x="2193" y="366"/>
                    <a:pt x="2187" y="379"/>
                    <a:pt x="2183" y="390"/>
                  </a:cubicBezTo>
                  <a:cubicBezTo>
                    <a:pt x="2179" y="400"/>
                    <a:pt x="2177" y="410"/>
                    <a:pt x="2177" y="418"/>
                  </a:cubicBezTo>
                  <a:cubicBezTo>
                    <a:pt x="2177" y="436"/>
                    <a:pt x="2188" y="447"/>
                    <a:pt x="2210" y="451"/>
                  </a:cubicBezTo>
                  <a:lnTo>
                    <a:pt x="2206" y="467"/>
                  </a:lnTo>
                  <a:lnTo>
                    <a:pt x="2073" y="467"/>
                  </a:lnTo>
                  <a:lnTo>
                    <a:pt x="2076" y="451"/>
                  </a:lnTo>
                  <a:cubicBezTo>
                    <a:pt x="2083" y="450"/>
                    <a:pt x="2090" y="447"/>
                    <a:pt x="2096" y="443"/>
                  </a:cubicBezTo>
                  <a:cubicBezTo>
                    <a:pt x="2102" y="438"/>
                    <a:pt x="2108" y="432"/>
                    <a:pt x="2115" y="423"/>
                  </a:cubicBezTo>
                  <a:cubicBezTo>
                    <a:pt x="2121" y="413"/>
                    <a:pt x="2131" y="399"/>
                    <a:pt x="2143" y="378"/>
                  </a:cubicBezTo>
                  <a:lnTo>
                    <a:pt x="2352" y="16"/>
                  </a:lnTo>
                  <a:close/>
                  <a:moveTo>
                    <a:pt x="4026" y="0"/>
                  </a:moveTo>
                  <a:lnTo>
                    <a:pt x="4045" y="0"/>
                  </a:lnTo>
                  <a:lnTo>
                    <a:pt x="3964" y="361"/>
                  </a:lnTo>
                  <a:cubicBezTo>
                    <a:pt x="3959" y="383"/>
                    <a:pt x="3957" y="399"/>
                    <a:pt x="3957" y="410"/>
                  </a:cubicBezTo>
                  <a:cubicBezTo>
                    <a:pt x="3957" y="418"/>
                    <a:pt x="3958" y="425"/>
                    <a:pt x="3961" y="429"/>
                  </a:cubicBezTo>
                  <a:cubicBezTo>
                    <a:pt x="3964" y="432"/>
                    <a:pt x="3969" y="434"/>
                    <a:pt x="3975" y="434"/>
                  </a:cubicBezTo>
                  <a:cubicBezTo>
                    <a:pt x="3981" y="434"/>
                    <a:pt x="3988" y="432"/>
                    <a:pt x="3996" y="426"/>
                  </a:cubicBezTo>
                  <a:cubicBezTo>
                    <a:pt x="4003" y="421"/>
                    <a:pt x="4013" y="411"/>
                    <a:pt x="4027" y="396"/>
                  </a:cubicBezTo>
                  <a:lnTo>
                    <a:pt x="4045" y="414"/>
                  </a:lnTo>
                  <a:cubicBezTo>
                    <a:pt x="4025" y="435"/>
                    <a:pt x="4009" y="450"/>
                    <a:pt x="3995" y="459"/>
                  </a:cubicBezTo>
                  <a:cubicBezTo>
                    <a:pt x="3981" y="468"/>
                    <a:pt x="3966" y="472"/>
                    <a:pt x="3951" y="472"/>
                  </a:cubicBezTo>
                  <a:cubicBezTo>
                    <a:pt x="3937" y="472"/>
                    <a:pt x="3926" y="467"/>
                    <a:pt x="3918" y="459"/>
                  </a:cubicBezTo>
                  <a:cubicBezTo>
                    <a:pt x="3910" y="450"/>
                    <a:pt x="3906" y="438"/>
                    <a:pt x="3906" y="423"/>
                  </a:cubicBezTo>
                  <a:cubicBezTo>
                    <a:pt x="3906" y="411"/>
                    <a:pt x="3909" y="398"/>
                    <a:pt x="3914" y="385"/>
                  </a:cubicBezTo>
                  <a:lnTo>
                    <a:pt x="3909" y="384"/>
                  </a:lnTo>
                  <a:cubicBezTo>
                    <a:pt x="3889" y="414"/>
                    <a:pt x="3869" y="436"/>
                    <a:pt x="3850" y="450"/>
                  </a:cubicBezTo>
                  <a:cubicBezTo>
                    <a:pt x="3831" y="465"/>
                    <a:pt x="3812" y="472"/>
                    <a:pt x="3791" y="472"/>
                  </a:cubicBezTo>
                  <a:cubicBezTo>
                    <a:pt x="3767" y="472"/>
                    <a:pt x="3748" y="463"/>
                    <a:pt x="3735" y="445"/>
                  </a:cubicBezTo>
                  <a:cubicBezTo>
                    <a:pt x="3722" y="426"/>
                    <a:pt x="3715" y="401"/>
                    <a:pt x="3715" y="369"/>
                  </a:cubicBezTo>
                  <a:cubicBezTo>
                    <a:pt x="3715" y="331"/>
                    <a:pt x="3723" y="295"/>
                    <a:pt x="3737" y="261"/>
                  </a:cubicBezTo>
                  <a:cubicBezTo>
                    <a:pt x="3752" y="226"/>
                    <a:pt x="3772" y="199"/>
                    <a:pt x="3798" y="179"/>
                  </a:cubicBezTo>
                  <a:cubicBezTo>
                    <a:pt x="3824" y="159"/>
                    <a:pt x="3852" y="149"/>
                    <a:pt x="3884" y="149"/>
                  </a:cubicBezTo>
                  <a:cubicBezTo>
                    <a:pt x="3897" y="149"/>
                    <a:pt x="3909" y="151"/>
                    <a:pt x="3920" y="153"/>
                  </a:cubicBezTo>
                  <a:cubicBezTo>
                    <a:pt x="3932" y="156"/>
                    <a:pt x="3943" y="161"/>
                    <a:pt x="3955" y="168"/>
                  </a:cubicBezTo>
                  <a:lnTo>
                    <a:pt x="3972" y="92"/>
                  </a:lnTo>
                  <a:cubicBezTo>
                    <a:pt x="3973" y="85"/>
                    <a:pt x="3975" y="77"/>
                    <a:pt x="3976" y="68"/>
                  </a:cubicBezTo>
                  <a:cubicBezTo>
                    <a:pt x="3978" y="60"/>
                    <a:pt x="3978" y="52"/>
                    <a:pt x="3978" y="46"/>
                  </a:cubicBezTo>
                  <a:cubicBezTo>
                    <a:pt x="3978" y="39"/>
                    <a:pt x="3977" y="34"/>
                    <a:pt x="3975" y="31"/>
                  </a:cubicBezTo>
                  <a:cubicBezTo>
                    <a:pt x="3972" y="27"/>
                    <a:pt x="3969" y="25"/>
                    <a:pt x="3964" y="23"/>
                  </a:cubicBezTo>
                  <a:cubicBezTo>
                    <a:pt x="3960" y="22"/>
                    <a:pt x="3952" y="21"/>
                    <a:pt x="3940" y="20"/>
                  </a:cubicBezTo>
                  <a:lnTo>
                    <a:pt x="3944" y="3"/>
                  </a:lnTo>
                  <a:lnTo>
                    <a:pt x="402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8" name="Freeform 52">
              <a:extLst>
                <a:ext uri="{FF2B5EF4-FFF2-40B4-BE49-F238E27FC236}">
                  <a16:creationId xmlns:a16="http://schemas.microsoft.com/office/drawing/2014/main" id="{19E42730-6284-96E2-CA54-71206F7E49C2}"/>
                </a:ext>
              </a:extLst>
            </p:cNvPr>
            <p:cNvSpPr>
              <a:spLocks/>
            </p:cNvSpPr>
            <p:nvPr/>
          </p:nvSpPr>
          <p:spPr bwMode="auto">
            <a:xfrm>
              <a:off x="2508250" y="2370138"/>
              <a:ext cx="138113" cy="146050"/>
            </a:xfrm>
            <a:custGeom>
              <a:avLst/>
              <a:gdLst>
                <a:gd name="T0" fmla="*/ 41 w 87"/>
                <a:gd name="T1" fmla="*/ 0 h 92"/>
                <a:gd name="T2" fmla="*/ 53 w 87"/>
                <a:gd name="T3" fmla="*/ 0 h 92"/>
                <a:gd name="T4" fmla="*/ 87 w 87"/>
                <a:gd name="T5" fmla="*/ 92 h 92"/>
                <a:gd name="T6" fmla="*/ 73 w 87"/>
                <a:gd name="T7" fmla="*/ 92 h 92"/>
                <a:gd name="T8" fmla="*/ 46 w 87"/>
                <a:gd name="T9" fmla="*/ 14 h 92"/>
                <a:gd name="T10" fmla="*/ 13 w 87"/>
                <a:gd name="T11" fmla="*/ 92 h 92"/>
                <a:gd name="T12" fmla="*/ 0 w 87"/>
                <a:gd name="T13" fmla="*/ 92 h 92"/>
                <a:gd name="T14" fmla="*/ 41 w 87"/>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92">
                  <a:moveTo>
                    <a:pt x="41" y="0"/>
                  </a:moveTo>
                  <a:lnTo>
                    <a:pt x="53" y="0"/>
                  </a:lnTo>
                  <a:lnTo>
                    <a:pt x="87" y="92"/>
                  </a:lnTo>
                  <a:lnTo>
                    <a:pt x="73" y="92"/>
                  </a:lnTo>
                  <a:lnTo>
                    <a:pt x="46" y="14"/>
                  </a:lnTo>
                  <a:lnTo>
                    <a:pt x="13" y="92"/>
                  </a:lnTo>
                  <a:lnTo>
                    <a:pt x="0" y="92"/>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9" name="Freeform 53">
              <a:extLst>
                <a:ext uri="{FF2B5EF4-FFF2-40B4-BE49-F238E27FC236}">
                  <a16:creationId xmlns:a16="http://schemas.microsoft.com/office/drawing/2014/main" id="{54DED603-438D-F4F8-479A-F5FD68ECE355}"/>
                </a:ext>
              </a:extLst>
            </p:cNvPr>
            <p:cNvSpPr>
              <a:spLocks noEditPoints="1"/>
            </p:cNvSpPr>
            <p:nvPr/>
          </p:nvSpPr>
          <p:spPr bwMode="auto">
            <a:xfrm>
              <a:off x="2725738" y="2338388"/>
              <a:ext cx="1455738" cy="179387"/>
            </a:xfrm>
            <a:custGeom>
              <a:avLst/>
              <a:gdLst>
                <a:gd name="T0" fmla="*/ 6409 w 7639"/>
                <a:gd name="T1" fmla="*/ 866 h 944"/>
                <a:gd name="T2" fmla="*/ 6656 w 7639"/>
                <a:gd name="T3" fmla="*/ 447 h 944"/>
                <a:gd name="T4" fmla="*/ 3677 w 7639"/>
                <a:gd name="T5" fmla="*/ 580 h 944"/>
                <a:gd name="T6" fmla="*/ 2345 w 7639"/>
                <a:gd name="T7" fmla="*/ 404 h 944"/>
                <a:gd name="T8" fmla="*/ 2483 w 7639"/>
                <a:gd name="T9" fmla="*/ 723 h 944"/>
                <a:gd name="T10" fmla="*/ 2466 w 7639"/>
                <a:gd name="T11" fmla="*/ 350 h 944"/>
                <a:gd name="T12" fmla="*/ 1877 w 7639"/>
                <a:gd name="T13" fmla="*/ 435 h 944"/>
                <a:gd name="T14" fmla="*/ 7166 w 7639"/>
                <a:gd name="T15" fmla="*/ 473 h 944"/>
                <a:gd name="T16" fmla="*/ 7522 w 7639"/>
                <a:gd name="T17" fmla="*/ 547 h 944"/>
                <a:gd name="T18" fmla="*/ 7601 w 7639"/>
                <a:gd name="T19" fmla="*/ 791 h 944"/>
                <a:gd name="T20" fmla="*/ 7374 w 7639"/>
                <a:gd name="T21" fmla="*/ 711 h 944"/>
                <a:gd name="T22" fmla="*/ 7305 w 7639"/>
                <a:gd name="T23" fmla="*/ 397 h 944"/>
                <a:gd name="T24" fmla="*/ 7066 w 7639"/>
                <a:gd name="T25" fmla="*/ 519 h 944"/>
                <a:gd name="T26" fmla="*/ 6903 w 7639"/>
                <a:gd name="T27" fmla="*/ 414 h 944"/>
                <a:gd name="T28" fmla="*/ 6764 w 7639"/>
                <a:gd name="T29" fmla="*/ 298 h 944"/>
                <a:gd name="T30" fmla="*/ 6773 w 7639"/>
                <a:gd name="T31" fmla="*/ 852 h 944"/>
                <a:gd name="T32" fmla="*/ 6594 w 7639"/>
                <a:gd name="T33" fmla="*/ 846 h 944"/>
                <a:gd name="T34" fmla="*/ 6212 w 7639"/>
                <a:gd name="T35" fmla="*/ 737 h 944"/>
                <a:gd name="T36" fmla="*/ 4269 w 7639"/>
                <a:gd name="T37" fmla="*/ 396 h 944"/>
                <a:gd name="T38" fmla="*/ 4556 w 7639"/>
                <a:gd name="T39" fmla="*/ 452 h 944"/>
                <a:gd name="T40" fmla="*/ 4323 w 7639"/>
                <a:gd name="T41" fmla="*/ 467 h 944"/>
                <a:gd name="T42" fmla="*/ 4165 w 7639"/>
                <a:gd name="T43" fmla="*/ 459 h 944"/>
                <a:gd name="T44" fmla="*/ 3991 w 7639"/>
                <a:gd name="T45" fmla="*/ 414 h 944"/>
                <a:gd name="T46" fmla="*/ 3816 w 7639"/>
                <a:gd name="T47" fmla="*/ 596 h 944"/>
                <a:gd name="T48" fmla="*/ 3825 w 7639"/>
                <a:gd name="T49" fmla="*/ 761 h 944"/>
                <a:gd name="T50" fmla="*/ 3413 w 7639"/>
                <a:gd name="T51" fmla="*/ 575 h 944"/>
                <a:gd name="T52" fmla="*/ 2608 w 7639"/>
                <a:gd name="T53" fmla="*/ 341 h 944"/>
                <a:gd name="T54" fmla="*/ 2635 w 7639"/>
                <a:gd name="T55" fmla="*/ 868 h 944"/>
                <a:gd name="T56" fmla="*/ 2522 w 7639"/>
                <a:gd name="T57" fmla="*/ 917 h 944"/>
                <a:gd name="T58" fmla="*/ 2156 w 7639"/>
                <a:gd name="T59" fmla="*/ 889 h 944"/>
                <a:gd name="T60" fmla="*/ 1945 w 7639"/>
                <a:gd name="T61" fmla="*/ 330 h 944"/>
                <a:gd name="T62" fmla="*/ 1678 w 7639"/>
                <a:gd name="T63" fmla="*/ 867 h 944"/>
                <a:gd name="T64" fmla="*/ 1504 w 7639"/>
                <a:gd name="T65" fmla="*/ 886 h 944"/>
                <a:gd name="T66" fmla="*/ 957 w 7639"/>
                <a:gd name="T67" fmla="*/ 298 h 944"/>
                <a:gd name="T68" fmla="*/ 1284 w 7639"/>
                <a:gd name="T69" fmla="*/ 299 h 944"/>
                <a:gd name="T70" fmla="*/ 1212 w 7639"/>
                <a:gd name="T71" fmla="*/ 383 h 944"/>
                <a:gd name="T72" fmla="*/ 835 w 7639"/>
                <a:gd name="T73" fmla="*/ 933 h 944"/>
                <a:gd name="T74" fmla="*/ 866 w 7639"/>
                <a:gd name="T75" fmla="*/ 390 h 944"/>
                <a:gd name="T76" fmla="*/ 3137 w 7639"/>
                <a:gd name="T77" fmla="*/ 148 h 944"/>
                <a:gd name="T78" fmla="*/ 3007 w 7639"/>
                <a:gd name="T79" fmla="*/ 734 h 944"/>
                <a:gd name="T80" fmla="*/ 3136 w 7639"/>
                <a:gd name="T81" fmla="*/ 911 h 944"/>
                <a:gd name="T82" fmla="*/ 2878 w 7639"/>
                <a:gd name="T83" fmla="*/ 330 h 944"/>
                <a:gd name="T84" fmla="*/ 4702 w 7639"/>
                <a:gd name="T85" fmla="*/ 43 h 944"/>
                <a:gd name="T86" fmla="*/ 5232 w 7639"/>
                <a:gd name="T87" fmla="*/ 106 h 944"/>
                <a:gd name="T88" fmla="*/ 4933 w 7639"/>
                <a:gd name="T89" fmla="*/ 845 h 944"/>
                <a:gd name="T90" fmla="*/ 4729 w 7639"/>
                <a:gd name="T91" fmla="*/ 901 h 944"/>
                <a:gd name="T92" fmla="*/ 4888 w 7639"/>
                <a:gd name="T93" fmla="*/ 100 h 944"/>
                <a:gd name="T94" fmla="*/ 473 w 7639"/>
                <a:gd name="T95" fmla="*/ 32 h 944"/>
                <a:gd name="T96" fmla="*/ 464 w 7639"/>
                <a:gd name="T97" fmla="*/ 89 h 944"/>
                <a:gd name="T98" fmla="*/ 157 w 7639"/>
                <a:gd name="T99" fmla="*/ 840 h 944"/>
                <a:gd name="T100" fmla="*/ 451 w 7639"/>
                <a:gd name="T101" fmla="*/ 724 h 944"/>
                <a:gd name="T102" fmla="*/ 663 w 7639"/>
                <a:gd name="T103" fmla="*/ 562 h 944"/>
                <a:gd name="T104" fmla="*/ 471 w 7639"/>
                <a:gd name="T105" fmla="*/ 944 h 944"/>
                <a:gd name="T106" fmla="*/ 32 w 7639"/>
                <a:gd name="T107" fmla="*/ 449 h 944"/>
                <a:gd name="T108" fmla="*/ 5665 w 7639"/>
                <a:gd name="T109" fmla="*/ 452 h 944"/>
                <a:gd name="T110" fmla="*/ 6008 w 7639"/>
                <a:gd name="T111" fmla="*/ 547 h 944"/>
                <a:gd name="T112" fmla="*/ 6088 w 7639"/>
                <a:gd name="T113" fmla="*/ 791 h 944"/>
                <a:gd name="T114" fmla="*/ 5861 w 7639"/>
                <a:gd name="T115" fmla="*/ 711 h 944"/>
                <a:gd name="T116" fmla="*/ 5791 w 7639"/>
                <a:gd name="T117" fmla="*/ 397 h 944"/>
                <a:gd name="T118" fmla="*/ 5627 w 7639"/>
                <a:gd name="T119" fmla="*/ 187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39" h="944">
                  <a:moveTo>
                    <a:pt x="6562" y="350"/>
                  </a:moveTo>
                  <a:cubicBezTo>
                    <a:pt x="6517" y="350"/>
                    <a:pt x="6477" y="368"/>
                    <a:pt x="6441" y="404"/>
                  </a:cubicBezTo>
                  <a:cubicBezTo>
                    <a:pt x="6406" y="440"/>
                    <a:pt x="6378" y="488"/>
                    <a:pt x="6358" y="549"/>
                  </a:cubicBezTo>
                  <a:cubicBezTo>
                    <a:pt x="6338" y="610"/>
                    <a:pt x="6328" y="670"/>
                    <a:pt x="6328" y="731"/>
                  </a:cubicBezTo>
                  <a:cubicBezTo>
                    <a:pt x="6328" y="776"/>
                    <a:pt x="6334" y="810"/>
                    <a:pt x="6346" y="832"/>
                  </a:cubicBezTo>
                  <a:cubicBezTo>
                    <a:pt x="6359" y="855"/>
                    <a:pt x="6379" y="866"/>
                    <a:pt x="6409" y="866"/>
                  </a:cubicBezTo>
                  <a:cubicBezTo>
                    <a:pt x="6437" y="866"/>
                    <a:pt x="6465" y="853"/>
                    <a:pt x="6493" y="829"/>
                  </a:cubicBezTo>
                  <a:cubicBezTo>
                    <a:pt x="6521" y="804"/>
                    <a:pt x="6549" y="768"/>
                    <a:pt x="6579" y="723"/>
                  </a:cubicBezTo>
                  <a:cubicBezTo>
                    <a:pt x="6608" y="677"/>
                    <a:pt x="6629" y="624"/>
                    <a:pt x="6641" y="564"/>
                  </a:cubicBezTo>
                  <a:lnTo>
                    <a:pt x="6647" y="536"/>
                  </a:lnTo>
                  <a:cubicBezTo>
                    <a:pt x="6651" y="518"/>
                    <a:pt x="6653" y="502"/>
                    <a:pt x="6655" y="489"/>
                  </a:cubicBezTo>
                  <a:cubicBezTo>
                    <a:pt x="6656" y="476"/>
                    <a:pt x="6656" y="462"/>
                    <a:pt x="6656" y="447"/>
                  </a:cubicBezTo>
                  <a:cubicBezTo>
                    <a:pt x="6656" y="413"/>
                    <a:pt x="6649" y="389"/>
                    <a:pt x="6635" y="373"/>
                  </a:cubicBezTo>
                  <a:cubicBezTo>
                    <a:pt x="6621" y="358"/>
                    <a:pt x="6596" y="350"/>
                    <a:pt x="6562" y="350"/>
                  </a:cubicBezTo>
                  <a:close/>
                  <a:moveTo>
                    <a:pt x="3739" y="350"/>
                  </a:moveTo>
                  <a:cubicBezTo>
                    <a:pt x="3695" y="350"/>
                    <a:pt x="3653" y="372"/>
                    <a:pt x="3612" y="416"/>
                  </a:cubicBezTo>
                  <a:cubicBezTo>
                    <a:pt x="3572" y="461"/>
                    <a:pt x="3540" y="521"/>
                    <a:pt x="3519" y="596"/>
                  </a:cubicBezTo>
                  <a:cubicBezTo>
                    <a:pt x="3580" y="596"/>
                    <a:pt x="3633" y="590"/>
                    <a:pt x="3677" y="580"/>
                  </a:cubicBezTo>
                  <a:cubicBezTo>
                    <a:pt x="3720" y="569"/>
                    <a:pt x="3754" y="552"/>
                    <a:pt x="3778" y="529"/>
                  </a:cubicBezTo>
                  <a:cubicBezTo>
                    <a:pt x="3801" y="506"/>
                    <a:pt x="3813" y="474"/>
                    <a:pt x="3813" y="435"/>
                  </a:cubicBezTo>
                  <a:cubicBezTo>
                    <a:pt x="3813" y="408"/>
                    <a:pt x="3807" y="387"/>
                    <a:pt x="3794" y="372"/>
                  </a:cubicBezTo>
                  <a:cubicBezTo>
                    <a:pt x="3782" y="357"/>
                    <a:pt x="3764" y="350"/>
                    <a:pt x="3739" y="350"/>
                  </a:cubicBezTo>
                  <a:close/>
                  <a:moveTo>
                    <a:pt x="2466" y="350"/>
                  </a:moveTo>
                  <a:cubicBezTo>
                    <a:pt x="2421" y="350"/>
                    <a:pt x="2381" y="368"/>
                    <a:pt x="2345" y="404"/>
                  </a:cubicBezTo>
                  <a:cubicBezTo>
                    <a:pt x="2310" y="440"/>
                    <a:pt x="2282" y="488"/>
                    <a:pt x="2262" y="549"/>
                  </a:cubicBezTo>
                  <a:cubicBezTo>
                    <a:pt x="2242" y="610"/>
                    <a:pt x="2232" y="670"/>
                    <a:pt x="2232" y="731"/>
                  </a:cubicBezTo>
                  <a:cubicBezTo>
                    <a:pt x="2232" y="776"/>
                    <a:pt x="2238" y="810"/>
                    <a:pt x="2250" y="832"/>
                  </a:cubicBezTo>
                  <a:cubicBezTo>
                    <a:pt x="2263" y="855"/>
                    <a:pt x="2283" y="866"/>
                    <a:pt x="2313" y="866"/>
                  </a:cubicBezTo>
                  <a:cubicBezTo>
                    <a:pt x="2341" y="866"/>
                    <a:pt x="2369" y="853"/>
                    <a:pt x="2397" y="829"/>
                  </a:cubicBezTo>
                  <a:cubicBezTo>
                    <a:pt x="2425" y="804"/>
                    <a:pt x="2453" y="768"/>
                    <a:pt x="2483" y="723"/>
                  </a:cubicBezTo>
                  <a:cubicBezTo>
                    <a:pt x="2512" y="677"/>
                    <a:pt x="2533" y="624"/>
                    <a:pt x="2545" y="564"/>
                  </a:cubicBezTo>
                  <a:lnTo>
                    <a:pt x="2551" y="536"/>
                  </a:lnTo>
                  <a:cubicBezTo>
                    <a:pt x="2555" y="518"/>
                    <a:pt x="2557" y="502"/>
                    <a:pt x="2559" y="489"/>
                  </a:cubicBezTo>
                  <a:cubicBezTo>
                    <a:pt x="2560" y="476"/>
                    <a:pt x="2560" y="462"/>
                    <a:pt x="2560" y="447"/>
                  </a:cubicBezTo>
                  <a:cubicBezTo>
                    <a:pt x="2560" y="413"/>
                    <a:pt x="2553" y="389"/>
                    <a:pt x="2539" y="373"/>
                  </a:cubicBezTo>
                  <a:cubicBezTo>
                    <a:pt x="2525" y="358"/>
                    <a:pt x="2500" y="350"/>
                    <a:pt x="2466" y="350"/>
                  </a:cubicBezTo>
                  <a:close/>
                  <a:moveTo>
                    <a:pt x="1803" y="350"/>
                  </a:moveTo>
                  <a:cubicBezTo>
                    <a:pt x="1759" y="350"/>
                    <a:pt x="1717" y="372"/>
                    <a:pt x="1676" y="416"/>
                  </a:cubicBezTo>
                  <a:cubicBezTo>
                    <a:pt x="1636" y="461"/>
                    <a:pt x="1604" y="521"/>
                    <a:pt x="1583" y="596"/>
                  </a:cubicBezTo>
                  <a:cubicBezTo>
                    <a:pt x="1644" y="596"/>
                    <a:pt x="1697" y="590"/>
                    <a:pt x="1741" y="580"/>
                  </a:cubicBezTo>
                  <a:cubicBezTo>
                    <a:pt x="1784" y="569"/>
                    <a:pt x="1818" y="552"/>
                    <a:pt x="1842" y="529"/>
                  </a:cubicBezTo>
                  <a:cubicBezTo>
                    <a:pt x="1865" y="506"/>
                    <a:pt x="1877" y="474"/>
                    <a:pt x="1877" y="435"/>
                  </a:cubicBezTo>
                  <a:cubicBezTo>
                    <a:pt x="1877" y="408"/>
                    <a:pt x="1871" y="387"/>
                    <a:pt x="1858" y="372"/>
                  </a:cubicBezTo>
                  <a:cubicBezTo>
                    <a:pt x="1846" y="357"/>
                    <a:pt x="1828" y="350"/>
                    <a:pt x="1803" y="350"/>
                  </a:cubicBezTo>
                  <a:close/>
                  <a:moveTo>
                    <a:pt x="7093" y="298"/>
                  </a:moveTo>
                  <a:cubicBezTo>
                    <a:pt x="7121" y="298"/>
                    <a:pt x="7142" y="307"/>
                    <a:pt x="7158" y="325"/>
                  </a:cubicBezTo>
                  <a:cubicBezTo>
                    <a:pt x="7174" y="343"/>
                    <a:pt x="7182" y="367"/>
                    <a:pt x="7182" y="396"/>
                  </a:cubicBezTo>
                  <a:cubicBezTo>
                    <a:pt x="7182" y="419"/>
                    <a:pt x="7177" y="445"/>
                    <a:pt x="7166" y="473"/>
                  </a:cubicBezTo>
                  <a:lnTo>
                    <a:pt x="7174" y="476"/>
                  </a:lnTo>
                  <a:cubicBezTo>
                    <a:pt x="7217" y="416"/>
                    <a:pt x="7257" y="371"/>
                    <a:pt x="7296" y="342"/>
                  </a:cubicBezTo>
                  <a:cubicBezTo>
                    <a:pt x="7334" y="313"/>
                    <a:pt x="7374" y="299"/>
                    <a:pt x="7415" y="299"/>
                  </a:cubicBezTo>
                  <a:cubicBezTo>
                    <a:pt x="7455" y="299"/>
                    <a:pt x="7486" y="311"/>
                    <a:pt x="7508" y="334"/>
                  </a:cubicBezTo>
                  <a:cubicBezTo>
                    <a:pt x="7530" y="357"/>
                    <a:pt x="7541" y="389"/>
                    <a:pt x="7541" y="431"/>
                  </a:cubicBezTo>
                  <a:cubicBezTo>
                    <a:pt x="7541" y="458"/>
                    <a:pt x="7534" y="497"/>
                    <a:pt x="7522" y="547"/>
                  </a:cubicBezTo>
                  <a:lnTo>
                    <a:pt x="7479" y="718"/>
                  </a:lnTo>
                  <a:cubicBezTo>
                    <a:pt x="7468" y="766"/>
                    <a:pt x="7462" y="799"/>
                    <a:pt x="7462" y="819"/>
                  </a:cubicBezTo>
                  <a:cubicBezTo>
                    <a:pt x="7462" y="836"/>
                    <a:pt x="7465" y="849"/>
                    <a:pt x="7470" y="857"/>
                  </a:cubicBezTo>
                  <a:cubicBezTo>
                    <a:pt x="7476" y="864"/>
                    <a:pt x="7485" y="868"/>
                    <a:pt x="7497" y="868"/>
                  </a:cubicBezTo>
                  <a:cubicBezTo>
                    <a:pt x="7510" y="868"/>
                    <a:pt x="7524" y="863"/>
                    <a:pt x="7539" y="852"/>
                  </a:cubicBezTo>
                  <a:cubicBezTo>
                    <a:pt x="7554" y="842"/>
                    <a:pt x="7574" y="821"/>
                    <a:pt x="7601" y="791"/>
                  </a:cubicBezTo>
                  <a:lnTo>
                    <a:pt x="7639" y="828"/>
                  </a:lnTo>
                  <a:cubicBezTo>
                    <a:pt x="7601" y="868"/>
                    <a:pt x="7569" y="897"/>
                    <a:pt x="7541" y="916"/>
                  </a:cubicBezTo>
                  <a:cubicBezTo>
                    <a:pt x="7513" y="934"/>
                    <a:pt x="7481" y="943"/>
                    <a:pt x="7445" y="943"/>
                  </a:cubicBezTo>
                  <a:cubicBezTo>
                    <a:pt x="7417" y="943"/>
                    <a:pt x="7395" y="933"/>
                    <a:pt x="7378" y="913"/>
                  </a:cubicBezTo>
                  <a:cubicBezTo>
                    <a:pt x="7361" y="893"/>
                    <a:pt x="7352" y="867"/>
                    <a:pt x="7352" y="836"/>
                  </a:cubicBezTo>
                  <a:cubicBezTo>
                    <a:pt x="7352" y="807"/>
                    <a:pt x="7359" y="766"/>
                    <a:pt x="7374" y="711"/>
                  </a:cubicBezTo>
                  <a:lnTo>
                    <a:pt x="7402" y="598"/>
                  </a:lnTo>
                  <a:cubicBezTo>
                    <a:pt x="7413" y="557"/>
                    <a:pt x="7420" y="527"/>
                    <a:pt x="7423" y="508"/>
                  </a:cubicBezTo>
                  <a:cubicBezTo>
                    <a:pt x="7426" y="488"/>
                    <a:pt x="7428" y="472"/>
                    <a:pt x="7428" y="460"/>
                  </a:cubicBezTo>
                  <a:cubicBezTo>
                    <a:pt x="7428" y="430"/>
                    <a:pt x="7423" y="408"/>
                    <a:pt x="7413" y="395"/>
                  </a:cubicBezTo>
                  <a:cubicBezTo>
                    <a:pt x="7403" y="382"/>
                    <a:pt x="7387" y="375"/>
                    <a:pt x="7364" y="375"/>
                  </a:cubicBezTo>
                  <a:cubicBezTo>
                    <a:pt x="7346" y="375"/>
                    <a:pt x="7326" y="382"/>
                    <a:pt x="7305" y="397"/>
                  </a:cubicBezTo>
                  <a:cubicBezTo>
                    <a:pt x="7284" y="412"/>
                    <a:pt x="7261" y="434"/>
                    <a:pt x="7238" y="463"/>
                  </a:cubicBezTo>
                  <a:cubicBezTo>
                    <a:pt x="7214" y="492"/>
                    <a:pt x="7195" y="521"/>
                    <a:pt x="7181" y="548"/>
                  </a:cubicBezTo>
                  <a:cubicBezTo>
                    <a:pt x="7166" y="576"/>
                    <a:pt x="7155" y="610"/>
                    <a:pt x="7145" y="651"/>
                  </a:cubicBezTo>
                  <a:lnTo>
                    <a:pt x="7083" y="933"/>
                  </a:lnTo>
                  <a:lnTo>
                    <a:pt x="6971" y="933"/>
                  </a:lnTo>
                  <a:lnTo>
                    <a:pt x="7066" y="519"/>
                  </a:lnTo>
                  <a:cubicBezTo>
                    <a:pt x="7075" y="478"/>
                    <a:pt x="7080" y="445"/>
                    <a:pt x="7080" y="423"/>
                  </a:cubicBezTo>
                  <a:cubicBezTo>
                    <a:pt x="7080" y="405"/>
                    <a:pt x="7077" y="393"/>
                    <a:pt x="7072" y="385"/>
                  </a:cubicBezTo>
                  <a:cubicBezTo>
                    <a:pt x="7066" y="377"/>
                    <a:pt x="7057" y="373"/>
                    <a:pt x="7045" y="373"/>
                  </a:cubicBezTo>
                  <a:cubicBezTo>
                    <a:pt x="7031" y="373"/>
                    <a:pt x="7017" y="379"/>
                    <a:pt x="7002" y="390"/>
                  </a:cubicBezTo>
                  <a:cubicBezTo>
                    <a:pt x="6987" y="401"/>
                    <a:pt x="6967" y="421"/>
                    <a:pt x="6941" y="450"/>
                  </a:cubicBezTo>
                  <a:lnTo>
                    <a:pt x="6903" y="414"/>
                  </a:lnTo>
                  <a:cubicBezTo>
                    <a:pt x="6943" y="372"/>
                    <a:pt x="6977" y="342"/>
                    <a:pt x="7003" y="325"/>
                  </a:cubicBezTo>
                  <a:cubicBezTo>
                    <a:pt x="7030" y="307"/>
                    <a:pt x="7060" y="298"/>
                    <a:pt x="7093" y="298"/>
                  </a:cubicBezTo>
                  <a:close/>
                  <a:moveTo>
                    <a:pt x="6549" y="298"/>
                  </a:moveTo>
                  <a:cubicBezTo>
                    <a:pt x="6577" y="298"/>
                    <a:pt x="6604" y="301"/>
                    <a:pt x="6628" y="308"/>
                  </a:cubicBezTo>
                  <a:cubicBezTo>
                    <a:pt x="6653" y="314"/>
                    <a:pt x="6678" y="325"/>
                    <a:pt x="6704" y="341"/>
                  </a:cubicBezTo>
                  <a:lnTo>
                    <a:pt x="6764" y="298"/>
                  </a:lnTo>
                  <a:lnTo>
                    <a:pt x="6806" y="309"/>
                  </a:lnTo>
                  <a:lnTo>
                    <a:pt x="6710" y="722"/>
                  </a:lnTo>
                  <a:cubicBezTo>
                    <a:pt x="6700" y="764"/>
                    <a:pt x="6696" y="796"/>
                    <a:pt x="6696" y="819"/>
                  </a:cubicBezTo>
                  <a:cubicBezTo>
                    <a:pt x="6696" y="836"/>
                    <a:pt x="6698" y="849"/>
                    <a:pt x="6704" y="857"/>
                  </a:cubicBezTo>
                  <a:cubicBezTo>
                    <a:pt x="6710" y="864"/>
                    <a:pt x="6719" y="868"/>
                    <a:pt x="6731" y="868"/>
                  </a:cubicBezTo>
                  <a:cubicBezTo>
                    <a:pt x="6744" y="868"/>
                    <a:pt x="6758" y="863"/>
                    <a:pt x="6773" y="852"/>
                  </a:cubicBezTo>
                  <a:cubicBezTo>
                    <a:pt x="6787" y="842"/>
                    <a:pt x="6808" y="821"/>
                    <a:pt x="6835" y="791"/>
                  </a:cubicBezTo>
                  <a:lnTo>
                    <a:pt x="6872" y="828"/>
                  </a:lnTo>
                  <a:cubicBezTo>
                    <a:pt x="6833" y="870"/>
                    <a:pt x="6800" y="899"/>
                    <a:pt x="6772" y="917"/>
                  </a:cubicBezTo>
                  <a:cubicBezTo>
                    <a:pt x="6745" y="935"/>
                    <a:pt x="6715" y="943"/>
                    <a:pt x="6683" y="943"/>
                  </a:cubicBezTo>
                  <a:cubicBezTo>
                    <a:pt x="6656" y="943"/>
                    <a:pt x="6634" y="934"/>
                    <a:pt x="6618" y="917"/>
                  </a:cubicBezTo>
                  <a:cubicBezTo>
                    <a:pt x="6602" y="899"/>
                    <a:pt x="6594" y="875"/>
                    <a:pt x="6594" y="846"/>
                  </a:cubicBezTo>
                  <a:cubicBezTo>
                    <a:pt x="6594" y="822"/>
                    <a:pt x="6599" y="796"/>
                    <a:pt x="6609" y="769"/>
                  </a:cubicBezTo>
                  <a:lnTo>
                    <a:pt x="6600" y="767"/>
                  </a:lnTo>
                  <a:cubicBezTo>
                    <a:pt x="6559" y="828"/>
                    <a:pt x="6519" y="872"/>
                    <a:pt x="6482" y="900"/>
                  </a:cubicBezTo>
                  <a:cubicBezTo>
                    <a:pt x="6444" y="929"/>
                    <a:pt x="6405" y="943"/>
                    <a:pt x="6363" y="943"/>
                  </a:cubicBezTo>
                  <a:cubicBezTo>
                    <a:pt x="6315" y="943"/>
                    <a:pt x="6278" y="925"/>
                    <a:pt x="6252" y="889"/>
                  </a:cubicBezTo>
                  <a:cubicBezTo>
                    <a:pt x="6225" y="853"/>
                    <a:pt x="6212" y="802"/>
                    <a:pt x="6212" y="737"/>
                  </a:cubicBezTo>
                  <a:cubicBezTo>
                    <a:pt x="6212" y="662"/>
                    <a:pt x="6227" y="590"/>
                    <a:pt x="6256" y="521"/>
                  </a:cubicBezTo>
                  <a:cubicBezTo>
                    <a:pt x="6286" y="452"/>
                    <a:pt x="6326" y="398"/>
                    <a:pt x="6377" y="358"/>
                  </a:cubicBezTo>
                  <a:cubicBezTo>
                    <a:pt x="6429" y="318"/>
                    <a:pt x="6486" y="298"/>
                    <a:pt x="6549" y="298"/>
                  </a:cubicBezTo>
                  <a:close/>
                  <a:moveTo>
                    <a:pt x="4181" y="298"/>
                  </a:moveTo>
                  <a:cubicBezTo>
                    <a:pt x="4208" y="298"/>
                    <a:pt x="4230" y="307"/>
                    <a:pt x="4245" y="325"/>
                  </a:cubicBezTo>
                  <a:cubicBezTo>
                    <a:pt x="4261" y="343"/>
                    <a:pt x="4269" y="367"/>
                    <a:pt x="4269" y="396"/>
                  </a:cubicBezTo>
                  <a:cubicBezTo>
                    <a:pt x="4269" y="418"/>
                    <a:pt x="4265" y="440"/>
                    <a:pt x="4257" y="463"/>
                  </a:cubicBezTo>
                  <a:lnTo>
                    <a:pt x="4265" y="467"/>
                  </a:lnTo>
                  <a:cubicBezTo>
                    <a:pt x="4308" y="409"/>
                    <a:pt x="4349" y="366"/>
                    <a:pt x="4388" y="339"/>
                  </a:cubicBezTo>
                  <a:cubicBezTo>
                    <a:pt x="4428" y="312"/>
                    <a:pt x="4468" y="299"/>
                    <a:pt x="4508" y="299"/>
                  </a:cubicBezTo>
                  <a:cubicBezTo>
                    <a:pt x="4540" y="299"/>
                    <a:pt x="4566" y="301"/>
                    <a:pt x="4588" y="306"/>
                  </a:cubicBezTo>
                  <a:lnTo>
                    <a:pt x="4556" y="452"/>
                  </a:lnTo>
                  <a:lnTo>
                    <a:pt x="4489" y="452"/>
                  </a:lnTo>
                  <a:cubicBezTo>
                    <a:pt x="4487" y="434"/>
                    <a:pt x="4483" y="420"/>
                    <a:pt x="4478" y="410"/>
                  </a:cubicBezTo>
                  <a:cubicBezTo>
                    <a:pt x="4473" y="400"/>
                    <a:pt x="4468" y="393"/>
                    <a:pt x="4461" y="389"/>
                  </a:cubicBezTo>
                  <a:cubicBezTo>
                    <a:pt x="4455" y="385"/>
                    <a:pt x="4446" y="383"/>
                    <a:pt x="4436" y="383"/>
                  </a:cubicBezTo>
                  <a:cubicBezTo>
                    <a:pt x="4421" y="383"/>
                    <a:pt x="4404" y="390"/>
                    <a:pt x="4385" y="403"/>
                  </a:cubicBezTo>
                  <a:cubicBezTo>
                    <a:pt x="4367" y="417"/>
                    <a:pt x="4346" y="438"/>
                    <a:pt x="4323" y="467"/>
                  </a:cubicBezTo>
                  <a:cubicBezTo>
                    <a:pt x="4300" y="495"/>
                    <a:pt x="4281" y="523"/>
                    <a:pt x="4268" y="549"/>
                  </a:cubicBezTo>
                  <a:cubicBezTo>
                    <a:pt x="4254" y="576"/>
                    <a:pt x="4243" y="610"/>
                    <a:pt x="4233" y="651"/>
                  </a:cubicBezTo>
                  <a:lnTo>
                    <a:pt x="4171" y="933"/>
                  </a:lnTo>
                  <a:lnTo>
                    <a:pt x="4059" y="933"/>
                  </a:lnTo>
                  <a:lnTo>
                    <a:pt x="4153" y="519"/>
                  </a:lnTo>
                  <a:cubicBezTo>
                    <a:pt x="4159" y="493"/>
                    <a:pt x="4163" y="473"/>
                    <a:pt x="4165" y="459"/>
                  </a:cubicBezTo>
                  <a:cubicBezTo>
                    <a:pt x="4167" y="444"/>
                    <a:pt x="4168" y="432"/>
                    <a:pt x="4168" y="423"/>
                  </a:cubicBezTo>
                  <a:cubicBezTo>
                    <a:pt x="4168" y="405"/>
                    <a:pt x="4165" y="393"/>
                    <a:pt x="4159" y="385"/>
                  </a:cubicBezTo>
                  <a:cubicBezTo>
                    <a:pt x="4153" y="377"/>
                    <a:pt x="4144" y="373"/>
                    <a:pt x="4132" y="373"/>
                  </a:cubicBezTo>
                  <a:cubicBezTo>
                    <a:pt x="4119" y="373"/>
                    <a:pt x="4105" y="379"/>
                    <a:pt x="4090" y="390"/>
                  </a:cubicBezTo>
                  <a:cubicBezTo>
                    <a:pt x="4075" y="401"/>
                    <a:pt x="4054" y="421"/>
                    <a:pt x="4028" y="450"/>
                  </a:cubicBezTo>
                  <a:lnTo>
                    <a:pt x="3991" y="414"/>
                  </a:lnTo>
                  <a:cubicBezTo>
                    <a:pt x="4031" y="372"/>
                    <a:pt x="4064" y="342"/>
                    <a:pt x="4091" y="325"/>
                  </a:cubicBezTo>
                  <a:cubicBezTo>
                    <a:pt x="4118" y="307"/>
                    <a:pt x="4148" y="298"/>
                    <a:pt x="4181" y="298"/>
                  </a:cubicBezTo>
                  <a:close/>
                  <a:moveTo>
                    <a:pt x="3763" y="298"/>
                  </a:moveTo>
                  <a:cubicBezTo>
                    <a:pt x="3815" y="298"/>
                    <a:pt x="3855" y="309"/>
                    <a:pt x="3881" y="330"/>
                  </a:cubicBezTo>
                  <a:cubicBezTo>
                    <a:pt x="3907" y="352"/>
                    <a:pt x="3921" y="385"/>
                    <a:pt x="3921" y="430"/>
                  </a:cubicBezTo>
                  <a:cubicBezTo>
                    <a:pt x="3921" y="504"/>
                    <a:pt x="3886" y="559"/>
                    <a:pt x="3816" y="596"/>
                  </a:cubicBezTo>
                  <a:cubicBezTo>
                    <a:pt x="3747" y="633"/>
                    <a:pt x="3644" y="652"/>
                    <a:pt x="3508" y="652"/>
                  </a:cubicBezTo>
                  <a:cubicBezTo>
                    <a:pt x="3502" y="678"/>
                    <a:pt x="3500" y="706"/>
                    <a:pt x="3500" y="737"/>
                  </a:cubicBezTo>
                  <a:cubicBezTo>
                    <a:pt x="3500" y="782"/>
                    <a:pt x="3509" y="815"/>
                    <a:pt x="3527" y="836"/>
                  </a:cubicBezTo>
                  <a:cubicBezTo>
                    <a:pt x="3544" y="857"/>
                    <a:pt x="3574" y="867"/>
                    <a:pt x="3614" y="867"/>
                  </a:cubicBezTo>
                  <a:cubicBezTo>
                    <a:pt x="3654" y="867"/>
                    <a:pt x="3690" y="858"/>
                    <a:pt x="3723" y="841"/>
                  </a:cubicBezTo>
                  <a:cubicBezTo>
                    <a:pt x="3755" y="824"/>
                    <a:pt x="3789" y="797"/>
                    <a:pt x="3825" y="761"/>
                  </a:cubicBezTo>
                  <a:lnTo>
                    <a:pt x="3866" y="803"/>
                  </a:lnTo>
                  <a:cubicBezTo>
                    <a:pt x="3824" y="850"/>
                    <a:pt x="3781" y="885"/>
                    <a:pt x="3738" y="908"/>
                  </a:cubicBezTo>
                  <a:cubicBezTo>
                    <a:pt x="3694" y="932"/>
                    <a:pt x="3644" y="943"/>
                    <a:pt x="3587" y="943"/>
                  </a:cubicBezTo>
                  <a:cubicBezTo>
                    <a:pt x="3523" y="943"/>
                    <a:pt x="3475" y="924"/>
                    <a:pt x="3440" y="886"/>
                  </a:cubicBezTo>
                  <a:cubicBezTo>
                    <a:pt x="3406" y="847"/>
                    <a:pt x="3388" y="794"/>
                    <a:pt x="3388" y="725"/>
                  </a:cubicBezTo>
                  <a:cubicBezTo>
                    <a:pt x="3388" y="678"/>
                    <a:pt x="3397" y="628"/>
                    <a:pt x="3413" y="575"/>
                  </a:cubicBezTo>
                  <a:cubicBezTo>
                    <a:pt x="3430" y="522"/>
                    <a:pt x="3455" y="474"/>
                    <a:pt x="3489" y="432"/>
                  </a:cubicBezTo>
                  <a:cubicBezTo>
                    <a:pt x="3523" y="389"/>
                    <a:pt x="3564" y="356"/>
                    <a:pt x="3611" y="333"/>
                  </a:cubicBezTo>
                  <a:cubicBezTo>
                    <a:pt x="3659" y="310"/>
                    <a:pt x="3709" y="298"/>
                    <a:pt x="3763" y="298"/>
                  </a:cubicBezTo>
                  <a:close/>
                  <a:moveTo>
                    <a:pt x="2453" y="298"/>
                  </a:moveTo>
                  <a:cubicBezTo>
                    <a:pt x="2481" y="298"/>
                    <a:pt x="2508" y="301"/>
                    <a:pt x="2532" y="308"/>
                  </a:cubicBezTo>
                  <a:cubicBezTo>
                    <a:pt x="2557" y="314"/>
                    <a:pt x="2582" y="325"/>
                    <a:pt x="2608" y="341"/>
                  </a:cubicBezTo>
                  <a:lnTo>
                    <a:pt x="2668" y="298"/>
                  </a:lnTo>
                  <a:lnTo>
                    <a:pt x="2710" y="309"/>
                  </a:lnTo>
                  <a:lnTo>
                    <a:pt x="2614" y="722"/>
                  </a:lnTo>
                  <a:cubicBezTo>
                    <a:pt x="2604" y="764"/>
                    <a:pt x="2600" y="796"/>
                    <a:pt x="2600" y="819"/>
                  </a:cubicBezTo>
                  <a:cubicBezTo>
                    <a:pt x="2600" y="836"/>
                    <a:pt x="2602" y="849"/>
                    <a:pt x="2608" y="857"/>
                  </a:cubicBezTo>
                  <a:cubicBezTo>
                    <a:pt x="2614" y="864"/>
                    <a:pt x="2623" y="868"/>
                    <a:pt x="2635" y="868"/>
                  </a:cubicBezTo>
                  <a:cubicBezTo>
                    <a:pt x="2648" y="868"/>
                    <a:pt x="2662" y="863"/>
                    <a:pt x="2677" y="852"/>
                  </a:cubicBezTo>
                  <a:cubicBezTo>
                    <a:pt x="2691" y="842"/>
                    <a:pt x="2712" y="821"/>
                    <a:pt x="2739" y="791"/>
                  </a:cubicBezTo>
                  <a:lnTo>
                    <a:pt x="2776" y="828"/>
                  </a:lnTo>
                  <a:cubicBezTo>
                    <a:pt x="2737" y="870"/>
                    <a:pt x="2704" y="899"/>
                    <a:pt x="2676" y="917"/>
                  </a:cubicBezTo>
                  <a:cubicBezTo>
                    <a:pt x="2649" y="935"/>
                    <a:pt x="2619" y="943"/>
                    <a:pt x="2587" y="943"/>
                  </a:cubicBezTo>
                  <a:cubicBezTo>
                    <a:pt x="2560" y="943"/>
                    <a:pt x="2538" y="934"/>
                    <a:pt x="2522" y="917"/>
                  </a:cubicBezTo>
                  <a:cubicBezTo>
                    <a:pt x="2506" y="899"/>
                    <a:pt x="2498" y="875"/>
                    <a:pt x="2498" y="846"/>
                  </a:cubicBezTo>
                  <a:cubicBezTo>
                    <a:pt x="2498" y="822"/>
                    <a:pt x="2503" y="796"/>
                    <a:pt x="2513" y="769"/>
                  </a:cubicBezTo>
                  <a:lnTo>
                    <a:pt x="2504" y="767"/>
                  </a:lnTo>
                  <a:cubicBezTo>
                    <a:pt x="2463" y="828"/>
                    <a:pt x="2423" y="872"/>
                    <a:pt x="2386" y="900"/>
                  </a:cubicBezTo>
                  <a:cubicBezTo>
                    <a:pt x="2348" y="929"/>
                    <a:pt x="2309" y="943"/>
                    <a:pt x="2267" y="943"/>
                  </a:cubicBezTo>
                  <a:cubicBezTo>
                    <a:pt x="2219" y="943"/>
                    <a:pt x="2182" y="925"/>
                    <a:pt x="2156" y="889"/>
                  </a:cubicBezTo>
                  <a:cubicBezTo>
                    <a:pt x="2129" y="853"/>
                    <a:pt x="2116" y="802"/>
                    <a:pt x="2116" y="737"/>
                  </a:cubicBezTo>
                  <a:cubicBezTo>
                    <a:pt x="2116" y="662"/>
                    <a:pt x="2131" y="590"/>
                    <a:pt x="2160" y="521"/>
                  </a:cubicBezTo>
                  <a:cubicBezTo>
                    <a:pt x="2190" y="452"/>
                    <a:pt x="2230" y="398"/>
                    <a:pt x="2281" y="358"/>
                  </a:cubicBezTo>
                  <a:cubicBezTo>
                    <a:pt x="2333" y="318"/>
                    <a:pt x="2390" y="298"/>
                    <a:pt x="2453" y="298"/>
                  </a:cubicBezTo>
                  <a:close/>
                  <a:moveTo>
                    <a:pt x="1827" y="298"/>
                  </a:moveTo>
                  <a:cubicBezTo>
                    <a:pt x="1879" y="298"/>
                    <a:pt x="1919" y="309"/>
                    <a:pt x="1945" y="330"/>
                  </a:cubicBezTo>
                  <a:cubicBezTo>
                    <a:pt x="1971" y="352"/>
                    <a:pt x="1985" y="385"/>
                    <a:pt x="1985" y="430"/>
                  </a:cubicBezTo>
                  <a:cubicBezTo>
                    <a:pt x="1985" y="504"/>
                    <a:pt x="1950" y="559"/>
                    <a:pt x="1880" y="596"/>
                  </a:cubicBezTo>
                  <a:cubicBezTo>
                    <a:pt x="1811" y="633"/>
                    <a:pt x="1708" y="652"/>
                    <a:pt x="1572" y="652"/>
                  </a:cubicBezTo>
                  <a:cubicBezTo>
                    <a:pt x="1566" y="678"/>
                    <a:pt x="1564" y="706"/>
                    <a:pt x="1564" y="737"/>
                  </a:cubicBezTo>
                  <a:cubicBezTo>
                    <a:pt x="1564" y="782"/>
                    <a:pt x="1573" y="815"/>
                    <a:pt x="1591" y="836"/>
                  </a:cubicBezTo>
                  <a:cubicBezTo>
                    <a:pt x="1608" y="857"/>
                    <a:pt x="1638" y="867"/>
                    <a:pt x="1678" y="867"/>
                  </a:cubicBezTo>
                  <a:cubicBezTo>
                    <a:pt x="1718" y="867"/>
                    <a:pt x="1754" y="858"/>
                    <a:pt x="1787" y="841"/>
                  </a:cubicBezTo>
                  <a:cubicBezTo>
                    <a:pt x="1819" y="824"/>
                    <a:pt x="1853" y="797"/>
                    <a:pt x="1889" y="761"/>
                  </a:cubicBezTo>
                  <a:lnTo>
                    <a:pt x="1930" y="803"/>
                  </a:lnTo>
                  <a:cubicBezTo>
                    <a:pt x="1888" y="850"/>
                    <a:pt x="1845" y="885"/>
                    <a:pt x="1802" y="908"/>
                  </a:cubicBezTo>
                  <a:cubicBezTo>
                    <a:pt x="1758" y="932"/>
                    <a:pt x="1708" y="943"/>
                    <a:pt x="1651" y="943"/>
                  </a:cubicBezTo>
                  <a:cubicBezTo>
                    <a:pt x="1587" y="943"/>
                    <a:pt x="1539" y="924"/>
                    <a:pt x="1504" y="886"/>
                  </a:cubicBezTo>
                  <a:cubicBezTo>
                    <a:pt x="1470" y="847"/>
                    <a:pt x="1452" y="794"/>
                    <a:pt x="1452" y="725"/>
                  </a:cubicBezTo>
                  <a:cubicBezTo>
                    <a:pt x="1452" y="678"/>
                    <a:pt x="1461" y="628"/>
                    <a:pt x="1477" y="575"/>
                  </a:cubicBezTo>
                  <a:cubicBezTo>
                    <a:pt x="1494" y="522"/>
                    <a:pt x="1519" y="474"/>
                    <a:pt x="1553" y="432"/>
                  </a:cubicBezTo>
                  <a:cubicBezTo>
                    <a:pt x="1587" y="389"/>
                    <a:pt x="1628" y="356"/>
                    <a:pt x="1675" y="333"/>
                  </a:cubicBezTo>
                  <a:cubicBezTo>
                    <a:pt x="1723" y="310"/>
                    <a:pt x="1773" y="298"/>
                    <a:pt x="1827" y="298"/>
                  </a:cubicBezTo>
                  <a:close/>
                  <a:moveTo>
                    <a:pt x="957" y="298"/>
                  </a:moveTo>
                  <a:cubicBezTo>
                    <a:pt x="984" y="298"/>
                    <a:pt x="1006" y="307"/>
                    <a:pt x="1021" y="325"/>
                  </a:cubicBezTo>
                  <a:cubicBezTo>
                    <a:pt x="1037" y="343"/>
                    <a:pt x="1045" y="367"/>
                    <a:pt x="1045" y="396"/>
                  </a:cubicBezTo>
                  <a:cubicBezTo>
                    <a:pt x="1045" y="418"/>
                    <a:pt x="1041" y="440"/>
                    <a:pt x="1033" y="463"/>
                  </a:cubicBezTo>
                  <a:lnTo>
                    <a:pt x="1041" y="467"/>
                  </a:lnTo>
                  <a:cubicBezTo>
                    <a:pt x="1084" y="409"/>
                    <a:pt x="1125" y="366"/>
                    <a:pt x="1164" y="339"/>
                  </a:cubicBezTo>
                  <a:cubicBezTo>
                    <a:pt x="1204" y="312"/>
                    <a:pt x="1244" y="299"/>
                    <a:pt x="1284" y="299"/>
                  </a:cubicBezTo>
                  <a:cubicBezTo>
                    <a:pt x="1316" y="299"/>
                    <a:pt x="1342" y="301"/>
                    <a:pt x="1364" y="306"/>
                  </a:cubicBezTo>
                  <a:lnTo>
                    <a:pt x="1332" y="452"/>
                  </a:lnTo>
                  <a:lnTo>
                    <a:pt x="1265" y="452"/>
                  </a:lnTo>
                  <a:cubicBezTo>
                    <a:pt x="1263" y="434"/>
                    <a:pt x="1259" y="420"/>
                    <a:pt x="1254" y="410"/>
                  </a:cubicBezTo>
                  <a:cubicBezTo>
                    <a:pt x="1249" y="400"/>
                    <a:pt x="1244" y="393"/>
                    <a:pt x="1237" y="389"/>
                  </a:cubicBezTo>
                  <a:cubicBezTo>
                    <a:pt x="1231" y="385"/>
                    <a:pt x="1222" y="383"/>
                    <a:pt x="1212" y="383"/>
                  </a:cubicBezTo>
                  <a:cubicBezTo>
                    <a:pt x="1197" y="383"/>
                    <a:pt x="1180" y="390"/>
                    <a:pt x="1161" y="403"/>
                  </a:cubicBezTo>
                  <a:cubicBezTo>
                    <a:pt x="1143" y="417"/>
                    <a:pt x="1122" y="438"/>
                    <a:pt x="1099" y="467"/>
                  </a:cubicBezTo>
                  <a:cubicBezTo>
                    <a:pt x="1076" y="495"/>
                    <a:pt x="1057" y="523"/>
                    <a:pt x="1044" y="549"/>
                  </a:cubicBezTo>
                  <a:cubicBezTo>
                    <a:pt x="1030" y="576"/>
                    <a:pt x="1019" y="610"/>
                    <a:pt x="1009" y="651"/>
                  </a:cubicBezTo>
                  <a:lnTo>
                    <a:pt x="947" y="933"/>
                  </a:lnTo>
                  <a:lnTo>
                    <a:pt x="835" y="933"/>
                  </a:lnTo>
                  <a:lnTo>
                    <a:pt x="929" y="519"/>
                  </a:lnTo>
                  <a:cubicBezTo>
                    <a:pt x="935" y="493"/>
                    <a:pt x="939" y="473"/>
                    <a:pt x="941" y="459"/>
                  </a:cubicBezTo>
                  <a:cubicBezTo>
                    <a:pt x="943" y="444"/>
                    <a:pt x="944" y="432"/>
                    <a:pt x="944" y="423"/>
                  </a:cubicBezTo>
                  <a:cubicBezTo>
                    <a:pt x="944" y="405"/>
                    <a:pt x="941" y="393"/>
                    <a:pt x="935" y="385"/>
                  </a:cubicBezTo>
                  <a:cubicBezTo>
                    <a:pt x="929" y="377"/>
                    <a:pt x="920" y="373"/>
                    <a:pt x="908" y="373"/>
                  </a:cubicBezTo>
                  <a:cubicBezTo>
                    <a:pt x="895" y="373"/>
                    <a:pt x="881" y="379"/>
                    <a:pt x="866" y="390"/>
                  </a:cubicBezTo>
                  <a:cubicBezTo>
                    <a:pt x="851" y="401"/>
                    <a:pt x="830" y="421"/>
                    <a:pt x="804" y="450"/>
                  </a:cubicBezTo>
                  <a:lnTo>
                    <a:pt x="767" y="414"/>
                  </a:lnTo>
                  <a:cubicBezTo>
                    <a:pt x="807" y="372"/>
                    <a:pt x="840" y="342"/>
                    <a:pt x="867" y="325"/>
                  </a:cubicBezTo>
                  <a:cubicBezTo>
                    <a:pt x="894" y="307"/>
                    <a:pt x="924" y="298"/>
                    <a:pt x="957" y="298"/>
                  </a:cubicBezTo>
                  <a:close/>
                  <a:moveTo>
                    <a:pt x="3047" y="148"/>
                  </a:moveTo>
                  <a:lnTo>
                    <a:pt x="3137" y="148"/>
                  </a:lnTo>
                  <a:lnTo>
                    <a:pt x="3101" y="309"/>
                  </a:lnTo>
                  <a:lnTo>
                    <a:pt x="3299" y="309"/>
                  </a:lnTo>
                  <a:lnTo>
                    <a:pt x="3285" y="375"/>
                  </a:lnTo>
                  <a:lnTo>
                    <a:pt x="3087" y="375"/>
                  </a:lnTo>
                  <a:lnTo>
                    <a:pt x="3029" y="628"/>
                  </a:lnTo>
                  <a:cubicBezTo>
                    <a:pt x="3017" y="677"/>
                    <a:pt x="3010" y="713"/>
                    <a:pt x="3007" y="734"/>
                  </a:cubicBezTo>
                  <a:cubicBezTo>
                    <a:pt x="3004" y="756"/>
                    <a:pt x="3002" y="773"/>
                    <a:pt x="3002" y="786"/>
                  </a:cubicBezTo>
                  <a:cubicBezTo>
                    <a:pt x="3002" y="840"/>
                    <a:pt x="3025" y="867"/>
                    <a:pt x="3070" y="867"/>
                  </a:cubicBezTo>
                  <a:cubicBezTo>
                    <a:pt x="3089" y="867"/>
                    <a:pt x="3109" y="860"/>
                    <a:pt x="3131" y="845"/>
                  </a:cubicBezTo>
                  <a:cubicBezTo>
                    <a:pt x="3152" y="831"/>
                    <a:pt x="3178" y="806"/>
                    <a:pt x="3207" y="771"/>
                  </a:cubicBezTo>
                  <a:lnTo>
                    <a:pt x="3245" y="810"/>
                  </a:lnTo>
                  <a:cubicBezTo>
                    <a:pt x="3207" y="855"/>
                    <a:pt x="3171" y="889"/>
                    <a:pt x="3136" y="911"/>
                  </a:cubicBezTo>
                  <a:cubicBezTo>
                    <a:pt x="3101" y="933"/>
                    <a:pt x="3064" y="943"/>
                    <a:pt x="3026" y="943"/>
                  </a:cubicBezTo>
                  <a:cubicBezTo>
                    <a:pt x="2935" y="943"/>
                    <a:pt x="2890" y="898"/>
                    <a:pt x="2890" y="806"/>
                  </a:cubicBezTo>
                  <a:cubicBezTo>
                    <a:pt x="2890" y="777"/>
                    <a:pt x="2893" y="746"/>
                    <a:pt x="2901" y="714"/>
                  </a:cubicBezTo>
                  <a:lnTo>
                    <a:pt x="2978" y="375"/>
                  </a:lnTo>
                  <a:lnTo>
                    <a:pt x="2868" y="375"/>
                  </a:lnTo>
                  <a:lnTo>
                    <a:pt x="2878" y="330"/>
                  </a:lnTo>
                  <a:cubicBezTo>
                    <a:pt x="2904" y="330"/>
                    <a:pt x="2923" y="328"/>
                    <a:pt x="2936" y="324"/>
                  </a:cubicBezTo>
                  <a:cubicBezTo>
                    <a:pt x="2949" y="321"/>
                    <a:pt x="2961" y="316"/>
                    <a:pt x="2970" y="310"/>
                  </a:cubicBezTo>
                  <a:cubicBezTo>
                    <a:pt x="2978" y="304"/>
                    <a:pt x="2987" y="295"/>
                    <a:pt x="2994" y="284"/>
                  </a:cubicBezTo>
                  <a:cubicBezTo>
                    <a:pt x="3001" y="273"/>
                    <a:pt x="3009" y="258"/>
                    <a:pt x="3015" y="241"/>
                  </a:cubicBezTo>
                  <a:cubicBezTo>
                    <a:pt x="3022" y="223"/>
                    <a:pt x="3033" y="192"/>
                    <a:pt x="3047" y="148"/>
                  </a:cubicBezTo>
                  <a:close/>
                  <a:moveTo>
                    <a:pt x="4702" y="43"/>
                  </a:moveTo>
                  <a:lnTo>
                    <a:pt x="5383" y="43"/>
                  </a:lnTo>
                  <a:lnTo>
                    <a:pt x="5332" y="272"/>
                  </a:lnTo>
                  <a:lnTo>
                    <a:pt x="5270" y="272"/>
                  </a:lnTo>
                  <a:cubicBezTo>
                    <a:pt x="5270" y="230"/>
                    <a:pt x="5269" y="198"/>
                    <a:pt x="5267" y="177"/>
                  </a:cubicBezTo>
                  <a:cubicBezTo>
                    <a:pt x="5264" y="156"/>
                    <a:pt x="5260" y="140"/>
                    <a:pt x="5254" y="129"/>
                  </a:cubicBezTo>
                  <a:cubicBezTo>
                    <a:pt x="5248" y="118"/>
                    <a:pt x="5241" y="110"/>
                    <a:pt x="5232" y="106"/>
                  </a:cubicBezTo>
                  <a:cubicBezTo>
                    <a:pt x="5223" y="102"/>
                    <a:pt x="5207" y="100"/>
                    <a:pt x="5184" y="100"/>
                  </a:cubicBezTo>
                  <a:lnTo>
                    <a:pt x="5088" y="100"/>
                  </a:lnTo>
                  <a:lnTo>
                    <a:pt x="4946" y="743"/>
                  </a:lnTo>
                  <a:cubicBezTo>
                    <a:pt x="4942" y="760"/>
                    <a:pt x="4940" y="774"/>
                    <a:pt x="4938" y="784"/>
                  </a:cubicBezTo>
                  <a:cubicBezTo>
                    <a:pt x="4937" y="794"/>
                    <a:pt x="4935" y="804"/>
                    <a:pt x="4934" y="815"/>
                  </a:cubicBezTo>
                  <a:cubicBezTo>
                    <a:pt x="4933" y="826"/>
                    <a:pt x="4933" y="836"/>
                    <a:pt x="4933" y="845"/>
                  </a:cubicBezTo>
                  <a:cubicBezTo>
                    <a:pt x="4933" y="858"/>
                    <a:pt x="4935" y="869"/>
                    <a:pt x="4939" y="877"/>
                  </a:cubicBezTo>
                  <a:cubicBezTo>
                    <a:pt x="4943" y="884"/>
                    <a:pt x="4950" y="890"/>
                    <a:pt x="4959" y="893"/>
                  </a:cubicBezTo>
                  <a:cubicBezTo>
                    <a:pt x="4967" y="897"/>
                    <a:pt x="4982" y="899"/>
                    <a:pt x="5004" y="901"/>
                  </a:cubicBezTo>
                  <a:lnTo>
                    <a:pt x="4997" y="933"/>
                  </a:lnTo>
                  <a:lnTo>
                    <a:pt x="4722" y="933"/>
                  </a:lnTo>
                  <a:lnTo>
                    <a:pt x="4729" y="901"/>
                  </a:lnTo>
                  <a:cubicBezTo>
                    <a:pt x="4746" y="898"/>
                    <a:pt x="4759" y="895"/>
                    <a:pt x="4768" y="891"/>
                  </a:cubicBezTo>
                  <a:cubicBezTo>
                    <a:pt x="4776" y="886"/>
                    <a:pt x="4783" y="879"/>
                    <a:pt x="4789" y="870"/>
                  </a:cubicBezTo>
                  <a:cubicBezTo>
                    <a:pt x="4796" y="861"/>
                    <a:pt x="4802" y="847"/>
                    <a:pt x="4808" y="827"/>
                  </a:cubicBezTo>
                  <a:cubicBezTo>
                    <a:pt x="4815" y="808"/>
                    <a:pt x="4822" y="778"/>
                    <a:pt x="4831" y="739"/>
                  </a:cubicBezTo>
                  <a:lnTo>
                    <a:pt x="4970" y="100"/>
                  </a:lnTo>
                  <a:lnTo>
                    <a:pt x="4888" y="100"/>
                  </a:lnTo>
                  <a:cubicBezTo>
                    <a:pt x="4861" y="100"/>
                    <a:pt x="4839" y="104"/>
                    <a:pt x="4823" y="112"/>
                  </a:cubicBezTo>
                  <a:cubicBezTo>
                    <a:pt x="4807" y="119"/>
                    <a:pt x="4791" y="134"/>
                    <a:pt x="4775" y="155"/>
                  </a:cubicBezTo>
                  <a:cubicBezTo>
                    <a:pt x="4759" y="177"/>
                    <a:pt x="4739" y="212"/>
                    <a:pt x="4716" y="262"/>
                  </a:cubicBezTo>
                  <a:lnTo>
                    <a:pt x="4653" y="262"/>
                  </a:lnTo>
                  <a:lnTo>
                    <a:pt x="4702" y="43"/>
                  </a:lnTo>
                  <a:close/>
                  <a:moveTo>
                    <a:pt x="473" y="32"/>
                  </a:moveTo>
                  <a:cubicBezTo>
                    <a:pt x="515" y="32"/>
                    <a:pt x="553" y="35"/>
                    <a:pt x="587" y="40"/>
                  </a:cubicBezTo>
                  <a:cubicBezTo>
                    <a:pt x="621" y="45"/>
                    <a:pt x="659" y="54"/>
                    <a:pt x="700" y="67"/>
                  </a:cubicBezTo>
                  <a:lnTo>
                    <a:pt x="660" y="242"/>
                  </a:lnTo>
                  <a:lnTo>
                    <a:pt x="597" y="242"/>
                  </a:lnTo>
                  <a:cubicBezTo>
                    <a:pt x="593" y="188"/>
                    <a:pt x="581" y="149"/>
                    <a:pt x="561" y="125"/>
                  </a:cubicBezTo>
                  <a:cubicBezTo>
                    <a:pt x="541" y="101"/>
                    <a:pt x="509" y="89"/>
                    <a:pt x="464" y="89"/>
                  </a:cubicBezTo>
                  <a:cubicBezTo>
                    <a:pt x="427" y="89"/>
                    <a:pt x="393" y="99"/>
                    <a:pt x="361" y="118"/>
                  </a:cubicBezTo>
                  <a:cubicBezTo>
                    <a:pt x="329" y="136"/>
                    <a:pt x="299" y="164"/>
                    <a:pt x="271" y="201"/>
                  </a:cubicBezTo>
                  <a:cubicBezTo>
                    <a:pt x="242" y="239"/>
                    <a:pt x="217" y="285"/>
                    <a:pt x="194" y="342"/>
                  </a:cubicBezTo>
                  <a:cubicBezTo>
                    <a:pt x="171" y="398"/>
                    <a:pt x="153" y="457"/>
                    <a:pt x="141" y="519"/>
                  </a:cubicBezTo>
                  <a:cubicBezTo>
                    <a:pt x="128" y="580"/>
                    <a:pt x="122" y="638"/>
                    <a:pt x="122" y="692"/>
                  </a:cubicBezTo>
                  <a:cubicBezTo>
                    <a:pt x="122" y="759"/>
                    <a:pt x="133" y="809"/>
                    <a:pt x="157" y="840"/>
                  </a:cubicBezTo>
                  <a:cubicBezTo>
                    <a:pt x="180" y="871"/>
                    <a:pt x="216" y="887"/>
                    <a:pt x="266" y="887"/>
                  </a:cubicBezTo>
                  <a:cubicBezTo>
                    <a:pt x="284" y="887"/>
                    <a:pt x="302" y="885"/>
                    <a:pt x="321" y="880"/>
                  </a:cubicBezTo>
                  <a:cubicBezTo>
                    <a:pt x="339" y="876"/>
                    <a:pt x="357" y="869"/>
                    <a:pt x="373" y="859"/>
                  </a:cubicBezTo>
                  <a:cubicBezTo>
                    <a:pt x="390" y="849"/>
                    <a:pt x="404" y="836"/>
                    <a:pt x="417" y="819"/>
                  </a:cubicBezTo>
                  <a:cubicBezTo>
                    <a:pt x="429" y="802"/>
                    <a:pt x="438" y="781"/>
                    <a:pt x="444" y="755"/>
                  </a:cubicBezTo>
                  <a:lnTo>
                    <a:pt x="451" y="724"/>
                  </a:lnTo>
                  <a:cubicBezTo>
                    <a:pt x="461" y="683"/>
                    <a:pt x="466" y="648"/>
                    <a:pt x="466" y="619"/>
                  </a:cubicBezTo>
                  <a:cubicBezTo>
                    <a:pt x="466" y="599"/>
                    <a:pt x="460" y="585"/>
                    <a:pt x="450" y="576"/>
                  </a:cubicBezTo>
                  <a:cubicBezTo>
                    <a:pt x="440" y="568"/>
                    <a:pt x="424" y="564"/>
                    <a:pt x="402" y="562"/>
                  </a:cubicBezTo>
                  <a:lnTo>
                    <a:pt x="409" y="530"/>
                  </a:lnTo>
                  <a:lnTo>
                    <a:pt x="670" y="530"/>
                  </a:lnTo>
                  <a:lnTo>
                    <a:pt x="663" y="562"/>
                  </a:lnTo>
                  <a:cubicBezTo>
                    <a:pt x="646" y="566"/>
                    <a:pt x="634" y="570"/>
                    <a:pt x="627" y="574"/>
                  </a:cubicBezTo>
                  <a:cubicBezTo>
                    <a:pt x="619" y="579"/>
                    <a:pt x="613" y="585"/>
                    <a:pt x="607" y="594"/>
                  </a:cubicBezTo>
                  <a:cubicBezTo>
                    <a:pt x="601" y="603"/>
                    <a:pt x="595" y="617"/>
                    <a:pt x="590" y="635"/>
                  </a:cubicBezTo>
                  <a:cubicBezTo>
                    <a:pt x="584" y="653"/>
                    <a:pt x="576" y="683"/>
                    <a:pt x="567" y="725"/>
                  </a:cubicBezTo>
                  <a:lnTo>
                    <a:pt x="522" y="930"/>
                  </a:lnTo>
                  <a:lnTo>
                    <a:pt x="471" y="944"/>
                  </a:lnTo>
                  <a:lnTo>
                    <a:pt x="437" y="893"/>
                  </a:lnTo>
                  <a:cubicBezTo>
                    <a:pt x="392" y="914"/>
                    <a:pt x="356" y="928"/>
                    <a:pt x="330" y="934"/>
                  </a:cubicBezTo>
                  <a:cubicBezTo>
                    <a:pt x="304" y="940"/>
                    <a:pt x="277" y="943"/>
                    <a:pt x="250" y="943"/>
                  </a:cubicBezTo>
                  <a:cubicBezTo>
                    <a:pt x="169" y="943"/>
                    <a:pt x="106" y="920"/>
                    <a:pt x="64" y="873"/>
                  </a:cubicBezTo>
                  <a:cubicBezTo>
                    <a:pt x="21" y="826"/>
                    <a:pt x="0" y="757"/>
                    <a:pt x="0" y="667"/>
                  </a:cubicBezTo>
                  <a:cubicBezTo>
                    <a:pt x="0" y="602"/>
                    <a:pt x="11" y="529"/>
                    <a:pt x="32" y="449"/>
                  </a:cubicBezTo>
                  <a:cubicBezTo>
                    <a:pt x="54" y="368"/>
                    <a:pt x="86" y="296"/>
                    <a:pt x="127" y="232"/>
                  </a:cubicBezTo>
                  <a:cubicBezTo>
                    <a:pt x="169" y="169"/>
                    <a:pt x="219" y="120"/>
                    <a:pt x="278" y="85"/>
                  </a:cubicBezTo>
                  <a:cubicBezTo>
                    <a:pt x="337" y="50"/>
                    <a:pt x="402" y="32"/>
                    <a:pt x="473" y="32"/>
                  </a:cubicBezTo>
                  <a:close/>
                  <a:moveTo>
                    <a:pt x="5740" y="0"/>
                  </a:moveTo>
                  <a:lnTo>
                    <a:pt x="5777" y="0"/>
                  </a:lnTo>
                  <a:lnTo>
                    <a:pt x="5665" y="452"/>
                  </a:lnTo>
                  <a:lnTo>
                    <a:pt x="5673" y="455"/>
                  </a:lnTo>
                  <a:cubicBezTo>
                    <a:pt x="5714" y="400"/>
                    <a:pt x="5753" y="360"/>
                    <a:pt x="5790" y="336"/>
                  </a:cubicBezTo>
                  <a:cubicBezTo>
                    <a:pt x="5827" y="311"/>
                    <a:pt x="5864" y="299"/>
                    <a:pt x="5901" y="299"/>
                  </a:cubicBezTo>
                  <a:cubicBezTo>
                    <a:pt x="5942" y="299"/>
                    <a:pt x="5973" y="311"/>
                    <a:pt x="5995" y="334"/>
                  </a:cubicBezTo>
                  <a:cubicBezTo>
                    <a:pt x="6016" y="357"/>
                    <a:pt x="6027" y="389"/>
                    <a:pt x="6027" y="431"/>
                  </a:cubicBezTo>
                  <a:cubicBezTo>
                    <a:pt x="6027" y="458"/>
                    <a:pt x="6021" y="497"/>
                    <a:pt x="6008" y="547"/>
                  </a:cubicBezTo>
                  <a:lnTo>
                    <a:pt x="5966" y="718"/>
                  </a:lnTo>
                  <a:cubicBezTo>
                    <a:pt x="5954" y="766"/>
                    <a:pt x="5948" y="799"/>
                    <a:pt x="5948" y="819"/>
                  </a:cubicBezTo>
                  <a:cubicBezTo>
                    <a:pt x="5948" y="836"/>
                    <a:pt x="5951" y="849"/>
                    <a:pt x="5957" y="857"/>
                  </a:cubicBezTo>
                  <a:cubicBezTo>
                    <a:pt x="5962" y="864"/>
                    <a:pt x="5971" y="868"/>
                    <a:pt x="5984" y="868"/>
                  </a:cubicBezTo>
                  <a:cubicBezTo>
                    <a:pt x="5997" y="868"/>
                    <a:pt x="6011" y="863"/>
                    <a:pt x="6025" y="852"/>
                  </a:cubicBezTo>
                  <a:cubicBezTo>
                    <a:pt x="6040" y="842"/>
                    <a:pt x="6061" y="821"/>
                    <a:pt x="6088" y="791"/>
                  </a:cubicBezTo>
                  <a:lnTo>
                    <a:pt x="6125" y="828"/>
                  </a:lnTo>
                  <a:cubicBezTo>
                    <a:pt x="6083" y="872"/>
                    <a:pt x="6049" y="902"/>
                    <a:pt x="6022" y="919"/>
                  </a:cubicBezTo>
                  <a:cubicBezTo>
                    <a:pt x="5996" y="935"/>
                    <a:pt x="5966" y="943"/>
                    <a:pt x="5932" y="943"/>
                  </a:cubicBezTo>
                  <a:cubicBezTo>
                    <a:pt x="5904" y="943"/>
                    <a:pt x="5881" y="933"/>
                    <a:pt x="5865" y="913"/>
                  </a:cubicBezTo>
                  <a:cubicBezTo>
                    <a:pt x="5848" y="893"/>
                    <a:pt x="5839" y="868"/>
                    <a:pt x="5839" y="836"/>
                  </a:cubicBezTo>
                  <a:cubicBezTo>
                    <a:pt x="5839" y="807"/>
                    <a:pt x="5847" y="766"/>
                    <a:pt x="5861" y="711"/>
                  </a:cubicBezTo>
                  <a:lnTo>
                    <a:pt x="5889" y="598"/>
                  </a:lnTo>
                  <a:cubicBezTo>
                    <a:pt x="5899" y="558"/>
                    <a:pt x="5906" y="528"/>
                    <a:pt x="5909" y="507"/>
                  </a:cubicBezTo>
                  <a:cubicBezTo>
                    <a:pt x="5913" y="487"/>
                    <a:pt x="5914" y="471"/>
                    <a:pt x="5914" y="460"/>
                  </a:cubicBezTo>
                  <a:cubicBezTo>
                    <a:pt x="5914" y="429"/>
                    <a:pt x="5909" y="407"/>
                    <a:pt x="5899" y="394"/>
                  </a:cubicBezTo>
                  <a:cubicBezTo>
                    <a:pt x="5889" y="382"/>
                    <a:pt x="5873" y="375"/>
                    <a:pt x="5851" y="375"/>
                  </a:cubicBezTo>
                  <a:cubicBezTo>
                    <a:pt x="5833" y="375"/>
                    <a:pt x="5813" y="383"/>
                    <a:pt x="5791" y="397"/>
                  </a:cubicBezTo>
                  <a:cubicBezTo>
                    <a:pt x="5769" y="412"/>
                    <a:pt x="5747" y="435"/>
                    <a:pt x="5723" y="465"/>
                  </a:cubicBezTo>
                  <a:cubicBezTo>
                    <a:pt x="5699" y="495"/>
                    <a:pt x="5680" y="524"/>
                    <a:pt x="5666" y="552"/>
                  </a:cubicBezTo>
                  <a:cubicBezTo>
                    <a:pt x="5651" y="579"/>
                    <a:pt x="5640" y="612"/>
                    <a:pt x="5632" y="651"/>
                  </a:cubicBezTo>
                  <a:lnTo>
                    <a:pt x="5573" y="933"/>
                  </a:lnTo>
                  <a:lnTo>
                    <a:pt x="5460" y="933"/>
                  </a:lnTo>
                  <a:lnTo>
                    <a:pt x="5627" y="187"/>
                  </a:lnTo>
                  <a:cubicBezTo>
                    <a:pt x="5638" y="141"/>
                    <a:pt x="5643" y="109"/>
                    <a:pt x="5643" y="91"/>
                  </a:cubicBezTo>
                  <a:cubicBezTo>
                    <a:pt x="5643" y="73"/>
                    <a:pt x="5638" y="60"/>
                    <a:pt x="5626" y="52"/>
                  </a:cubicBezTo>
                  <a:cubicBezTo>
                    <a:pt x="5615" y="45"/>
                    <a:pt x="5595" y="41"/>
                    <a:pt x="5567" y="40"/>
                  </a:cubicBezTo>
                  <a:lnTo>
                    <a:pt x="5575" y="6"/>
                  </a:lnTo>
                  <a:lnTo>
                    <a:pt x="57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 name="Freeform 54">
              <a:extLst>
                <a:ext uri="{FF2B5EF4-FFF2-40B4-BE49-F238E27FC236}">
                  <a16:creationId xmlns:a16="http://schemas.microsoft.com/office/drawing/2014/main" id="{8ECBA7E9-B4A9-F9F5-499D-49523137B532}"/>
                </a:ext>
              </a:extLst>
            </p:cNvPr>
            <p:cNvSpPr>
              <a:spLocks/>
            </p:cNvSpPr>
            <p:nvPr/>
          </p:nvSpPr>
          <p:spPr bwMode="auto">
            <a:xfrm>
              <a:off x="2708275" y="2560638"/>
              <a:ext cx="1477963" cy="15875"/>
            </a:xfrm>
            <a:custGeom>
              <a:avLst/>
              <a:gdLst>
                <a:gd name="T0" fmla="*/ 0 w 931"/>
                <a:gd name="T1" fmla="*/ 0 h 10"/>
                <a:gd name="T2" fmla="*/ 466 w 931"/>
                <a:gd name="T3" fmla="*/ 0 h 10"/>
                <a:gd name="T4" fmla="*/ 931 w 931"/>
                <a:gd name="T5" fmla="*/ 0 h 10"/>
                <a:gd name="T6" fmla="*/ 931 w 931"/>
                <a:gd name="T7" fmla="*/ 10 h 10"/>
                <a:gd name="T8" fmla="*/ 466 w 931"/>
                <a:gd name="T9" fmla="*/ 10 h 10"/>
                <a:gd name="T10" fmla="*/ 0 w 931"/>
                <a:gd name="T11" fmla="*/ 10 h 10"/>
                <a:gd name="T12" fmla="*/ 0 w 93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31" h="10">
                  <a:moveTo>
                    <a:pt x="0" y="0"/>
                  </a:moveTo>
                  <a:lnTo>
                    <a:pt x="466" y="0"/>
                  </a:lnTo>
                  <a:lnTo>
                    <a:pt x="931" y="0"/>
                  </a:lnTo>
                  <a:lnTo>
                    <a:pt x="931" y="10"/>
                  </a:lnTo>
                  <a:lnTo>
                    <a:pt x="466"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61" name="Freeform 55">
              <a:extLst>
                <a:ext uri="{FF2B5EF4-FFF2-40B4-BE49-F238E27FC236}">
                  <a16:creationId xmlns:a16="http://schemas.microsoft.com/office/drawing/2014/main" id="{8F473D71-D406-AC9E-6171-4ADD939557AD}"/>
                </a:ext>
              </a:extLst>
            </p:cNvPr>
            <p:cNvSpPr>
              <a:spLocks noEditPoints="1"/>
            </p:cNvSpPr>
            <p:nvPr/>
          </p:nvSpPr>
          <p:spPr bwMode="auto">
            <a:xfrm>
              <a:off x="4210050" y="2325688"/>
              <a:ext cx="1096963" cy="236537"/>
            </a:xfrm>
            <a:custGeom>
              <a:avLst/>
              <a:gdLst>
                <a:gd name="T0" fmla="*/ 5365 w 5760"/>
                <a:gd name="T1" fmla="*/ 0 h 1238"/>
                <a:gd name="T2" fmla="*/ 5658 w 5760"/>
                <a:gd name="T3" fmla="*/ 217 h 1238"/>
                <a:gd name="T4" fmla="*/ 5760 w 5760"/>
                <a:gd name="T5" fmla="*/ 619 h 1238"/>
                <a:gd name="T6" fmla="*/ 5658 w 5760"/>
                <a:gd name="T7" fmla="*/ 1022 h 1238"/>
                <a:gd name="T8" fmla="*/ 5365 w 5760"/>
                <a:gd name="T9" fmla="*/ 1238 h 1238"/>
                <a:gd name="T10" fmla="*/ 5349 w 5760"/>
                <a:gd name="T11" fmla="*/ 1188 h 1238"/>
                <a:gd name="T12" fmla="*/ 5574 w 5760"/>
                <a:gd name="T13" fmla="*/ 989 h 1238"/>
                <a:gd name="T14" fmla="*/ 5647 w 5760"/>
                <a:gd name="T15" fmla="*/ 613 h 1238"/>
                <a:gd name="T16" fmla="*/ 5574 w 5760"/>
                <a:gd name="T17" fmla="*/ 247 h 1238"/>
                <a:gd name="T18" fmla="*/ 5348 w 5760"/>
                <a:gd name="T19" fmla="*/ 51 h 1238"/>
                <a:gd name="T20" fmla="*/ 5365 w 5760"/>
                <a:gd name="T21" fmla="*/ 0 h 1238"/>
                <a:gd name="T22" fmla="*/ 395 w 5760"/>
                <a:gd name="T23" fmla="*/ 0 h 1238"/>
                <a:gd name="T24" fmla="*/ 412 w 5760"/>
                <a:gd name="T25" fmla="*/ 51 h 1238"/>
                <a:gd name="T26" fmla="*/ 186 w 5760"/>
                <a:gd name="T27" fmla="*/ 247 h 1238"/>
                <a:gd name="T28" fmla="*/ 113 w 5760"/>
                <a:gd name="T29" fmla="*/ 613 h 1238"/>
                <a:gd name="T30" fmla="*/ 186 w 5760"/>
                <a:gd name="T31" fmla="*/ 989 h 1238"/>
                <a:gd name="T32" fmla="*/ 410 w 5760"/>
                <a:gd name="T33" fmla="*/ 1188 h 1238"/>
                <a:gd name="T34" fmla="*/ 395 w 5760"/>
                <a:gd name="T35" fmla="*/ 1238 h 1238"/>
                <a:gd name="T36" fmla="*/ 102 w 5760"/>
                <a:gd name="T37" fmla="*/ 1022 h 1238"/>
                <a:gd name="T38" fmla="*/ 0 w 5760"/>
                <a:gd name="T39" fmla="*/ 619 h 1238"/>
                <a:gd name="T40" fmla="*/ 102 w 5760"/>
                <a:gd name="T41" fmla="*/ 217 h 1238"/>
                <a:gd name="T42" fmla="*/ 395 w 5760"/>
                <a:gd name="T43" fmla="*/ 0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0" h="1238">
                  <a:moveTo>
                    <a:pt x="5365" y="0"/>
                  </a:moveTo>
                  <a:cubicBezTo>
                    <a:pt x="5492" y="34"/>
                    <a:pt x="5590" y="106"/>
                    <a:pt x="5658" y="217"/>
                  </a:cubicBezTo>
                  <a:cubicBezTo>
                    <a:pt x="5726" y="328"/>
                    <a:pt x="5760" y="462"/>
                    <a:pt x="5760" y="619"/>
                  </a:cubicBezTo>
                  <a:cubicBezTo>
                    <a:pt x="5760" y="777"/>
                    <a:pt x="5726" y="911"/>
                    <a:pt x="5658" y="1022"/>
                  </a:cubicBezTo>
                  <a:cubicBezTo>
                    <a:pt x="5590" y="1132"/>
                    <a:pt x="5493" y="1204"/>
                    <a:pt x="5365" y="1238"/>
                  </a:cubicBezTo>
                  <a:lnTo>
                    <a:pt x="5349" y="1188"/>
                  </a:lnTo>
                  <a:cubicBezTo>
                    <a:pt x="5450" y="1154"/>
                    <a:pt x="5525" y="1088"/>
                    <a:pt x="5574" y="989"/>
                  </a:cubicBezTo>
                  <a:cubicBezTo>
                    <a:pt x="5622" y="891"/>
                    <a:pt x="5647" y="765"/>
                    <a:pt x="5647" y="613"/>
                  </a:cubicBezTo>
                  <a:cubicBezTo>
                    <a:pt x="5647" y="466"/>
                    <a:pt x="5623" y="344"/>
                    <a:pt x="5574" y="247"/>
                  </a:cubicBezTo>
                  <a:cubicBezTo>
                    <a:pt x="5525" y="149"/>
                    <a:pt x="5450" y="84"/>
                    <a:pt x="5348" y="51"/>
                  </a:cubicBezTo>
                  <a:lnTo>
                    <a:pt x="5365" y="0"/>
                  </a:lnTo>
                  <a:close/>
                  <a:moveTo>
                    <a:pt x="395" y="0"/>
                  </a:moveTo>
                  <a:lnTo>
                    <a:pt x="412" y="51"/>
                  </a:lnTo>
                  <a:cubicBezTo>
                    <a:pt x="311" y="84"/>
                    <a:pt x="235" y="149"/>
                    <a:pt x="186" y="247"/>
                  </a:cubicBezTo>
                  <a:cubicBezTo>
                    <a:pt x="137" y="344"/>
                    <a:pt x="113" y="466"/>
                    <a:pt x="113" y="613"/>
                  </a:cubicBezTo>
                  <a:cubicBezTo>
                    <a:pt x="113" y="765"/>
                    <a:pt x="137" y="891"/>
                    <a:pt x="186" y="989"/>
                  </a:cubicBezTo>
                  <a:cubicBezTo>
                    <a:pt x="235" y="1088"/>
                    <a:pt x="310" y="1154"/>
                    <a:pt x="410" y="1188"/>
                  </a:cubicBezTo>
                  <a:lnTo>
                    <a:pt x="395" y="1238"/>
                  </a:lnTo>
                  <a:cubicBezTo>
                    <a:pt x="267" y="1204"/>
                    <a:pt x="170" y="1132"/>
                    <a:pt x="102" y="1022"/>
                  </a:cubicBezTo>
                  <a:cubicBezTo>
                    <a:pt x="34" y="911"/>
                    <a:pt x="0" y="777"/>
                    <a:pt x="0" y="619"/>
                  </a:cubicBezTo>
                  <a:cubicBezTo>
                    <a:pt x="0" y="462"/>
                    <a:pt x="34" y="328"/>
                    <a:pt x="102" y="217"/>
                  </a:cubicBezTo>
                  <a:cubicBezTo>
                    <a:pt x="170" y="106"/>
                    <a:pt x="268" y="34"/>
                    <a:pt x="3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2" name="Freeform 56">
              <a:extLst>
                <a:ext uri="{FF2B5EF4-FFF2-40B4-BE49-F238E27FC236}">
                  <a16:creationId xmlns:a16="http://schemas.microsoft.com/office/drawing/2014/main" id="{6B1B75A6-59BD-6F8F-F267-11BE26A2318B}"/>
                </a:ext>
              </a:extLst>
            </p:cNvPr>
            <p:cNvSpPr>
              <a:spLocks noEditPoints="1"/>
            </p:cNvSpPr>
            <p:nvPr/>
          </p:nvSpPr>
          <p:spPr bwMode="auto">
            <a:xfrm>
              <a:off x="4314825" y="2344738"/>
              <a:ext cx="527050" cy="173037"/>
            </a:xfrm>
            <a:custGeom>
              <a:avLst/>
              <a:gdLst>
                <a:gd name="T0" fmla="*/ 904 w 2769"/>
                <a:gd name="T1" fmla="*/ 72 h 911"/>
                <a:gd name="T2" fmla="*/ 817 w 2769"/>
                <a:gd name="T3" fmla="*/ 189 h 911"/>
                <a:gd name="T4" fmla="*/ 847 w 2769"/>
                <a:gd name="T5" fmla="*/ 427 h 911"/>
                <a:gd name="T6" fmla="*/ 1007 w 2769"/>
                <a:gd name="T7" fmla="*/ 476 h 911"/>
                <a:gd name="T8" fmla="*/ 1093 w 2769"/>
                <a:gd name="T9" fmla="*/ 443 h 911"/>
                <a:gd name="T10" fmla="*/ 1140 w 2769"/>
                <a:gd name="T11" fmla="*/ 402 h 911"/>
                <a:gd name="T12" fmla="*/ 1150 w 2769"/>
                <a:gd name="T13" fmla="*/ 337 h 911"/>
                <a:gd name="T14" fmla="*/ 1077 w 2769"/>
                <a:gd name="T15" fmla="*/ 88 h 911"/>
                <a:gd name="T16" fmla="*/ 2209 w 2769"/>
                <a:gd name="T17" fmla="*/ 11 h 911"/>
                <a:gd name="T18" fmla="*/ 2769 w 2769"/>
                <a:gd name="T19" fmla="*/ 42 h 911"/>
                <a:gd name="T20" fmla="*/ 2295 w 2769"/>
                <a:gd name="T21" fmla="*/ 906 h 911"/>
                <a:gd name="T22" fmla="*/ 2646 w 2769"/>
                <a:gd name="T23" fmla="*/ 129 h 911"/>
                <a:gd name="T24" fmla="*/ 2359 w 2769"/>
                <a:gd name="T25" fmla="*/ 119 h 911"/>
                <a:gd name="T26" fmla="*/ 2290 w 2769"/>
                <a:gd name="T27" fmla="*/ 138 h 911"/>
                <a:gd name="T28" fmla="*/ 2252 w 2769"/>
                <a:gd name="T29" fmla="*/ 222 h 911"/>
                <a:gd name="T30" fmla="*/ 2209 w 2769"/>
                <a:gd name="T31" fmla="*/ 11 h 911"/>
                <a:gd name="T32" fmla="*/ 1914 w 2769"/>
                <a:gd name="T33" fmla="*/ 53 h 911"/>
                <a:gd name="T34" fmla="*/ 1969 w 2769"/>
                <a:gd name="T35" fmla="*/ 271 h 911"/>
                <a:gd name="T36" fmla="*/ 1908 w 2769"/>
                <a:gd name="T37" fmla="*/ 390 h 911"/>
                <a:gd name="T38" fmla="*/ 1750 w 2769"/>
                <a:gd name="T39" fmla="*/ 568 h 911"/>
                <a:gd name="T40" fmla="*/ 1814 w 2769"/>
                <a:gd name="T41" fmla="*/ 797 h 911"/>
                <a:gd name="T42" fmla="*/ 1897 w 2769"/>
                <a:gd name="T43" fmla="*/ 780 h 911"/>
                <a:gd name="T44" fmla="*/ 1932 w 2769"/>
                <a:gd name="T45" fmla="*/ 710 h 911"/>
                <a:gd name="T46" fmla="*/ 1977 w 2769"/>
                <a:gd name="T47" fmla="*/ 901 h 911"/>
                <a:gd name="T48" fmla="*/ 1440 w 2769"/>
                <a:gd name="T49" fmla="*/ 870 h 911"/>
                <a:gd name="T50" fmla="*/ 1651 w 2769"/>
                <a:gd name="T51" fmla="*/ 560 h 911"/>
                <a:gd name="T52" fmla="*/ 1814 w 2769"/>
                <a:gd name="T53" fmla="*/ 353 h 911"/>
                <a:gd name="T54" fmla="*/ 1848 w 2769"/>
                <a:gd name="T55" fmla="*/ 227 h 911"/>
                <a:gd name="T56" fmla="*/ 1784 w 2769"/>
                <a:gd name="T57" fmla="*/ 82 h 911"/>
                <a:gd name="T58" fmla="*/ 1538 w 2769"/>
                <a:gd name="T59" fmla="*/ 196 h 911"/>
                <a:gd name="T60" fmla="*/ 1459 w 2769"/>
                <a:gd name="T61" fmla="*/ 71 h 911"/>
                <a:gd name="T62" fmla="*/ 1731 w 2769"/>
                <a:gd name="T63" fmla="*/ 0 h 911"/>
                <a:gd name="T64" fmla="*/ 1202 w 2769"/>
                <a:gd name="T65" fmla="*/ 95 h 911"/>
                <a:gd name="T66" fmla="*/ 1221 w 2769"/>
                <a:gd name="T67" fmla="*/ 648 h 911"/>
                <a:gd name="T68" fmla="*/ 851 w 2769"/>
                <a:gd name="T69" fmla="*/ 911 h 911"/>
                <a:gd name="T70" fmla="*/ 824 w 2769"/>
                <a:gd name="T71" fmla="*/ 844 h 911"/>
                <a:gd name="T72" fmla="*/ 1090 w 2769"/>
                <a:gd name="T73" fmla="*/ 683 h 911"/>
                <a:gd name="T74" fmla="*/ 1138 w 2769"/>
                <a:gd name="T75" fmla="*/ 473 h 911"/>
                <a:gd name="T76" fmla="*/ 915 w 2769"/>
                <a:gd name="T77" fmla="*/ 549 h 911"/>
                <a:gd name="T78" fmla="*/ 711 w 2769"/>
                <a:gd name="T79" fmla="*/ 426 h 911"/>
                <a:gd name="T80" fmla="*/ 705 w 2769"/>
                <a:gd name="T81" fmla="*/ 178 h 911"/>
                <a:gd name="T82" fmla="*/ 859 w 2769"/>
                <a:gd name="T83" fmla="*/ 23 h 911"/>
                <a:gd name="T84" fmla="*/ 305 w 2769"/>
                <a:gd name="T85" fmla="*/ 0 h 911"/>
                <a:gd name="T86" fmla="*/ 337 w 2769"/>
                <a:gd name="T87" fmla="*/ 174 h 911"/>
                <a:gd name="T88" fmla="*/ 341 w 2769"/>
                <a:gd name="T89" fmla="*/ 788 h 911"/>
                <a:gd name="T90" fmla="*/ 387 w 2769"/>
                <a:gd name="T91" fmla="*/ 838 h 911"/>
                <a:gd name="T92" fmla="*/ 519 w 2769"/>
                <a:gd name="T93" fmla="*/ 853 h 911"/>
                <a:gd name="T94" fmla="*/ 37 w 2769"/>
                <a:gd name="T95" fmla="*/ 901 h 911"/>
                <a:gd name="T96" fmla="*/ 140 w 2769"/>
                <a:gd name="T97" fmla="*/ 845 h 911"/>
                <a:gd name="T98" fmla="*/ 212 w 2769"/>
                <a:gd name="T99" fmla="*/ 797 h 911"/>
                <a:gd name="T100" fmla="*/ 219 w 2769"/>
                <a:gd name="T101" fmla="*/ 202 h 911"/>
                <a:gd name="T102" fmla="*/ 183 w 2769"/>
                <a:gd name="T103" fmla="*/ 151 h 911"/>
                <a:gd name="T104" fmla="*/ 29 w 2769"/>
                <a:gd name="T105" fmla="*/ 232 h 911"/>
                <a:gd name="T106" fmla="*/ 305 w 2769"/>
                <a:gd name="T107"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9" h="911">
                  <a:moveTo>
                    <a:pt x="986" y="56"/>
                  </a:moveTo>
                  <a:cubicBezTo>
                    <a:pt x="954" y="56"/>
                    <a:pt x="926" y="61"/>
                    <a:pt x="904" y="72"/>
                  </a:cubicBezTo>
                  <a:cubicBezTo>
                    <a:pt x="881" y="84"/>
                    <a:pt x="863" y="99"/>
                    <a:pt x="848" y="119"/>
                  </a:cubicBezTo>
                  <a:cubicBezTo>
                    <a:pt x="834" y="139"/>
                    <a:pt x="824" y="162"/>
                    <a:pt x="817" y="189"/>
                  </a:cubicBezTo>
                  <a:cubicBezTo>
                    <a:pt x="811" y="216"/>
                    <a:pt x="808" y="245"/>
                    <a:pt x="808" y="276"/>
                  </a:cubicBezTo>
                  <a:cubicBezTo>
                    <a:pt x="808" y="341"/>
                    <a:pt x="821" y="391"/>
                    <a:pt x="847" y="427"/>
                  </a:cubicBezTo>
                  <a:cubicBezTo>
                    <a:pt x="874" y="462"/>
                    <a:pt x="911" y="480"/>
                    <a:pt x="960" y="480"/>
                  </a:cubicBezTo>
                  <a:cubicBezTo>
                    <a:pt x="976" y="480"/>
                    <a:pt x="992" y="479"/>
                    <a:pt x="1007" y="476"/>
                  </a:cubicBezTo>
                  <a:cubicBezTo>
                    <a:pt x="1022" y="473"/>
                    <a:pt x="1037" y="469"/>
                    <a:pt x="1051" y="464"/>
                  </a:cubicBezTo>
                  <a:cubicBezTo>
                    <a:pt x="1065" y="458"/>
                    <a:pt x="1079" y="451"/>
                    <a:pt x="1093" y="443"/>
                  </a:cubicBezTo>
                  <a:cubicBezTo>
                    <a:pt x="1107" y="434"/>
                    <a:pt x="1119" y="425"/>
                    <a:pt x="1130" y="416"/>
                  </a:cubicBezTo>
                  <a:cubicBezTo>
                    <a:pt x="1134" y="412"/>
                    <a:pt x="1137" y="408"/>
                    <a:pt x="1140" y="402"/>
                  </a:cubicBezTo>
                  <a:cubicBezTo>
                    <a:pt x="1143" y="396"/>
                    <a:pt x="1146" y="389"/>
                    <a:pt x="1147" y="380"/>
                  </a:cubicBezTo>
                  <a:cubicBezTo>
                    <a:pt x="1149" y="371"/>
                    <a:pt x="1150" y="356"/>
                    <a:pt x="1150" y="337"/>
                  </a:cubicBezTo>
                  <a:cubicBezTo>
                    <a:pt x="1150" y="277"/>
                    <a:pt x="1144" y="226"/>
                    <a:pt x="1132" y="184"/>
                  </a:cubicBezTo>
                  <a:cubicBezTo>
                    <a:pt x="1120" y="141"/>
                    <a:pt x="1102" y="109"/>
                    <a:pt x="1077" y="88"/>
                  </a:cubicBezTo>
                  <a:cubicBezTo>
                    <a:pt x="1053" y="66"/>
                    <a:pt x="1022" y="56"/>
                    <a:pt x="986" y="56"/>
                  </a:cubicBezTo>
                  <a:close/>
                  <a:moveTo>
                    <a:pt x="2209" y="11"/>
                  </a:moveTo>
                  <a:lnTo>
                    <a:pt x="2769" y="11"/>
                  </a:lnTo>
                  <a:lnTo>
                    <a:pt x="2769" y="42"/>
                  </a:lnTo>
                  <a:lnTo>
                    <a:pt x="2389" y="906"/>
                  </a:lnTo>
                  <a:lnTo>
                    <a:pt x="2295" y="906"/>
                  </a:lnTo>
                  <a:lnTo>
                    <a:pt x="2295" y="874"/>
                  </a:lnTo>
                  <a:lnTo>
                    <a:pt x="2646" y="129"/>
                  </a:lnTo>
                  <a:lnTo>
                    <a:pt x="2646" y="119"/>
                  </a:lnTo>
                  <a:lnTo>
                    <a:pt x="2359" y="119"/>
                  </a:lnTo>
                  <a:cubicBezTo>
                    <a:pt x="2342" y="119"/>
                    <a:pt x="2327" y="121"/>
                    <a:pt x="2317" y="124"/>
                  </a:cubicBezTo>
                  <a:cubicBezTo>
                    <a:pt x="2306" y="128"/>
                    <a:pt x="2297" y="132"/>
                    <a:pt x="2290" y="138"/>
                  </a:cubicBezTo>
                  <a:cubicBezTo>
                    <a:pt x="2283" y="144"/>
                    <a:pt x="2277" y="153"/>
                    <a:pt x="2272" y="163"/>
                  </a:cubicBezTo>
                  <a:cubicBezTo>
                    <a:pt x="2267" y="173"/>
                    <a:pt x="2261" y="192"/>
                    <a:pt x="2252" y="222"/>
                  </a:cubicBezTo>
                  <a:lnTo>
                    <a:pt x="2196" y="222"/>
                  </a:lnTo>
                  <a:lnTo>
                    <a:pt x="2209" y="11"/>
                  </a:lnTo>
                  <a:close/>
                  <a:moveTo>
                    <a:pt x="1731" y="0"/>
                  </a:moveTo>
                  <a:cubicBezTo>
                    <a:pt x="1812" y="0"/>
                    <a:pt x="1873" y="18"/>
                    <a:pt x="1914" y="53"/>
                  </a:cubicBezTo>
                  <a:cubicBezTo>
                    <a:pt x="1955" y="89"/>
                    <a:pt x="1976" y="140"/>
                    <a:pt x="1976" y="208"/>
                  </a:cubicBezTo>
                  <a:cubicBezTo>
                    <a:pt x="1976" y="231"/>
                    <a:pt x="1974" y="252"/>
                    <a:pt x="1969" y="271"/>
                  </a:cubicBezTo>
                  <a:cubicBezTo>
                    <a:pt x="1965" y="290"/>
                    <a:pt x="1958" y="310"/>
                    <a:pt x="1948" y="329"/>
                  </a:cubicBezTo>
                  <a:cubicBezTo>
                    <a:pt x="1938" y="347"/>
                    <a:pt x="1925" y="368"/>
                    <a:pt x="1908" y="390"/>
                  </a:cubicBezTo>
                  <a:cubicBezTo>
                    <a:pt x="1892" y="411"/>
                    <a:pt x="1873" y="433"/>
                    <a:pt x="1853" y="456"/>
                  </a:cubicBezTo>
                  <a:cubicBezTo>
                    <a:pt x="1833" y="478"/>
                    <a:pt x="1799" y="515"/>
                    <a:pt x="1750" y="568"/>
                  </a:cubicBezTo>
                  <a:cubicBezTo>
                    <a:pt x="1667" y="655"/>
                    <a:pt x="1606" y="731"/>
                    <a:pt x="1568" y="797"/>
                  </a:cubicBezTo>
                  <a:lnTo>
                    <a:pt x="1814" y="797"/>
                  </a:lnTo>
                  <a:cubicBezTo>
                    <a:pt x="1835" y="797"/>
                    <a:pt x="1852" y="795"/>
                    <a:pt x="1865" y="793"/>
                  </a:cubicBezTo>
                  <a:cubicBezTo>
                    <a:pt x="1878" y="790"/>
                    <a:pt x="1889" y="786"/>
                    <a:pt x="1897" y="780"/>
                  </a:cubicBezTo>
                  <a:cubicBezTo>
                    <a:pt x="1904" y="774"/>
                    <a:pt x="1911" y="766"/>
                    <a:pt x="1915" y="756"/>
                  </a:cubicBezTo>
                  <a:cubicBezTo>
                    <a:pt x="1920" y="746"/>
                    <a:pt x="1925" y="731"/>
                    <a:pt x="1932" y="710"/>
                  </a:cubicBezTo>
                  <a:lnTo>
                    <a:pt x="1988" y="710"/>
                  </a:lnTo>
                  <a:lnTo>
                    <a:pt x="1977" y="901"/>
                  </a:lnTo>
                  <a:lnTo>
                    <a:pt x="1440" y="901"/>
                  </a:lnTo>
                  <a:lnTo>
                    <a:pt x="1440" y="870"/>
                  </a:lnTo>
                  <a:cubicBezTo>
                    <a:pt x="1459" y="824"/>
                    <a:pt x="1484" y="777"/>
                    <a:pt x="1516" y="729"/>
                  </a:cubicBezTo>
                  <a:cubicBezTo>
                    <a:pt x="1547" y="682"/>
                    <a:pt x="1592" y="625"/>
                    <a:pt x="1651" y="560"/>
                  </a:cubicBezTo>
                  <a:cubicBezTo>
                    <a:pt x="1701" y="505"/>
                    <a:pt x="1737" y="463"/>
                    <a:pt x="1760" y="434"/>
                  </a:cubicBezTo>
                  <a:cubicBezTo>
                    <a:pt x="1784" y="403"/>
                    <a:pt x="1802" y="376"/>
                    <a:pt x="1814" y="353"/>
                  </a:cubicBezTo>
                  <a:cubicBezTo>
                    <a:pt x="1826" y="330"/>
                    <a:pt x="1835" y="308"/>
                    <a:pt x="1840" y="288"/>
                  </a:cubicBezTo>
                  <a:cubicBezTo>
                    <a:pt x="1845" y="268"/>
                    <a:pt x="1848" y="248"/>
                    <a:pt x="1848" y="227"/>
                  </a:cubicBezTo>
                  <a:cubicBezTo>
                    <a:pt x="1848" y="194"/>
                    <a:pt x="1842" y="166"/>
                    <a:pt x="1832" y="141"/>
                  </a:cubicBezTo>
                  <a:cubicBezTo>
                    <a:pt x="1822" y="116"/>
                    <a:pt x="1806" y="96"/>
                    <a:pt x="1784" y="82"/>
                  </a:cubicBezTo>
                  <a:cubicBezTo>
                    <a:pt x="1762" y="67"/>
                    <a:pt x="1735" y="60"/>
                    <a:pt x="1703" y="60"/>
                  </a:cubicBezTo>
                  <a:cubicBezTo>
                    <a:pt x="1621" y="60"/>
                    <a:pt x="1567" y="105"/>
                    <a:pt x="1538" y="196"/>
                  </a:cubicBezTo>
                  <a:lnTo>
                    <a:pt x="1459" y="196"/>
                  </a:lnTo>
                  <a:lnTo>
                    <a:pt x="1459" y="71"/>
                  </a:lnTo>
                  <a:cubicBezTo>
                    <a:pt x="1512" y="46"/>
                    <a:pt x="1561" y="28"/>
                    <a:pt x="1607" y="17"/>
                  </a:cubicBezTo>
                  <a:cubicBezTo>
                    <a:pt x="1653" y="6"/>
                    <a:pt x="1694" y="0"/>
                    <a:pt x="1731" y="0"/>
                  </a:cubicBezTo>
                  <a:close/>
                  <a:moveTo>
                    <a:pt x="994" y="0"/>
                  </a:moveTo>
                  <a:cubicBezTo>
                    <a:pt x="1085" y="0"/>
                    <a:pt x="1154" y="32"/>
                    <a:pt x="1202" y="95"/>
                  </a:cubicBezTo>
                  <a:cubicBezTo>
                    <a:pt x="1250" y="158"/>
                    <a:pt x="1274" y="248"/>
                    <a:pt x="1274" y="367"/>
                  </a:cubicBezTo>
                  <a:cubicBezTo>
                    <a:pt x="1274" y="475"/>
                    <a:pt x="1256" y="569"/>
                    <a:pt x="1221" y="648"/>
                  </a:cubicBezTo>
                  <a:cubicBezTo>
                    <a:pt x="1186" y="728"/>
                    <a:pt x="1137" y="789"/>
                    <a:pt x="1073" y="833"/>
                  </a:cubicBezTo>
                  <a:cubicBezTo>
                    <a:pt x="1010" y="878"/>
                    <a:pt x="935" y="904"/>
                    <a:pt x="851" y="911"/>
                  </a:cubicBezTo>
                  <a:lnTo>
                    <a:pt x="824" y="876"/>
                  </a:lnTo>
                  <a:lnTo>
                    <a:pt x="824" y="844"/>
                  </a:lnTo>
                  <a:cubicBezTo>
                    <a:pt x="885" y="844"/>
                    <a:pt x="938" y="830"/>
                    <a:pt x="982" y="803"/>
                  </a:cubicBezTo>
                  <a:cubicBezTo>
                    <a:pt x="1027" y="776"/>
                    <a:pt x="1063" y="736"/>
                    <a:pt x="1090" y="683"/>
                  </a:cubicBezTo>
                  <a:cubicBezTo>
                    <a:pt x="1117" y="631"/>
                    <a:pt x="1135" y="561"/>
                    <a:pt x="1144" y="476"/>
                  </a:cubicBezTo>
                  <a:lnTo>
                    <a:pt x="1138" y="473"/>
                  </a:lnTo>
                  <a:cubicBezTo>
                    <a:pt x="1101" y="499"/>
                    <a:pt x="1065" y="518"/>
                    <a:pt x="1030" y="530"/>
                  </a:cubicBezTo>
                  <a:cubicBezTo>
                    <a:pt x="994" y="543"/>
                    <a:pt x="956" y="549"/>
                    <a:pt x="915" y="549"/>
                  </a:cubicBezTo>
                  <a:cubicBezTo>
                    <a:pt x="865" y="549"/>
                    <a:pt x="824" y="538"/>
                    <a:pt x="789" y="516"/>
                  </a:cubicBezTo>
                  <a:cubicBezTo>
                    <a:pt x="754" y="495"/>
                    <a:pt x="728" y="465"/>
                    <a:pt x="711" y="426"/>
                  </a:cubicBezTo>
                  <a:cubicBezTo>
                    <a:pt x="694" y="387"/>
                    <a:pt x="685" y="341"/>
                    <a:pt x="685" y="289"/>
                  </a:cubicBezTo>
                  <a:cubicBezTo>
                    <a:pt x="685" y="250"/>
                    <a:pt x="691" y="213"/>
                    <a:pt x="705" y="178"/>
                  </a:cubicBezTo>
                  <a:cubicBezTo>
                    <a:pt x="718" y="143"/>
                    <a:pt x="737" y="112"/>
                    <a:pt x="763" y="86"/>
                  </a:cubicBezTo>
                  <a:cubicBezTo>
                    <a:pt x="788" y="60"/>
                    <a:pt x="820" y="39"/>
                    <a:pt x="859" y="23"/>
                  </a:cubicBezTo>
                  <a:cubicBezTo>
                    <a:pt x="897" y="8"/>
                    <a:pt x="942" y="0"/>
                    <a:pt x="994" y="0"/>
                  </a:cubicBezTo>
                  <a:close/>
                  <a:moveTo>
                    <a:pt x="305" y="0"/>
                  </a:moveTo>
                  <a:lnTo>
                    <a:pt x="341" y="0"/>
                  </a:lnTo>
                  <a:cubicBezTo>
                    <a:pt x="338" y="42"/>
                    <a:pt x="337" y="100"/>
                    <a:pt x="337" y="174"/>
                  </a:cubicBezTo>
                  <a:lnTo>
                    <a:pt x="337" y="731"/>
                  </a:lnTo>
                  <a:cubicBezTo>
                    <a:pt x="337" y="756"/>
                    <a:pt x="339" y="775"/>
                    <a:pt x="341" y="788"/>
                  </a:cubicBezTo>
                  <a:cubicBezTo>
                    <a:pt x="344" y="801"/>
                    <a:pt x="349" y="811"/>
                    <a:pt x="356" y="819"/>
                  </a:cubicBezTo>
                  <a:cubicBezTo>
                    <a:pt x="364" y="827"/>
                    <a:pt x="374" y="833"/>
                    <a:pt x="387" y="838"/>
                  </a:cubicBezTo>
                  <a:cubicBezTo>
                    <a:pt x="401" y="843"/>
                    <a:pt x="418" y="846"/>
                    <a:pt x="438" y="848"/>
                  </a:cubicBezTo>
                  <a:cubicBezTo>
                    <a:pt x="459" y="851"/>
                    <a:pt x="486" y="852"/>
                    <a:pt x="519" y="853"/>
                  </a:cubicBezTo>
                  <a:lnTo>
                    <a:pt x="519" y="901"/>
                  </a:lnTo>
                  <a:lnTo>
                    <a:pt x="37" y="901"/>
                  </a:lnTo>
                  <a:lnTo>
                    <a:pt x="37" y="853"/>
                  </a:lnTo>
                  <a:cubicBezTo>
                    <a:pt x="85" y="851"/>
                    <a:pt x="120" y="848"/>
                    <a:pt x="140" y="845"/>
                  </a:cubicBezTo>
                  <a:cubicBezTo>
                    <a:pt x="161" y="841"/>
                    <a:pt x="177" y="835"/>
                    <a:pt x="188" y="828"/>
                  </a:cubicBezTo>
                  <a:cubicBezTo>
                    <a:pt x="199" y="821"/>
                    <a:pt x="207" y="810"/>
                    <a:pt x="212" y="797"/>
                  </a:cubicBezTo>
                  <a:cubicBezTo>
                    <a:pt x="217" y="783"/>
                    <a:pt x="219" y="761"/>
                    <a:pt x="219" y="731"/>
                  </a:cubicBezTo>
                  <a:lnTo>
                    <a:pt x="219" y="202"/>
                  </a:lnTo>
                  <a:cubicBezTo>
                    <a:pt x="219" y="184"/>
                    <a:pt x="216" y="172"/>
                    <a:pt x="210" y="163"/>
                  </a:cubicBezTo>
                  <a:cubicBezTo>
                    <a:pt x="204" y="155"/>
                    <a:pt x="195" y="151"/>
                    <a:pt x="183" y="151"/>
                  </a:cubicBezTo>
                  <a:cubicBezTo>
                    <a:pt x="169" y="151"/>
                    <a:pt x="149" y="159"/>
                    <a:pt x="124" y="173"/>
                  </a:cubicBezTo>
                  <a:cubicBezTo>
                    <a:pt x="98" y="187"/>
                    <a:pt x="66" y="207"/>
                    <a:pt x="29" y="232"/>
                  </a:cubicBezTo>
                  <a:lnTo>
                    <a:pt x="0" y="182"/>
                  </a:lnTo>
                  <a:lnTo>
                    <a:pt x="30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3" name="Freeform 57">
              <a:extLst>
                <a:ext uri="{FF2B5EF4-FFF2-40B4-BE49-F238E27FC236}">
                  <a16:creationId xmlns:a16="http://schemas.microsoft.com/office/drawing/2014/main" id="{B7464321-FB0D-E55F-4E99-B25C620BF313}"/>
                </a:ext>
              </a:extLst>
            </p:cNvPr>
            <p:cNvSpPr>
              <a:spLocks/>
            </p:cNvSpPr>
            <p:nvPr/>
          </p:nvSpPr>
          <p:spPr bwMode="auto">
            <a:xfrm>
              <a:off x="4859338" y="2487613"/>
              <a:ext cx="36513" cy="63500"/>
            </a:xfrm>
            <a:custGeom>
              <a:avLst/>
              <a:gdLst>
                <a:gd name="T0" fmla="*/ 72 w 195"/>
                <a:gd name="T1" fmla="*/ 0 h 331"/>
                <a:gd name="T2" fmla="*/ 186 w 195"/>
                <a:gd name="T3" fmla="*/ 0 h 331"/>
                <a:gd name="T4" fmla="*/ 195 w 195"/>
                <a:gd name="T5" fmla="*/ 90 h 331"/>
                <a:gd name="T6" fmla="*/ 180 w 195"/>
                <a:gd name="T7" fmla="*/ 173 h 331"/>
                <a:gd name="T8" fmla="*/ 130 w 195"/>
                <a:gd name="T9" fmla="*/ 248 h 331"/>
                <a:gd name="T10" fmla="*/ 36 w 195"/>
                <a:gd name="T11" fmla="*/ 331 h 331"/>
                <a:gd name="T12" fmla="*/ 0 w 195"/>
                <a:gd name="T13" fmla="*/ 291 h 331"/>
                <a:gd name="T14" fmla="*/ 49 w 195"/>
                <a:gd name="T15" fmla="*/ 235 h 331"/>
                <a:gd name="T16" fmla="*/ 70 w 195"/>
                <a:gd name="T17" fmla="*/ 178 h 331"/>
                <a:gd name="T18" fmla="*/ 77 w 195"/>
                <a:gd name="T19" fmla="*/ 97 h 331"/>
                <a:gd name="T20" fmla="*/ 72 w 195"/>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1">
                  <a:moveTo>
                    <a:pt x="72" y="0"/>
                  </a:moveTo>
                  <a:lnTo>
                    <a:pt x="186" y="0"/>
                  </a:lnTo>
                  <a:cubicBezTo>
                    <a:pt x="192" y="30"/>
                    <a:pt x="195" y="60"/>
                    <a:pt x="195" y="90"/>
                  </a:cubicBezTo>
                  <a:cubicBezTo>
                    <a:pt x="195" y="120"/>
                    <a:pt x="190" y="148"/>
                    <a:pt x="180" y="173"/>
                  </a:cubicBezTo>
                  <a:cubicBezTo>
                    <a:pt x="169" y="198"/>
                    <a:pt x="153" y="223"/>
                    <a:pt x="130" y="248"/>
                  </a:cubicBezTo>
                  <a:cubicBezTo>
                    <a:pt x="107" y="273"/>
                    <a:pt x="76" y="301"/>
                    <a:pt x="36" y="331"/>
                  </a:cubicBezTo>
                  <a:lnTo>
                    <a:pt x="0" y="291"/>
                  </a:lnTo>
                  <a:cubicBezTo>
                    <a:pt x="23" y="270"/>
                    <a:pt x="39" y="252"/>
                    <a:pt x="49" y="235"/>
                  </a:cubicBezTo>
                  <a:cubicBezTo>
                    <a:pt x="59" y="218"/>
                    <a:pt x="66" y="199"/>
                    <a:pt x="70" y="178"/>
                  </a:cubicBezTo>
                  <a:cubicBezTo>
                    <a:pt x="75" y="156"/>
                    <a:pt x="77" y="130"/>
                    <a:pt x="77" y="97"/>
                  </a:cubicBezTo>
                  <a:cubicBezTo>
                    <a:pt x="77" y="64"/>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4" name="Freeform 58">
              <a:extLst>
                <a:ext uri="{FF2B5EF4-FFF2-40B4-BE49-F238E27FC236}">
                  <a16:creationId xmlns:a16="http://schemas.microsoft.com/office/drawing/2014/main" id="{C4345CEB-7168-51C8-2543-06CBE352199A}"/>
                </a:ext>
              </a:extLst>
            </p:cNvPr>
            <p:cNvSpPr>
              <a:spLocks/>
            </p:cNvSpPr>
            <p:nvPr/>
          </p:nvSpPr>
          <p:spPr bwMode="auto">
            <a:xfrm>
              <a:off x="4949825" y="2346325"/>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5" name="Freeform 59">
              <a:extLst>
                <a:ext uri="{FF2B5EF4-FFF2-40B4-BE49-F238E27FC236}">
                  <a16:creationId xmlns:a16="http://schemas.microsoft.com/office/drawing/2014/main" id="{5E19F572-FA87-6EA1-B6C2-11A317BB38CB}"/>
                </a:ext>
              </a:extLst>
            </p:cNvPr>
            <p:cNvSpPr>
              <a:spLocks/>
            </p:cNvSpPr>
            <p:nvPr/>
          </p:nvSpPr>
          <p:spPr bwMode="auto">
            <a:xfrm>
              <a:off x="5118100" y="2451100"/>
              <a:ext cx="79375" cy="117475"/>
            </a:xfrm>
            <a:custGeom>
              <a:avLst/>
              <a:gdLst>
                <a:gd name="T0" fmla="*/ 219 w 412"/>
                <a:gd name="T1" fmla="*/ 0 h 617"/>
                <a:gd name="T2" fmla="*/ 304 w 412"/>
                <a:gd name="T3" fmla="*/ 11 h 617"/>
                <a:gd name="T4" fmla="*/ 361 w 412"/>
                <a:gd name="T5" fmla="*/ 41 h 617"/>
                <a:gd name="T6" fmla="*/ 392 w 412"/>
                <a:gd name="T7" fmla="*/ 87 h 617"/>
                <a:gd name="T8" fmla="*/ 402 w 412"/>
                <a:gd name="T9" fmla="*/ 145 h 617"/>
                <a:gd name="T10" fmla="*/ 400 w 412"/>
                <a:gd name="T11" fmla="*/ 179 h 617"/>
                <a:gd name="T12" fmla="*/ 391 w 412"/>
                <a:gd name="T13" fmla="*/ 211 h 617"/>
                <a:gd name="T14" fmla="*/ 374 w 412"/>
                <a:gd name="T15" fmla="*/ 242 h 617"/>
                <a:gd name="T16" fmla="*/ 347 w 412"/>
                <a:gd name="T17" fmla="*/ 275 h 617"/>
                <a:gd name="T18" fmla="*/ 316 w 412"/>
                <a:gd name="T19" fmla="*/ 311 h 617"/>
                <a:gd name="T20" fmla="*/ 275 w 412"/>
                <a:gd name="T21" fmla="*/ 353 h 617"/>
                <a:gd name="T22" fmla="*/ 227 w 412"/>
                <a:gd name="T23" fmla="*/ 401 h 617"/>
                <a:gd name="T24" fmla="*/ 179 w 412"/>
                <a:gd name="T25" fmla="*/ 450 h 617"/>
                <a:gd name="T26" fmla="*/ 136 w 412"/>
                <a:gd name="T27" fmla="*/ 497 h 617"/>
                <a:gd name="T28" fmla="*/ 104 w 412"/>
                <a:gd name="T29" fmla="*/ 539 h 617"/>
                <a:gd name="T30" fmla="*/ 281 w 412"/>
                <a:gd name="T31" fmla="*/ 539 h 617"/>
                <a:gd name="T32" fmla="*/ 316 w 412"/>
                <a:gd name="T33" fmla="*/ 538 h 617"/>
                <a:gd name="T34" fmla="*/ 339 w 412"/>
                <a:gd name="T35" fmla="*/ 530 h 617"/>
                <a:gd name="T36" fmla="*/ 354 w 412"/>
                <a:gd name="T37" fmla="*/ 513 h 617"/>
                <a:gd name="T38" fmla="*/ 368 w 412"/>
                <a:gd name="T39" fmla="*/ 481 h 617"/>
                <a:gd name="T40" fmla="*/ 412 w 412"/>
                <a:gd name="T41" fmla="*/ 481 h 617"/>
                <a:gd name="T42" fmla="*/ 408 w 412"/>
                <a:gd name="T43" fmla="*/ 549 h 617"/>
                <a:gd name="T44" fmla="*/ 403 w 412"/>
                <a:gd name="T45" fmla="*/ 617 h 617"/>
                <a:gd name="T46" fmla="*/ 0 w 412"/>
                <a:gd name="T47" fmla="*/ 617 h 617"/>
                <a:gd name="T48" fmla="*/ 0 w 412"/>
                <a:gd name="T49" fmla="*/ 592 h 617"/>
                <a:gd name="T50" fmla="*/ 26 w 412"/>
                <a:gd name="T51" fmla="*/ 541 h 617"/>
                <a:gd name="T52" fmla="*/ 61 w 412"/>
                <a:gd name="T53" fmla="*/ 491 h 617"/>
                <a:gd name="T54" fmla="*/ 104 w 412"/>
                <a:gd name="T55" fmla="*/ 438 h 617"/>
                <a:gd name="T56" fmla="*/ 158 w 412"/>
                <a:gd name="T57" fmla="*/ 381 h 617"/>
                <a:gd name="T58" fmla="*/ 231 w 412"/>
                <a:gd name="T59" fmla="*/ 304 h 617"/>
                <a:gd name="T60" fmla="*/ 275 w 412"/>
                <a:gd name="T61" fmla="*/ 248 h 617"/>
                <a:gd name="T62" fmla="*/ 297 w 412"/>
                <a:gd name="T63" fmla="*/ 202 h 617"/>
                <a:gd name="T64" fmla="*/ 303 w 412"/>
                <a:gd name="T65" fmla="*/ 157 h 617"/>
                <a:gd name="T66" fmla="*/ 296 w 412"/>
                <a:gd name="T67" fmla="*/ 112 h 617"/>
                <a:gd name="T68" fmla="*/ 276 w 412"/>
                <a:gd name="T69" fmla="*/ 77 h 617"/>
                <a:gd name="T70" fmla="*/ 244 w 412"/>
                <a:gd name="T71" fmla="*/ 55 h 617"/>
                <a:gd name="T72" fmla="*/ 198 w 412"/>
                <a:gd name="T73" fmla="*/ 47 h 617"/>
                <a:gd name="T74" fmla="*/ 124 w 412"/>
                <a:gd name="T75" fmla="*/ 71 h 617"/>
                <a:gd name="T76" fmla="*/ 77 w 412"/>
                <a:gd name="T77" fmla="*/ 141 h 617"/>
                <a:gd name="T78" fmla="*/ 15 w 412"/>
                <a:gd name="T79" fmla="*/ 141 h 617"/>
                <a:gd name="T80" fmla="*/ 15 w 412"/>
                <a:gd name="T81" fmla="*/ 48 h 617"/>
                <a:gd name="T82" fmla="*/ 127 w 412"/>
                <a:gd name="T83" fmla="*/ 11 h 617"/>
                <a:gd name="T84" fmla="*/ 219 w 412"/>
                <a:gd name="T8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17">
                  <a:moveTo>
                    <a:pt x="219" y="0"/>
                  </a:moveTo>
                  <a:cubicBezTo>
                    <a:pt x="252" y="0"/>
                    <a:pt x="280" y="4"/>
                    <a:pt x="304" y="11"/>
                  </a:cubicBezTo>
                  <a:cubicBezTo>
                    <a:pt x="327" y="18"/>
                    <a:pt x="346" y="29"/>
                    <a:pt x="361" y="41"/>
                  </a:cubicBezTo>
                  <a:cubicBezTo>
                    <a:pt x="375" y="54"/>
                    <a:pt x="386" y="69"/>
                    <a:pt x="392" y="87"/>
                  </a:cubicBezTo>
                  <a:cubicBezTo>
                    <a:pt x="399" y="105"/>
                    <a:pt x="402" y="124"/>
                    <a:pt x="402" y="145"/>
                  </a:cubicBezTo>
                  <a:cubicBezTo>
                    <a:pt x="402" y="157"/>
                    <a:pt x="401" y="169"/>
                    <a:pt x="400" y="179"/>
                  </a:cubicBezTo>
                  <a:cubicBezTo>
                    <a:pt x="398" y="190"/>
                    <a:pt x="395" y="200"/>
                    <a:pt x="391" y="211"/>
                  </a:cubicBezTo>
                  <a:cubicBezTo>
                    <a:pt x="386" y="221"/>
                    <a:pt x="381" y="231"/>
                    <a:pt x="374" y="242"/>
                  </a:cubicBezTo>
                  <a:cubicBezTo>
                    <a:pt x="367" y="252"/>
                    <a:pt x="358" y="264"/>
                    <a:pt x="347" y="275"/>
                  </a:cubicBezTo>
                  <a:cubicBezTo>
                    <a:pt x="339" y="285"/>
                    <a:pt x="329" y="297"/>
                    <a:pt x="316" y="311"/>
                  </a:cubicBezTo>
                  <a:cubicBezTo>
                    <a:pt x="304" y="324"/>
                    <a:pt x="290" y="338"/>
                    <a:pt x="275" y="353"/>
                  </a:cubicBezTo>
                  <a:cubicBezTo>
                    <a:pt x="260" y="369"/>
                    <a:pt x="244" y="385"/>
                    <a:pt x="227" y="401"/>
                  </a:cubicBezTo>
                  <a:cubicBezTo>
                    <a:pt x="211" y="418"/>
                    <a:pt x="195" y="434"/>
                    <a:pt x="179" y="450"/>
                  </a:cubicBezTo>
                  <a:cubicBezTo>
                    <a:pt x="164" y="466"/>
                    <a:pt x="149" y="482"/>
                    <a:pt x="136" y="497"/>
                  </a:cubicBezTo>
                  <a:cubicBezTo>
                    <a:pt x="123" y="513"/>
                    <a:pt x="113" y="527"/>
                    <a:pt x="104" y="539"/>
                  </a:cubicBezTo>
                  <a:lnTo>
                    <a:pt x="281" y="539"/>
                  </a:lnTo>
                  <a:cubicBezTo>
                    <a:pt x="296" y="539"/>
                    <a:pt x="308" y="539"/>
                    <a:pt x="316" y="538"/>
                  </a:cubicBezTo>
                  <a:cubicBezTo>
                    <a:pt x="325" y="537"/>
                    <a:pt x="333" y="534"/>
                    <a:pt x="339" y="530"/>
                  </a:cubicBezTo>
                  <a:cubicBezTo>
                    <a:pt x="345" y="526"/>
                    <a:pt x="350" y="521"/>
                    <a:pt x="354" y="513"/>
                  </a:cubicBezTo>
                  <a:cubicBezTo>
                    <a:pt x="358" y="505"/>
                    <a:pt x="363" y="494"/>
                    <a:pt x="368" y="481"/>
                  </a:cubicBezTo>
                  <a:lnTo>
                    <a:pt x="412" y="481"/>
                  </a:lnTo>
                  <a:cubicBezTo>
                    <a:pt x="411" y="503"/>
                    <a:pt x="409" y="526"/>
                    <a:pt x="408" y="549"/>
                  </a:cubicBezTo>
                  <a:cubicBezTo>
                    <a:pt x="406" y="572"/>
                    <a:pt x="405" y="594"/>
                    <a:pt x="403" y="617"/>
                  </a:cubicBezTo>
                  <a:lnTo>
                    <a:pt x="0" y="617"/>
                  </a:lnTo>
                  <a:lnTo>
                    <a:pt x="0" y="592"/>
                  </a:lnTo>
                  <a:cubicBezTo>
                    <a:pt x="7" y="575"/>
                    <a:pt x="16" y="558"/>
                    <a:pt x="26" y="541"/>
                  </a:cubicBezTo>
                  <a:cubicBezTo>
                    <a:pt x="36" y="525"/>
                    <a:pt x="48" y="508"/>
                    <a:pt x="61" y="491"/>
                  </a:cubicBezTo>
                  <a:cubicBezTo>
                    <a:pt x="73" y="474"/>
                    <a:pt x="88" y="456"/>
                    <a:pt x="104" y="438"/>
                  </a:cubicBezTo>
                  <a:cubicBezTo>
                    <a:pt x="120" y="419"/>
                    <a:pt x="138" y="400"/>
                    <a:pt x="158" y="381"/>
                  </a:cubicBezTo>
                  <a:cubicBezTo>
                    <a:pt x="188" y="351"/>
                    <a:pt x="212" y="325"/>
                    <a:pt x="231" y="304"/>
                  </a:cubicBezTo>
                  <a:cubicBezTo>
                    <a:pt x="249" y="283"/>
                    <a:pt x="264" y="264"/>
                    <a:pt x="275" y="248"/>
                  </a:cubicBezTo>
                  <a:cubicBezTo>
                    <a:pt x="286" y="231"/>
                    <a:pt x="293" y="216"/>
                    <a:pt x="297" y="202"/>
                  </a:cubicBezTo>
                  <a:cubicBezTo>
                    <a:pt x="301" y="188"/>
                    <a:pt x="303" y="173"/>
                    <a:pt x="303" y="157"/>
                  </a:cubicBezTo>
                  <a:cubicBezTo>
                    <a:pt x="303" y="141"/>
                    <a:pt x="301" y="126"/>
                    <a:pt x="296" y="112"/>
                  </a:cubicBezTo>
                  <a:cubicBezTo>
                    <a:pt x="292" y="99"/>
                    <a:pt x="285" y="87"/>
                    <a:pt x="276" y="77"/>
                  </a:cubicBezTo>
                  <a:cubicBezTo>
                    <a:pt x="268" y="68"/>
                    <a:pt x="257" y="61"/>
                    <a:pt x="244" y="55"/>
                  </a:cubicBezTo>
                  <a:cubicBezTo>
                    <a:pt x="231" y="50"/>
                    <a:pt x="215" y="47"/>
                    <a:pt x="198" y="47"/>
                  </a:cubicBezTo>
                  <a:cubicBezTo>
                    <a:pt x="169" y="47"/>
                    <a:pt x="144" y="55"/>
                    <a:pt x="124" y="71"/>
                  </a:cubicBezTo>
                  <a:cubicBezTo>
                    <a:pt x="104" y="87"/>
                    <a:pt x="88" y="110"/>
                    <a:pt x="77" y="141"/>
                  </a:cubicBezTo>
                  <a:lnTo>
                    <a:pt x="15" y="141"/>
                  </a:lnTo>
                  <a:lnTo>
                    <a:pt x="15" y="48"/>
                  </a:lnTo>
                  <a:cubicBezTo>
                    <a:pt x="55" y="31"/>
                    <a:pt x="93" y="19"/>
                    <a:pt x="127" y="11"/>
                  </a:cubicBezTo>
                  <a:cubicBezTo>
                    <a:pt x="161" y="4"/>
                    <a:pt x="192" y="0"/>
                    <a:pt x="2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6" name="Freeform 60">
              <a:extLst>
                <a:ext uri="{FF2B5EF4-FFF2-40B4-BE49-F238E27FC236}">
                  <a16:creationId xmlns:a16="http://schemas.microsoft.com/office/drawing/2014/main" id="{BB1122AF-559D-5DEA-DEF8-2DF7380A2650}"/>
                </a:ext>
              </a:extLst>
            </p:cNvPr>
            <p:cNvSpPr>
              <a:spLocks/>
            </p:cNvSpPr>
            <p:nvPr/>
          </p:nvSpPr>
          <p:spPr bwMode="auto">
            <a:xfrm>
              <a:off x="5391150" y="2370138"/>
              <a:ext cx="138113" cy="146050"/>
            </a:xfrm>
            <a:custGeom>
              <a:avLst/>
              <a:gdLst>
                <a:gd name="T0" fmla="*/ 41 w 87"/>
                <a:gd name="T1" fmla="*/ 0 h 92"/>
                <a:gd name="T2" fmla="*/ 53 w 87"/>
                <a:gd name="T3" fmla="*/ 0 h 92"/>
                <a:gd name="T4" fmla="*/ 87 w 87"/>
                <a:gd name="T5" fmla="*/ 92 h 92"/>
                <a:gd name="T6" fmla="*/ 73 w 87"/>
                <a:gd name="T7" fmla="*/ 92 h 92"/>
                <a:gd name="T8" fmla="*/ 46 w 87"/>
                <a:gd name="T9" fmla="*/ 14 h 92"/>
                <a:gd name="T10" fmla="*/ 13 w 87"/>
                <a:gd name="T11" fmla="*/ 92 h 92"/>
                <a:gd name="T12" fmla="*/ 0 w 87"/>
                <a:gd name="T13" fmla="*/ 92 h 92"/>
                <a:gd name="T14" fmla="*/ 41 w 87"/>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92">
                  <a:moveTo>
                    <a:pt x="41" y="0"/>
                  </a:moveTo>
                  <a:lnTo>
                    <a:pt x="53" y="0"/>
                  </a:lnTo>
                  <a:lnTo>
                    <a:pt x="87" y="92"/>
                  </a:lnTo>
                  <a:lnTo>
                    <a:pt x="73" y="92"/>
                  </a:lnTo>
                  <a:lnTo>
                    <a:pt x="46" y="14"/>
                  </a:lnTo>
                  <a:lnTo>
                    <a:pt x="13" y="92"/>
                  </a:lnTo>
                  <a:lnTo>
                    <a:pt x="0" y="92"/>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67" name="Freeform 61">
              <a:extLst>
                <a:ext uri="{FF2B5EF4-FFF2-40B4-BE49-F238E27FC236}">
                  <a16:creationId xmlns:a16="http://schemas.microsoft.com/office/drawing/2014/main" id="{10B2BB29-771E-86FD-0627-FCE7F8134015}"/>
                </a:ext>
              </a:extLst>
            </p:cNvPr>
            <p:cNvSpPr>
              <a:spLocks noEditPoints="1"/>
            </p:cNvSpPr>
            <p:nvPr/>
          </p:nvSpPr>
          <p:spPr bwMode="auto">
            <a:xfrm>
              <a:off x="5597525" y="2346325"/>
              <a:ext cx="801688" cy="171450"/>
            </a:xfrm>
            <a:custGeom>
              <a:avLst/>
              <a:gdLst>
                <a:gd name="T0" fmla="*/ 437 w 4202"/>
                <a:gd name="T1" fmla="*/ 810 h 901"/>
                <a:gd name="T2" fmla="*/ 385 w 4202"/>
                <a:gd name="T3" fmla="*/ 456 h 901"/>
                <a:gd name="T4" fmla="*/ 1058 w 4202"/>
                <a:gd name="T5" fmla="*/ 527 h 901"/>
                <a:gd name="T6" fmla="*/ 1262 w 4202"/>
                <a:gd name="T7" fmla="*/ 792 h 901"/>
                <a:gd name="T8" fmla="*/ 1256 w 4202"/>
                <a:gd name="T9" fmla="*/ 308 h 901"/>
                <a:gd name="T10" fmla="*/ 1456 w 4202"/>
                <a:gd name="T11" fmla="*/ 638 h 901"/>
                <a:gd name="T12" fmla="*/ 970 w 4202"/>
                <a:gd name="T13" fmla="*/ 844 h 901"/>
                <a:gd name="T14" fmla="*/ 1115 w 4202"/>
                <a:gd name="T15" fmla="*/ 293 h 901"/>
                <a:gd name="T16" fmla="*/ 3745 w 4202"/>
                <a:gd name="T17" fmla="*/ 353 h 901"/>
                <a:gd name="T18" fmla="*/ 3978 w 4202"/>
                <a:gd name="T19" fmla="*/ 256 h 901"/>
                <a:gd name="T20" fmla="*/ 4042 w 4202"/>
                <a:gd name="T21" fmla="*/ 675 h 901"/>
                <a:gd name="T22" fmla="*/ 4102 w 4202"/>
                <a:gd name="T23" fmla="*/ 809 h 901"/>
                <a:gd name="T24" fmla="*/ 4008 w 4202"/>
                <a:gd name="T25" fmla="*/ 900 h 901"/>
                <a:gd name="T26" fmla="*/ 3965 w 4202"/>
                <a:gd name="T27" fmla="*/ 555 h 901"/>
                <a:gd name="T28" fmla="*/ 3927 w 4202"/>
                <a:gd name="T29" fmla="*/ 332 h 901"/>
                <a:gd name="T30" fmla="*/ 3708 w 4202"/>
                <a:gd name="T31" fmla="*/ 608 h 901"/>
                <a:gd name="T32" fmla="*/ 3643 w 4202"/>
                <a:gd name="T33" fmla="*/ 380 h 901"/>
                <a:gd name="T34" fmla="*/ 3504 w 4202"/>
                <a:gd name="T35" fmla="*/ 407 h 901"/>
                <a:gd name="T36" fmla="*/ 2384 w 4202"/>
                <a:gd name="T37" fmla="*/ 255 h 901"/>
                <a:gd name="T38" fmla="*/ 2465 w 4202"/>
                <a:gd name="T39" fmla="*/ 433 h 901"/>
                <a:gd name="T40" fmla="*/ 2832 w 4202"/>
                <a:gd name="T41" fmla="*/ 388 h 901"/>
                <a:gd name="T42" fmla="*/ 2761 w 4202"/>
                <a:gd name="T43" fmla="*/ 814 h 901"/>
                <a:gd name="T44" fmla="*/ 2930 w 4202"/>
                <a:gd name="T45" fmla="*/ 785 h 901"/>
                <a:gd name="T46" fmla="*/ 2643 w 4202"/>
                <a:gd name="T47" fmla="*/ 793 h 901"/>
                <a:gd name="T48" fmla="*/ 2719 w 4202"/>
                <a:gd name="T49" fmla="*/ 417 h 901"/>
                <a:gd name="T50" fmla="*/ 2529 w 4202"/>
                <a:gd name="T51" fmla="*/ 420 h 901"/>
                <a:gd name="T52" fmla="*/ 2262 w 4202"/>
                <a:gd name="T53" fmla="*/ 890 h 901"/>
                <a:gd name="T54" fmla="*/ 2336 w 4202"/>
                <a:gd name="T55" fmla="*/ 330 h 901"/>
                <a:gd name="T56" fmla="*/ 2294 w 4202"/>
                <a:gd name="T57" fmla="*/ 282 h 901"/>
                <a:gd name="T58" fmla="*/ 1840 w 4202"/>
                <a:gd name="T59" fmla="*/ 353 h 901"/>
                <a:gd name="T60" fmla="*/ 2079 w 4202"/>
                <a:gd name="T61" fmla="*/ 256 h 901"/>
                <a:gd name="T62" fmla="*/ 2049 w 4202"/>
                <a:gd name="T63" fmla="*/ 367 h 901"/>
                <a:gd name="T64" fmla="*/ 1894 w 4202"/>
                <a:gd name="T65" fmla="*/ 424 h 901"/>
                <a:gd name="T66" fmla="*/ 1630 w 4202"/>
                <a:gd name="T67" fmla="*/ 890 h 901"/>
                <a:gd name="T68" fmla="*/ 1730 w 4202"/>
                <a:gd name="T69" fmla="*/ 342 h 901"/>
                <a:gd name="T70" fmla="*/ 1562 w 4202"/>
                <a:gd name="T71" fmla="*/ 371 h 901"/>
                <a:gd name="T72" fmla="*/ 358 w 4202"/>
                <a:gd name="T73" fmla="*/ 59 h 901"/>
                <a:gd name="T74" fmla="*/ 579 w 4202"/>
                <a:gd name="T75" fmla="*/ 342 h 901"/>
                <a:gd name="T76" fmla="*/ 601 w 4202"/>
                <a:gd name="T77" fmla="*/ 89 h 901"/>
                <a:gd name="T78" fmla="*/ 3416 w 4202"/>
                <a:gd name="T79" fmla="*/ 0 h 901"/>
                <a:gd name="T80" fmla="*/ 3336 w 4202"/>
                <a:gd name="T81" fmla="*/ 104 h 901"/>
                <a:gd name="T82" fmla="*/ 3188 w 4202"/>
                <a:gd name="T83" fmla="*/ 802 h 901"/>
                <a:gd name="T84" fmla="*/ 2984 w 4202"/>
                <a:gd name="T85" fmla="*/ 890 h 901"/>
                <a:gd name="T86" fmla="*/ 3065 w 4202"/>
                <a:gd name="T87" fmla="*/ 783 h 901"/>
                <a:gd name="T88" fmla="*/ 3196 w 4202"/>
                <a:gd name="T89" fmla="*/ 46 h 901"/>
                <a:gd name="T90" fmla="*/ 494 w 4202"/>
                <a:gd name="T91" fmla="*/ 0 h 901"/>
                <a:gd name="T92" fmla="*/ 713 w 4202"/>
                <a:gd name="T93" fmla="*/ 329 h 901"/>
                <a:gd name="T94" fmla="*/ 682 w 4202"/>
                <a:gd name="T95" fmla="*/ 604 h 901"/>
                <a:gd name="T96" fmla="*/ 0 w 4202"/>
                <a:gd name="T97" fmla="*/ 890 h 901"/>
                <a:gd name="T98" fmla="*/ 81 w 4202"/>
                <a:gd name="T99" fmla="*/ 783 h 901"/>
                <a:gd name="T100" fmla="*/ 213 w 4202"/>
                <a:gd name="T101" fmla="*/ 4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2" h="901">
                  <a:moveTo>
                    <a:pt x="271" y="456"/>
                  </a:moveTo>
                  <a:lnTo>
                    <a:pt x="190" y="830"/>
                  </a:lnTo>
                  <a:cubicBezTo>
                    <a:pt x="216" y="832"/>
                    <a:pt x="249" y="833"/>
                    <a:pt x="288" y="833"/>
                  </a:cubicBezTo>
                  <a:cubicBezTo>
                    <a:pt x="354" y="833"/>
                    <a:pt x="403" y="825"/>
                    <a:pt x="437" y="810"/>
                  </a:cubicBezTo>
                  <a:cubicBezTo>
                    <a:pt x="470" y="795"/>
                    <a:pt x="499" y="768"/>
                    <a:pt x="522" y="730"/>
                  </a:cubicBezTo>
                  <a:cubicBezTo>
                    <a:pt x="546" y="692"/>
                    <a:pt x="558" y="645"/>
                    <a:pt x="558" y="589"/>
                  </a:cubicBezTo>
                  <a:cubicBezTo>
                    <a:pt x="558" y="545"/>
                    <a:pt x="544" y="512"/>
                    <a:pt x="515" y="489"/>
                  </a:cubicBezTo>
                  <a:cubicBezTo>
                    <a:pt x="486" y="467"/>
                    <a:pt x="443" y="456"/>
                    <a:pt x="385" y="456"/>
                  </a:cubicBezTo>
                  <a:lnTo>
                    <a:pt x="271" y="456"/>
                  </a:lnTo>
                  <a:close/>
                  <a:moveTo>
                    <a:pt x="1256" y="308"/>
                  </a:moveTo>
                  <a:cubicBezTo>
                    <a:pt x="1210" y="308"/>
                    <a:pt x="1171" y="327"/>
                    <a:pt x="1137" y="365"/>
                  </a:cubicBezTo>
                  <a:cubicBezTo>
                    <a:pt x="1104" y="403"/>
                    <a:pt x="1077" y="457"/>
                    <a:pt x="1058" y="527"/>
                  </a:cubicBezTo>
                  <a:cubicBezTo>
                    <a:pt x="1038" y="598"/>
                    <a:pt x="1029" y="658"/>
                    <a:pt x="1029" y="709"/>
                  </a:cubicBezTo>
                  <a:cubicBezTo>
                    <a:pt x="1029" y="757"/>
                    <a:pt x="1039" y="792"/>
                    <a:pt x="1058" y="815"/>
                  </a:cubicBezTo>
                  <a:cubicBezTo>
                    <a:pt x="1078" y="838"/>
                    <a:pt x="1108" y="850"/>
                    <a:pt x="1148" y="850"/>
                  </a:cubicBezTo>
                  <a:cubicBezTo>
                    <a:pt x="1191" y="850"/>
                    <a:pt x="1228" y="830"/>
                    <a:pt x="1262" y="792"/>
                  </a:cubicBezTo>
                  <a:cubicBezTo>
                    <a:pt x="1295" y="754"/>
                    <a:pt x="1321" y="700"/>
                    <a:pt x="1340" y="631"/>
                  </a:cubicBezTo>
                  <a:cubicBezTo>
                    <a:pt x="1359" y="562"/>
                    <a:pt x="1369" y="502"/>
                    <a:pt x="1369" y="450"/>
                  </a:cubicBezTo>
                  <a:cubicBezTo>
                    <a:pt x="1369" y="403"/>
                    <a:pt x="1359" y="367"/>
                    <a:pt x="1341" y="344"/>
                  </a:cubicBezTo>
                  <a:cubicBezTo>
                    <a:pt x="1323" y="320"/>
                    <a:pt x="1294" y="308"/>
                    <a:pt x="1256" y="308"/>
                  </a:cubicBezTo>
                  <a:close/>
                  <a:moveTo>
                    <a:pt x="1269" y="256"/>
                  </a:moveTo>
                  <a:cubicBezTo>
                    <a:pt x="1338" y="256"/>
                    <a:pt x="1391" y="275"/>
                    <a:pt x="1428" y="313"/>
                  </a:cubicBezTo>
                  <a:cubicBezTo>
                    <a:pt x="1464" y="351"/>
                    <a:pt x="1483" y="405"/>
                    <a:pt x="1483" y="476"/>
                  </a:cubicBezTo>
                  <a:cubicBezTo>
                    <a:pt x="1483" y="527"/>
                    <a:pt x="1474" y="581"/>
                    <a:pt x="1456" y="638"/>
                  </a:cubicBezTo>
                  <a:cubicBezTo>
                    <a:pt x="1439" y="696"/>
                    <a:pt x="1415" y="744"/>
                    <a:pt x="1384" y="783"/>
                  </a:cubicBezTo>
                  <a:cubicBezTo>
                    <a:pt x="1353" y="822"/>
                    <a:pt x="1317" y="852"/>
                    <a:pt x="1274" y="871"/>
                  </a:cubicBezTo>
                  <a:cubicBezTo>
                    <a:pt x="1231" y="891"/>
                    <a:pt x="1182" y="901"/>
                    <a:pt x="1127" y="901"/>
                  </a:cubicBezTo>
                  <a:cubicBezTo>
                    <a:pt x="1060" y="901"/>
                    <a:pt x="1007" y="882"/>
                    <a:pt x="970" y="844"/>
                  </a:cubicBezTo>
                  <a:cubicBezTo>
                    <a:pt x="933" y="806"/>
                    <a:pt x="914" y="752"/>
                    <a:pt x="914" y="681"/>
                  </a:cubicBezTo>
                  <a:cubicBezTo>
                    <a:pt x="914" y="646"/>
                    <a:pt x="920" y="606"/>
                    <a:pt x="930" y="561"/>
                  </a:cubicBezTo>
                  <a:cubicBezTo>
                    <a:pt x="944" y="499"/>
                    <a:pt x="966" y="445"/>
                    <a:pt x="998" y="399"/>
                  </a:cubicBezTo>
                  <a:cubicBezTo>
                    <a:pt x="1030" y="353"/>
                    <a:pt x="1069" y="317"/>
                    <a:pt x="1115" y="293"/>
                  </a:cubicBezTo>
                  <a:cubicBezTo>
                    <a:pt x="1162" y="268"/>
                    <a:pt x="1213" y="256"/>
                    <a:pt x="1269" y="256"/>
                  </a:cubicBezTo>
                  <a:close/>
                  <a:moveTo>
                    <a:pt x="3656" y="255"/>
                  </a:moveTo>
                  <a:cubicBezTo>
                    <a:pt x="3684" y="255"/>
                    <a:pt x="3705" y="264"/>
                    <a:pt x="3721" y="282"/>
                  </a:cubicBezTo>
                  <a:cubicBezTo>
                    <a:pt x="3737" y="300"/>
                    <a:pt x="3745" y="324"/>
                    <a:pt x="3745" y="353"/>
                  </a:cubicBezTo>
                  <a:cubicBezTo>
                    <a:pt x="3745" y="376"/>
                    <a:pt x="3740" y="402"/>
                    <a:pt x="3729" y="430"/>
                  </a:cubicBezTo>
                  <a:lnTo>
                    <a:pt x="3737" y="433"/>
                  </a:lnTo>
                  <a:cubicBezTo>
                    <a:pt x="3780" y="373"/>
                    <a:pt x="3820" y="328"/>
                    <a:pt x="3859" y="299"/>
                  </a:cubicBezTo>
                  <a:cubicBezTo>
                    <a:pt x="3897" y="270"/>
                    <a:pt x="3937" y="256"/>
                    <a:pt x="3978" y="256"/>
                  </a:cubicBezTo>
                  <a:cubicBezTo>
                    <a:pt x="4018" y="256"/>
                    <a:pt x="4049" y="268"/>
                    <a:pt x="4071" y="291"/>
                  </a:cubicBezTo>
                  <a:cubicBezTo>
                    <a:pt x="4093" y="314"/>
                    <a:pt x="4104" y="346"/>
                    <a:pt x="4104" y="388"/>
                  </a:cubicBezTo>
                  <a:cubicBezTo>
                    <a:pt x="4104" y="415"/>
                    <a:pt x="4097" y="454"/>
                    <a:pt x="4085" y="504"/>
                  </a:cubicBezTo>
                  <a:lnTo>
                    <a:pt x="4042" y="675"/>
                  </a:lnTo>
                  <a:cubicBezTo>
                    <a:pt x="4031" y="723"/>
                    <a:pt x="4025" y="756"/>
                    <a:pt x="4025" y="776"/>
                  </a:cubicBezTo>
                  <a:cubicBezTo>
                    <a:pt x="4025" y="793"/>
                    <a:pt x="4028" y="806"/>
                    <a:pt x="4033" y="814"/>
                  </a:cubicBezTo>
                  <a:cubicBezTo>
                    <a:pt x="4039" y="821"/>
                    <a:pt x="4048" y="825"/>
                    <a:pt x="4060" y="825"/>
                  </a:cubicBezTo>
                  <a:cubicBezTo>
                    <a:pt x="4073" y="825"/>
                    <a:pt x="4087" y="820"/>
                    <a:pt x="4102" y="809"/>
                  </a:cubicBezTo>
                  <a:cubicBezTo>
                    <a:pt x="4117" y="799"/>
                    <a:pt x="4137" y="778"/>
                    <a:pt x="4164" y="748"/>
                  </a:cubicBezTo>
                  <a:lnTo>
                    <a:pt x="4202" y="785"/>
                  </a:lnTo>
                  <a:cubicBezTo>
                    <a:pt x="4164" y="825"/>
                    <a:pt x="4132" y="854"/>
                    <a:pt x="4104" y="873"/>
                  </a:cubicBezTo>
                  <a:cubicBezTo>
                    <a:pt x="4076" y="891"/>
                    <a:pt x="4044" y="900"/>
                    <a:pt x="4008" y="900"/>
                  </a:cubicBezTo>
                  <a:cubicBezTo>
                    <a:pt x="3980" y="900"/>
                    <a:pt x="3958" y="890"/>
                    <a:pt x="3941" y="870"/>
                  </a:cubicBezTo>
                  <a:cubicBezTo>
                    <a:pt x="3924" y="850"/>
                    <a:pt x="3915" y="824"/>
                    <a:pt x="3915" y="793"/>
                  </a:cubicBezTo>
                  <a:cubicBezTo>
                    <a:pt x="3915" y="764"/>
                    <a:pt x="3922" y="723"/>
                    <a:pt x="3937" y="668"/>
                  </a:cubicBezTo>
                  <a:lnTo>
                    <a:pt x="3965" y="555"/>
                  </a:lnTo>
                  <a:cubicBezTo>
                    <a:pt x="3976" y="514"/>
                    <a:pt x="3983" y="484"/>
                    <a:pt x="3986" y="465"/>
                  </a:cubicBezTo>
                  <a:cubicBezTo>
                    <a:pt x="3989" y="445"/>
                    <a:pt x="3991" y="429"/>
                    <a:pt x="3991" y="417"/>
                  </a:cubicBezTo>
                  <a:cubicBezTo>
                    <a:pt x="3991" y="387"/>
                    <a:pt x="3986" y="365"/>
                    <a:pt x="3976" y="352"/>
                  </a:cubicBezTo>
                  <a:cubicBezTo>
                    <a:pt x="3966" y="339"/>
                    <a:pt x="3950" y="332"/>
                    <a:pt x="3927" y="332"/>
                  </a:cubicBezTo>
                  <a:cubicBezTo>
                    <a:pt x="3909" y="332"/>
                    <a:pt x="3889" y="339"/>
                    <a:pt x="3868" y="354"/>
                  </a:cubicBezTo>
                  <a:cubicBezTo>
                    <a:pt x="3847" y="369"/>
                    <a:pt x="3824" y="391"/>
                    <a:pt x="3801" y="420"/>
                  </a:cubicBezTo>
                  <a:cubicBezTo>
                    <a:pt x="3777" y="449"/>
                    <a:pt x="3758" y="478"/>
                    <a:pt x="3744" y="505"/>
                  </a:cubicBezTo>
                  <a:cubicBezTo>
                    <a:pt x="3729" y="533"/>
                    <a:pt x="3718" y="567"/>
                    <a:pt x="3708" y="608"/>
                  </a:cubicBezTo>
                  <a:lnTo>
                    <a:pt x="3646" y="890"/>
                  </a:lnTo>
                  <a:lnTo>
                    <a:pt x="3534" y="890"/>
                  </a:lnTo>
                  <a:lnTo>
                    <a:pt x="3629" y="476"/>
                  </a:lnTo>
                  <a:cubicBezTo>
                    <a:pt x="3638" y="435"/>
                    <a:pt x="3643" y="402"/>
                    <a:pt x="3643" y="380"/>
                  </a:cubicBezTo>
                  <a:cubicBezTo>
                    <a:pt x="3643" y="362"/>
                    <a:pt x="3640" y="350"/>
                    <a:pt x="3635" y="342"/>
                  </a:cubicBezTo>
                  <a:cubicBezTo>
                    <a:pt x="3629" y="334"/>
                    <a:pt x="3620" y="330"/>
                    <a:pt x="3608" y="330"/>
                  </a:cubicBezTo>
                  <a:cubicBezTo>
                    <a:pt x="3594" y="330"/>
                    <a:pt x="3580" y="336"/>
                    <a:pt x="3565" y="347"/>
                  </a:cubicBezTo>
                  <a:cubicBezTo>
                    <a:pt x="3550" y="358"/>
                    <a:pt x="3530" y="378"/>
                    <a:pt x="3504" y="407"/>
                  </a:cubicBezTo>
                  <a:lnTo>
                    <a:pt x="3466" y="371"/>
                  </a:lnTo>
                  <a:cubicBezTo>
                    <a:pt x="3506" y="329"/>
                    <a:pt x="3540" y="299"/>
                    <a:pt x="3566" y="282"/>
                  </a:cubicBezTo>
                  <a:cubicBezTo>
                    <a:pt x="3593" y="264"/>
                    <a:pt x="3623" y="255"/>
                    <a:pt x="3656" y="255"/>
                  </a:cubicBezTo>
                  <a:close/>
                  <a:moveTo>
                    <a:pt x="2384" y="255"/>
                  </a:moveTo>
                  <a:cubicBezTo>
                    <a:pt x="2412" y="255"/>
                    <a:pt x="2433" y="264"/>
                    <a:pt x="2449" y="282"/>
                  </a:cubicBezTo>
                  <a:cubicBezTo>
                    <a:pt x="2465" y="300"/>
                    <a:pt x="2473" y="324"/>
                    <a:pt x="2473" y="353"/>
                  </a:cubicBezTo>
                  <a:cubicBezTo>
                    <a:pt x="2473" y="376"/>
                    <a:pt x="2468" y="402"/>
                    <a:pt x="2457" y="430"/>
                  </a:cubicBezTo>
                  <a:lnTo>
                    <a:pt x="2465" y="433"/>
                  </a:lnTo>
                  <a:cubicBezTo>
                    <a:pt x="2508" y="373"/>
                    <a:pt x="2548" y="328"/>
                    <a:pt x="2587" y="299"/>
                  </a:cubicBezTo>
                  <a:cubicBezTo>
                    <a:pt x="2625" y="270"/>
                    <a:pt x="2665" y="256"/>
                    <a:pt x="2706" y="256"/>
                  </a:cubicBezTo>
                  <a:cubicBezTo>
                    <a:pt x="2746" y="256"/>
                    <a:pt x="2777" y="268"/>
                    <a:pt x="2799" y="291"/>
                  </a:cubicBezTo>
                  <a:cubicBezTo>
                    <a:pt x="2821" y="314"/>
                    <a:pt x="2832" y="346"/>
                    <a:pt x="2832" y="388"/>
                  </a:cubicBezTo>
                  <a:cubicBezTo>
                    <a:pt x="2832" y="415"/>
                    <a:pt x="2825" y="454"/>
                    <a:pt x="2813" y="504"/>
                  </a:cubicBezTo>
                  <a:lnTo>
                    <a:pt x="2770" y="675"/>
                  </a:lnTo>
                  <a:cubicBezTo>
                    <a:pt x="2759" y="723"/>
                    <a:pt x="2753" y="756"/>
                    <a:pt x="2753" y="776"/>
                  </a:cubicBezTo>
                  <a:cubicBezTo>
                    <a:pt x="2753" y="793"/>
                    <a:pt x="2756" y="806"/>
                    <a:pt x="2761" y="814"/>
                  </a:cubicBezTo>
                  <a:cubicBezTo>
                    <a:pt x="2767" y="821"/>
                    <a:pt x="2776" y="825"/>
                    <a:pt x="2788" y="825"/>
                  </a:cubicBezTo>
                  <a:cubicBezTo>
                    <a:pt x="2801" y="825"/>
                    <a:pt x="2815" y="820"/>
                    <a:pt x="2830" y="809"/>
                  </a:cubicBezTo>
                  <a:cubicBezTo>
                    <a:pt x="2845" y="799"/>
                    <a:pt x="2865" y="778"/>
                    <a:pt x="2892" y="748"/>
                  </a:cubicBezTo>
                  <a:lnTo>
                    <a:pt x="2930" y="785"/>
                  </a:lnTo>
                  <a:cubicBezTo>
                    <a:pt x="2892" y="825"/>
                    <a:pt x="2860" y="854"/>
                    <a:pt x="2832" y="873"/>
                  </a:cubicBezTo>
                  <a:cubicBezTo>
                    <a:pt x="2804" y="891"/>
                    <a:pt x="2772" y="900"/>
                    <a:pt x="2736" y="900"/>
                  </a:cubicBezTo>
                  <a:cubicBezTo>
                    <a:pt x="2708" y="900"/>
                    <a:pt x="2686" y="890"/>
                    <a:pt x="2669" y="870"/>
                  </a:cubicBezTo>
                  <a:cubicBezTo>
                    <a:pt x="2652" y="850"/>
                    <a:pt x="2643" y="824"/>
                    <a:pt x="2643" y="793"/>
                  </a:cubicBezTo>
                  <a:cubicBezTo>
                    <a:pt x="2643" y="764"/>
                    <a:pt x="2650" y="723"/>
                    <a:pt x="2665" y="668"/>
                  </a:cubicBezTo>
                  <a:lnTo>
                    <a:pt x="2693" y="555"/>
                  </a:lnTo>
                  <a:cubicBezTo>
                    <a:pt x="2704" y="514"/>
                    <a:pt x="2711" y="484"/>
                    <a:pt x="2714" y="465"/>
                  </a:cubicBezTo>
                  <a:cubicBezTo>
                    <a:pt x="2717" y="445"/>
                    <a:pt x="2719" y="429"/>
                    <a:pt x="2719" y="417"/>
                  </a:cubicBezTo>
                  <a:cubicBezTo>
                    <a:pt x="2719" y="387"/>
                    <a:pt x="2714" y="365"/>
                    <a:pt x="2704" y="352"/>
                  </a:cubicBezTo>
                  <a:cubicBezTo>
                    <a:pt x="2694" y="339"/>
                    <a:pt x="2678" y="332"/>
                    <a:pt x="2655" y="332"/>
                  </a:cubicBezTo>
                  <a:cubicBezTo>
                    <a:pt x="2637" y="332"/>
                    <a:pt x="2617" y="339"/>
                    <a:pt x="2596" y="354"/>
                  </a:cubicBezTo>
                  <a:cubicBezTo>
                    <a:pt x="2575" y="369"/>
                    <a:pt x="2552" y="391"/>
                    <a:pt x="2529" y="420"/>
                  </a:cubicBezTo>
                  <a:cubicBezTo>
                    <a:pt x="2505" y="449"/>
                    <a:pt x="2486" y="478"/>
                    <a:pt x="2472" y="505"/>
                  </a:cubicBezTo>
                  <a:cubicBezTo>
                    <a:pt x="2457" y="533"/>
                    <a:pt x="2446" y="567"/>
                    <a:pt x="2436" y="608"/>
                  </a:cubicBezTo>
                  <a:lnTo>
                    <a:pt x="2374" y="890"/>
                  </a:lnTo>
                  <a:lnTo>
                    <a:pt x="2262" y="890"/>
                  </a:lnTo>
                  <a:lnTo>
                    <a:pt x="2357" y="476"/>
                  </a:lnTo>
                  <a:cubicBezTo>
                    <a:pt x="2366" y="435"/>
                    <a:pt x="2371" y="402"/>
                    <a:pt x="2371" y="380"/>
                  </a:cubicBezTo>
                  <a:cubicBezTo>
                    <a:pt x="2371" y="362"/>
                    <a:pt x="2368" y="350"/>
                    <a:pt x="2363" y="342"/>
                  </a:cubicBezTo>
                  <a:cubicBezTo>
                    <a:pt x="2357" y="334"/>
                    <a:pt x="2348" y="330"/>
                    <a:pt x="2336" y="330"/>
                  </a:cubicBezTo>
                  <a:cubicBezTo>
                    <a:pt x="2322" y="330"/>
                    <a:pt x="2308" y="336"/>
                    <a:pt x="2293" y="347"/>
                  </a:cubicBezTo>
                  <a:cubicBezTo>
                    <a:pt x="2278" y="358"/>
                    <a:pt x="2258" y="378"/>
                    <a:pt x="2232" y="407"/>
                  </a:cubicBezTo>
                  <a:lnTo>
                    <a:pt x="2194" y="371"/>
                  </a:lnTo>
                  <a:cubicBezTo>
                    <a:pt x="2234" y="329"/>
                    <a:pt x="2268" y="299"/>
                    <a:pt x="2294" y="282"/>
                  </a:cubicBezTo>
                  <a:cubicBezTo>
                    <a:pt x="2321" y="264"/>
                    <a:pt x="2351" y="255"/>
                    <a:pt x="2384" y="255"/>
                  </a:cubicBezTo>
                  <a:close/>
                  <a:moveTo>
                    <a:pt x="1752" y="255"/>
                  </a:moveTo>
                  <a:cubicBezTo>
                    <a:pt x="1779" y="255"/>
                    <a:pt x="1801" y="264"/>
                    <a:pt x="1816" y="282"/>
                  </a:cubicBezTo>
                  <a:cubicBezTo>
                    <a:pt x="1832" y="300"/>
                    <a:pt x="1840" y="324"/>
                    <a:pt x="1840" y="353"/>
                  </a:cubicBezTo>
                  <a:cubicBezTo>
                    <a:pt x="1840" y="375"/>
                    <a:pt x="1836" y="397"/>
                    <a:pt x="1828" y="420"/>
                  </a:cubicBezTo>
                  <a:lnTo>
                    <a:pt x="1836" y="424"/>
                  </a:lnTo>
                  <a:cubicBezTo>
                    <a:pt x="1879" y="366"/>
                    <a:pt x="1920" y="323"/>
                    <a:pt x="1959" y="296"/>
                  </a:cubicBezTo>
                  <a:cubicBezTo>
                    <a:pt x="1999" y="269"/>
                    <a:pt x="2039" y="256"/>
                    <a:pt x="2079" y="256"/>
                  </a:cubicBezTo>
                  <a:cubicBezTo>
                    <a:pt x="2111" y="256"/>
                    <a:pt x="2137" y="258"/>
                    <a:pt x="2159" y="263"/>
                  </a:cubicBezTo>
                  <a:lnTo>
                    <a:pt x="2127" y="409"/>
                  </a:lnTo>
                  <a:lnTo>
                    <a:pt x="2060" y="409"/>
                  </a:lnTo>
                  <a:cubicBezTo>
                    <a:pt x="2058" y="391"/>
                    <a:pt x="2054" y="377"/>
                    <a:pt x="2049" y="367"/>
                  </a:cubicBezTo>
                  <a:cubicBezTo>
                    <a:pt x="2044" y="357"/>
                    <a:pt x="2039" y="350"/>
                    <a:pt x="2032" y="346"/>
                  </a:cubicBezTo>
                  <a:cubicBezTo>
                    <a:pt x="2026" y="342"/>
                    <a:pt x="2017" y="340"/>
                    <a:pt x="2007" y="340"/>
                  </a:cubicBezTo>
                  <a:cubicBezTo>
                    <a:pt x="1992" y="340"/>
                    <a:pt x="1975" y="347"/>
                    <a:pt x="1956" y="360"/>
                  </a:cubicBezTo>
                  <a:cubicBezTo>
                    <a:pt x="1938" y="374"/>
                    <a:pt x="1917" y="395"/>
                    <a:pt x="1894" y="424"/>
                  </a:cubicBezTo>
                  <a:cubicBezTo>
                    <a:pt x="1871" y="452"/>
                    <a:pt x="1852" y="480"/>
                    <a:pt x="1839" y="506"/>
                  </a:cubicBezTo>
                  <a:cubicBezTo>
                    <a:pt x="1825" y="533"/>
                    <a:pt x="1814" y="567"/>
                    <a:pt x="1804" y="608"/>
                  </a:cubicBezTo>
                  <a:lnTo>
                    <a:pt x="1742" y="890"/>
                  </a:lnTo>
                  <a:lnTo>
                    <a:pt x="1630" y="890"/>
                  </a:lnTo>
                  <a:lnTo>
                    <a:pt x="1724" y="476"/>
                  </a:lnTo>
                  <a:cubicBezTo>
                    <a:pt x="1730" y="450"/>
                    <a:pt x="1734" y="430"/>
                    <a:pt x="1736" y="416"/>
                  </a:cubicBezTo>
                  <a:cubicBezTo>
                    <a:pt x="1738" y="401"/>
                    <a:pt x="1739" y="389"/>
                    <a:pt x="1739" y="380"/>
                  </a:cubicBezTo>
                  <a:cubicBezTo>
                    <a:pt x="1739" y="362"/>
                    <a:pt x="1736" y="350"/>
                    <a:pt x="1730" y="342"/>
                  </a:cubicBezTo>
                  <a:cubicBezTo>
                    <a:pt x="1724" y="334"/>
                    <a:pt x="1715" y="330"/>
                    <a:pt x="1703" y="330"/>
                  </a:cubicBezTo>
                  <a:cubicBezTo>
                    <a:pt x="1690" y="330"/>
                    <a:pt x="1676" y="336"/>
                    <a:pt x="1661" y="347"/>
                  </a:cubicBezTo>
                  <a:cubicBezTo>
                    <a:pt x="1646" y="358"/>
                    <a:pt x="1625" y="378"/>
                    <a:pt x="1599" y="407"/>
                  </a:cubicBezTo>
                  <a:lnTo>
                    <a:pt x="1562" y="371"/>
                  </a:lnTo>
                  <a:cubicBezTo>
                    <a:pt x="1602" y="329"/>
                    <a:pt x="1635" y="299"/>
                    <a:pt x="1662" y="282"/>
                  </a:cubicBezTo>
                  <a:cubicBezTo>
                    <a:pt x="1689" y="264"/>
                    <a:pt x="1719" y="255"/>
                    <a:pt x="1752" y="255"/>
                  </a:cubicBezTo>
                  <a:close/>
                  <a:moveTo>
                    <a:pt x="464" y="57"/>
                  </a:moveTo>
                  <a:cubicBezTo>
                    <a:pt x="426" y="57"/>
                    <a:pt x="391" y="58"/>
                    <a:pt x="358" y="59"/>
                  </a:cubicBezTo>
                  <a:lnTo>
                    <a:pt x="284" y="399"/>
                  </a:lnTo>
                  <a:lnTo>
                    <a:pt x="376" y="399"/>
                  </a:lnTo>
                  <a:cubicBezTo>
                    <a:pt x="428" y="399"/>
                    <a:pt x="468" y="395"/>
                    <a:pt x="499" y="386"/>
                  </a:cubicBezTo>
                  <a:cubicBezTo>
                    <a:pt x="529" y="378"/>
                    <a:pt x="556" y="363"/>
                    <a:pt x="579" y="342"/>
                  </a:cubicBezTo>
                  <a:cubicBezTo>
                    <a:pt x="602" y="321"/>
                    <a:pt x="618" y="297"/>
                    <a:pt x="629" y="272"/>
                  </a:cubicBezTo>
                  <a:cubicBezTo>
                    <a:pt x="639" y="246"/>
                    <a:pt x="644" y="217"/>
                    <a:pt x="644" y="183"/>
                  </a:cubicBezTo>
                  <a:cubicBezTo>
                    <a:pt x="644" y="165"/>
                    <a:pt x="641" y="147"/>
                    <a:pt x="635" y="131"/>
                  </a:cubicBezTo>
                  <a:cubicBezTo>
                    <a:pt x="628" y="115"/>
                    <a:pt x="617" y="101"/>
                    <a:pt x="601" y="89"/>
                  </a:cubicBezTo>
                  <a:cubicBezTo>
                    <a:pt x="585" y="78"/>
                    <a:pt x="567" y="69"/>
                    <a:pt x="546" y="64"/>
                  </a:cubicBezTo>
                  <a:cubicBezTo>
                    <a:pt x="526" y="59"/>
                    <a:pt x="498" y="57"/>
                    <a:pt x="464" y="57"/>
                  </a:cubicBezTo>
                  <a:close/>
                  <a:moveTo>
                    <a:pt x="3155" y="0"/>
                  </a:moveTo>
                  <a:lnTo>
                    <a:pt x="3416" y="0"/>
                  </a:lnTo>
                  <a:lnTo>
                    <a:pt x="3409" y="31"/>
                  </a:lnTo>
                  <a:cubicBezTo>
                    <a:pt x="3392" y="35"/>
                    <a:pt x="3380" y="39"/>
                    <a:pt x="3373" y="43"/>
                  </a:cubicBezTo>
                  <a:cubicBezTo>
                    <a:pt x="3366" y="48"/>
                    <a:pt x="3359" y="54"/>
                    <a:pt x="3354" y="63"/>
                  </a:cubicBezTo>
                  <a:cubicBezTo>
                    <a:pt x="3348" y="71"/>
                    <a:pt x="3342" y="85"/>
                    <a:pt x="3336" y="104"/>
                  </a:cubicBezTo>
                  <a:cubicBezTo>
                    <a:pt x="3330" y="122"/>
                    <a:pt x="3322" y="152"/>
                    <a:pt x="3313" y="194"/>
                  </a:cubicBezTo>
                  <a:lnTo>
                    <a:pt x="3202" y="700"/>
                  </a:lnTo>
                  <a:cubicBezTo>
                    <a:pt x="3196" y="726"/>
                    <a:pt x="3192" y="746"/>
                    <a:pt x="3191" y="761"/>
                  </a:cubicBezTo>
                  <a:cubicBezTo>
                    <a:pt x="3189" y="776"/>
                    <a:pt x="3188" y="790"/>
                    <a:pt x="3188" y="802"/>
                  </a:cubicBezTo>
                  <a:cubicBezTo>
                    <a:pt x="3188" y="821"/>
                    <a:pt x="3193" y="835"/>
                    <a:pt x="3203" y="843"/>
                  </a:cubicBezTo>
                  <a:cubicBezTo>
                    <a:pt x="3213" y="851"/>
                    <a:pt x="3229" y="856"/>
                    <a:pt x="3252" y="858"/>
                  </a:cubicBezTo>
                  <a:lnTo>
                    <a:pt x="3245" y="890"/>
                  </a:lnTo>
                  <a:lnTo>
                    <a:pt x="2984" y="890"/>
                  </a:lnTo>
                  <a:lnTo>
                    <a:pt x="2991" y="858"/>
                  </a:lnTo>
                  <a:cubicBezTo>
                    <a:pt x="3008" y="855"/>
                    <a:pt x="3020" y="851"/>
                    <a:pt x="3028" y="845"/>
                  </a:cubicBezTo>
                  <a:cubicBezTo>
                    <a:pt x="3037" y="839"/>
                    <a:pt x="3044" y="831"/>
                    <a:pt x="3049" y="821"/>
                  </a:cubicBezTo>
                  <a:cubicBezTo>
                    <a:pt x="3055" y="810"/>
                    <a:pt x="3060" y="798"/>
                    <a:pt x="3065" y="783"/>
                  </a:cubicBezTo>
                  <a:cubicBezTo>
                    <a:pt x="3070" y="768"/>
                    <a:pt x="3077" y="739"/>
                    <a:pt x="3086" y="696"/>
                  </a:cubicBezTo>
                  <a:lnTo>
                    <a:pt x="3197" y="193"/>
                  </a:lnTo>
                  <a:cubicBezTo>
                    <a:pt x="3207" y="150"/>
                    <a:pt x="3212" y="115"/>
                    <a:pt x="3212" y="88"/>
                  </a:cubicBezTo>
                  <a:cubicBezTo>
                    <a:pt x="3212" y="68"/>
                    <a:pt x="3206" y="54"/>
                    <a:pt x="3196" y="46"/>
                  </a:cubicBezTo>
                  <a:cubicBezTo>
                    <a:pt x="3186" y="37"/>
                    <a:pt x="3170" y="33"/>
                    <a:pt x="3148" y="31"/>
                  </a:cubicBezTo>
                  <a:lnTo>
                    <a:pt x="3155" y="0"/>
                  </a:lnTo>
                  <a:close/>
                  <a:moveTo>
                    <a:pt x="171" y="0"/>
                  </a:moveTo>
                  <a:lnTo>
                    <a:pt x="494" y="0"/>
                  </a:lnTo>
                  <a:cubicBezTo>
                    <a:pt x="559" y="0"/>
                    <a:pt x="611" y="6"/>
                    <a:pt x="651" y="20"/>
                  </a:cubicBezTo>
                  <a:cubicBezTo>
                    <a:pt x="690" y="34"/>
                    <a:pt x="719" y="54"/>
                    <a:pt x="737" y="80"/>
                  </a:cubicBezTo>
                  <a:cubicBezTo>
                    <a:pt x="756" y="107"/>
                    <a:pt x="765" y="140"/>
                    <a:pt x="765" y="180"/>
                  </a:cubicBezTo>
                  <a:cubicBezTo>
                    <a:pt x="765" y="237"/>
                    <a:pt x="748" y="287"/>
                    <a:pt x="713" y="329"/>
                  </a:cubicBezTo>
                  <a:cubicBezTo>
                    <a:pt x="678" y="372"/>
                    <a:pt x="626" y="404"/>
                    <a:pt x="558" y="427"/>
                  </a:cubicBezTo>
                  <a:lnTo>
                    <a:pt x="556" y="434"/>
                  </a:lnTo>
                  <a:cubicBezTo>
                    <a:pt x="597" y="450"/>
                    <a:pt x="628" y="473"/>
                    <a:pt x="650" y="503"/>
                  </a:cubicBezTo>
                  <a:cubicBezTo>
                    <a:pt x="671" y="533"/>
                    <a:pt x="682" y="566"/>
                    <a:pt x="682" y="604"/>
                  </a:cubicBezTo>
                  <a:cubicBezTo>
                    <a:pt x="682" y="662"/>
                    <a:pt x="669" y="712"/>
                    <a:pt x="642" y="753"/>
                  </a:cubicBezTo>
                  <a:cubicBezTo>
                    <a:pt x="616" y="794"/>
                    <a:pt x="576" y="827"/>
                    <a:pt x="523" y="852"/>
                  </a:cubicBezTo>
                  <a:cubicBezTo>
                    <a:pt x="470" y="877"/>
                    <a:pt x="392" y="890"/>
                    <a:pt x="290" y="890"/>
                  </a:cubicBezTo>
                  <a:lnTo>
                    <a:pt x="0" y="890"/>
                  </a:lnTo>
                  <a:lnTo>
                    <a:pt x="7" y="858"/>
                  </a:lnTo>
                  <a:cubicBezTo>
                    <a:pt x="24" y="855"/>
                    <a:pt x="36" y="851"/>
                    <a:pt x="44" y="845"/>
                  </a:cubicBezTo>
                  <a:cubicBezTo>
                    <a:pt x="53" y="839"/>
                    <a:pt x="60" y="831"/>
                    <a:pt x="65" y="821"/>
                  </a:cubicBezTo>
                  <a:cubicBezTo>
                    <a:pt x="71" y="810"/>
                    <a:pt x="76" y="798"/>
                    <a:pt x="81" y="783"/>
                  </a:cubicBezTo>
                  <a:cubicBezTo>
                    <a:pt x="86" y="768"/>
                    <a:pt x="93" y="739"/>
                    <a:pt x="102" y="696"/>
                  </a:cubicBezTo>
                  <a:lnTo>
                    <a:pt x="213" y="193"/>
                  </a:lnTo>
                  <a:cubicBezTo>
                    <a:pt x="223" y="150"/>
                    <a:pt x="228" y="115"/>
                    <a:pt x="228" y="90"/>
                  </a:cubicBezTo>
                  <a:cubicBezTo>
                    <a:pt x="228" y="69"/>
                    <a:pt x="223" y="54"/>
                    <a:pt x="213" y="46"/>
                  </a:cubicBezTo>
                  <a:cubicBezTo>
                    <a:pt x="203" y="38"/>
                    <a:pt x="186" y="33"/>
                    <a:pt x="164" y="31"/>
                  </a:cubicBezTo>
                  <a:lnTo>
                    <a:pt x="1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8" name="Rectangle 62">
              <a:extLst>
                <a:ext uri="{FF2B5EF4-FFF2-40B4-BE49-F238E27FC236}">
                  <a16:creationId xmlns:a16="http://schemas.microsoft.com/office/drawing/2014/main" id="{4AB6A401-7C66-6271-515E-F6C80DC5730D}"/>
                </a:ext>
              </a:extLst>
            </p:cNvPr>
            <p:cNvSpPr>
              <a:spLocks noChangeArrowheads="1"/>
            </p:cNvSpPr>
            <p:nvPr/>
          </p:nvSpPr>
          <p:spPr bwMode="auto">
            <a:xfrm>
              <a:off x="5591175" y="2560638"/>
              <a:ext cx="815975"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69" name="Freeform 63">
              <a:extLst>
                <a:ext uri="{FF2B5EF4-FFF2-40B4-BE49-F238E27FC236}">
                  <a16:creationId xmlns:a16="http://schemas.microsoft.com/office/drawing/2014/main" id="{8FAF64B5-9461-925D-D2FB-F0531775DB65}"/>
                </a:ext>
              </a:extLst>
            </p:cNvPr>
            <p:cNvSpPr>
              <a:spLocks/>
            </p:cNvSpPr>
            <p:nvPr/>
          </p:nvSpPr>
          <p:spPr bwMode="auto">
            <a:xfrm>
              <a:off x="6484938" y="2336800"/>
              <a:ext cx="79375" cy="234950"/>
            </a:xfrm>
            <a:custGeom>
              <a:avLst/>
              <a:gdLst>
                <a:gd name="T0" fmla="*/ 395 w 412"/>
                <a:gd name="T1" fmla="*/ 0 h 1238"/>
                <a:gd name="T2" fmla="*/ 412 w 412"/>
                <a:gd name="T3" fmla="*/ 51 h 1238"/>
                <a:gd name="T4" fmla="*/ 186 w 412"/>
                <a:gd name="T5" fmla="*/ 247 h 1238"/>
                <a:gd name="T6" fmla="*/ 113 w 412"/>
                <a:gd name="T7" fmla="*/ 613 h 1238"/>
                <a:gd name="T8" fmla="*/ 186 w 412"/>
                <a:gd name="T9" fmla="*/ 989 h 1238"/>
                <a:gd name="T10" fmla="*/ 410 w 412"/>
                <a:gd name="T11" fmla="*/ 1188 h 1238"/>
                <a:gd name="T12" fmla="*/ 395 w 412"/>
                <a:gd name="T13" fmla="*/ 1238 h 1238"/>
                <a:gd name="T14" fmla="*/ 102 w 412"/>
                <a:gd name="T15" fmla="*/ 1022 h 1238"/>
                <a:gd name="T16" fmla="*/ 0 w 412"/>
                <a:gd name="T17" fmla="*/ 619 h 1238"/>
                <a:gd name="T18" fmla="*/ 102 w 412"/>
                <a:gd name="T19" fmla="*/ 217 h 1238"/>
                <a:gd name="T20" fmla="*/ 395 w 412"/>
                <a:gd name="T21" fmla="*/ 0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2" h="1238">
                  <a:moveTo>
                    <a:pt x="395" y="0"/>
                  </a:moveTo>
                  <a:lnTo>
                    <a:pt x="412" y="51"/>
                  </a:lnTo>
                  <a:cubicBezTo>
                    <a:pt x="311" y="84"/>
                    <a:pt x="235" y="149"/>
                    <a:pt x="186" y="247"/>
                  </a:cubicBezTo>
                  <a:cubicBezTo>
                    <a:pt x="137" y="344"/>
                    <a:pt x="113" y="466"/>
                    <a:pt x="113" y="613"/>
                  </a:cubicBezTo>
                  <a:cubicBezTo>
                    <a:pt x="113" y="765"/>
                    <a:pt x="137" y="891"/>
                    <a:pt x="186" y="989"/>
                  </a:cubicBezTo>
                  <a:cubicBezTo>
                    <a:pt x="235" y="1088"/>
                    <a:pt x="310" y="1154"/>
                    <a:pt x="410" y="1188"/>
                  </a:cubicBezTo>
                  <a:lnTo>
                    <a:pt x="395" y="1238"/>
                  </a:lnTo>
                  <a:cubicBezTo>
                    <a:pt x="267" y="1204"/>
                    <a:pt x="170" y="1132"/>
                    <a:pt x="102" y="1022"/>
                  </a:cubicBezTo>
                  <a:cubicBezTo>
                    <a:pt x="34" y="911"/>
                    <a:pt x="0" y="777"/>
                    <a:pt x="0" y="619"/>
                  </a:cubicBezTo>
                  <a:cubicBezTo>
                    <a:pt x="0" y="462"/>
                    <a:pt x="34" y="328"/>
                    <a:pt x="102" y="217"/>
                  </a:cubicBezTo>
                  <a:cubicBezTo>
                    <a:pt x="170" y="106"/>
                    <a:pt x="268" y="34"/>
                    <a:pt x="3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70" name="Freeform 64">
              <a:extLst>
                <a:ext uri="{FF2B5EF4-FFF2-40B4-BE49-F238E27FC236}">
                  <a16:creationId xmlns:a16="http://schemas.microsoft.com/office/drawing/2014/main" id="{C64240A6-EB25-DF6D-0F36-43980EC5B893}"/>
                </a:ext>
              </a:extLst>
            </p:cNvPr>
            <p:cNvSpPr>
              <a:spLocks/>
            </p:cNvSpPr>
            <p:nvPr/>
          </p:nvSpPr>
          <p:spPr bwMode="auto">
            <a:xfrm>
              <a:off x="6580188" y="2346325"/>
              <a:ext cx="144463" cy="171450"/>
            </a:xfrm>
            <a:custGeom>
              <a:avLst/>
              <a:gdLst>
                <a:gd name="T0" fmla="*/ 7 w 764"/>
                <a:gd name="T1" fmla="*/ 0 h 900"/>
                <a:gd name="T2" fmla="*/ 277 w 764"/>
                <a:gd name="T3" fmla="*/ 0 h 900"/>
                <a:gd name="T4" fmla="*/ 270 w 764"/>
                <a:gd name="T5" fmla="*/ 31 h 900"/>
                <a:gd name="T6" fmla="*/ 225 w 764"/>
                <a:gd name="T7" fmla="*/ 48 h 900"/>
                <a:gd name="T8" fmla="*/ 203 w 764"/>
                <a:gd name="T9" fmla="*/ 87 h 900"/>
                <a:gd name="T10" fmla="*/ 196 w 764"/>
                <a:gd name="T11" fmla="*/ 152 h 900"/>
                <a:gd name="T12" fmla="*/ 198 w 764"/>
                <a:gd name="T13" fmla="*/ 211 h 900"/>
                <a:gd name="T14" fmla="*/ 216 w 764"/>
                <a:gd name="T15" fmla="*/ 688 h 900"/>
                <a:gd name="T16" fmla="*/ 216 w 764"/>
                <a:gd name="T17" fmla="*/ 741 h 900"/>
                <a:gd name="T18" fmla="*/ 223 w 764"/>
                <a:gd name="T19" fmla="*/ 741 h 900"/>
                <a:gd name="T20" fmla="*/ 505 w 764"/>
                <a:gd name="T21" fmla="*/ 231 h 900"/>
                <a:gd name="T22" fmla="*/ 542 w 764"/>
                <a:gd name="T23" fmla="*/ 154 h 900"/>
                <a:gd name="T24" fmla="*/ 555 w 764"/>
                <a:gd name="T25" fmla="*/ 97 h 900"/>
                <a:gd name="T26" fmla="*/ 490 w 764"/>
                <a:gd name="T27" fmla="*/ 31 h 900"/>
                <a:gd name="T28" fmla="*/ 497 w 764"/>
                <a:gd name="T29" fmla="*/ 0 h 900"/>
                <a:gd name="T30" fmla="*/ 764 w 764"/>
                <a:gd name="T31" fmla="*/ 0 h 900"/>
                <a:gd name="T32" fmla="*/ 756 w 764"/>
                <a:gd name="T33" fmla="*/ 31 h 900"/>
                <a:gd name="T34" fmla="*/ 723 w 764"/>
                <a:gd name="T35" fmla="*/ 45 h 900"/>
                <a:gd name="T36" fmla="*/ 687 w 764"/>
                <a:gd name="T37" fmla="*/ 81 h 900"/>
                <a:gd name="T38" fmla="*/ 625 w 764"/>
                <a:gd name="T39" fmla="*/ 178 h 900"/>
                <a:gd name="T40" fmla="*/ 208 w 764"/>
                <a:gd name="T41" fmla="*/ 900 h 900"/>
                <a:gd name="T42" fmla="*/ 121 w 764"/>
                <a:gd name="T43" fmla="*/ 900 h 900"/>
                <a:gd name="T44" fmla="*/ 77 w 764"/>
                <a:gd name="T45" fmla="*/ 173 h 900"/>
                <a:gd name="T46" fmla="*/ 68 w 764"/>
                <a:gd name="T47" fmla="*/ 100 h 900"/>
                <a:gd name="T48" fmla="*/ 46 w 764"/>
                <a:gd name="T49" fmla="*/ 53 h 900"/>
                <a:gd name="T50" fmla="*/ 0 w 764"/>
                <a:gd name="T51" fmla="*/ 31 h 900"/>
                <a:gd name="T52" fmla="*/ 7 w 764"/>
                <a:gd name="T5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900">
                  <a:moveTo>
                    <a:pt x="7" y="0"/>
                  </a:moveTo>
                  <a:lnTo>
                    <a:pt x="277" y="0"/>
                  </a:lnTo>
                  <a:lnTo>
                    <a:pt x="270" y="31"/>
                  </a:lnTo>
                  <a:cubicBezTo>
                    <a:pt x="251" y="34"/>
                    <a:pt x="236" y="39"/>
                    <a:pt x="225" y="48"/>
                  </a:cubicBezTo>
                  <a:cubicBezTo>
                    <a:pt x="214" y="58"/>
                    <a:pt x="207" y="70"/>
                    <a:pt x="203" y="87"/>
                  </a:cubicBezTo>
                  <a:cubicBezTo>
                    <a:pt x="198" y="103"/>
                    <a:pt x="196" y="125"/>
                    <a:pt x="196" y="152"/>
                  </a:cubicBezTo>
                  <a:cubicBezTo>
                    <a:pt x="196" y="159"/>
                    <a:pt x="197" y="178"/>
                    <a:pt x="198" y="211"/>
                  </a:cubicBezTo>
                  <a:lnTo>
                    <a:pt x="216" y="688"/>
                  </a:lnTo>
                  <a:lnTo>
                    <a:pt x="216" y="741"/>
                  </a:lnTo>
                  <a:lnTo>
                    <a:pt x="223" y="741"/>
                  </a:lnTo>
                  <a:lnTo>
                    <a:pt x="505" y="231"/>
                  </a:lnTo>
                  <a:cubicBezTo>
                    <a:pt x="522" y="201"/>
                    <a:pt x="534" y="175"/>
                    <a:pt x="542" y="154"/>
                  </a:cubicBezTo>
                  <a:cubicBezTo>
                    <a:pt x="551" y="132"/>
                    <a:pt x="555" y="113"/>
                    <a:pt x="555" y="97"/>
                  </a:cubicBezTo>
                  <a:cubicBezTo>
                    <a:pt x="555" y="60"/>
                    <a:pt x="533" y="38"/>
                    <a:pt x="490" y="31"/>
                  </a:cubicBezTo>
                  <a:lnTo>
                    <a:pt x="497" y="0"/>
                  </a:lnTo>
                  <a:lnTo>
                    <a:pt x="764" y="0"/>
                  </a:lnTo>
                  <a:lnTo>
                    <a:pt x="756" y="31"/>
                  </a:lnTo>
                  <a:cubicBezTo>
                    <a:pt x="745" y="33"/>
                    <a:pt x="733" y="38"/>
                    <a:pt x="723" y="45"/>
                  </a:cubicBezTo>
                  <a:cubicBezTo>
                    <a:pt x="712" y="52"/>
                    <a:pt x="700" y="64"/>
                    <a:pt x="687" y="81"/>
                  </a:cubicBezTo>
                  <a:cubicBezTo>
                    <a:pt x="674" y="97"/>
                    <a:pt x="653" y="130"/>
                    <a:pt x="625" y="178"/>
                  </a:cubicBezTo>
                  <a:lnTo>
                    <a:pt x="208" y="900"/>
                  </a:lnTo>
                  <a:lnTo>
                    <a:pt x="121" y="900"/>
                  </a:lnTo>
                  <a:lnTo>
                    <a:pt x="77" y="173"/>
                  </a:lnTo>
                  <a:cubicBezTo>
                    <a:pt x="76" y="145"/>
                    <a:pt x="72" y="121"/>
                    <a:pt x="68" y="100"/>
                  </a:cubicBezTo>
                  <a:cubicBezTo>
                    <a:pt x="63" y="80"/>
                    <a:pt x="56" y="64"/>
                    <a:pt x="46" y="53"/>
                  </a:cubicBezTo>
                  <a:cubicBezTo>
                    <a:pt x="37" y="42"/>
                    <a:pt x="21" y="35"/>
                    <a:pt x="0" y="31"/>
                  </a:cubicBez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71" name="Freeform 65">
              <a:extLst>
                <a:ext uri="{FF2B5EF4-FFF2-40B4-BE49-F238E27FC236}">
                  <a16:creationId xmlns:a16="http://schemas.microsoft.com/office/drawing/2014/main" id="{106E1205-8D13-BEF7-7A3F-891C4BF8DFDC}"/>
                </a:ext>
              </a:extLst>
            </p:cNvPr>
            <p:cNvSpPr>
              <a:spLocks noEditPoints="1"/>
            </p:cNvSpPr>
            <p:nvPr/>
          </p:nvSpPr>
          <p:spPr bwMode="auto">
            <a:xfrm>
              <a:off x="6700838" y="2443163"/>
              <a:ext cx="63500" cy="125412"/>
            </a:xfrm>
            <a:custGeom>
              <a:avLst/>
              <a:gdLst>
                <a:gd name="T0" fmla="*/ 92 w 332"/>
                <a:gd name="T1" fmla="*/ 547 h 658"/>
                <a:gd name="T2" fmla="*/ 187 w 332"/>
                <a:gd name="T3" fmla="*/ 547 h 658"/>
                <a:gd name="T4" fmla="*/ 187 w 332"/>
                <a:gd name="T5" fmla="*/ 658 h 658"/>
                <a:gd name="T6" fmla="*/ 92 w 332"/>
                <a:gd name="T7" fmla="*/ 658 h 658"/>
                <a:gd name="T8" fmla="*/ 92 w 332"/>
                <a:gd name="T9" fmla="*/ 547 h 658"/>
                <a:gd name="T10" fmla="*/ 166 w 332"/>
                <a:gd name="T11" fmla="*/ 0 h 658"/>
                <a:gd name="T12" fmla="*/ 261 w 332"/>
                <a:gd name="T13" fmla="*/ 17 h 658"/>
                <a:gd name="T14" fmla="*/ 315 w 332"/>
                <a:gd name="T15" fmla="*/ 64 h 658"/>
                <a:gd name="T16" fmla="*/ 332 w 332"/>
                <a:gd name="T17" fmla="*/ 132 h 658"/>
                <a:gd name="T18" fmla="*/ 329 w 332"/>
                <a:gd name="T19" fmla="*/ 168 h 658"/>
                <a:gd name="T20" fmla="*/ 318 w 332"/>
                <a:gd name="T21" fmla="*/ 200 h 658"/>
                <a:gd name="T22" fmla="*/ 300 w 332"/>
                <a:gd name="T23" fmla="*/ 232 h 658"/>
                <a:gd name="T24" fmla="*/ 275 w 332"/>
                <a:gd name="T25" fmla="*/ 265 h 658"/>
                <a:gd name="T26" fmla="*/ 228 w 332"/>
                <a:gd name="T27" fmla="*/ 322 h 658"/>
                <a:gd name="T28" fmla="*/ 191 w 332"/>
                <a:gd name="T29" fmla="*/ 369 h 658"/>
                <a:gd name="T30" fmla="*/ 175 w 332"/>
                <a:gd name="T31" fmla="*/ 404 h 658"/>
                <a:gd name="T32" fmla="*/ 170 w 332"/>
                <a:gd name="T33" fmla="*/ 448 h 658"/>
                <a:gd name="T34" fmla="*/ 170 w 332"/>
                <a:gd name="T35" fmla="*/ 460 h 658"/>
                <a:gd name="T36" fmla="*/ 106 w 332"/>
                <a:gd name="T37" fmla="*/ 460 h 658"/>
                <a:gd name="T38" fmla="*/ 106 w 332"/>
                <a:gd name="T39" fmla="*/ 444 h 658"/>
                <a:gd name="T40" fmla="*/ 109 w 332"/>
                <a:gd name="T41" fmla="*/ 412 h 658"/>
                <a:gd name="T42" fmla="*/ 117 w 332"/>
                <a:gd name="T43" fmla="*/ 387 h 658"/>
                <a:gd name="T44" fmla="*/ 136 w 332"/>
                <a:gd name="T45" fmla="*/ 354 h 658"/>
                <a:gd name="T46" fmla="*/ 172 w 332"/>
                <a:gd name="T47" fmla="*/ 307 h 658"/>
                <a:gd name="T48" fmla="*/ 211 w 332"/>
                <a:gd name="T49" fmla="*/ 250 h 658"/>
                <a:gd name="T50" fmla="*/ 230 w 332"/>
                <a:gd name="T51" fmla="*/ 204 h 658"/>
                <a:gd name="T52" fmla="*/ 236 w 332"/>
                <a:gd name="T53" fmla="*/ 151 h 658"/>
                <a:gd name="T54" fmla="*/ 226 w 332"/>
                <a:gd name="T55" fmla="*/ 89 h 658"/>
                <a:gd name="T56" fmla="*/ 198 w 332"/>
                <a:gd name="T57" fmla="*/ 51 h 658"/>
                <a:gd name="T58" fmla="*/ 156 w 332"/>
                <a:gd name="T59" fmla="*/ 38 h 658"/>
                <a:gd name="T60" fmla="*/ 96 w 332"/>
                <a:gd name="T61" fmla="*/ 60 h 658"/>
                <a:gd name="T62" fmla="*/ 64 w 332"/>
                <a:gd name="T63" fmla="*/ 128 h 658"/>
                <a:gd name="T64" fmla="*/ 0 w 332"/>
                <a:gd name="T65" fmla="*/ 128 h 658"/>
                <a:gd name="T66" fmla="*/ 0 w 332"/>
                <a:gd name="T67" fmla="*/ 49 h 658"/>
                <a:gd name="T68" fmla="*/ 92 w 332"/>
                <a:gd name="T69" fmla="*/ 11 h 658"/>
                <a:gd name="T70" fmla="*/ 166 w 332"/>
                <a:gd name="T7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658">
                  <a:moveTo>
                    <a:pt x="92" y="547"/>
                  </a:moveTo>
                  <a:lnTo>
                    <a:pt x="187" y="547"/>
                  </a:lnTo>
                  <a:lnTo>
                    <a:pt x="187" y="658"/>
                  </a:lnTo>
                  <a:lnTo>
                    <a:pt x="92" y="658"/>
                  </a:lnTo>
                  <a:lnTo>
                    <a:pt x="92" y="547"/>
                  </a:lnTo>
                  <a:close/>
                  <a:moveTo>
                    <a:pt x="166" y="0"/>
                  </a:moveTo>
                  <a:cubicBezTo>
                    <a:pt x="205" y="0"/>
                    <a:pt x="236" y="6"/>
                    <a:pt x="261" y="17"/>
                  </a:cubicBezTo>
                  <a:cubicBezTo>
                    <a:pt x="286" y="28"/>
                    <a:pt x="304" y="44"/>
                    <a:pt x="315" y="64"/>
                  </a:cubicBezTo>
                  <a:cubicBezTo>
                    <a:pt x="327" y="83"/>
                    <a:pt x="332" y="106"/>
                    <a:pt x="332" y="132"/>
                  </a:cubicBezTo>
                  <a:cubicBezTo>
                    <a:pt x="332" y="145"/>
                    <a:pt x="331" y="157"/>
                    <a:pt x="329" y="168"/>
                  </a:cubicBezTo>
                  <a:cubicBezTo>
                    <a:pt x="326" y="179"/>
                    <a:pt x="323" y="190"/>
                    <a:pt x="318" y="200"/>
                  </a:cubicBezTo>
                  <a:cubicBezTo>
                    <a:pt x="313" y="210"/>
                    <a:pt x="307" y="221"/>
                    <a:pt x="300" y="232"/>
                  </a:cubicBezTo>
                  <a:cubicBezTo>
                    <a:pt x="293" y="243"/>
                    <a:pt x="284" y="254"/>
                    <a:pt x="275" y="265"/>
                  </a:cubicBezTo>
                  <a:cubicBezTo>
                    <a:pt x="266" y="276"/>
                    <a:pt x="250" y="295"/>
                    <a:pt x="228" y="322"/>
                  </a:cubicBezTo>
                  <a:cubicBezTo>
                    <a:pt x="211" y="341"/>
                    <a:pt x="199" y="357"/>
                    <a:pt x="191" y="369"/>
                  </a:cubicBezTo>
                  <a:cubicBezTo>
                    <a:pt x="184" y="381"/>
                    <a:pt x="178" y="392"/>
                    <a:pt x="175" y="404"/>
                  </a:cubicBezTo>
                  <a:cubicBezTo>
                    <a:pt x="172" y="415"/>
                    <a:pt x="170" y="430"/>
                    <a:pt x="170" y="448"/>
                  </a:cubicBezTo>
                  <a:lnTo>
                    <a:pt x="170" y="460"/>
                  </a:lnTo>
                  <a:lnTo>
                    <a:pt x="106" y="460"/>
                  </a:lnTo>
                  <a:lnTo>
                    <a:pt x="106" y="444"/>
                  </a:lnTo>
                  <a:cubicBezTo>
                    <a:pt x="106" y="430"/>
                    <a:pt x="107" y="420"/>
                    <a:pt x="109" y="412"/>
                  </a:cubicBezTo>
                  <a:cubicBezTo>
                    <a:pt x="110" y="404"/>
                    <a:pt x="113" y="396"/>
                    <a:pt x="117" y="387"/>
                  </a:cubicBezTo>
                  <a:cubicBezTo>
                    <a:pt x="121" y="378"/>
                    <a:pt x="127" y="367"/>
                    <a:pt x="136" y="354"/>
                  </a:cubicBezTo>
                  <a:cubicBezTo>
                    <a:pt x="144" y="342"/>
                    <a:pt x="156" y="326"/>
                    <a:pt x="172" y="307"/>
                  </a:cubicBezTo>
                  <a:cubicBezTo>
                    <a:pt x="190" y="283"/>
                    <a:pt x="203" y="264"/>
                    <a:pt x="211" y="250"/>
                  </a:cubicBezTo>
                  <a:cubicBezTo>
                    <a:pt x="220" y="235"/>
                    <a:pt x="226" y="220"/>
                    <a:pt x="230" y="204"/>
                  </a:cubicBezTo>
                  <a:cubicBezTo>
                    <a:pt x="234" y="188"/>
                    <a:pt x="236" y="171"/>
                    <a:pt x="236" y="151"/>
                  </a:cubicBezTo>
                  <a:cubicBezTo>
                    <a:pt x="236" y="127"/>
                    <a:pt x="233" y="106"/>
                    <a:pt x="226" y="89"/>
                  </a:cubicBezTo>
                  <a:cubicBezTo>
                    <a:pt x="219" y="72"/>
                    <a:pt x="210" y="59"/>
                    <a:pt x="198" y="51"/>
                  </a:cubicBezTo>
                  <a:cubicBezTo>
                    <a:pt x="186" y="42"/>
                    <a:pt x="172" y="38"/>
                    <a:pt x="156" y="38"/>
                  </a:cubicBezTo>
                  <a:cubicBezTo>
                    <a:pt x="131" y="38"/>
                    <a:pt x="111" y="45"/>
                    <a:pt x="96" y="60"/>
                  </a:cubicBezTo>
                  <a:cubicBezTo>
                    <a:pt x="81" y="75"/>
                    <a:pt x="70" y="98"/>
                    <a:pt x="64" y="128"/>
                  </a:cubicBezTo>
                  <a:lnTo>
                    <a:pt x="0" y="128"/>
                  </a:lnTo>
                  <a:lnTo>
                    <a:pt x="0" y="49"/>
                  </a:lnTo>
                  <a:cubicBezTo>
                    <a:pt x="36" y="31"/>
                    <a:pt x="67" y="18"/>
                    <a:pt x="92" y="11"/>
                  </a:cubicBezTo>
                  <a:cubicBezTo>
                    <a:pt x="117" y="3"/>
                    <a:pt x="142" y="0"/>
                    <a:pt x="16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72" name="Freeform 66">
              <a:extLst>
                <a:ext uri="{FF2B5EF4-FFF2-40B4-BE49-F238E27FC236}">
                  <a16:creationId xmlns:a16="http://schemas.microsoft.com/office/drawing/2014/main" id="{0009B505-49EE-4ED0-84CB-F79F6F45ED45}"/>
                </a:ext>
              </a:extLst>
            </p:cNvPr>
            <p:cNvSpPr>
              <a:spLocks/>
            </p:cNvSpPr>
            <p:nvPr/>
          </p:nvSpPr>
          <p:spPr bwMode="auto">
            <a:xfrm>
              <a:off x="6784975" y="2487613"/>
              <a:ext cx="36513" cy="63500"/>
            </a:xfrm>
            <a:custGeom>
              <a:avLst/>
              <a:gdLst>
                <a:gd name="T0" fmla="*/ 36 w 97"/>
                <a:gd name="T1" fmla="*/ 0 h 166"/>
                <a:gd name="T2" fmla="*/ 93 w 97"/>
                <a:gd name="T3" fmla="*/ 0 h 166"/>
                <a:gd name="T4" fmla="*/ 97 w 97"/>
                <a:gd name="T5" fmla="*/ 45 h 166"/>
                <a:gd name="T6" fmla="*/ 90 w 97"/>
                <a:gd name="T7" fmla="*/ 87 h 166"/>
                <a:gd name="T8" fmla="*/ 65 w 97"/>
                <a:gd name="T9" fmla="*/ 124 h 166"/>
                <a:gd name="T10" fmla="*/ 18 w 97"/>
                <a:gd name="T11" fmla="*/ 166 h 166"/>
                <a:gd name="T12" fmla="*/ 0 w 97"/>
                <a:gd name="T13" fmla="*/ 146 h 166"/>
                <a:gd name="T14" fmla="*/ 24 w 97"/>
                <a:gd name="T15" fmla="*/ 118 h 166"/>
                <a:gd name="T16" fmla="*/ 35 w 97"/>
                <a:gd name="T17" fmla="*/ 89 h 166"/>
                <a:gd name="T18" fmla="*/ 38 w 97"/>
                <a:gd name="T19" fmla="*/ 49 h 166"/>
                <a:gd name="T20" fmla="*/ 36 w 97"/>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66">
                  <a:moveTo>
                    <a:pt x="36" y="0"/>
                  </a:moveTo>
                  <a:lnTo>
                    <a:pt x="93" y="0"/>
                  </a:lnTo>
                  <a:cubicBezTo>
                    <a:pt x="96" y="15"/>
                    <a:pt x="97" y="30"/>
                    <a:pt x="97" y="45"/>
                  </a:cubicBezTo>
                  <a:cubicBezTo>
                    <a:pt x="97" y="60"/>
                    <a:pt x="95" y="74"/>
                    <a:pt x="90" y="87"/>
                  </a:cubicBezTo>
                  <a:cubicBezTo>
                    <a:pt x="84" y="99"/>
                    <a:pt x="76" y="112"/>
                    <a:pt x="65" y="124"/>
                  </a:cubicBezTo>
                  <a:cubicBezTo>
                    <a:pt x="53" y="137"/>
                    <a:pt x="38" y="151"/>
                    <a:pt x="18" y="166"/>
                  </a:cubicBezTo>
                  <a:lnTo>
                    <a:pt x="0" y="146"/>
                  </a:lnTo>
                  <a:cubicBezTo>
                    <a:pt x="11" y="135"/>
                    <a:pt x="19" y="126"/>
                    <a:pt x="24" y="118"/>
                  </a:cubicBezTo>
                  <a:cubicBezTo>
                    <a:pt x="29" y="109"/>
                    <a:pt x="33" y="100"/>
                    <a:pt x="35" y="89"/>
                  </a:cubicBezTo>
                  <a:cubicBezTo>
                    <a:pt x="37" y="78"/>
                    <a:pt x="38" y="65"/>
                    <a:pt x="38" y="49"/>
                  </a:cubicBezTo>
                  <a:cubicBezTo>
                    <a:pt x="38" y="32"/>
                    <a:pt x="37" y="16"/>
                    <a:pt x="3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73" name="Freeform 67">
              <a:extLst>
                <a:ext uri="{FF2B5EF4-FFF2-40B4-BE49-F238E27FC236}">
                  <a16:creationId xmlns:a16="http://schemas.microsoft.com/office/drawing/2014/main" id="{1EFD8363-62A9-9FBE-CC29-C6819BD1986A}"/>
                </a:ext>
              </a:extLst>
            </p:cNvPr>
            <p:cNvSpPr>
              <a:spLocks/>
            </p:cNvSpPr>
            <p:nvPr/>
          </p:nvSpPr>
          <p:spPr bwMode="auto">
            <a:xfrm>
              <a:off x="6872288" y="2346325"/>
              <a:ext cx="165100" cy="169862"/>
            </a:xfrm>
            <a:custGeom>
              <a:avLst/>
              <a:gdLst>
                <a:gd name="T0" fmla="*/ 99 w 433"/>
                <a:gd name="T1" fmla="*/ 0 h 446"/>
                <a:gd name="T2" fmla="*/ 231 w 433"/>
                <a:gd name="T3" fmla="*/ 0 h 446"/>
                <a:gd name="T4" fmla="*/ 227 w 433"/>
                <a:gd name="T5" fmla="*/ 16 h 446"/>
                <a:gd name="T6" fmla="*/ 205 w 433"/>
                <a:gd name="T7" fmla="*/ 26 h 446"/>
                <a:gd name="T8" fmla="*/ 196 w 433"/>
                <a:gd name="T9" fmla="*/ 47 h 446"/>
                <a:gd name="T10" fmla="*/ 207 w 433"/>
                <a:gd name="T11" fmla="*/ 100 h 446"/>
                <a:gd name="T12" fmla="*/ 234 w 433"/>
                <a:gd name="T13" fmla="*/ 179 h 446"/>
                <a:gd name="T14" fmla="*/ 294 w 433"/>
                <a:gd name="T15" fmla="*/ 103 h 446"/>
                <a:gd name="T16" fmla="*/ 316 w 433"/>
                <a:gd name="T17" fmla="*/ 74 h 446"/>
                <a:gd name="T18" fmla="*/ 328 w 433"/>
                <a:gd name="T19" fmla="*/ 54 h 446"/>
                <a:gd name="T20" fmla="*/ 331 w 433"/>
                <a:gd name="T21" fmla="*/ 39 h 446"/>
                <a:gd name="T22" fmla="*/ 326 w 433"/>
                <a:gd name="T23" fmla="*/ 24 h 446"/>
                <a:gd name="T24" fmla="*/ 308 w 433"/>
                <a:gd name="T25" fmla="*/ 16 h 446"/>
                <a:gd name="T26" fmla="*/ 311 w 433"/>
                <a:gd name="T27" fmla="*/ 0 h 446"/>
                <a:gd name="T28" fmla="*/ 433 w 433"/>
                <a:gd name="T29" fmla="*/ 0 h 446"/>
                <a:gd name="T30" fmla="*/ 429 w 433"/>
                <a:gd name="T31" fmla="*/ 16 h 446"/>
                <a:gd name="T32" fmla="*/ 411 w 433"/>
                <a:gd name="T33" fmla="*/ 26 h 446"/>
                <a:gd name="T34" fmla="*/ 391 w 433"/>
                <a:gd name="T35" fmla="*/ 46 h 446"/>
                <a:gd name="T36" fmla="*/ 346 w 433"/>
                <a:gd name="T37" fmla="*/ 97 h 446"/>
                <a:gd name="T38" fmla="*/ 249 w 433"/>
                <a:gd name="T39" fmla="*/ 213 h 446"/>
                <a:gd name="T40" fmla="*/ 297 w 433"/>
                <a:gd name="T41" fmla="*/ 346 h 446"/>
                <a:gd name="T42" fmla="*/ 314 w 433"/>
                <a:gd name="T43" fmla="*/ 391 h 446"/>
                <a:gd name="T44" fmla="*/ 326 w 433"/>
                <a:gd name="T45" fmla="*/ 415 h 446"/>
                <a:gd name="T46" fmla="*/ 335 w 433"/>
                <a:gd name="T47" fmla="*/ 423 h 446"/>
                <a:gd name="T48" fmla="*/ 351 w 433"/>
                <a:gd name="T49" fmla="*/ 430 h 446"/>
                <a:gd name="T50" fmla="*/ 347 w 433"/>
                <a:gd name="T51" fmla="*/ 446 h 446"/>
                <a:gd name="T52" fmla="*/ 216 w 433"/>
                <a:gd name="T53" fmla="*/ 446 h 446"/>
                <a:gd name="T54" fmla="*/ 219 w 433"/>
                <a:gd name="T55" fmla="*/ 430 h 446"/>
                <a:gd name="T56" fmla="*/ 242 w 433"/>
                <a:gd name="T57" fmla="*/ 419 h 446"/>
                <a:gd name="T58" fmla="*/ 250 w 433"/>
                <a:gd name="T59" fmla="*/ 399 h 446"/>
                <a:gd name="T60" fmla="*/ 242 w 433"/>
                <a:gd name="T61" fmla="*/ 356 h 446"/>
                <a:gd name="T62" fmla="*/ 208 w 433"/>
                <a:gd name="T63" fmla="*/ 257 h 446"/>
                <a:gd name="T64" fmla="*/ 134 w 433"/>
                <a:gd name="T65" fmla="*/ 349 h 446"/>
                <a:gd name="T66" fmla="*/ 110 w 433"/>
                <a:gd name="T67" fmla="*/ 384 h 446"/>
                <a:gd name="T68" fmla="*/ 102 w 433"/>
                <a:gd name="T69" fmla="*/ 406 h 446"/>
                <a:gd name="T70" fmla="*/ 108 w 433"/>
                <a:gd name="T71" fmla="*/ 424 h 446"/>
                <a:gd name="T72" fmla="*/ 125 w 433"/>
                <a:gd name="T73" fmla="*/ 430 h 446"/>
                <a:gd name="T74" fmla="*/ 122 w 433"/>
                <a:gd name="T75" fmla="*/ 446 h 446"/>
                <a:gd name="T76" fmla="*/ 0 w 433"/>
                <a:gd name="T77" fmla="*/ 446 h 446"/>
                <a:gd name="T78" fmla="*/ 4 w 433"/>
                <a:gd name="T79" fmla="*/ 430 h 446"/>
                <a:gd name="T80" fmla="*/ 22 w 433"/>
                <a:gd name="T81" fmla="*/ 420 h 446"/>
                <a:gd name="T82" fmla="*/ 43 w 433"/>
                <a:gd name="T83" fmla="*/ 399 h 446"/>
                <a:gd name="T84" fmla="*/ 90 w 433"/>
                <a:gd name="T85" fmla="*/ 345 h 446"/>
                <a:gd name="T86" fmla="*/ 193 w 433"/>
                <a:gd name="T87" fmla="*/ 222 h 446"/>
                <a:gd name="T88" fmla="*/ 145 w 433"/>
                <a:gd name="T89" fmla="*/ 88 h 446"/>
                <a:gd name="T90" fmla="*/ 126 w 433"/>
                <a:gd name="T91" fmla="*/ 42 h 446"/>
                <a:gd name="T92" fmla="*/ 112 w 433"/>
                <a:gd name="T93" fmla="*/ 24 h 446"/>
                <a:gd name="T94" fmla="*/ 95 w 433"/>
                <a:gd name="T95" fmla="*/ 16 h 446"/>
                <a:gd name="T96" fmla="*/ 99 w 433"/>
                <a:gd name="T9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3" h="446">
                  <a:moveTo>
                    <a:pt x="99" y="0"/>
                  </a:moveTo>
                  <a:lnTo>
                    <a:pt x="231" y="0"/>
                  </a:lnTo>
                  <a:lnTo>
                    <a:pt x="227" y="16"/>
                  </a:lnTo>
                  <a:cubicBezTo>
                    <a:pt x="218" y="18"/>
                    <a:pt x="210" y="21"/>
                    <a:pt x="205" y="26"/>
                  </a:cubicBezTo>
                  <a:cubicBezTo>
                    <a:pt x="199" y="31"/>
                    <a:pt x="196" y="38"/>
                    <a:pt x="196" y="47"/>
                  </a:cubicBezTo>
                  <a:cubicBezTo>
                    <a:pt x="196" y="61"/>
                    <a:pt x="200" y="79"/>
                    <a:pt x="207" y="100"/>
                  </a:cubicBezTo>
                  <a:lnTo>
                    <a:pt x="234" y="179"/>
                  </a:lnTo>
                  <a:lnTo>
                    <a:pt x="294" y="103"/>
                  </a:lnTo>
                  <a:cubicBezTo>
                    <a:pt x="304" y="91"/>
                    <a:pt x="311" y="81"/>
                    <a:pt x="316" y="74"/>
                  </a:cubicBezTo>
                  <a:cubicBezTo>
                    <a:pt x="322" y="66"/>
                    <a:pt x="325" y="60"/>
                    <a:pt x="328" y="54"/>
                  </a:cubicBezTo>
                  <a:cubicBezTo>
                    <a:pt x="330" y="48"/>
                    <a:pt x="331" y="43"/>
                    <a:pt x="331" y="39"/>
                  </a:cubicBezTo>
                  <a:cubicBezTo>
                    <a:pt x="331" y="33"/>
                    <a:pt x="329" y="28"/>
                    <a:pt x="326" y="24"/>
                  </a:cubicBezTo>
                  <a:cubicBezTo>
                    <a:pt x="322" y="20"/>
                    <a:pt x="316" y="17"/>
                    <a:pt x="308" y="16"/>
                  </a:cubicBezTo>
                  <a:lnTo>
                    <a:pt x="311" y="0"/>
                  </a:lnTo>
                  <a:lnTo>
                    <a:pt x="433" y="0"/>
                  </a:lnTo>
                  <a:lnTo>
                    <a:pt x="429" y="16"/>
                  </a:lnTo>
                  <a:cubicBezTo>
                    <a:pt x="423" y="18"/>
                    <a:pt x="417" y="22"/>
                    <a:pt x="411" y="26"/>
                  </a:cubicBezTo>
                  <a:cubicBezTo>
                    <a:pt x="405" y="30"/>
                    <a:pt x="398" y="37"/>
                    <a:pt x="391" y="46"/>
                  </a:cubicBezTo>
                  <a:cubicBezTo>
                    <a:pt x="383" y="54"/>
                    <a:pt x="368" y="71"/>
                    <a:pt x="346" y="97"/>
                  </a:cubicBezTo>
                  <a:lnTo>
                    <a:pt x="249" y="213"/>
                  </a:lnTo>
                  <a:lnTo>
                    <a:pt x="297" y="346"/>
                  </a:lnTo>
                  <a:cubicBezTo>
                    <a:pt x="304" y="366"/>
                    <a:pt x="310" y="381"/>
                    <a:pt x="314" y="391"/>
                  </a:cubicBezTo>
                  <a:cubicBezTo>
                    <a:pt x="319" y="402"/>
                    <a:pt x="323" y="410"/>
                    <a:pt x="326" y="415"/>
                  </a:cubicBezTo>
                  <a:cubicBezTo>
                    <a:pt x="329" y="418"/>
                    <a:pt x="332" y="421"/>
                    <a:pt x="335" y="423"/>
                  </a:cubicBezTo>
                  <a:cubicBezTo>
                    <a:pt x="338" y="425"/>
                    <a:pt x="343" y="428"/>
                    <a:pt x="351" y="430"/>
                  </a:cubicBezTo>
                  <a:lnTo>
                    <a:pt x="347" y="446"/>
                  </a:lnTo>
                  <a:lnTo>
                    <a:pt x="216" y="446"/>
                  </a:lnTo>
                  <a:lnTo>
                    <a:pt x="219" y="430"/>
                  </a:lnTo>
                  <a:cubicBezTo>
                    <a:pt x="229" y="428"/>
                    <a:pt x="236" y="425"/>
                    <a:pt x="242" y="419"/>
                  </a:cubicBezTo>
                  <a:cubicBezTo>
                    <a:pt x="247" y="414"/>
                    <a:pt x="250" y="407"/>
                    <a:pt x="250" y="399"/>
                  </a:cubicBezTo>
                  <a:cubicBezTo>
                    <a:pt x="250" y="386"/>
                    <a:pt x="247" y="372"/>
                    <a:pt x="242" y="356"/>
                  </a:cubicBezTo>
                  <a:lnTo>
                    <a:pt x="208" y="257"/>
                  </a:lnTo>
                  <a:lnTo>
                    <a:pt x="134" y="349"/>
                  </a:lnTo>
                  <a:cubicBezTo>
                    <a:pt x="123" y="363"/>
                    <a:pt x="115" y="375"/>
                    <a:pt x="110" y="384"/>
                  </a:cubicBezTo>
                  <a:cubicBezTo>
                    <a:pt x="105" y="392"/>
                    <a:pt x="102" y="400"/>
                    <a:pt x="102" y="406"/>
                  </a:cubicBezTo>
                  <a:cubicBezTo>
                    <a:pt x="102" y="415"/>
                    <a:pt x="104" y="421"/>
                    <a:pt x="108" y="424"/>
                  </a:cubicBezTo>
                  <a:cubicBezTo>
                    <a:pt x="112" y="427"/>
                    <a:pt x="118" y="429"/>
                    <a:pt x="125" y="430"/>
                  </a:cubicBezTo>
                  <a:lnTo>
                    <a:pt x="122" y="446"/>
                  </a:lnTo>
                  <a:lnTo>
                    <a:pt x="0" y="446"/>
                  </a:lnTo>
                  <a:lnTo>
                    <a:pt x="4" y="430"/>
                  </a:lnTo>
                  <a:cubicBezTo>
                    <a:pt x="10" y="428"/>
                    <a:pt x="16" y="424"/>
                    <a:pt x="22" y="420"/>
                  </a:cubicBezTo>
                  <a:cubicBezTo>
                    <a:pt x="27" y="416"/>
                    <a:pt x="35" y="409"/>
                    <a:pt x="43" y="399"/>
                  </a:cubicBezTo>
                  <a:cubicBezTo>
                    <a:pt x="52" y="389"/>
                    <a:pt x="68" y="371"/>
                    <a:pt x="90" y="345"/>
                  </a:cubicBezTo>
                  <a:lnTo>
                    <a:pt x="193" y="222"/>
                  </a:lnTo>
                  <a:lnTo>
                    <a:pt x="145" y="88"/>
                  </a:lnTo>
                  <a:cubicBezTo>
                    <a:pt x="137" y="66"/>
                    <a:pt x="130" y="50"/>
                    <a:pt x="126" y="42"/>
                  </a:cubicBezTo>
                  <a:cubicBezTo>
                    <a:pt x="121" y="33"/>
                    <a:pt x="117" y="27"/>
                    <a:pt x="112" y="24"/>
                  </a:cubicBezTo>
                  <a:cubicBezTo>
                    <a:pt x="108" y="20"/>
                    <a:pt x="102" y="18"/>
                    <a:pt x="95" y="16"/>
                  </a:cubicBezTo>
                  <a:lnTo>
                    <a:pt x="9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74" name="Freeform 68">
              <a:extLst>
                <a:ext uri="{FF2B5EF4-FFF2-40B4-BE49-F238E27FC236}">
                  <a16:creationId xmlns:a16="http://schemas.microsoft.com/office/drawing/2014/main" id="{95584C6C-EF1A-9A4B-EB4F-19BE822A8EB8}"/>
                </a:ext>
              </a:extLst>
            </p:cNvPr>
            <p:cNvSpPr>
              <a:spLocks/>
            </p:cNvSpPr>
            <p:nvPr/>
          </p:nvSpPr>
          <p:spPr bwMode="auto">
            <a:xfrm>
              <a:off x="7040563" y="2451100"/>
              <a:ext cx="79375" cy="117475"/>
            </a:xfrm>
            <a:custGeom>
              <a:avLst/>
              <a:gdLst>
                <a:gd name="T0" fmla="*/ 109 w 206"/>
                <a:gd name="T1" fmla="*/ 0 h 309"/>
                <a:gd name="T2" fmla="*/ 152 w 206"/>
                <a:gd name="T3" fmla="*/ 6 h 309"/>
                <a:gd name="T4" fmla="*/ 180 w 206"/>
                <a:gd name="T5" fmla="*/ 21 h 309"/>
                <a:gd name="T6" fmla="*/ 196 w 206"/>
                <a:gd name="T7" fmla="*/ 44 h 309"/>
                <a:gd name="T8" fmla="*/ 201 w 206"/>
                <a:gd name="T9" fmla="*/ 73 h 309"/>
                <a:gd name="T10" fmla="*/ 200 w 206"/>
                <a:gd name="T11" fmla="*/ 90 h 309"/>
                <a:gd name="T12" fmla="*/ 195 w 206"/>
                <a:gd name="T13" fmla="*/ 106 h 309"/>
                <a:gd name="T14" fmla="*/ 187 w 206"/>
                <a:gd name="T15" fmla="*/ 121 h 309"/>
                <a:gd name="T16" fmla="*/ 173 w 206"/>
                <a:gd name="T17" fmla="*/ 138 h 309"/>
                <a:gd name="T18" fmla="*/ 158 w 206"/>
                <a:gd name="T19" fmla="*/ 156 h 309"/>
                <a:gd name="T20" fmla="*/ 137 w 206"/>
                <a:gd name="T21" fmla="*/ 177 h 309"/>
                <a:gd name="T22" fmla="*/ 113 w 206"/>
                <a:gd name="T23" fmla="*/ 201 h 309"/>
                <a:gd name="T24" fmla="*/ 89 w 206"/>
                <a:gd name="T25" fmla="*/ 225 h 309"/>
                <a:gd name="T26" fmla="*/ 68 w 206"/>
                <a:gd name="T27" fmla="*/ 249 h 309"/>
                <a:gd name="T28" fmla="*/ 52 w 206"/>
                <a:gd name="T29" fmla="*/ 270 h 309"/>
                <a:gd name="T30" fmla="*/ 140 w 206"/>
                <a:gd name="T31" fmla="*/ 270 h 309"/>
                <a:gd name="T32" fmla="*/ 158 w 206"/>
                <a:gd name="T33" fmla="*/ 269 h 309"/>
                <a:gd name="T34" fmla="*/ 169 w 206"/>
                <a:gd name="T35" fmla="*/ 265 h 309"/>
                <a:gd name="T36" fmla="*/ 177 w 206"/>
                <a:gd name="T37" fmla="*/ 257 h 309"/>
                <a:gd name="T38" fmla="*/ 184 w 206"/>
                <a:gd name="T39" fmla="*/ 241 h 309"/>
                <a:gd name="T40" fmla="*/ 206 w 206"/>
                <a:gd name="T41" fmla="*/ 241 h 309"/>
                <a:gd name="T42" fmla="*/ 204 w 206"/>
                <a:gd name="T43" fmla="*/ 275 h 309"/>
                <a:gd name="T44" fmla="*/ 201 w 206"/>
                <a:gd name="T45" fmla="*/ 309 h 309"/>
                <a:gd name="T46" fmla="*/ 0 w 206"/>
                <a:gd name="T47" fmla="*/ 309 h 309"/>
                <a:gd name="T48" fmla="*/ 0 w 206"/>
                <a:gd name="T49" fmla="*/ 296 h 309"/>
                <a:gd name="T50" fmla="*/ 13 w 206"/>
                <a:gd name="T51" fmla="*/ 271 h 309"/>
                <a:gd name="T52" fmla="*/ 30 w 206"/>
                <a:gd name="T53" fmla="*/ 246 h 309"/>
                <a:gd name="T54" fmla="*/ 52 w 206"/>
                <a:gd name="T55" fmla="*/ 219 h 309"/>
                <a:gd name="T56" fmla="*/ 79 w 206"/>
                <a:gd name="T57" fmla="*/ 191 h 309"/>
                <a:gd name="T58" fmla="*/ 115 w 206"/>
                <a:gd name="T59" fmla="*/ 152 h 309"/>
                <a:gd name="T60" fmla="*/ 137 w 206"/>
                <a:gd name="T61" fmla="*/ 124 h 309"/>
                <a:gd name="T62" fmla="*/ 148 w 206"/>
                <a:gd name="T63" fmla="*/ 101 h 309"/>
                <a:gd name="T64" fmla="*/ 151 w 206"/>
                <a:gd name="T65" fmla="*/ 79 h 309"/>
                <a:gd name="T66" fmla="*/ 148 w 206"/>
                <a:gd name="T67" fmla="*/ 56 h 309"/>
                <a:gd name="T68" fmla="*/ 138 w 206"/>
                <a:gd name="T69" fmla="*/ 39 h 309"/>
                <a:gd name="T70" fmla="*/ 122 w 206"/>
                <a:gd name="T71" fmla="*/ 28 h 309"/>
                <a:gd name="T72" fmla="*/ 99 w 206"/>
                <a:gd name="T73" fmla="*/ 24 h 309"/>
                <a:gd name="T74" fmla="*/ 62 w 206"/>
                <a:gd name="T75" fmla="*/ 36 h 309"/>
                <a:gd name="T76" fmla="*/ 38 w 206"/>
                <a:gd name="T77" fmla="*/ 71 h 309"/>
                <a:gd name="T78" fmla="*/ 7 w 206"/>
                <a:gd name="T79" fmla="*/ 71 h 309"/>
                <a:gd name="T80" fmla="*/ 7 w 206"/>
                <a:gd name="T81" fmla="*/ 24 h 309"/>
                <a:gd name="T82" fmla="*/ 63 w 206"/>
                <a:gd name="T83" fmla="*/ 6 h 309"/>
                <a:gd name="T84" fmla="*/ 109 w 206"/>
                <a:gd name="T8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 h="309">
                  <a:moveTo>
                    <a:pt x="109" y="0"/>
                  </a:moveTo>
                  <a:cubicBezTo>
                    <a:pt x="126" y="0"/>
                    <a:pt x="140" y="2"/>
                    <a:pt x="152" y="6"/>
                  </a:cubicBezTo>
                  <a:cubicBezTo>
                    <a:pt x="163" y="9"/>
                    <a:pt x="173" y="15"/>
                    <a:pt x="180" y="21"/>
                  </a:cubicBezTo>
                  <a:cubicBezTo>
                    <a:pt x="187" y="27"/>
                    <a:pt x="193" y="35"/>
                    <a:pt x="196" y="44"/>
                  </a:cubicBezTo>
                  <a:cubicBezTo>
                    <a:pt x="199" y="53"/>
                    <a:pt x="201" y="62"/>
                    <a:pt x="201" y="73"/>
                  </a:cubicBezTo>
                  <a:cubicBezTo>
                    <a:pt x="201" y="79"/>
                    <a:pt x="200" y="85"/>
                    <a:pt x="200" y="90"/>
                  </a:cubicBezTo>
                  <a:cubicBezTo>
                    <a:pt x="199" y="95"/>
                    <a:pt x="197" y="100"/>
                    <a:pt x="195" y="106"/>
                  </a:cubicBezTo>
                  <a:cubicBezTo>
                    <a:pt x="193" y="111"/>
                    <a:pt x="190" y="116"/>
                    <a:pt x="187" y="121"/>
                  </a:cubicBezTo>
                  <a:cubicBezTo>
                    <a:pt x="183" y="126"/>
                    <a:pt x="179" y="132"/>
                    <a:pt x="173" y="138"/>
                  </a:cubicBezTo>
                  <a:cubicBezTo>
                    <a:pt x="169" y="143"/>
                    <a:pt x="164" y="149"/>
                    <a:pt x="158" y="156"/>
                  </a:cubicBezTo>
                  <a:cubicBezTo>
                    <a:pt x="152" y="162"/>
                    <a:pt x="145" y="169"/>
                    <a:pt x="137" y="177"/>
                  </a:cubicBezTo>
                  <a:cubicBezTo>
                    <a:pt x="130" y="185"/>
                    <a:pt x="122" y="193"/>
                    <a:pt x="113" y="201"/>
                  </a:cubicBezTo>
                  <a:cubicBezTo>
                    <a:pt x="105" y="209"/>
                    <a:pt x="97" y="217"/>
                    <a:pt x="89" y="225"/>
                  </a:cubicBezTo>
                  <a:cubicBezTo>
                    <a:pt x="82" y="233"/>
                    <a:pt x="74" y="241"/>
                    <a:pt x="68" y="249"/>
                  </a:cubicBezTo>
                  <a:cubicBezTo>
                    <a:pt x="61" y="257"/>
                    <a:pt x="56" y="264"/>
                    <a:pt x="52" y="270"/>
                  </a:cubicBezTo>
                  <a:lnTo>
                    <a:pt x="140" y="270"/>
                  </a:lnTo>
                  <a:cubicBezTo>
                    <a:pt x="148" y="270"/>
                    <a:pt x="154" y="270"/>
                    <a:pt x="158" y="269"/>
                  </a:cubicBezTo>
                  <a:cubicBezTo>
                    <a:pt x="162" y="268"/>
                    <a:pt x="166" y="267"/>
                    <a:pt x="169" y="265"/>
                  </a:cubicBezTo>
                  <a:cubicBezTo>
                    <a:pt x="172" y="263"/>
                    <a:pt x="174" y="261"/>
                    <a:pt x="177" y="257"/>
                  </a:cubicBezTo>
                  <a:cubicBezTo>
                    <a:pt x="179" y="253"/>
                    <a:pt x="181" y="247"/>
                    <a:pt x="184" y="241"/>
                  </a:cubicBezTo>
                  <a:lnTo>
                    <a:pt x="206" y="241"/>
                  </a:lnTo>
                  <a:cubicBezTo>
                    <a:pt x="205" y="252"/>
                    <a:pt x="204" y="263"/>
                    <a:pt x="204" y="275"/>
                  </a:cubicBezTo>
                  <a:cubicBezTo>
                    <a:pt x="203" y="286"/>
                    <a:pt x="202" y="297"/>
                    <a:pt x="201" y="309"/>
                  </a:cubicBezTo>
                  <a:lnTo>
                    <a:pt x="0" y="309"/>
                  </a:lnTo>
                  <a:lnTo>
                    <a:pt x="0" y="296"/>
                  </a:lnTo>
                  <a:cubicBezTo>
                    <a:pt x="3" y="288"/>
                    <a:pt x="8" y="279"/>
                    <a:pt x="13" y="271"/>
                  </a:cubicBezTo>
                  <a:cubicBezTo>
                    <a:pt x="18" y="263"/>
                    <a:pt x="24" y="254"/>
                    <a:pt x="30" y="246"/>
                  </a:cubicBezTo>
                  <a:cubicBezTo>
                    <a:pt x="36" y="237"/>
                    <a:pt x="44" y="228"/>
                    <a:pt x="52" y="219"/>
                  </a:cubicBezTo>
                  <a:cubicBezTo>
                    <a:pt x="60" y="210"/>
                    <a:pt x="69" y="200"/>
                    <a:pt x="79" y="191"/>
                  </a:cubicBezTo>
                  <a:cubicBezTo>
                    <a:pt x="94" y="176"/>
                    <a:pt x="106" y="163"/>
                    <a:pt x="115" y="152"/>
                  </a:cubicBezTo>
                  <a:cubicBezTo>
                    <a:pt x="124" y="142"/>
                    <a:pt x="132" y="132"/>
                    <a:pt x="137" y="124"/>
                  </a:cubicBezTo>
                  <a:cubicBezTo>
                    <a:pt x="143" y="116"/>
                    <a:pt x="146" y="108"/>
                    <a:pt x="148" y="101"/>
                  </a:cubicBezTo>
                  <a:cubicBezTo>
                    <a:pt x="150" y="94"/>
                    <a:pt x="151" y="87"/>
                    <a:pt x="151" y="79"/>
                  </a:cubicBezTo>
                  <a:cubicBezTo>
                    <a:pt x="151" y="71"/>
                    <a:pt x="150" y="63"/>
                    <a:pt x="148" y="56"/>
                  </a:cubicBezTo>
                  <a:cubicBezTo>
                    <a:pt x="146" y="50"/>
                    <a:pt x="142" y="44"/>
                    <a:pt x="138" y="39"/>
                  </a:cubicBezTo>
                  <a:cubicBezTo>
                    <a:pt x="134" y="34"/>
                    <a:pt x="128" y="30"/>
                    <a:pt x="122" y="28"/>
                  </a:cubicBezTo>
                  <a:cubicBezTo>
                    <a:pt x="115" y="25"/>
                    <a:pt x="107" y="24"/>
                    <a:pt x="99" y="24"/>
                  </a:cubicBezTo>
                  <a:cubicBezTo>
                    <a:pt x="84" y="24"/>
                    <a:pt x="72" y="28"/>
                    <a:pt x="62" y="36"/>
                  </a:cubicBezTo>
                  <a:cubicBezTo>
                    <a:pt x="52" y="44"/>
                    <a:pt x="44" y="55"/>
                    <a:pt x="38" y="71"/>
                  </a:cubicBezTo>
                  <a:lnTo>
                    <a:pt x="7" y="71"/>
                  </a:lnTo>
                  <a:lnTo>
                    <a:pt x="7" y="24"/>
                  </a:lnTo>
                  <a:cubicBezTo>
                    <a:pt x="27" y="16"/>
                    <a:pt x="46" y="10"/>
                    <a:pt x="63" y="6"/>
                  </a:cubicBezTo>
                  <a:cubicBezTo>
                    <a:pt x="80" y="2"/>
                    <a:pt x="96" y="0"/>
                    <a:pt x="10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75" name="Freeform 69">
              <a:extLst>
                <a:ext uri="{FF2B5EF4-FFF2-40B4-BE49-F238E27FC236}">
                  <a16:creationId xmlns:a16="http://schemas.microsoft.com/office/drawing/2014/main" id="{2FF3780D-B987-67A5-9098-04D115C76930}"/>
                </a:ext>
              </a:extLst>
            </p:cNvPr>
            <p:cNvSpPr>
              <a:spLocks/>
            </p:cNvSpPr>
            <p:nvPr/>
          </p:nvSpPr>
          <p:spPr bwMode="auto">
            <a:xfrm>
              <a:off x="7151688" y="2336800"/>
              <a:ext cx="79375" cy="234950"/>
            </a:xfrm>
            <a:custGeom>
              <a:avLst/>
              <a:gdLst>
                <a:gd name="T0" fmla="*/ 9 w 207"/>
                <a:gd name="T1" fmla="*/ 0 h 619"/>
                <a:gd name="T2" fmla="*/ 156 w 207"/>
                <a:gd name="T3" fmla="*/ 109 h 619"/>
                <a:gd name="T4" fmla="*/ 207 w 207"/>
                <a:gd name="T5" fmla="*/ 310 h 619"/>
                <a:gd name="T6" fmla="*/ 156 w 207"/>
                <a:gd name="T7" fmla="*/ 511 h 619"/>
                <a:gd name="T8" fmla="*/ 9 w 207"/>
                <a:gd name="T9" fmla="*/ 619 h 619"/>
                <a:gd name="T10" fmla="*/ 1 w 207"/>
                <a:gd name="T11" fmla="*/ 594 h 619"/>
                <a:gd name="T12" fmla="*/ 114 w 207"/>
                <a:gd name="T13" fmla="*/ 495 h 619"/>
                <a:gd name="T14" fmla="*/ 150 w 207"/>
                <a:gd name="T15" fmla="*/ 307 h 619"/>
                <a:gd name="T16" fmla="*/ 114 w 207"/>
                <a:gd name="T17" fmla="*/ 124 h 619"/>
                <a:gd name="T18" fmla="*/ 0 w 207"/>
                <a:gd name="T19" fmla="*/ 26 h 619"/>
                <a:gd name="T20" fmla="*/ 9 w 20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619">
                  <a:moveTo>
                    <a:pt x="9" y="0"/>
                  </a:moveTo>
                  <a:cubicBezTo>
                    <a:pt x="73" y="17"/>
                    <a:pt x="122" y="53"/>
                    <a:pt x="156" y="109"/>
                  </a:cubicBezTo>
                  <a:cubicBezTo>
                    <a:pt x="190" y="164"/>
                    <a:pt x="207" y="231"/>
                    <a:pt x="207" y="310"/>
                  </a:cubicBezTo>
                  <a:cubicBezTo>
                    <a:pt x="207" y="389"/>
                    <a:pt x="190" y="456"/>
                    <a:pt x="156" y="511"/>
                  </a:cubicBezTo>
                  <a:cubicBezTo>
                    <a:pt x="122" y="566"/>
                    <a:pt x="73" y="602"/>
                    <a:pt x="9" y="619"/>
                  </a:cubicBezTo>
                  <a:lnTo>
                    <a:pt x="1" y="594"/>
                  </a:lnTo>
                  <a:cubicBezTo>
                    <a:pt x="52" y="577"/>
                    <a:pt x="89" y="544"/>
                    <a:pt x="114" y="495"/>
                  </a:cubicBezTo>
                  <a:cubicBezTo>
                    <a:pt x="138" y="446"/>
                    <a:pt x="150" y="383"/>
                    <a:pt x="150" y="307"/>
                  </a:cubicBezTo>
                  <a:cubicBezTo>
                    <a:pt x="150" y="233"/>
                    <a:pt x="138" y="172"/>
                    <a:pt x="114" y="124"/>
                  </a:cubicBezTo>
                  <a:cubicBezTo>
                    <a:pt x="89" y="75"/>
                    <a:pt x="52" y="42"/>
                    <a:pt x="0" y="26"/>
                  </a:cubicBezTo>
                  <a:lnTo>
                    <a:pt x="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76" name="Rectangle 70">
              <a:extLst>
                <a:ext uri="{FF2B5EF4-FFF2-40B4-BE49-F238E27FC236}">
                  <a16:creationId xmlns:a16="http://schemas.microsoft.com/office/drawing/2014/main" id="{A8C25463-363F-E0FC-7781-35455EA1C0A4}"/>
                </a:ext>
              </a:extLst>
            </p:cNvPr>
            <p:cNvSpPr>
              <a:spLocks noChangeArrowheads="1"/>
            </p:cNvSpPr>
            <p:nvPr/>
          </p:nvSpPr>
          <p:spPr bwMode="auto">
            <a:xfrm>
              <a:off x="655638" y="1968500"/>
              <a:ext cx="17081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Numerical CQA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93" name="Group 192">
            <a:extLst>
              <a:ext uri="{FF2B5EF4-FFF2-40B4-BE49-F238E27FC236}">
                <a16:creationId xmlns:a16="http://schemas.microsoft.com/office/drawing/2014/main" id="{BB1CF2FD-49D7-1A09-92A8-E1E5B9FBD2E0}"/>
              </a:ext>
            </a:extLst>
          </p:cNvPr>
          <p:cNvGrpSpPr/>
          <p:nvPr/>
        </p:nvGrpSpPr>
        <p:grpSpPr>
          <a:xfrm>
            <a:off x="557213" y="2930525"/>
            <a:ext cx="11071225" cy="1355725"/>
            <a:chOff x="557213" y="2930525"/>
            <a:chExt cx="11071225" cy="1355725"/>
          </a:xfrm>
        </p:grpSpPr>
        <p:sp>
          <p:nvSpPr>
            <p:cNvPr id="17" name="Rectangle 11">
              <a:extLst>
                <a:ext uri="{FF2B5EF4-FFF2-40B4-BE49-F238E27FC236}">
                  <a16:creationId xmlns:a16="http://schemas.microsoft.com/office/drawing/2014/main" id="{263C7ECA-F722-A349-9CD4-5A5238DAB689}"/>
                </a:ext>
              </a:extLst>
            </p:cNvPr>
            <p:cNvSpPr>
              <a:spLocks noChangeArrowheads="1"/>
            </p:cNvSpPr>
            <p:nvPr/>
          </p:nvSpPr>
          <p:spPr bwMode="auto">
            <a:xfrm>
              <a:off x="563563" y="2930525"/>
              <a:ext cx="1847850" cy="1354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8" name="Rectangle 12">
              <a:extLst>
                <a:ext uri="{FF2B5EF4-FFF2-40B4-BE49-F238E27FC236}">
                  <a16:creationId xmlns:a16="http://schemas.microsoft.com/office/drawing/2014/main" id="{7875AC86-324C-4F9C-CBC3-DFE4F62F5135}"/>
                </a:ext>
              </a:extLst>
            </p:cNvPr>
            <p:cNvSpPr>
              <a:spLocks noChangeArrowheads="1"/>
            </p:cNvSpPr>
            <p:nvPr/>
          </p:nvSpPr>
          <p:spPr bwMode="auto">
            <a:xfrm>
              <a:off x="2411413" y="2930525"/>
              <a:ext cx="5443538" cy="1355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9" name="Rectangle 13">
              <a:extLst>
                <a:ext uri="{FF2B5EF4-FFF2-40B4-BE49-F238E27FC236}">
                  <a16:creationId xmlns:a16="http://schemas.microsoft.com/office/drawing/2014/main" id="{142F24EA-9612-96E5-5CDF-5B6E06B844EB}"/>
                </a:ext>
              </a:extLst>
            </p:cNvPr>
            <p:cNvSpPr>
              <a:spLocks noChangeArrowheads="1"/>
            </p:cNvSpPr>
            <p:nvPr/>
          </p:nvSpPr>
          <p:spPr bwMode="auto">
            <a:xfrm>
              <a:off x="7854950" y="2930525"/>
              <a:ext cx="3767138" cy="1355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25" name="Line 19">
              <a:extLst>
                <a:ext uri="{FF2B5EF4-FFF2-40B4-BE49-F238E27FC236}">
                  <a16:creationId xmlns:a16="http://schemas.microsoft.com/office/drawing/2014/main" id="{AA42C041-AB71-8355-DB67-562673386705}"/>
                </a:ext>
              </a:extLst>
            </p:cNvPr>
            <p:cNvSpPr>
              <a:spLocks noChangeShapeType="1"/>
            </p:cNvSpPr>
            <p:nvPr/>
          </p:nvSpPr>
          <p:spPr bwMode="auto">
            <a:xfrm>
              <a:off x="557213" y="4286250"/>
              <a:ext cx="11071225"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77" name="Rectangle 71">
              <a:extLst>
                <a:ext uri="{FF2B5EF4-FFF2-40B4-BE49-F238E27FC236}">
                  <a16:creationId xmlns:a16="http://schemas.microsoft.com/office/drawing/2014/main" id="{CC1ADD88-780F-0656-83E0-0D1466C829EC}"/>
                </a:ext>
              </a:extLst>
            </p:cNvPr>
            <p:cNvSpPr>
              <a:spLocks noChangeArrowheads="1"/>
            </p:cNvSpPr>
            <p:nvPr/>
          </p:nvSpPr>
          <p:spPr bwMode="auto">
            <a:xfrm>
              <a:off x="7947025" y="2971800"/>
              <a:ext cx="34956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Find the states in US that have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2">
              <a:extLst>
                <a:ext uri="{FF2B5EF4-FFF2-40B4-BE49-F238E27FC236}">
                  <a16:creationId xmlns:a16="http://schemas.microsoft.com/office/drawing/2014/main" id="{DCBCA05A-CE07-DDC1-CBBB-89C4E50F3201}"/>
                </a:ext>
              </a:extLst>
            </p:cNvPr>
            <p:cNvSpPr>
              <a:spLocks noChangeArrowheads="1"/>
            </p:cNvSpPr>
            <p:nvPr/>
          </p:nvSpPr>
          <p:spPr bwMode="auto">
            <a:xfrm>
              <a:off x="11134725" y="2971800"/>
              <a:ext cx="3254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3">
              <a:extLst>
                <a:ext uri="{FF2B5EF4-FFF2-40B4-BE49-F238E27FC236}">
                  <a16:creationId xmlns:a16="http://schemas.microsoft.com/office/drawing/2014/main" id="{8F6770CA-DAA9-9480-5CD7-E59AB35B1B1C}"/>
                </a:ext>
              </a:extLst>
            </p:cNvPr>
            <p:cNvSpPr>
              <a:spLocks noChangeArrowheads="1"/>
            </p:cNvSpPr>
            <p:nvPr/>
          </p:nvSpPr>
          <p:spPr bwMode="auto">
            <a:xfrm>
              <a:off x="11133138" y="3260725"/>
              <a:ext cx="1222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80" name="Rectangle 74">
              <a:extLst>
                <a:ext uri="{FF2B5EF4-FFF2-40B4-BE49-F238E27FC236}">
                  <a16:creationId xmlns:a16="http://schemas.microsoft.com/office/drawing/2014/main" id="{584F2321-478A-CBCA-03EC-D76AA8749C94}"/>
                </a:ext>
              </a:extLst>
            </p:cNvPr>
            <p:cNvSpPr>
              <a:spLocks noChangeArrowheads="1"/>
            </p:cNvSpPr>
            <p:nvPr/>
          </p:nvSpPr>
          <p:spPr bwMode="auto">
            <a:xfrm>
              <a:off x="7947025" y="3276600"/>
              <a:ext cx="18383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higher latitudes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5">
              <a:extLst>
                <a:ext uri="{FF2B5EF4-FFF2-40B4-BE49-F238E27FC236}">
                  <a16:creationId xmlns:a16="http://schemas.microsoft.com/office/drawing/2014/main" id="{FD828928-C2A8-8BFA-6C26-57B8CED02113}"/>
                </a:ext>
              </a:extLst>
            </p:cNvPr>
            <p:cNvSpPr>
              <a:spLocks noChangeArrowheads="1"/>
            </p:cNvSpPr>
            <p:nvPr/>
          </p:nvSpPr>
          <p:spPr bwMode="auto">
            <a:xfrm>
              <a:off x="9625013" y="3276600"/>
              <a:ext cx="1490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than Beijing.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Freeform 76">
              <a:extLst>
                <a:ext uri="{FF2B5EF4-FFF2-40B4-BE49-F238E27FC236}">
                  <a16:creationId xmlns:a16="http://schemas.microsoft.com/office/drawing/2014/main" id="{83B472D0-FB30-EC36-B8B4-7F415F781043}"/>
                </a:ext>
              </a:extLst>
            </p:cNvPr>
            <p:cNvSpPr>
              <a:spLocks/>
            </p:cNvSpPr>
            <p:nvPr/>
          </p:nvSpPr>
          <p:spPr bwMode="auto">
            <a:xfrm>
              <a:off x="7945438" y="3565525"/>
              <a:ext cx="1617663" cy="12700"/>
            </a:xfrm>
            <a:custGeom>
              <a:avLst/>
              <a:gdLst>
                <a:gd name="T0" fmla="*/ 0 w 1019"/>
                <a:gd name="T1" fmla="*/ 0 h 8"/>
                <a:gd name="T2" fmla="*/ 510 w 1019"/>
                <a:gd name="T3" fmla="*/ 0 h 8"/>
                <a:gd name="T4" fmla="*/ 1019 w 1019"/>
                <a:gd name="T5" fmla="*/ 0 h 8"/>
                <a:gd name="T6" fmla="*/ 1019 w 1019"/>
                <a:gd name="T7" fmla="*/ 8 h 8"/>
                <a:gd name="T8" fmla="*/ 510 w 1019"/>
                <a:gd name="T9" fmla="*/ 8 h 8"/>
                <a:gd name="T10" fmla="*/ 0 w 1019"/>
                <a:gd name="T11" fmla="*/ 8 h 8"/>
                <a:gd name="T12" fmla="*/ 0 w 10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19" h="8">
                  <a:moveTo>
                    <a:pt x="0" y="0"/>
                  </a:moveTo>
                  <a:lnTo>
                    <a:pt x="510" y="0"/>
                  </a:lnTo>
                  <a:lnTo>
                    <a:pt x="1019" y="0"/>
                  </a:lnTo>
                  <a:lnTo>
                    <a:pt x="1019" y="8"/>
                  </a:lnTo>
                  <a:lnTo>
                    <a:pt x="510"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83" name="Freeform 77">
              <a:extLst>
                <a:ext uri="{FF2B5EF4-FFF2-40B4-BE49-F238E27FC236}">
                  <a16:creationId xmlns:a16="http://schemas.microsoft.com/office/drawing/2014/main" id="{D82E2AE0-AE72-D925-A2AA-E52C9E845102}"/>
                </a:ext>
              </a:extLst>
            </p:cNvPr>
            <p:cNvSpPr>
              <a:spLocks noEditPoints="1"/>
            </p:cNvSpPr>
            <p:nvPr/>
          </p:nvSpPr>
          <p:spPr bwMode="auto">
            <a:xfrm>
              <a:off x="2516188" y="3095625"/>
              <a:ext cx="112713" cy="173037"/>
            </a:xfrm>
            <a:custGeom>
              <a:avLst/>
              <a:gdLst>
                <a:gd name="T0" fmla="*/ 697 w 1182"/>
                <a:gd name="T1" fmla="*/ 103 h 1830"/>
                <a:gd name="T2" fmla="*/ 458 w 1182"/>
                <a:gd name="T3" fmla="*/ 211 h 1830"/>
                <a:gd name="T4" fmla="*/ 292 w 1182"/>
                <a:gd name="T5" fmla="*/ 501 h 1830"/>
                <a:gd name="T6" fmla="*/ 231 w 1182"/>
                <a:gd name="T7" fmla="*/ 865 h 1830"/>
                <a:gd name="T8" fmla="*/ 268 w 1182"/>
                <a:gd name="T9" fmla="*/ 1068 h 1830"/>
                <a:gd name="T10" fmla="*/ 393 w 1182"/>
                <a:gd name="T11" fmla="*/ 1135 h 1830"/>
                <a:gd name="T12" fmla="*/ 475 w 1182"/>
                <a:gd name="T13" fmla="*/ 1117 h 1830"/>
                <a:gd name="T14" fmla="*/ 562 w 1182"/>
                <a:gd name="T15" fmla="*/ 1061 h 1830"/>
                <a:gd name="T16" fmla="*/ 650 w 1182"/>
                <a:gd name="T17" fmla="*/ 965 h 1830"/>
                <a:gd name="T18" fmla="*/ 731 w 1182"/>
                <a:gd name="T19" fmla="*/ 853 h 1830"/>
                <a:gd name="T20" fmla="*/ 798 w 1182"/>
                <a:gd name="T21" fmla="*/ 718 h 1830"/>
                <a:gd name="T22" fmla="*/ 852 w 1182"/>
                <a:gd name="T23" fmla="*/ 531 h 1830"/>
                <a:gd name="T24" fmla="*/ 864 w 1182"/>
                <a:gd name="T25" fmla="*/ 475 h 1830"/>
                <a:gd name="T26" fmla="*/ 883 w 1182"/>
                <a:gd name="T27" fmla="*/ 297 h 1830"/>
                <a:gd name="T28" fmla="*/ 840 w 1182"/>
                <a:gd name="T29" fmla="*/ 149 h 1830"/>
                <a:gd name="T30" fmla="*/ 697 w 1182"/>
                <a:gd name="T31" fmla="*/ 103 h 1830"/>
                <a:gd name="T32" fmla="*/ 673 w 1182"/>
                <a:gd name="T33" fmla="*/ 0 h 1830"/>
                <a:gd name="T34" fmla="*/ 827 w 1182"/>
                <a:gd name="T35" fmla="*/ 19 h 1830"/>
                <a:gd name="T36" fmla="*/ 979 w 1182"/>
                <a:gd name="T37" fmla="*/ 86 h 1830"/>
                <a:gd name="T38" fmla="*/ 1099 w 1182"/>
                <a:gd name="T39" fmla="*/ 0 h 1830"/>
                <a:gd name="T40" fmla="*/ 1182 w 1182"/>
                <a:gd name="T41" fmla="*/ 21 h 1830"/>
                <a:gd name="T42" fmla="*/ 848 w 1182"/>
                <a:gd name="T43" fmla="*/ 1504 h 1830"/>
                <a:gd name="T44" fmla="*/ 826 w 1182"/>
                <a:gd name="T45" fmla="*/ 1653 h 1830"/>
                <a:gd name="T46" fmla="*/ 855 w 1182"/>
                <a:gd name="T47" fmla="*/ 1735 h 1830"/>
                <a:gd name="T48" fmla="*/ 971 w 1182"/>
                <a:gd name="T49" fmla="*/ 1767 h 1830"/>
                <a:gd name="T50" fmla="*/ 959 w 1182"/>
                <a:gd name="T51" fmla="*/ 1830 h 1830"/>
                <a:gd name="T52" fmla="*/ 552 w 1182"/>
                <a:gd name="T53" fmla="*/ 1830 h 1830"/>
                <a:gd name="T54" fmla="*/ 776 w 1182"/>
                <a:gd name="T55" fmla="*/ 975 h 1830"/>
                <a:gd name="T56" fmla="*/ 758 w 1182"/>
                <a:gd name="T57" fmla="*/ 967 h 1830"/>
                <a:gd name="T58" fmla="*/ 529 w 1182"/>
                <a:gd name="T59" fmla="*/ 1207 h 1830"/>
                <a:gd name="T60" fmla="*/ 301 w 1182"/>
                <a:gd name="T61" fmla="*/ 1289 h 1830"/>
                <a:gd name="T62" fmla="*/ 79 w 1182"/>
                <a:gd name="T63" fmla="*/ 1181 h 1830"/>
                <a:gd name="T64" fmla="*/ 0 w 1182"/>
                <a:gd name="T65" fmla="*/ 877 h 1830"/>
                <a:gd name="T66" fmla="*/ 88 w 1182"/>
                <a:gd name="T67" fmla="*/ 446 h 1830"/>
                <a:gd name="T68" fmla="*/ 330 w 1182"/>
                <a:gd name="T69" fmla="*/ 119 h 1830"/>
                <a:gd name="T70" fmla="*/ 673 w 1182"/>
                <a:gd name="T7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2" h="1830">
                  <a:moveTo>
                    <a:pt x="697" y="103"/>
                  </a:moveTo>
                  <a:cubicBezTo>
                    <a:pt x="608" y="103"/>
                    <a:pt x="528" y="139"/>
                    <a:pt x="458" y="211"/>
                  </a:cubicBezTo>
                  <a:cubicBezTo>
                    <a:pt x="387" y="282"/>
                    <a:pt x="332" y="379"/>
                    <a:pt x="292" y="501"/>
                  </a:cubicBezTo>
                  <a:cubicBezTo>
                    <a:pt x="251" y="623"/>
                    <a:pt x="231" y="744"/>
                    <a:pt x="231" y="865"/>
                  </a:cubicBezTo>
                  <a:cubicBezTo>
                    <a:pt x="231" y="955"/>
                    <a:pt x="243" y="1023"/>
                    <a:pt x="268" y="1068"/>
                  </a:cubicBezTo>
                  <a:cubicBezTo>
                    <a:pt x="293" y="1113"/>
                    <a:pt x="334" y="1135"/>
                    <a:pt x="393" y="1135"/>
                  </a:cubicBezTo>
                  <a:cubicBezTo>
                    <a:pt x="420" y="1135"/>
                    <a:pt x="447" y="1129"/>
                    <a:pt x="475" y="1117"/>
                  </a:cubicBezTo>
                  <a:cubicBezTo>
                    <a:pt x="503" y="1106"/>
                    <a:pt x="532" y="1087"/>
                    <a:pt x="562" y="1061"/>
                  </a:cubicBezTo>
                  <a:cubicBezTo>
                    <a:pt x="592" y="1035"/>
                    <a:pt x="621" y="1003"/>
                    <a:pt x="650" y="965"/>
                  </a:cubicBezTo>
                  <a:cubicBezTo>
                    <a:pt x="680" y="928"/>
                    <a:pt x="706" y="890"/>
                    <a:pt x="731" y="853"/>
                  </a:cubicBezTo>
                  <a:cubicBezTo>
                    <a:pt x="755" y="815"/>
                    <a:pt x="778" y="770"/>
                    <a:pt x="798" y="718"/>
                  </a:cubicBezTo>
                  <a:cubicBezTo>
                    <a:pt x="819" y="666"/>
                    <a:pt x="837" y="604"/>
                    <a:pt x="852" y="531"/>
                  </a:cubicBezTo>
                  <a:lnTo>
                    <a:pt x="864" y="475"/>
                  </a:lnTo>
                  <a:cubicBezTo>
                    <a:pt x="877" y="412"/>
                    <a:pt x="883" y="353"/>
                    <a:pt x="883" y="297"/>
                  </a:cubicBezTo>
                  <a:cubicBezTo>
                    <a:pt x="883" y="230"/>
                    <a:pt x="869" y="180"/>
                    <a:pt x="840" y="149"/>
                  </a:cubicBezTo>
                  <a:cubicBezTo>
                    <a:pt x="812" y="119"/>
                    <a:pt x="764" y="103"/>
                    <a:pt x="697" y="103"/>
                  </a:cubicBezTo>
                  <a:close/>
                  <a:moveTo>
                    <a:pt x="673" y="0"/>
                  </a:moveTo>
                  <a:cubicBezTo>
                    <a:pt x="727" y="0"/>
                    <a:pt x="778" y="6"/>
                    <a:pt x="827" y="19"/>
                  </a:cubicBezTo>
                  <a:cubicBezTo>
                    <a:pt x="876" y="32"/>
                    <a:pt x="926" y="54"/>
                    <a:pt x="979" y="86"/>
                  </a:cubicBezTo>
                  <a:lnTo>
                    <a:pt x="1099" y="0"/>
                  </a:lnTo>
                  <a:lnTo>
                    <a:pt x="1182" y="21"/>
                  </a:lnTo>
                  <a:lnTo>
                    <a:pt x="848" y="1504"/>
                  </a:lnTo>
                  <a:cubicBezTo>
                    <a:pt x="833" y="1570"/>
                    <a:pt x="826" y="1620"/>
                    <a:pt x="826" y="1653"/>
                  </a:cubicBezTo>
                  <a:cubicBezTo>
                    <a:pt x="826" y="1691"/>
                    <a:pt x="836" y="1718"/>
                    <a:pt x="855" y="1735"/>
                  </a:cubicBezTo>
                  <a:cubicBezTo>
                    <a:pt x="875" y="1751"/>
                    <a:pt x="913" y="1761"/>
                    <a:pt x="971" y="1767"/>
                  </a:cubicBezTo>
                  <a:lnTo>
                    <a:pt x="959" y="1830"/>
                  </a:lnTo>
                  <a:lnTo>
                    <a:pt x="552" y="1830"/>
                  </a:lnTo>
                  <a:lnTo>
                    <a:pt x="776" y="975"/>
                  </a:lnTo>
                  <a:lnTo>
                    <a:pt x="758" y="967"/>
                  </a:lnTo>
                  <a:cubicBezTo>
                    <a:pt x="683" y="1072"/>
                    <a:pt x="607" y="1152"/>
                    <a:pt x="529" y="1207"/>
                  </a:cubicBezTo>
                  <a:cubicBezTo>
                    <a:pt x="451" y="1262"/>
                    <a:pt x="375" y="1289"/>
                    <a:pt x="301" y="1289"/>
                  </a:cubicBezTo>
                  <a:cubicBezTo>
                    <a:pt x="206" y="1289"/>
                    <a:pt x="132" y="1253"/>
                    <a:pt x="79" y="1181"/>
                  </a:cubicBezTo>
                  <a:cubicBezTo>
                    <a:pt x="26" y="1109"/>
                    <a:pt x="0" y="1007"/>
                    <a:pt x="0" y="877"/>
                  </a:cubicBezTo>
                  <a:cubicBezTo>
                    <a:pt x="0" y="727"/>
                    <a:pt x="29" y="583"/>
                    <a:pt x="88" y="446"/>
                  </a:cubicBezTo>
                  <a:cubicBezTo>
                    <a:pt x="147" y="308"/>
                    <a:pt x="227" y="199"/>
                    <a:pt x="330" y="119"/>
                  </a:cubicBezTo>
                  <a:cubicBezTo>
                    <a:pt x="433" y="40"/>
                    <a:pt x="547" y="0"/>
                    <a:pt x="67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84" name="Freeform 78">
              <a:extLst>
                <a:ext uri="{FF2B5EF4-FFF2-40B4-BE49-F238E27FC236}">
                  <a16:creationId xmlns:a16="http://schemas.microsoft.com/office/drawing/2014/main" id="{56BBDC7C-7FDC-A0EF-0AB9-24C76ABFAA88}"/>
                </a:ext>
              </a:extLst>
            </p:cNvPr>
            <p:cNvSpPr>
              <a:spLocks/>
            </p:cNvSpPr>
            <p:nvPr/>
          </p:nvSpPr>
          <p:spPr bwMode="auto">
            <a:xfrm>
              <a:off x="2649538" y="3149600"/>
              <a:ext cx="76200" cy="119062"/>
            </a:xfrm>
            <a:custGeom>
              <a:avLst/>
              <a:gdLst>
                <a:gd name="T0" fmla="*/ 417 w 805"/>
                <a:gd name="T1" fmla="*/ 0 h 1251"/>
                <a:gd name="T2" fmla="*/ 560 w 805"/>
                <a:gd name="T3" fmla="*/ 16 h 1251"/>
                <a:gd name="T4" fmla="*/ 674 w 805"/>
                <a:gd name="T5" fmla="*/ 65 h 1251"/>
                <a:gd name="T6" fmla="*/ 750 w 805"/>
                <a:gd name="T7" fmla="*/ 147 h 1251"/>
                <a:gd name="T8" fmla="*/ 777 w 805"/>
                <a:gd name="T9" fmla="*/ 261 h 1251"/>
                <a:gd name="T10" fmla="*/ 760 w 805"/>
                <a:gd name="T11" fmla="*/ 369 h 1251"/>
                <a:gd name="T12" fmla="*/ 707 w 805"/>
                <a:gd name="T13" fmla="*/ 454 h 1251"/>
                <a:gd name="T14" fmla="*/ 620 w 805"/>
                <a:gd name="T15" fmla="*/ 523 h 1251"/>
                <a:gd name="T16" fmla="*/ 500 w 805"/>
                <a:gd name="T17" fmla="*/ 583 h 1251"/>
                <a:gd name="T18" fmla="*/ 500 w 805"/>
                <a:gd name="T19" fmla="*/ 594 h 1251"/>
                <a:gd name="T20" fmla="*/ 619 w 805"/>
                <a:gd name="T21" fmla="*/ 631 h 1251"/>
                <a:gd name="T22" fmla="*/ 716 w 805"/>
                <a:gd name="T23" fmla="*/ 695 h 1251"/>
                <a:gd name="T24" fmla="*/ 781 w 805"/>
                <a:gd name="T25" fmla="*/ 784 h 1251"/>
                <a:gd name="T26" fmla="*/ 805 w 805"/>
                <a:gd name="T27" fmla="*/ 895 h 1251"/>
                <a:gd name="T28" fmla="*/ 776 w 805"/>
                <a:gd name="T29" fmla="*/ 1037 h 1251"/>
                <a:gd name="T30" fmla="*/ 691 w 805"/>
                <a:gd name="T31" fmla="*/ 1150 h 1251"/>
                <a:gd name="T32" fmla="*/ 550 w 805"/>
                <a:gd name="T33" fmla="*/ 1224 h 1251"/>
                <a:gd name="T34" fmla="*/ 353 w 805"/>
                <a:gd name="T35" fmla="*/ 1251 h 1251"/>
                <a:gd name="T36" fmla="*/ 173 w 805"/>
                <a:gd name="T37" fmla="*/ 1233 h 1251"/>
                <a:gd name="T38" fmla="*/ 0 w 805"/>
                <a:gd name="T39" fmla="*/ 1187 h 1251"/>
                <a:gd name="T40" fmla="*/ 0 w 805"/>
                <a:gd name="T41" fmla="*/ 981 h 1251"/>
                <a:gd name="T42" fmla="*/ 123 w 805"/>
                <a:gd name="T43" fmla="*/ 981 h 1251"/>
                <a:gd name="T44" fmla="*/ 159 w 805"/>
                <a:gd name="T45" fmla="*/ 1062 h 1251"/>
                <a:gd name="T46" fmla="*/ 208 w 805"/>
                <a:gd name="T47" fmla="*/ 1118 h 1251"/>
                <a:gd name="T48" fmla="*/ 273 w 805"/>
                <a:gd name="T49" fmla="*/ 1149 h 1251"/>
                <a:gd name="T50" fmla="*/ 356 w 805"/>
                <a:gd name="T51" fmla="*/ 1158 h 1251"/>
                <a:gd name="T52" fmla="*/ 542 w 805"/>
                <a:gd name="T53" fmla="*/ 1100 h 1251"/>
                <a:gd name="T54" fmla="*/ 606 w 805"/>
                <a:gd name="T55" fmla="*/ 922 h 1251"/>
                <a:gd name="T56" fmla="*/ 522 w 805"/>
                <a:gd name="T57" fmla="*/ 730 h 1251"/>
                <a:gd name="T58" fmla="*/ 275 w 805"/>
                <a:gd name="T59" fmla="*/ 664 h 1251"/>
                <a:gd name="T60" fmla="*/ 191 w 805"/>
                <a:gd name="T61" fmla="*/ 664 h 1251"/>
                <a:gd name="T62" fmla="*/ 191 w 805"/>
                <a:gd name="T63" fmla="*/ 573 h 1251"/>
                <a:gd name="T64" fmla="*/ 364 w 805"/>
                <a:gd name="T65" fmla="*/ 545 h 1251"/>
                <a:gd name="T66" fmla="*/ 486 w 805"/>
                <a:gd name="T67" fmla="*/ 484 h 1251"/>
                <a:gd name="T68" fmla="*/ 558 w 805"/>
                <a:gd name="T69" fmla="*/ 398 h 1251"/>
                <a:gd name="T70" fmla="*/ 582 w 805"/>
                <a:gd name="T71" fmla="*/ 292 h 1251"/>
                <a:gd name="T72" fmla="*/ 528 w 805"/>
                <a:gd name="T73" fmla="*/ 147 h 1251"/>
                <a:gd name="T74" fmla="*/ 370 w 805"/>
                <a:gd name="T75" fmla="*/ 95 h 1251"/>
                <a:gd name="T76" fmla="*/ 225 w 805"/>
                <a:gd name="T77" fmla="*/ 142 h 1251"/>
                <a:gd name="T78" fmla="*/ 135 w 805"/>
                <a:gd name="T79" fmla="*/ 284 h 1251"/>
                <a:gd name="T80" fmla="*/ 14 w 805"/>
                <a:gd name="T81" fmla="*/ 284 h 1251"/>
                <a:gd name="T82" fmla="*/ 14 w 805"/>
                <a:gd name="T83" fmla="*/ 96 h 1251"/>
                <a:gd name="T84" fmla="*/ 226 w 805"/>
                <a:gd name="T85" fmla="*/ 24 h 1251"/>
                <a:gd name="T86" fmla="*/ 417 w 805"/>
                <a:gd name="T87" fmla="*/ 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5" h="1251">
                  <a:moveTo>
                    <a:pt x="417" y="0"/>
                  </a:moveTo>
                  <a:cubicBezTo>
                    <a:pt x="468" y="0"/>
                    <a:pt x="515" y="6"/>
                    <a:pt x="560" y="16"/>
                  </a:cubicBezTo>
                  <a:cubicBezTo>
                    <a:pt x="604" y="27"/>
                    <a:pt x="642" y="44"/>
                    <a:pt x="674" y="65"/>
                  </a:cubicBezTo>
                  <a:cubicBezTo>
                    <a:pt x="707" y="87"/>
                    <a:pt x="732" y="115"/>
                    <a:pt x="750" y="147"/>
                  </a:cubicBezTo>
                  <a:cubicBezTo>
                    <a:pt x="768" y="180"/>
                    <a:pt x="777" y="218"/>
                    <a:pt x="777" y="261"/>
                  </a:cubicBezTo>
                  <a:cubicBezTo>
                    <a:pt x="777" y="302"/>
                    <a:pt x="772" y="338"/>
                    <a:pt x="760" y="369"/>
                  </a:cubicBezTo>
                  <a:cubicBezTo>
                    <a:pt x="749" y="400"/>
                    <a:pt x="731" y="428"/>
                    <a:pt x="707" y="454"/>
                  </a:cubicBezTo>
                  <a:cubicBezTo>
                    <a:pt x="684" y="479"/>
                    <a:pt x="654" y="502"/>
                    <a:pt x="620" y="523"/>
                  </a:cubicBezTo>
                  <a:cubicBezTo>
                    <a:pt x="585" y="544"/>
                    <a:pt x="545" y="563"/>
                    <a:pt x="500" y="583"/>
                  </a:cubicBezTo>
                  <a:lnTo>
                    <a:pt x="500" y="594"/>
                  </a:lnTo>
                  <a:cubicBezTo>
                    <a:pt x="543" y="602"/>
                    <a:pt x="582" y="614"/>
                    <a:pt x="619" y="631"/>
                  </a:cubicBezTo>
                  <a:cubicBezTo>
                    <a:pt x="656" y="648"/>
                    <a:pt x="688" y="669"/>
                    <a:pt x="716" y="695"/>
                  </a:cubicBezTo>
                  <a:cubicBezTo>
                    <a:pt x="744" y="720"/>
                    <a:pt x="765" y="750"/>
                    <a:pt x="781" y="784"/>
                  </a:cubicBezTo>
                  <a:cubicBezTo>
                    <a:pt x="797" y="817"/>
                    <a:pt x="805" y="854"/>
                    <a:pt x="805" y="895"/>
                  </a:cubicBezTo>
                  <a:cubicBezTo>
                    <a:pt x="805" y="946"/>
                    <a:pt x="796" y="993"/>
                    <a:pt x="776" y="1037"/>
                  </a:cubicBezTo>
                  <a:cubicBezTo>
                    <a:pt x="757" y="1080"/>
                    <a:pt x="729" y="1118"/>
                    <a:pt x="691" y="1150"/>
                  </a:cubicBezTo>
                  <a:cubicBezTo>
                    <a:pt x="653" y="1181"/>
                    <a:pt x="606" y="1206"/>
                    <a:pt x="550" y="1224"/>
                  </a:cubicBezTo>
                  <a:cubicBezTo>
                    <a:pt x="494" y="1242"/>
                    <a:pt x="428" y="1251"/>
                    <a:pt x="353" y="1251"/>
                  </a:cubicBezTo>
                  <a:cubicBezTo>
                    <a:pt x="294" y="1251"/>
                    <a:pt x="234" y="1245"/>
                    <a:pt x="173" y="1233"/>
                  </a:cubicBezTo>
                  <a:cubicBezTo>
                    <a:pt x="112" y="1221"/>
                    <a:pt x="54" y="1206"/>
                    <a:pt x="0" y="1187"/>
                  </a:cubicBezTo>
                  <a:lnTo>
                    <a:pt x="0" y="981"/>
                  </a:lnTo>
                  <a:lnTo>
                    <a:pt x="123" y="981"/>
                  </a:lnTo>
                  <a:cubicBezTo>
                    <a:pt x="133" y="1013"/>
                    <a:pt x="145" y="1040"/>
                    <a:pt x="159" y="1062"/>
                  </a:cubicBezTo>
                  <a:cubicBezTo>
                    <a:pt x="173" y="1085"/>
                    <a:pt x="189" y="1103"/>
                    <a:pt x="208" y="1118"/>
                  </a:cubicBezTo>
                  <a:cubicBezTo>
                    <a:pt x="227" y="1132"/>
                    <a:pt x="248" y="1142"/>
                    <a:pt x="273" y="1149"/>
                  </a:cubicBezTo>
                  <a:cubicBezTo>
                    <a:pt x="297" y="1155"/>
                    <a:pt x="325" y="1158"/>
                    <a:pt x="356" y="1158"/>
                  </a:cubicBezTo>
                  <a:cubicBezTo>
                    <a:pt x="438" y="1158"/>
                    <a:pt x="500" y="1139"/>
                    <a:pt x="542" y="1100"/>
                  </a:cubicBezTo>
                  <a:cubicBezTo>
                    <a:pt x="585" y="1061"/>
                    <a:pt x="606" y="1001"/>
                    <a:pt x="606" y="922"/>
                  </a:cubicBezTo>
                  <a:cubicBezTo>
                    <a:pt x="606" y="837"/>
                    <a:pt x="578" y="773"/>
                    <a:pt x="522" y="730"/>
                  </a:cubicBezTo>
                  <a:cubicBezTo>
                    <a:pt x="467" y="686"/>
                    <a:pt x="384" y="664"/>
                    <a:pt x="275" y="664"/>
                  </a:cubicBezTo>
                  <a:lnTo>
                    <a:pt x="191" y="664"/>
                  </a:lnTo>
                  <a:lnTo>
                    <a:pt x="191" y="573"/>
                  </a:lnTo>
                  <a:cubicBezTo>
                    <a:pt x="258" y="570"/>
                    <a:pt x="316" y="560"/>
                    <a:pt x="364" y="545"/>
                  </a:cubicBezTo>
                  <a:cubicBezTo>
                    <a:pt x="413" y="529"/>
                    <a:pt x="453" y="509"/>
                    <a:pt x="486" y="484"/>
                  </a:cubicBezTo>
                  <a:cubicBezTo>
                    <a:pt x="518" y="460"/>
                    <a:pt x="542" y="431"/>
                    <a:pt x="558" y="398"/>
                  </a:cubicBezTo>
                  <a:cubicBezTo>
                    <a:pt x="574" y="365"/>
                    <a:pt x="582" y="329"/>
                    <a:pt x="582" y="292"/>
                  </a:cubicBezTo>
                  <a:cubicBezTo>
                    <a:pt x="582" y="231"/>
                    <a:pt x="564" y="183"/>
                    <a:pt x="528" y="147"/>
                  </a:cubicBezTo>
                  <a:cubicBezTo>
                    <a:pt x="491" y="112"/>
                    <a:pt x="439" y="95"/>
                    <a:pt x="370" y="95"/>
                  </a:cubicBezTo>
                  <a:cubicBezTo>
                    <a:pt x="313" y="95"/>
                    <a:pt x="264" y="110"/>
                    <a:pt x="225" y="142"/>
                  </a:cubicBezTo>
                  <a:cubicBezTo>
                    <a:pt x="186" y="174"/>
                    <a:pt x="156" y="221"/>
                    <a:pt x="135" y="284"/>
                  </a:cubicBezTo>
                  <a:lnTo>
                    <a:pt x="14" y="284"/>
                  </a:lnTo>
                  <a:lnTo>
                    <a:pt x="14" y="96"/>
                  </a:lnTo>
                  <a:cubicBezTo>
                    <a:pt x="89" y="65"/>
                    <a:pt x="160" y="41"/>
                    <a:pt x="226" y="24"/>
                  </a:cubicBezTo>
                  <a:cubicBezTo>
                    <a:pt x="292" y="8"/>
                    <a:pt x="356" y="0"/>
                    <a:pt x="41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85" name="Freeform 79">
              <a:extLst>
                <a:ext uri="{FF2B5EF4-FFF2-40B4-BE49-F238E27FC236}">
                  <a16:creationId xmlns:a16="http://schemas.microsoft.com/office/drawing/2014/main" id="{4B962E09-5FF0-A365-B0A8-68B0E738490F}"/>
                </a:ext>
              </a:extLst>
            </p:cNvPr>
            <p:cNvSpPr>
              <a:spLocks noEditPoints="1"/>
            </p:cNvSpPr>
            <p:nvPr/>
          </p:nvSpPr>
          <p:spPr bwMode="auto">
            <a:xfrm>
              <a:off x="2841625" y="3109913"/>
              <a:ext cx="152400" cy="66675"/>
            </a:xfrm>
            <a:custGeom>
              <a:avLst/>
              <a:gdLst>
                <a:gd name="T0" fmla="*/ 0 w 96"/>
                <a:gd name="T1" fmla="*/ 32 h 42"/>
                <a:gd name="T2" fmla="*/ 96 w 96"/>
                <a:gd name="T3" fmla="*/ 32 h 42"/>
                <a:gd name="T4" fmla="*/ 96 w 96"/>
                <a:gd name="T5" fmla="*/ 42 h 42"/>
                <a:gd name="T6" fmla="*/ 0 w 96"/>
                <a:gd name="T7" fmla="*/ 42 h 42"/>
                <a:gd name="T8" fmla="*/ 0 w 96"/>
                <a:gd name="T9" fmla="*/ 32 h 42"/>
                <a:gd name="T10" fmla="*/ 0 w 96"/>
                <a:gd name="T11" fmla="*/ 0 h 42"/>
                <a:gd name="T12" fmla="*/ 96 w 96"/>
                <a:gd name="T13" fmla="*/ 0 h 42"/>
                <a:gd name="T14" fmla="*/ 96 w 96"/>
                <a:gd name="T15" fmla="*/ 10 h 42"/>
                <a:gd name="T16" fmla="*/ 0 w 96"/>
                <a:gd name="T17" fmla="*/ 10 h 42"/>
                <a:gd name="T18" fmla="*/ 0 w 96"/>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2">
                  <a:moveTo>
                    <a:pt x="0" y="32"/>
                  </a:moveTo>
                  <a:lnTo>
                    <a:pt x="96" y="32"/>
                  </a:lnTo>
                  <a:lnTo>
                    <a:pt x="96" y="42"/>
                  </a:lnTo>
                  <a:lnTo>
                    <a:pt x="0" y="42"/>
                  </a:lnTo>
                  <a:lnTo>
                    <a:pt x="0" y="32"/>
                  </a:lnTo>
                  <a:close/>
                  <a:moveTo>
                    <a:pt x="0" y="0"/>
                  </a:moveTo>
                  <a:lnTo>
                    <a:pt x="96" y="0"/>
                  </a:lnTo>
                  <a:lnTo>
                    <a:pt x="96"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86" name="Freeform 80">
              <a:extLst>
                <a:ext uri="{FF2B5EF4-FFF2-40B4-BE49-F238E27FC236}">
                  <a16:creationId xmlns:a16="http://schemas.microsoft.com/office/drawing/2014/main" id="{A984C0E8-B9D9-FC7E-ED31-F12DC87378F0}"/>
                </a:ext>
              </a:extLst>
            </p:cNvPr>
            <p:cNvSpPr>
              <a:spLocks/>
            </p:cNvSpPr>
            <p:nvPr/>
          </p:nvSpPr>
          <p:spPr bwMode="auto">
            <a:xfrm>
              <a:off x="3097213" y="3046413"/>
              <a:ext cx="144463" cy="171450"/>
            </a:xfrm>
            <a:custGeom>
              <a:avLst/>
              <a:gdLst>
                <a:gd name="T0" fmla="*/ 14 w 1528"/>
                <a:gd name="T1" fmla="*/ 0 h 1801"/>
                <a:gd name="T2" fmla="*/ 554 w 1528"/>
                <a:gd name="T3" fmla="*/ 0 h 1801"/>
                <a:gd name="T4" fmla="*/ 540 w 1528"/>
                <a:gd name="T5" fmla="*/ 63 h 1801"/>
                <a:gd name="T6" fmla="*/ 451 w 1528"/>
                <a:gd name="T7" fmla="*/ 97 h 1801"/>
                <a:gd name="T8" fmla="*/ 406 w 1528"/>
                <a:gd name="T9" fmla="*/ 174 h 1801"/>
                <a:gd name="T10" fmla="*/ 393 w 1528"/>
                <a:gd name="T11" fmla="*/ 305 h 1801"/>
                <a:gd name="T12" fmla="*/ 397 w 1528"/>
                <a:gd name="T13" fmla="*/ 422 h 1801"/>
                <a:gd name="T14" fmla="*/ 433 w 1528"/>
                <a:gd name="T15" fmla="*/ 1377 h 1801"/>
                <a:gd name="T16" fmla="*/ 433 w 1528"/>
                <a:gd name="T17" fmla="*/ 1482 h 1801"/>
                <a:gd name="T18" fmla="*/ 446 w 1528"/>
                <a:gd name="T19" fmla="*/ 1482 h 1801"/>
                <a:gd name="T20" fmla="*/ 1011 w 1528"/>
                <a:gd name="T21" fmla="*/ 463 h 1801"/>
                <a:gd name="T22" fmla="*/ 1085 w 1528"/>
                <a:gd name="T23" fmla="*/ 308 h 1801"/>
                <a:gd name="T24" fmla="*/ 1110 w 1528"/>
                <a:gd name="T25" fmla="*/ 194 h 1801"/>
                <a:gd name="T26" fmla="*/ 980 w 1528"/>
                <a:gd name="T27" fmla="*/ 63 h 1801"/>
                <a:gd name="T28" fmla="*/ 994 w 1528"/>
                <a:gd name="T29" fmla="*/ 0 h 1801"/>
                <a:gd name="T30" fmla="*/ 1528 w 1528"/>
                <a:gd name="T31" fmla="*/ 0 h 1801"/>
                <a:gd name="T32" fmla="*/ 1513 w 1528"/>
                <a:gd name="T33" fmla="*/ 63 h 1801"/>
                <a:gd name="T34" fmla="*/ 1446 w 1528"/>
                <a:gd name="T35" fmla="*/ 90 h 1801"/>
                <a:gd name="T36" fmla="*/ 1374 w 1528"/>
                <a:gd name="T37" fmla="*/ 162 h 1801"/>
                <a:gd name="T38" fmla="*/ 1251 w 1528"/>
                <a:gd name="T39" fmla="*/ 356 h 1801"/>
                <a:gd name="T40" fmla="*/ 416 w 1528"/>
                <a:gd name="T41" fmla="*/ 1801 h 1801"/>
                <a:gd name="T42" fmla="*/ 243 w 1528"/>
                <a:gd name="T43" fmla="*/ 1801 h 1801"/>
                <a:gd name="T44" fmla="*/ 155 w 1528"/>
                <a:gd name="T45" fmla="*/ 347 h 1801"/>
                <a:gd name="T46" fmla="*/ 136 w 1528"/>
                <a:gd name="T47" fmla="*/ 201 h 1801"/>
                <a:gd name="T48" fmla="*/ 93 w 1528"/>
                <a:gd name="T49" fmla="*/ 107 h 1801"/>
                <a:gd name="T50" fmla="*/ 0 w 1528"/>
                <a:gd name="T51" fmla="*/ 63 h 1801"/>
                <a:gd name="T52" fmla="*/ 14 w 1528"/>
                <a:gd name="T53" fmla="*/ 0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8" h="1801">
                  <a:moveTo>
                    <a:pt x="14" y="0"/>
                  </a:moveTo>
                  <a:lnTo>
                    <a:pt x="554" y="0"/>
                  </a:lnTo>
                  <a:lnTo>
                    <a:pt x="540" y="63"/>
                  </a:lnTo>
                  <a:cubicBezTo>
                    <a:pt x="502" y="68"/>
                    <a:pt x="472" y="79"/>
                    <a:pt x="451" y="97"/>
                  </a:cubicBezTo>
                  <a:cubicBezTo>
                    <a:pt x="429" y="116"/>
                    <a:pt x="414" y="141"/>
                    <a:pt x="406" y="174"/>
                  </a:cubicBezTo>
                  <a:cubicBezTo>
                    <a:pt x="397" y="206"/>
                    <a:pt x="393" y="250"/>
                    <a:pt x="393" y="305"/>
                  </a:cubicBezTo>
                  <a:cubicBezTo>
                    <a:pt x="393" y="318"/>
                    <a:pt x="394" y="357"/>
                    <a:pt x="397" y="422"/>
                  </a:cubicBezTo>
                  <a:lnTo>
                    <a:pt x="433" y="1377"/>
                  </a:lnTo>
                  <a:lnTo>
                    <a:pt x="433" y="1482"/>
                  </a:lnTo>
                  <a:lnTo>
                    <a:pt x="446" y="1482"/>
                  </a:lnTo>
                  <a:lnTo>
                    <a:pt x="1011" y="463"/>
                  </a:lnTo>
                  <a:cubicBezTo>
                    <a:pt x="1044" y="403"/>
                    <a:pt x="1069" y="351"/>
                    <a:pt x="1085" y="308"/>
                  </a:cubicBezTo>
                  <a:cubicBezTo>
                    <a:pt x="1102" y="265"/>
                    <a:pt x="1110" y="227"/>
                    <a:pt x="1110" y="194"/>
                  </a:cubicBezTo>
                  <a:cubicBezTo>
                    <a:pt x="1110" y="121"/>
                    <a:pt x="1067" y="77"/>
                    <a:pt x="980" y="63"/>
                  </a:cubicBezTo>
                  <a:lnTo>
                    <a:pt x="994" y="0"/>
                  </a:lnTo>
                  <a:lnTo>
                    <a:pt x="1528" y="0"/>
                  </a:lnTo>
                  <a:lnTo>
                    <a:pt x="1513" y="63"/>
                  </a:lnTo>
                  <a:cubicBezTo>
                    <a:pt x="1490" y="67"/>
                    <a:pt x="1468" y="76"/>
                    <a:pt x="1446" y="90"/>
                  </a:cubicBezTo>
                  <a:cubicBezTo>
                    <a:pt x="1425" y="105"/>
                    <a:pt x="1401" y="129"/>
                    <a:pt x="1374" y="162"/>
                  </a:cubicBezTo>
                  <a:cubicBezTo>
                    <a:pt x="1348" y="195"/>
                    <a:pt x="1307" y="260"/>
                    <a:pt x="1251" y="356"/>
                  </a:cubicBezTo>
                  <a:lnTo>
                    <a:pt x="416" y="1801"/>
                  </a:lnTo>
                  <a:lnTo>
                    <a:pt x="243" y="1801"/>
                  </a:lnTo>
                  <a:lnTo>
                    <a:pt x="155" y="347"/>
                  </a:lnTo>
                  <a:cubicBezTo>
                    <a:pt x="152" y="290"/>
                    <a:pt x="145" y="242"/>
                    <a:pt x="136" y="201"/>
                  </a:cubicBezTo>
                  <a:cubicBezTo>
                    <a:pt x="127" y="161"/>
                    <a:pt x="113" y="129"/>
                    <a:pt x="93" y="107"/>
                  </a:cubicBezTo>
                  <a:cubicBezTo>
                    <a:pt x="74" y="84"/>
                    <a:pt x="43" y="70"/>
                    <a:pt x="0" y="63"/>
                  </a:cubicBez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87" name="Freeform 81">
              <a:extLst>
                <a:ext uri="{FF2B5EF4-FFF2-40B4-BE49-F238E27FC236}">
                  <a16:creationId xmlns:a16="http://schemas.microsoft.com/office/drawing/2014/main" id="{D2042440-4528-7471-E703-E97F4A758D17}"/>
                </a:ext>
              </a:extLst>
            </p:cNvPr>
            <p:cNvSpPr>
              <a:spLocks noEditPoints="1"/>
            </p:cNvSpPr>
            <p:nvPr/>
          </p:nvSpPr>
          <p:spPr bwMode="auto">
            <a:xfrm>
              <a:off x="3217863" y="3141663"/>
              <a:ext cx="63500" cy="125412"/>
            </a:xfrm>
            <a:custGeom>
              <a:avLst/>
              <a:gdLst>
                <a:gd name="T0" fmla="*/ 184 w 665"/>
                <a:gd name="T1" fmla="*/ 1095 h 1316"/>
                <a:gd name="T2" fmla="*/ 374 w 665"/>
                <a:gd name="T3" fmla="*/ 1095 h 1316"/>
                <a:gd name="T4" fmla="*/ 374 w 665"/>
                <a:gd name="T5" fmla="*/ 1316 h 1316"/>
                <a:gd name="T6" fmla="*/ 184 w 665"/>
                <a:gd name="T7" fmla="*/ 1316 h 1316"/>
                <a:gd name="T8" fmla="*/ 184 w 665"/>
                <a:gd name="T9" fmla="*/ 1095 h 1316"/>
                <a:gd name="T10" fmla="*/ 333 w 665"/>
                <a:gd name="T11" fmla="*/ 0 h 1316"/>
                <a:gd name="T12" fmla="*/ 522 w 665"/>
                <a:gd name="T13" fmla="*/ 35 h 1316"/>
                <a:gd name="T14" fmla="*/ 631 w 665"/>
                <a:gd name="T15" fmla="*/ 128 h 1316"/>
                <a:gd name="T16" fmla="*/ 665 w 665"/>
                <a:gd name="T17" fmla="*/ 264 h 1316"/>
                <a:gd name="T18" fmla="*/ 658 w 665"/>
                <a:gd name="T19" fmla="*/ 336 h 1316"/>
                <a:gd name="T20" fmla="*/ 636 w 665"/>
                <a:gd name="T21" fmla="*/ 401 h 1316"/>
                <a:gd name="T22" fmla="*/ 600 w 665"/>
                <a:gd name="T23" fmla="*/ 465 h 1316"/>
                <a:gd name="T24" fmla="*/ 551 w 665"/>
                <a:gd name="T25" fmla="*/ 531 h 1316"/>
                <a:gd name="T26" fmla="*/ 456 w 665"/>
                <a:gd name="T27" fmla="*/ 644 h 1316"/>
                <a:gd name="T28" fmla="*/ 383 w 665"/>
                <a:gd name="T29" fmla="*/ 738 h 1316"/>
                <a:gd name="T30" fmla="*/ 350 w 665"/>
                <a:gd name="T31" fmla="*/ 808 h 1316"/>
                <a:gd name="T32" fmla="*/ 341 w 665"/>
                <a:gd name="T33" fmla="*/ 896 h 1316"/>
                <a:gd name="T34" fmla="*/ 341 w 665"/>
                <a:gd name="T35" fmla="*/ 920 h 1316"/>
                <a:gd name="T36" fmla="*/ 213 w 665"/>
                <a:gd name="T37" fmla="*/ 920 h 1316"/>
                <a:gd name="T38" fmla="*/ 213 w 665"/>
                <a:gd name="T39" fmla="*/ 888 h 1316"/>
                <a:gd name="T40" fmla="*/ 218 w 665"/>
                <a:gd name="T41" fmla="*/ 825 h 1316"/>
                <a:gd name="T42" fmla="*/ 235 w 665"/>
                <a:gd name="T43" fmla="*/ 774 h 1316"/>
                <a:gd name="T44" fmla="*/ 272 w 665"/>
                <a:gd name="T45" fmla="*/ 709 h 1316"/>
                <a:gd name="T46" fmla="*/ 344 w 665"/>
                <a:gd name="T47" fmla="*/ 614 h 1316"/>
                <a:gd name="T48" fmla="*/ 423 w 665"/>
                <a:gd name="T49" fmla="*/ 500 h 1316"/>
                <a:gd name="T50" fmla="*/ 460 w 665"/>
                <a:gd name="T51" fmla="*/ 409 h 1316"/>
                <a:gd name="T52" fmla="*/ 472 w 665"/>
                <a:gd name="T53" fmla="*/ 303 h 1316"/>
                <a:gd name="T54" fmla="*/ 452 w 665"/>
                <a:gd name="T55" fmla="*/ 179 h 1316"/>
                <a:gd name="T56" fmla="*/ 396 w 665"/>
                <a:gd name="T57" fmla="*/ 102 h 1316"/>
                <a:gd name="T58" fmla="*/ 312 w 665"/>
                <a:gd name="T59" fmla="*/ 76 h 1316"/>
                <a:gd name="T60" fmla="*/ 192 w 665"/>
                <a:gd name="T61" fmla="*/ 121 h 1316"/>
                <a:gd name="T62" fmla="*/ 129 w 665"/>
                <a:gd name="T63" fmla="*/ 256 h 1316"/>
                <a:gd name="T64" fmla="*/ 0 w 665"/>
                <a:gd name="T65" fmla="*/ 256 h 1316"/>
                <a:gd name="T66" fmla="*/ 0 w 665"/>
                <a:gd name="T67" fmla="*/ 99 h 1316"/>
                <a:gd name="T68" fmla="*/ 184 w 665"/>
                <a:gd name="T69" fmla="*/ 22 h 1316"/>
                <a:gd name="T70" fmla="*/ 333 w 665"/>
                <a:gd name="T71" fmla="*/ 0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1316">
                  <a:moveTo>
                    <a:pt x="184" y="1095"/>
                  </a:moveTo>
                  <a:lnTo>
                    <a:pt x="374" y="1095"/>
                  </a:lnTo>
                  <a:lnTo>
                    <a:pt x="374" y="1316"/>
                  </a:lnTo>
                  <a:lnTo>
                    <a:pt x="184" y="1316"/>
                  </a:lnTo>
                  <a:lnTo>
                    <a:pt x="184" y="1095"/>
                  </a:lnTo>
                  <a:close/>
                  <a:moveTo>
                    <a:pt x="333" y="0"/>
                  </a:moveTo>
                  <a:cubicBezTo>
                    <a:pt x="410" y="0"/>
                    <a:pt x="473" y="12"/>
                    <a:pt x="522" y="35"/>
                  </a:cubicBezTo>
                  <a:cubicBezTo>
                    <a:pt x="572" y="57"/>
                    <a:pt x="609" y="89"/>
                    <a:pt x="631" y="128"/>
                  </a:cubicBezTo>
                  <a:cubicBezTo>
                    <a:pt x="654" y="167"/>
                    <a:pt x="665" y="213"/>
                    <a:pt x="665" y="264"/>
                  </a:cubicBezTo>
                  <a:cubicBezTo>
                    <a:pt x="665" y="290"/>
                    <a:pt x="663" y="314"/>
                    <a:pt x="658" y="336"/>
                  </a:cubicBezTo>
                  <a:cubicBezTo>
                    <a:pt x="653" y="358"/>
                    <a:pt x="646" y="380"/>
                    <a:pt x="636" y="401"/>
                  </a:cubicBezTo>
                  <a:cubicBezTo>
                    <a:pt x="627" y="421"/>
                    <a:pt x="615" y="443"/>
                    <a:pt x="600" y="465"/>
                  </a:cubicBezTo>
                  <a:cubicBezTo>
                    <a:pt x="586" y="487"/>
                    <a:pt x="569" y="509"/>
                    <a:pt x="551" y="531"/>
                  </a:cubicBezTo>
                  <a:cubicBezTo>
                    <a:pt x="533" y="553"/>
                    <a:pt x="501" y="591"/>
                    <a:pt x="456" y="644"/>
                  </a:cubicBezTo>
                  <a:cubicBezTo>
                    <a:pt x="423" y="683"/>
                    <a:pt x="398" y="715"/>
                    <a:pt x="383" y="738"/>
                  </a:cubicBezTo>
                  <a:cubicBezTo>
                    <a:pt x="368" y="762"/>
                    <a:pt x="357" y="785"/>
                    <a:pt x="350" y="808"/>
                  </a:cubicBezTo>
                  <a:cubicBezTo>
                    <a:pt x="344" y="831"/>
                    <a:pt x="341" y="860"/>
                    <a:pt x="341" y="896"/>
                  </a:cubicBezTo>
                  <a:lnTo>
                    <a:pt x="341" y="920"/>
                  </a:lnTo>
                  <a:lnTo>
                    <a:pt x="213" y="920"/>
                  </a:lnTo>
                  <a:lnTo>
                    <a:pt x="213" y="888"/>
                  </a:lnTo>
                  <a:cubicBezTo>
                    <a:pt x="213" y="862"/>
                    <a:pt x="215" y="841"/>
                    <a:pt x="218" y="825"/>
                  </a:cubicBezTo>
                  <a:cubicBezTo>
                    <a:pt x="221" y="809"/>
                    <a:pt x="227" y="792"/>
                    <a:pt x="235" y="774"/>
                  </a:cubicBezTo>
                  <a:cubicBezTo>
                    <a:pt x="243" y="756"/>
                    <a:pt x="255" y="734"/>
                    <a:pt x="272" y="709"/>
                  </a:cubicBezTo>
                  <a:cubicBezTo>
                    <a:pt x="289" y="685"/>
                    <a:pt x="313" y="653"/>
                    <a:pt x="344" y="614"/>
                  </a:cubicBezTo>
                  <a:cubicBezTo>
                    <a:pt x="381" y="567"/>
                    <a:pt x="407" y="529"/>
                    <a:pt x="423" y="500"/>
                  </a:cubicBezTo>
                  <a:cubicBezTo>
                    <a:pt x="440" y="470"/>
                    <a:pt x="452" y="440"/>
                    <a:pt x="460" y="409"/>
                  </a:cubicBezTo>
                  <a:cubicBezTo>
                    <a:pt x="468" y="377"/>
                    <a:pt x="472" y="342"/>
                    <a:pt x="472" y="303"/>
                  </a:cubicBezTo>
                  <a:cubicBezTo>
                    <a:pt x="472" y="254"/>
                    <a:pt x="466" y="213"/>
                    <a:pt x="452" y="179"/>
                  </a:cubicBezTo>
                  <a:cubicBezTo>
                    <a:pt x="439" y="145"/>
                    <a:pt x="420" y="119"/>
                    <a:pt x="396" y="102"/>
                  </a:cubicBezTo>
                  <a:cubicBezTo>
                    <a:pt x="372" y="85"/>
                    <a:pt x="344" y="76"/>
                    <a:pt x="312" y="76"/>
                  </a:cubicBezTo>
                  <a:cubicBezTo>
                    <a:pt x="262" y="76"/>
                    <a:pt x="222" y="91"/>
                    <a:pt x="192" y="121"/>
                  </a:cubicBezTo>
                  <a:cubicBezTo>
                    <a:pt x="162" y="151"/>
                    <a:pt x="141" y="196"/>
                    <a:pt x="129" y="256"/>
                  </a:cubicBezTo>
                  <a:lnTo>
                    <a:pt x="0" y="256"/>
                  </a:lnTo>
                  <a:lnTo>
                    <a:pt x="0" y="99"/>
                  </a:lnTo>
                  <a:cubicBezTo>
                    <a:pt x="72" y="62"/>
                    <a:pt x="134" y="37"/>
                    <a:pt x="184" y="22"/>
                  </a:cubicBezTo>
                  <a:cubicBezTo>
                    <a:pt x="235" y="8"/>
                    <a:pt x="284" y="0"/>
                    <a:pt x="33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88" name="Rectangle 82">
              <a:extLst>
                <a:ext uri="{FF2B5EF4-FFF2-40B4-BE49-F238E27FC236}">
                  <a16:creationId xmlns:a16="http://schemas.microsoft.com/office/drawing/2014/main" id="{6AA652E3-5D57-DF88-B3BA-8EC673BF9EF3}"/>
                </a:ext>
              </a:extLst>
            </p:cNvPr>
            <p:cNvSpPr>
              <a:spLocks noChangeArrowheads="1"/>
            </p:cNvSpPr>
            <p:nvPr/>
          </p:nvSpPr>
          <p:spPr bwMode="auto">
            <a:xfrm>
              <a:off x="3368675" y="3187700"/>
              <a:ext cx="25400"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89" name="Freeform 83">
              <a:extLst>
                <a:ext uri="{FF2B5EF4-FFF2-40B4-BE49-F238E27FC236}">
                  <a16:creationId xmlns:a16="http://schemas.microsoft.com/office/drawing/2014/main" id="{2AFE914E-2D4A-6A02-5823-6007DE0D7CF1}"/>
                </a:ext>
              </a:extLst>
            </p:cNvPr>
            <p:cNvSpPr>
              <a:spLocks/>
            </p:cNvSpPr>
            <p:nvPr/>
          </p:nvSpPr>
          <p:spPr bwMode="auto">
            <a:xfrm>
              <a:off x="3521075" y="3057525"/>
              <a:ext cx="104775" cy="158750"/>
            </a:xfrm>
            <a:custGeom>
              <a:avLst/>
              <a:gdLst>
                <a:gd name="T0" fmla="*/ 0 w 66"/>
                <a:gd name="T1" fmla="*/ 0 h 100"/>
                <a:gd name="T2" fmla="*/ 66 w 66"/>
                <a:gd name="T3" fmla="*/ 0 h 100"/>
                <a:gd name="T4" fmla="*/ 66 w 66"/>
                <a:gd name="T5" fmla="*/ 100 h 100"/>
                <a:gd name="T6" fmla="*/ 0 w 66"/>
                <a:gd name="T7" fmla="*/ 100 h 100"/>
                <a:gd name="T8" fmla="*/ 0 w 66"/>
                <a:gd name="T9" fmla="*/ 89 h 100"/>
                <a:gd name="T10" fmla="*/ 54 w 66"/>
                <a:gd name="T11" fmla="*/ 89 h 100"/>
                <a:gd name="T12" fmla="*/ 54 w 66"/>
                <a:gd name="T13" fmla="*/ 53 h 100"/>
                <a:gd name="T14" fmla="*/ 1 w 66"/>
                <a:gd name="T15" fmla="*/ 53 h 100"/>
                <a:gd name="T16" fmla="*/ 1 w 66"/>
                <a:gd name="T17" fmla="*/ 42 h 100"/>
                <a:gd name="T18" fmla="*/ 54 w 66"/>
                <a:gd name="T19" fmla="*/ 42 h 100"/>
                <a:gd name="T20" fmla="*/ 54 w 66"/>
                <a:gd name="T21" fmla="*/ 11 h 100"/>
                <a:gd name="T22" fmla="*/ 0 w 66"/>
                <a:gd name="T23" fmla="*/ 11 h 100"/>
                <a:gd name="T24" fmla="*/ 0 w 6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0">
                  <a:moveTo>
                    <a:pt x="0" y="0"/>
                  </a:moveTo>
                  <a:lnTo>
                    <a:pt x="66" y="0"/>
                  </a:lnTo>
                  <a:lnTo>
                    <a:pt x="66" y="100"/>
                  </a:lnTo>
                  <a:lnTo>
                    <a:pt x="0" y="100"/>
                  </a:lnTo>
                  <a:lnTo>
                    <a:pt x="0" y="89"/>
                  </a:lnTo>
                  <a:lnTo>
                    <a:pt x="54" y="89"/>
                  </a:lnTo>
                  <a:lnTo>
                    <a:pt x="54" y="53"/>
                  </a:lnTo>
                  <a:lnTo>
                    <a:pt x="1" y="53"/>
                  </a:lnTo>
                  <a:lnTo>
                    <a:pt x="1" y="42"/>
                  </a:lnTo>
                  <a:lnTo>
                    <a:pt x="54" y="42"/>
                  </a:lnTo>
                  <a:lnTo>
                    <a:pt x="54" y="11"/>
                  </a:lnTo>
                  <a:lnTo>
                    <a:pt x="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90" name="Freeform 84">
              <a:extLst>
                <a:ext uri="{FF2B5EF4-FFF2-40B4-BE49-F238E27FC236}">
                  <a16:creationId xmlns:a16="http://schemas.microsoft.com/office/drawing/2014/main" id="{2ECEBF79-0963-0BF8-8083-7CFEB4D30F37}"/>
                </a:ext>
              </a:extLst>
            </p:cNvPr>
            <p:cNvSpPr>
              <a:spLocks/>
            </p:cNvSpPr>
            <p:nvPr/>
          </p:nvSpPr>
          <p:spPr bwMode="auto">
            <a:xfrm>
              <a:off x="3651250" y="3046413"/>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91" name="Freeform 85">
              <a:extLst>
                <a:ext uri="{FF2B5EF4-FFF2-40B4-BE49-F238E27FC236}">
                  <a16:creationId xmlns:a16="http://schemas.microsoft.com/office/drawing/2014/main" id="{B68D97AA-520B-16B1-E0D4-8D55A735BEEB}"/>
                </a:ext>
              </a:extLst>
            </p:cNvPr>
            <p:cNvSpPr>
              <a:spLocks/>
            </p:cNvSpPr>
            <p:nvPr/>
          </p:nvSpPr>
          <p:spPr bwMode="auto">
            <a:xfrm>
              <a:off x="3817938" y="3151188"/>
              <a:ext cx="76200" cy="117475"/>
            </a:xfrm>
            <a:custGeom>
              <a:avLst/>
              <a:gdLst>
                <a:gd name="T0" fmla="*/ 234 w 404"/>
                <a:gd name="T1" fmla="*/ 0 h 614"/>
                <a:gd name="T2" fmla="*/ 263 w 404"/>
                <a:gd name="T3" fmla="*/ 0 h 614"/>
                <a:gd name="T4" fmla="*/ 262 w 404"/>
                <a:gd name="T5" fmla="*/ 47 h 614"/>
                <a:gd name="T6" fmla="*/ 261 w 404"/>
                <a:gd name="T7" fmla="*/ 87 h 614"/>
                <a:gd name="T8" fmla="*/ 261 w 404"/>
                <a:gd name="T9" fmla="*/ 126 h 614"/>
                <a:gd name="T10" fmla="*/ 261 w 404"/>
                <a:gd name="T11" fmla="*/ 488 h 614"/>
                <a:gd name="T12" fmla="*/ 262 w 404"/>
                <a:gd name="T13" fmla="*/ 514 h 614"/>
                <a:gd name="T14" fmla="*/ 265 w 404"/>
                <a:gd name="T15" fmla="*/ 532 h 614"/>
                <a:gd name="T16" fmla="*/ 271 w 404"/>
                <a:gd name="T17" fmla="*/ 544 h 614"/>
                <a:gd name="T18" fmla="*/ 279 w 404"/>
                <a:gd name="T19" fmla="*/ 553 h 614"/>
                <a:gd name="T20" fmla="*/ 294 w 404"/>
                <a:gd name="T21" fmla="*/ 562 h 614"/>
                <a:gd name="T22" fmla="*/ 319 w 404"/>
                <a:gd name="T23" fmla="*/ 568 h 614"/>
                <a:gd name="T24" fmla="*/ 354 w 404"/>
                <a:gd name="T25" fmla="*/ 571 h 614"/>
                <a:gd name="T26" fmla="*/ 404 w 404"/>
                <a:gd name="T27" fmla="*/ 573 h 614"/>
                <a:gd name="T28" fmla="*/ 404 w 404"/>
                <a:gd name="T29" fmla="*/ 614 h 614"/>
                <a:gd name="T30" fmla="*/ 26 w 404"/>
                <a:gd name="T31" fmla="*/ 614 h 614"/>
                <a:gd name="T32" fmla="*/ 26 w 404"/>
                <a:gd name="T33" fmla="*/ 573 h 614"/>
                <a:gd name="T34" fmla="*/ 74 w 404"/>
                <a:gd name="T35" fmla="*/ 570 h 614"/>
                <a:gd name="T36" fmla="*/ 107 w 404"/>
                <a:gd name="T37" fmla="*/ 567 h 614"/>
                <a:gd name="T38" fmla="*/ 129 w 404"/>
                <a:gd name="T39" fmla="*/ 562 h 614"/>
                <a:gd name="T40" fmla="*/ 144 w 404"/>
                <a:gd name="T41" fmla="*/ 556 h 614"/>
                <a:gd name="T42" fmla="*/ 155 w 404"/>
                <a:gd name="T43" fmla="*/ 547 h 614"/>
                <a:gd name="T44" fmla="*/ 163 w 404"/>
                <a:gd name="T45" fmla="*/ 534 h 614"/>
                <a:gd name="T46" fmla="*/ 167 w 404"/>
                <a:gd name="T47" fmla="*/ 515 h 614"/>
                <a:gd name="T48" fmla="*/ 169 w 404"/>
                <a:gd name="T49" fmla="*/ 488 h 614"/>
                <a:gd name="T50" fmla="*/ 169 w 404"/>
                <a:gd name="T51" fmla="*/ 146 h 614"/>
                <a:gd name="T52" fmla="*/ 162 w 404"/>
                <a:gd name="T53" fmla="*/ 120 h 614"/>
                <a:gd name="T54" fmla="*/ 141 w 404"/>
                <a:gd name="T55" fmla="*/ 113 h 614"/>
                <a:gd name="T56" fmla="*/ 98 w 404"/>
                <a:gd name="T57" fmla="*/ 128 h 614"/>
                <a:gd name="T58" fmla="*/ 22 w 404"/>
                <a:gd name="T59" fmla="*/ 173 h 614"/>
                <a:gd name="T60" fmla="*/ 11 w 404"/>
                <a:gd name="T61" fmla="*/ 151 h 614"/>
                <a:gd name="T62" fmla="*/ 0 w 404"/>
                <a:gd name="T63" fmla="*/ 129 h 614"/>
                <a:gd name="T64" fmla="*/ 117 w 404"/>
                <a:gd name="T65" fmla="*/ 64 h 614"/>
                <a:gd name="T66" fmla="*/ 234 w 404"/>
                <a:gd name="T6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614">
                  <a:moveTo>
                    <a:pt x="234" y="0"/>
                  </a:moveTo>
                  <a:lnTo>
                    <a:pt x="263" y="0"/>
                  </a:lnTo>
                  <a:cubicBezTo>
                    <a:pt x="263" y="18"/>
                    <a:pt x="262" y="33"/>
                    <a:pt x="262" y="47"/>
                  </a:cubicBezTo>
                  <a:cubicBezTo>
                    <a:pt x="262" y="61"/>
                    <a:pt x="262" y="74"/>
                    <a:pt x="261" y="87"/>
                  </a:cubicBezTo>
                  <a:cubicBezTo>
                    <a:pt x="261" y="100"/>
                    <a:pt x="261" y="113"/>
                    <a:pt x="261" y="126"/>
                  </a:cubicBezTo>
                  <a:lnTo>
                    <a:pt x="261" y="488"/>
                  </a:lnTo>
                  <a:cubicBezTo>
                    <a:pt x="261" y="498"/>
                    <a:pt x="261" y="507"/>
                    <a:pt x="262" y="514"/>
                  </a:cubicBezTo>
                  <a:cubicBezTo>
                    <a:pt x="263" y="521"/>
                    <a:pt x="264" y="527"/>
                    <a:pt x="265" y="532"/>
                  </a:cubicBezTo>
                  <a:cubicBezTo>
                    <a:pt x="267" y="537"/>
                    <a:pt x="268" y="541"/>
                    <a:pt x="271" y="544"/>
                  </a:cubicBezTo>
                  <a:cubicBezTo>
                    <a:pt x="273" y="548"/>
                    <a:pt x="276" y="551"/>
                    <a:pt x="279" y="553"/>
                  </a:cubicBezTo>
                  <a:cubicBezTo>
                    <a:pt x="283" y="557"/>
                    <a:pt x="288" y="560"/>
                    <a:pt x="294" y="562"/>
                  </a:cubicBezTo>
                  <a:cubicBezTo>
                    <a:pt x="301" y="564"/>
                    <a:pt x="309" y="566"/>
                    <a:pt x="319" y="568"/>
                  </a:cubicBezTo>
                  <a:cubicBezTo>
                    <a:pt x="329" y="569"/>
                    <a:pt x="340" y="570"/>
                    <a:pt x="354" y="571"/>
                  </a:cubicBezTo>
                  <a:cubicBezTo>
                    <a:pt x="368" y="572"/>
                    <a:pt x="385" y="572"/>
                    <a:pt x="404" y="573"/>
                  </a:cubicBezTo>
                  <a:lnTo>
                    <a:pt x="404" y="614"/>
                  </a:lnTo>
                  <a:lnTo>
                    <a:pt x="26" y="614"/>
                  </a:lnTo>
                  <a:lnTo>
                    <a:pt x="26" y="573"/>
                  </a:lnTo>
                  <a:cubicBezTo>
                    <a:pt x="45" y="572"/>
                    <a:pt x="61" y="571"/>
                    <a:pt x="74" y="570"/>
                  </a:cubicBezTo>
                  <a:cubicBezTo>
                    <a:pt x="87" y="570"/>
                    <a:pt x="98" y="568"/>
                    <a:pt x="107" y="567"/>
                  </a:cubicBezTo>
                  <a:cubicBezTo>
                    <a:pt x="116" y="566"/>
                    <a:pt x="124" y="564"/>
                    <a:pt x="129" y="562"/>
                  </a:cubicBezTo>
                  <a:cubicBezTo>
                    <a:pt x="135" y="561"/>
                    <a:pt x="140" y="558"/>
                    <a:pt x="144" y="556"/>
                  </a:cubicBezTo>
                  <a:cubicBezTo>
                    <a:pt x="148" y="553"/>
                    <a:pt x="152" y="550"/>
                    <a:pt x="155" y="547"/>
                  </a:cubicBezTo>
                  <a:cubicBezTo>
                    <a:pt x="158" y="543"/>
                    <a:pt x="161" y="539"/>
                    <a:pt x="163" y="534"/>
                  </a:cubicBezTo>
                  <a:cubicBezTo>
                    <a:pt x="165" y="529"/>
                    <a:pt x="166" y="523"/>
                    <a:pt x="167" y="515"/>
                  </a:cubicBezTo>
                  <a:cubicBezTo>
                    <a:pt x="169" y="508"/>
                    <a:pt x="169" y="499"/>
                    <a:pt x="169" y="488"/>
                  </a:cubicBezTo>
                  <a:lnTo>
                    <a:pt x="169" y="146"/>
                  </a:lnTo>
                  <a:cubicBezTo>
                    <a:pt x="169" y="134"/>
                    <a:pt x="167" y="125"/>
                    <a:pt x="162" y="120"/>
                  </a:cubicBezTo>
                  <a:cubicBezTo>
                    <a:pt x="157" y="115"/>
                    <a:pt x="150" y="113"/>
                    <a:pt x="141" y="113"/>
                  </a:cubicBezTo>
                  <a:cubicBezTo>
                    <a:pt x="132" y="113"/>
                    <a:pt x="117" y="118"/>
                    <a:pt x="98" y="128"/>
                  </a:cubicBezTo>
                  <a:cubicBezTo>
                    <a:pt x="78" y="138"/>
                    <a:pt x="53" y="153"/>
                    <a:pt x="22" y="173"/>
                  </a:cubicBezTo>
                  <a:cubicBezTo>
                    <a:pt x="18" y="166"/>
                    <a:pt x="14" y="159"/>
                    <a:pt x="11" y="151"/>
                  </a:cubicBezTo>
                  <a:cubicBezTo>
                    <a:pt x="7" y="144"/>
                    <a:pt x="4" y="136"/>
                    <a:pt x="0" y="129"/>
                  </a:cubicBezTo>
                  <a:cubicBezTo>
                    <a:pt x="39" y="107"/>
                    <a:pt x="78" y="86"/>
                    <a:pt x="117" y="64"/>
                  </a:cubicBezTo>
                  <a:cubicBezTo>
                    <a:pt x="156" y="43"/>
                    <a:pt x="195" y="21"/>
                    <a:pt x="23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92" name="Freeform 86">
              <a:extLst>
                <a:ext uri="{FF2B5EF4-FFF2-40B4-BE49-F238E27FC236}">
                  <a16:creationId xmlns:a16="http://schemas.microsoft.com/office/drawing/2014/main" id="{67303CB7-D642-3B3D-2FC7-FEC7464FFA25}"/>
                </a:ext>
              </a:extLst>
            </p:cNvPr>
            <p:cNvSpPr>
              <a:spLocks/>
            </p:cNvSpPr>
            <p:nvPr/>
          </p:nvSpPr>
          <p:spPr bwMode="auto">
            <a:xfrm>
              <a:off x="3922713" y="3187700"/>
              <a:ext cx="38100" cy="61912"/>
            </a:xfrm>
            <a:custGeom>
              <a:avLst/>
              <a:gdLst>
                <a:gd name="T0" fmla="*/ 72 w 195"/>
                <a:gd name="T1" fmla="*/ 0 h 331"/>
                <a:gd name="T2" fmla="*/ 186 w 195"/>
                <a:gd name="T3" fmla="*/ 0 h 331"/>
                <a:gd name="T4" fmla="*/ 195 w 195"/>
                <a:gd name="T5" fmla="*/ 90 h 331"/>
                <a:gd name="T6" fmla="*/ 180 w 195"/>
                <a:gd name="T7" fmla="*/ 173 h 331"/>
                <a:gd name="T8" fmla="*/ 130 w 195"/>
                <a:gd name="T9" fmla="*/ 248 h 331"/>
                <a:gd name="T10" fmla="*/ 36 w 195"/>
                <a:gd name="T11" fmla="*/ 331 h 331"/>
                <a:gd name="T12" fmla="*/ 0 w 195"/>
                <a:gd name="T13" fmla="*/ 291 h 331"/>
                <a:gd name="T14" fmla="*/ 49 w 195"/>
                <a:gd name="T15" fmla="*/ 235 h 331"/>
                <a:gd name="T16" fmla="*/ 70 w 195"/>
                <a:gd name="T17" fmla="*/ 178 h 331"/>
                <a:gd name="T18" fmla="*/ 77 w 195"/>
                <a:gd name="T19" fmla="*/ 97 h 331"/>
                <a:gd name="T20" fmla="*/ 72 w 195"/>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1">
                  <a:moveTo>
                    <a:pt x="72" y="0"/>
                  </a:moveTo>
                  <a:lnTo>
                    <a:pt x="186" y="0"/>
                  </a:lnTo>
                  <a:cubicBezTo>
                    <a:pt x="192" y="30"/>
                    <a:pt x="195" y="60"/>
                    <a:pt x="195" y="90"/>
                  </a:cubicBezTo>
                  <a:cubicBezTo>
                    <a:pt x="195" y="120"/>
                    <a:pt x="190" y="148"/>
                    <a:pt x="180" y="173"/>
                  </a:cubicBezTo>
                  <a:cubicBezTo>
                    <a:pt x="169" y="198"/>
                    <a:pt x="153" y="223"/>
                    <a:pt x="130" y="248"/>
                  </a:cubicBezTo>
                  <a:cubicBezTo>
                    <a:pt x="107" y="273"/>
                    <a:pt x="76" y="301"/>
                    <a:pt x="36" y="331"/>
                  </a:cubicBezTo>
                  <a:lnTo>
                    <a:pt x="0" y="291"/>
                  </a:lnTo>
                  <a:cubicBezTo>
                    <a:pt x="23" y="270"/>
                    <a:pt x="39" y="252"/>
                    <a:pt x="49" y="235"/>
                  </a:cubicBezTo>
                  <a:cubicBezTo>
                    <a:pt x="59" y="218"/>
                    <a:pt x="66" y="199"/>
                    <a:pt x="70" y="178"/>
                  </a:cubicBezTo>
                  <a:cubicBezTo>
                    <a:pt x="75" y="156"/>
                    <a:pt x="77" y="130"/>
                    <a:pt x="77" y="97"/>
                  </a:cubicBezTo>
                  <a:cubicBezTo>
                    <a:pt x="77" y="64"/>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93" name="Freeform 87">
              <a:extLst>
                <a:ext uri="{FF2B5EF4-FFF2-40B4-BE49-F238E27FC236}">
                  <a16:creationId xmlns:a16="http://schemas.microsoft.com/office/drawing/2014/main" id="{9A61AFCF-E4D9-F48D-EEBE-E3F5A40620F0}"/>
                </a:ext>
              </a:extLst>
            </p:cNvPr>
            <p:cNvSpPr>
              <a:spLocks/>
            </p:cNvSpPr>
            <p:nvPr/>
          </p:nvSpPr>
          <p:spPr bwMode="auto">
            <a:xfrm>
              <a:off x="4010025" y="3046413"/>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94" name="Freeform 88">
              <a:extLst>
                <a:ext uri="{FF2B5EF4-FFF2-40B4-BE49-F238E27FC236}">
                  <a16:creationId xmlns:a16="http://schemas.microsoft.com/office/drawing/2014/main" id="{28AD2F1D-7951-15AE-CB3C-0783680DBBC0}"/>
                </a:ext>
              </a:extLst>
            </p:cNvPr>
            <p:cNvSpPr>
              <a:spLocks/>
            </p:cNvSpPr>
            <p:nvPr/>
          </p:nvSpPr>
          <p:spPr bwMode="auto">
            <a:xfrm>
              <a:off x="4179888" y="3149600"/>
              <a:ext cx="77788" cy="119062"/>
            </a:xfrm>
            <a:custGeom>
              <a:avLst/>
              <a:gdLst>
                <a:gd name="T0" fmla="*/ 219 w 412"/>
                <a:gd name="T1" fmla="*/ 0 h 617"/>
                <a:gd name="T2" fmla="*/ 304 w 412"/>
                <a:gd name="T3" fmla="*/ 11 h 617"/>
                <a:gd name="T4" fmla="*/ 361 w 412"/>
                <a:gd name="T5" fmla="*/ 41 h 617"/>
                <a:gd name="T6" fmla="*/ 392 w 412"/>
                <a:gd name="T7" fmla="*/ 87 h 617"/>
                <a:gd name="T8" fmla="*/ 402 w 412"/>
                <a:gd name="T9" fmla="*/ 145 h 617"/>
                <a:gd name="T10" fmla="*/ 400 w 412"/>
                <a:gd name="T11" fmla="*/ 179 h 617"/>
                <a:gd name="T12" fmla="*/ 391 w 412"/>
                <a:gd name="T13" fmla="*/ 211 h 617"/>
                <a:gd name="T14" fmla="*/ 374 w 412"/>
                <a:gd name="T15" fmla="*/ 242 h 617"/>
                <a:gd name="T16" fmla="*/ 347 w 412"/>
                <a:gd name="T17" fmla="*/ 275 h 617"/>
                <a:gd name="T18" fmla="*/ 316 w 412"/>
                <a:gd name="T19" fmla="*/ 311 h 617"/>
                <a:gd name="T20" fmla="*/ 275 w 412"/>
                <a:gd name="T21" fmla="*/ 353 h 617"/>
                <a:gd name="T22" fmla="*/ 227 w 412"/>
                <a:gd name="T23" fmla="*/ 401 h 617"/>
                <a:gd name="T24" fmla="*/ 179 w 412"/>
                <a:gd name="T25" fmla="*/ 450 h 617"/>
                <a:gd name="T26" fmla="*/ 136 w 412"/>
                <a:gd name="T27" fmla="*/ 497 h 617"/>
                <a:gd name="T28" fmla="*/ 104 w 412"/>
                <a:gd name="T29" fmla="*/ 539 h 617"/>
                <a:gd name="T30" fmla="*/ 281 w 412"/>
                <a:gd name="T31" fmla="*/ 539 h 617"/>
                <a:gd name="T32" fmla="*/ 316 w 412"/>
                <a:gd name="T33" fmla="*/ 538 h 617"/>
                <a:gd name="T34" fmla="*/ 339 w 412"/>
                <a:gd name="T35" fmla="*/ 530 h 617"/>
                <a:gd name="T36" fmla="*/ 354 w 412"/>
                <a:gd name="T37" fmla="*/ 513 h 617"/>
                <a:gd name="T38" fmla="*/ 368 w 412"/>
                <a:gd name="T39" fmla="*/ 481 h 617"/>
                <a:gd name="T40" fmla="*/ 412 w 412"/>
                <a:gd name="T41" fmla="*/ 481 h 617"/>
                <a:gd name="T42" fmla="*/ 408 w 412"/>
                <a:gd name="T43" fmla="*/ 549 h 617"/>
                <a:gd name="T44" fmla="*/ 403 w 412"/>
                <a:gd name="T45" fmla="*/ 617 h 617"/>
                <a:gd name="T46" fmla="*/ 0 w 412"/>
                <a:gd name="T47" fmla="*/ 617 h 617"/>
                <a:gd name="T48" fmla="*/ 0 w 412"/>
                <a:gd name="T49" fmla="*/ 592 h 617"/>
                <a:gd name="T50" fmla="*/ 26 w 412"/>
                <a:gd name="T51" fmla="*/ 541 h 617"/>
                <a:gd name="T52" fmla="*/ 61 w 412"/>
                <a:gd name="T53" fmla="*/ 491 h 617"/>
                <a:gd name="T54" fmla="*/ 104 w 412"/>
                <a:gd name="T55" fmla="*/ 438 h 617"/>
                <a:gd name="T56" fmla="*/ 158 w 412"/>
                <a:gd name="T57" fmla="*/ 381 h 617"/>
                <a:gd name="T58" fmla="*/ 231 w 412"/>
                <a:gd name="T59" fmla="*/ 304 h 617"/>
                <a:gd name="T60" fmla="*/ 275 w 412"/>
                <a:gd name="T61" fmla="*/ 248 h 617"/>
                <a:gd name="T62" fmla="*/ 297 w 412"/>
                <a:gd name="T63" fmla="*/ 202 h 617"/>
                <a:gd name="T64" fmla="*/ 303 w 412"/>
                <a:gd name="T65" fmla="*/ 157 h 617"/>
                <a:gd name="T66" fmla="*/ 296 w 412"/>
                <a:gd name="T67" fmla="*/ 112 h 617"/>
                <a:gd name="T68" fmla="*/ 276 w 412"/>
                <a:gd name="T69" fmla="*/ 77 h 617"/>
                <a:gd name="T70" fmla="*/ 244 w 412"/>
                <a:gd name="T71" fmla="*/ 55 h 617"/>
                <a:gd name="T72" fmla="*/ 198 w 412"/>
                <a:gd name="T73" fmla="*/ 47 h 617"/>
                <a:gd name="T74" fmla="*/ 124 w 412"/>
                <a:gd name="T75" fmla="*/ 71 h 617"/>
                <a:gd name="T76" fmla="*/ 77 w 412"/>
                <a:gd name="T77" fmla="*/ 141 h 617"/>
                <a:gd name="T78" fmla="*/ 15 w 412"/>
                <a:gd name="T79" fmla="*/ 141 h 617"/>
                <a:gd name="T80" fmla="*/ 15 w 412"/>
                <a:gd name="T81" fmla="*/ 48 h 617"/>
                <a:gd name="T82" fmla="*/ 127 w 412"/>
                <a:gd name="T83" fmla="*/ 11 h 617"/>
                <a:gd name="T84" fmla="*/ 219 w 412"/>
                <a:gd name="T8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17">
                  <a:moveTo>
                    <a:pt x="219" y="0"/>
                  </a:moveTo>
                  <a:cubicBezTo>
                    <a:pt x="252" y="0"/>
                    <a:pt x="280" y="4"/>
                    <a:pt x="304" y="11"/>
                  </a:cubicBezTo>
                  <a:cubicBezTo>
                    <a:pt x="327" y="18"/>
                    <a:pt x="346" y="29"/>
                    <a:pt x="361" y="41"/>
                  </a:cubicBezTo>
                  <a:cubicBezTo>
                    <a:pt x="375" y="54"/>
                    <a:pt x="386" y="69"/>
                    <a:pt x="392" y="87"/>
                  </a:cubicBezTo>
                  <a:cubicBezTo>
                    <a:pt x="399" y="105"/>
                    <a:pt x="402" y="124"/>
                    <a:pt x="402" y="145"/>
                  </a:cubicBezTo>
                  <a:cubicBezTo>
                    <a:pt x="402" y="157"/>
                    <a:pt x="401" y="169"/>
                    <a:pt x="400" y="179"/>
                  </a:cubicBezTo>
                  <a:cubicBezTo>
                    <a:pt x="398" y="190"/>
                    <a:pt x="395" y="200"/>
                    <a:pt x="391" y="211"/>
                  </a:cubicBezTo>
                  <a:cubicBezTo>
                    <a:pt x="386" y="221"/>
                    <a:pt x="381" y="231"/>
                    <a:pt x="374" y="242"/>
                  </a:cubicBezTo>
                  <a:cubicBezTo>
                    <a:pt x="367" y="252"/>
                    <a:pt x="358" y="264"/>
                    <a:pt x="347" y="275"/>
                  </a:cubicBezTo>
                  <a:cubicBezTo>
                    <a:pt x="339" y="285"/>
                    <a:pt x="329" y="297"/>
                    <a:pt x="316" y="311"/>
                  </a:cubicBezTo>
                  <a:cubicBezTo>
                    <a:pt x="304" y="324"/>
                    <a:pt x="290" y="338"/>
                    <a:pt x="275" y="353"/>
                  </a:cubicBezTo>
                  <a:cubicBezTo>
                    <a:pt x="260" y="369"/>
                    <a:pt x="244" y="385"/>
                    <a:pt x="227" y="401"/>
                  </a:cubicBezTo>
                  <a:cubicBezTo>
                    <a:pt x="211" y="418"/>
                    <a:pt x="195" y="434"/>
                    <a:pt x="179" y="450"/>
                  </a:cubicBezTo>
                  <a:cubicBezTo>
                    <a:pt x="164" y="466"/>
                    <a:pt x="149" y="482"/>
                    <a:pt x="136" y="497"/>
                  </a:cubicBezTo>
                  <a:cubicBezTo>
                    <a:pt x="123" y="513"/>
                    <a:pt x="113" y="527"/>
                    <a:pt x="104" y="539"/>
                  </a:cubicBezTo>
                  <a:lnTo>
                    <a:pt x="281" y="539"/>
                  </a:lnTo>
                  <a:cubicBezTo>
                    <a:pt x="296" y="539"/>
                    <a:pt x="308" y="539"/>
                    <a:pt x="316" y="538"/>
                  </a:cubicBezTo>
                  <a:cubicBezTo>
                    <a:pt x="325" y="537"/>
                    <a:pt x="333" y="534"/>
                    <a:pt x="339" y="530"/>
                  </a:cubicBezTo>
                  <a:cubicBezTo>
                    <a:pt x="345" y="526"/>
                    <a:pt x="350" y="521"/>
                    <a:pt x="354" y="513"/>
                  </a:cubicBezTo>
                  <a:cubicBezTo>
                    <a:pt x="358" y="505"/>
                    <a:pt x="363" y="494"/>
                    <a:pt x="368" y="481"/>
                  </a:cubicBezTo>
                  <a:lnTo>
                    <a:pt x="412" y="481"/>
                  </a:lnTo>
                  <a:cubicBezTo>
                    <a:pt x="411" y="503"/>
                    <a:pt x="409" y="526"/>
                    <a:pt x="408" y="549"/>
                  </a:cubicBezTo>
                  <a:cubicBezTo>
                    <a:pt x="406" y="572"/>
                    <a:pt x="405" y="594"/>
                    <a:pt x="403" y="617"/>
                  </a:cubicBezTo>
                  <a:lnTo>
                    <a:pt x="0" y="617"/>
                  </a:lnTo>
                  <a:lnTo>
                    <a:pt x="0" y="592"/>
                  </a:lnTo>
                  <a:cubicBezTo>
                    <a:pt x="7" y="575"/>
                    <a:pt x="16" y="558"/>
                    <a:pt x="26" y="541"/>
                  </a:cubicBezTo>
                  <a:cubicBezTo>
                    <a:pt x="36" y="525"/>
                    <a:pt x="48" y="508"/>
                    <a:pt x="61" y="491"/>
                  </a:cubicBezTo>
                  <a:cubicBezTo>
                    <a:pt x="73" y="474"/>
                    <a:pt x="88" y="456"/>
                    <a:pt x="104" y="438"/>
                  </a:cubicBezTo>
                  <a:cubicBezTo>
                    <a:pt x="120" y="419"/>
                    <a:pt x="138" y="400"/>
                    <a:pt x="158" y="381"/>
                  </a:cubicBezTo>
                  <a:cubicBezTo>
                    <a:pt x="188" y="351"/>
                    <a:pt x="212" y="325"/>
                    <a:pt x="231" y="304"/>
                  </a:cubicBezTo>
                  <a:cubicBezTo>
                    <a:pt x="249" y="283"/>
                    <a:pt x="264" y="264"/>
                    <a:pt x="275" y="248"/>
                  </a:cubicBezTo>
                  <a:cubicBezTo>
                    <a:pt x="286" y="231"/>
                    <a:pt x="293" y="216"/>
                    <a:pt x="297" y="202"/>
                  </a:cubicBezTo>
                  <a:cubicBezTo>
                    <a:pt x="301" y="188"/>
                    <a:pt x="303" y="173"/>
                    <a:pt x="303" y="157"/>
                  </a:cubicBezTo>
                  <a:cubicBezTo>
                    <a:pt x="303" y="141"/>
                    <a:pt x="301" y="126"/>
                    <a:pt x="296" y="112"/>
                  </a:cubicBezTo>
                  <a:cubicBezTo>
                    <a:pt x="292" y="99"/>
                    <a:pt x="285" y="87"/>
                    <a:pt x="276" y="77"/>
                  </a:cubicBezTo>
                  <a:cubicBezTo>
                    <a:pt x="268" y="68"/>
                    <a:pt x="257" y="61"/>
                    <a:pt x="244" y="55"/>
                  </a:cubicBezTo>
                  <a:cubicBezTo>
                    <a:pt x="231" y="50"/>
                    <a:pt x="215" y="47"/>
                    <a:pt x="198" y="47"/>
                  </a:cubicBezTo>
                  <a:cubicBezTo>
                    <a:pt x="169" y="47"/>
                    <a:pt x="144" y="55"/>
                    <a:pt x="124" y="71"/>
                  </a:cubicBezTo>
                  <a:cubicBezTo>
                    <a:pt x="104" y="87"/>
                    <a:pt x="88" y="110"/>
                    <a:pt x="77" y="141"/>
                  </a:cubicBezTo>
                  <a:lnTo>
                    <a:pt x="15" y="141"/>
                  </a:lnTo>
                  <a:lnTo>
                    <a:pt x="15" y="48"/>
                  </a:lnTo>
                  <a:cubicBezTo>
                    <a:pt x="55" y="31"/>
                    <a:pt x="93" y="19"/>
                    <a:pt x="127" y="11"/>
                  </a:cubicBezTo>
                  <a:cubicBezTo>
                    <a:pt x="161" y="4"/>
                    <a:pt x="192" y="0"/>
                    <a:pt x="2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95" name="Freeform 89">
              <a:extLst>
                <a:ext uri="{FF2B5EF4-FFF2-40B4-BE49-F238E27FC236}">
                  <a16:creationId xmlns:a16="http://schemas.microsoft.com/office/drawing/2014/main" id="{BADD06F5-9EA4-0464-BB9E-956518E4844D}"/>
                </a:ext>
              </a:extLst>
            </p:cNvPr>
            <p:cNvSpPr>
              <a:spLocks noEditPoints="1"/>
            </p:cNvSpPr>
            <p:nvPr/>
          </p:nvSpPr>
          <p:spPr bwMode="auto">
            <a:xfrm>
              <a:off x="4305300" y="3103563"/>
              <a:ext cx="25400" cy="112712"/>
            </a:xfrm>
            <a:custGeom>
              <a:avLst/>
              <a:gdLst>
                <a:gd name="T0" fmla="*/ 0 w 16"/>
                <a:gd name="T1" fmla="*/ 53 h 71"/>
                <a:gd name="T2" fmla="*/ 16 w 16"/>
                <a:gd name="T3" fmla="*/ 53 h 71"/>
                <a:gd name="T4" fmla="*/ 16 w 16"/>
                <a:gd name="T5" fmla="*/ 71 h 71"/>
                <a:gd name="T6" fmla="*/ 0 w 16"/>
                <a:gd name="T7" fmla="*/ 71 h 71"/>
                <a:gd name="T8" fmla="*/ 0 w 16"/>
                <a:gd name="T9" fmla="*/ 53 h 71"/>
                <a:gd name="T10" fmla="*/ 0 w 16"/>
                <a:gd name="T11" fmla="*/ 0 h 71"/>
                <a:gd name="T12" fmla="*/ 16 w 16"/>
                <a:gd name="T13" fmla="*/ 0 h 71"/>
                <a:gd name="T14" fmla="*/ 16 w 16"/>
                <a:gd name="T15" fmla="*/ 19 h 71"/>
                <a:gd name="T16" fmla="*/ 0 w 16"/>
                <a:gd name="T17" fmla="*/ 19 h 71"/>
                <a:gd name="T18" fmla="*/ 0 w 16"/>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1">
                  <a:moveTo>
                    <a:pt x="0" y="53"/>
                  </a:moveTo>
                  <a:lnTo>
                    <a:pt x="16" y="53"/>
                  </a:lnTo>
                  <a:lnTo>
                    <a:pt x="16" y="71"/>
                  </a:lnTo>
                  <a:lnTo>
                    <a:pt x="0" y="71"/>
                  </a:lnTo>
                  <a:lnTo>
                    <a:pt x="0" y="53"/>
                  </a:lnTo>
                  <a:close/>
                  <a:moveTo>
                    <a:pt x="0" y="0"/>
                  </a:moveTo>
                  <a:lnTo>
                    <a:pt x="16" y="0"/>
                  </a:lnTo>
                  <a:lnTo>
                    <a:pt x="16" y="19"/>
                  </a:ln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96" name="Freeform 90">
              <a:extLst>
                <a:ext uri="{FF2B5EF4-FFF2-40B4-BE49-F238E27FC236}">
                  <a16:creationId xmlns:a16="http://schemas.microsoft.com/office/drawing/2014/main" id="{FBA7ADF7-6724-669E-0757-3B42A5FA1A85}"/>
                </a:ext>
              </a:extLst>
            </p:cNvPr>
            <p:cNvSpPr>
              <a:spLocks noEditPoints="1"/>
            </p:cNvSpPr>
            <p:nvPr/>
          </p:nvSpPr>
          <p:spPr bwMode="auto">
            <a:xfrm>
              <a:off x="4456113" y="3038475"/>
              <a:ext cx="1135063" cy="179387"/>
            </a:xfrm>
            <a:custGeom>
              <a:avLst/>
              <a:gdLst>
                <a:gd name="T0" fmla="*/ 890 w 5954"/>
                <a:gd name="T1" fmla="*/ 858 h 944"/>
                <a:gd name="T2" fmla="*/ 1173 w 5954"/>
                <a:gd name="T3" fmla="*/ 387 h 944"/>
                <a:gd name="T4" fmla="*/ 4107 w 5954"/>
                <a:gd name="T5" fmla="*/ 731 h 944"/>
                <a:gd name="T6" fmla="*/ 4316 w 5954"/>
                <a:gd name="T7" fmla="*/ 781 h 944"/>
                <a:gd name="T8" fmla="*/ 4433 w 5954"/>
                <a:gd name="T9" fmla="*/ 447 h 944"/>
                <a:gd name="T10" fmla="*/ 3466 w 5954"/>
                <a:gd name="T11" fmla="*/ 596 h 944"/>
                <a:gd name="T12" fmla="*/ 3686 w 5954"/>
                <a:gd name="T13" fmla="*/ 350 h 944"/>
                <a:gd name="T14" fmla="*/ 2197 w 5954"/>
                <a:gd name="T15" fmla="*/ 832 h 944"/>
                <a:gd name="T16" fmla="*/ 2498 w 5954"/>
                <a:gd name="T17" fmla="*/ 536 h 944"/>
                <a:gd name="T18" fmla="*/ 1811 w 5954"/>
                <a:gd name="T19" fmla="*/ 299 h 944"/>
                <a:gd name="T20" fmla="*/ 1840 w 5954"/>
                <a:gd name="T21" fmla="*/ 361 h 944"/>
                <a:gd name="T22" fmla="*/ 1585 w 5954"/>
                <a:gd name="T23" fmla="*/ 835 h 944"/>
                <a:gd name="T24" fmla="*/ 1774 w 5954"/>
                <a:gd name="T25" fmla="*/ 913 h 944"/>
                <a:gd name="T26" fmla="*/ 1550 w 5954"/>
                <a:gd name="T27" fmla="*/ 425 h 944"/>
                <a:gd name="T28" fmla="*/ 1315 w 5954"/>
                <a:gd name="T29" fmla="*/ 519 h 944"/>
                <a:gd name="T30" fmla="*/ 802 w 5954"/>
                <a:gd name="T31" fmla="*/ 887 h 944"/>
                <a:gd name="T32" fmla="*/ 1101 w 5954"/>
                <a:gd name="T33" fmla="*/ 299 h 944"/>
                <a:gd name="T34" fmla="*/ 5489 w 5954"/>
                <a:gd name="T35" fmla="*/ 476 h 944"/>
                <a:gd name="T36" fmla="*/ 5837 w 5954"/>
                <a:gd name="T37" fmla="*/ 547 h 944"/>
                <a:gd name="T38" fmla="*/ 5854 w 5954"/>
                <a:gd name="T39" fmla="*/ 852 h 944"/>
                <a:gd name="T40" fmla="*/ 5693 w 5954"/>
                <a:gd name="T41" fmla="*/ 913 h 944"/>
                <a:gd name="T42" fmla="*/ 5743 w 5954"/>
                <a:gd name="T43" fmla="*/ 460 h 944"/>
                <a:gd name="T44" fmla="*/ 5496 w 5954"/>
                <a:gd name="T45" fmla="*/ 548 h 944"/>
                <a:gd name="T46" fmla="*/ 5395 w 5954"/>
                <a:gd name="T47" fmla="*/ 423 h 944"/>
                <a:gd name="T48" fmla="*/ 5218 w 5954"/>
                <a:gd name="T49" fmla="*/ 414 h 944"/>
                <a:gd name="T50" fmla="*/ 3868 w 5954"/>
                <a:gd name="T51" fmla="*/ 430 h 944"/>
                <a:gd name="T52" fmla="*/ 3561 w 5954"/>
                <a:gd name="T53" fmla="*/ 867 h 944"/>
                <a:gd name="T54" fmla="*/ 3534 w 5954"/>
                <a:gd name="T55" fmla="*/ 943 h 944"/>
                <a:gd name="T56" fmla="*/ 3558 w 5954"/>
                <a:gd name="T57" fmla="*/ 333 h 944"/>
                <a:gd name="T58" fmla="*/ 2615 w 5954"/>
                <a:gd name="T59" fmla="*/ 298 h 944"/>
                <a:gd name="T60" fmla="*/ 2582 w 5954"/>
                <a:gd name="T61" fmla="*/ 868 h 944"/>
                <a:gd name="T62" fmla="*/ 2534 w 5954"/>
                <a:gd name="T63" fmla="*/ 943 h 944"/>
                <a:gd name="T64" fmla="*/ 2333 w 5954"/>
                <a:gd name="T65" fmla="*/ 900 h 944"/>
                <a:gd name="T66" fmla="*/ 2228 w 5954"/>
                <a:gd name="T67" fmla="*/ 358 h 944"/>
                <a:gd name="T68" fmla="*/ 3246 w 5954"/>
                <a:gd name="T69" fmla="*/ 309 h 944"/>
                <a:gd name="T70" fmla="*/ 2949 w 5954"/>
                <a:gd name="T71" fmla="*/ 786 h 944"/>
                <a:gd name="T72" fmla="*/ 3083 w 5954"/>
                <a:gd name="T73" fmla="*/ 911 h 944"/>
                <a:gd name="T74" fmla="*/ 2815 w 5954"/>
                <a:gd name="T75" fmla="*/ 375 h 944"/>
                <a:gd name="T76" fmla="*/ 2962 w 5954"/>
                <a:gd name="T77" fmla="*/ 241 h 944"/>
                <a:gd name="T78" fmla="*/ 5125 w 5954"/>
                <a:gd name="T79" fmla="*/ 86 h 944"/>
                <a:gd name="T80" fmla="*/ 4943 w 5954"/>
                <a:gd name="T81" fmla="*/ 804 h 944"/>
                <a:gd name="T82" fmla="*/ 4736 w 5954"/>
                <a:gd name="T83" fmla="*/ 933 h 944"/>
                <a:gd name="T84" fmla="*/ 4838 w 5954"/>
                <a:gd name="T85" fmla="*/ 739 h 944"/>
                <a:gd name="T86" fmla="*/ 4907 w 5954"/>
                <a:gd name="T87" fmla="*/ 43 h 944"/>
                <a:gd name="T88" fmla="*/ 370 w 5954"/>
                <a:gd name="T89" fmla="*/ 106 h 944"/>
                <a:gd name="T90" fmla="*/ 419 w 5954"/>
                <a:gd name="T91" fmla="*/ 864 h 944"/>
                <a:gd name="T92" fmla="*/ 552 w 5954"/>
                <a:gd name="T93" fmla="*/ 933 h 944"/>
                <a:gd name="T94" fmla="*/ 81 w 5954"/>
                <a:gd name="T95" fmla="*/ 826 h 944"/>
                <a:gd name="T96" fmla="*/ 164 w 5954"/>
                <a:gd name="T97" fmla="*/ 74 h 944"/>
                <a:gd name="T98" fmla="*/ 4475 w 5954"/>
                <a:gd name="T99" fmla="*/ 819 h 944"/>
                <a:gd name="T100" fmla="*/ 4651 w 5954"/>
                <a:gd name="T101" fmla="*/ 828 h 944"/>
                <a:gd name="T102" fmla="*/ 4388 w 5954"/>
                <a:gd name="T103" fmla="*/ 769 h 944"/>
                <a:gd name="T104" fmla="*/ 3991 w 5954"/>
                <a:gd name="T105" fmla="*/ 737 h 944"/>
                <a:gd name="T106" fmla="*/ 4470 w 5954"/>
                <a:gd name="T107" fmla="*/ 335 h 944"/>
                <a:gd name="T108" fmla="*/ 4489 w 5954"/>
                <a:gd name="T109" fmla="*/ 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54" h="944">
                  <a:moveTo>
                    <a:pt x="1088" y="351"/>
                  </a:moveTo>
                  <a:cubicBezTo>
                    <a:pt x="1042" y="351"/>
                    <a:pt x="1003" y="370"/>
                    <a:pt x="969" y="408"/>
                  </a:cubicBezTo>
                  <a:cubicBezTo>
                    <a:pt x="936" y="446"/>
                    <a:pt x="909" y="500"/>
                    <a:pt x="890" y="570"/>
                  </a:cubicBezTo>
                  <a:cubicBezTo>
                    <a:pt x="870" y="641"/>
                    <a:pt x="861" y="701"/>
                    <a:pt x="861" y="752"/>
                  </a:cubicBezTo>
                  <a:cubicBezTo>
                    <a:pt x="861" y="800"/>
                    <a:pt x="871" y="835"/>
                    <a:pt x="890" y="858"/>
                  </a:cubicBezTo>
                  <a:cubicBezTo>
                    <a:pt x="910" y="881"/>
                    <a:pt x="940" y="893"/>
                    <a:pt x="980" y="893"/>
                  </a:cubicBezTo>
                  <a:cubicBezTo>
                    <a:pt x="1023" y="893"/>
                    <a:pt x="1060" y="873"/>
                    <a:pt x="1094" y="835"/>
                  </a:cubicBezTo>
                  <a:cubicBezTo>
                    <a:pt x="1127" y="797"/>
                    <a:pt x="1153" y="743"/>
                    <a:pt x="1172" y="674"/>
                  </a:cubicBezTo>
                  <a:cubicBezTo>
                    <a:pt x="1191" y="605"/>
                    <a:pt x="1201" y="545"/>
                    <a:pt x="1201" y="493"/>
                  </a:cubicBezTo>
                  <a:cubicBezTo>
                    <a:pt x="1201" y="446"/>
                    <a:pt x="1191" y="410"/>
                    <a:pt x="1173" y="387"/>
                  </a:cubicBezTo>
                  <a:cubicBezTo>
                    <a:pt x="1155" y="363"/>
                    <a:pt x="1126" y="351"/>
                    <a:pt x="1088" y="351"/>
                  </a:cubicBezTo>
                  <a:close/>
                  <a:moveTo>
                    <a:pt x="4340" y="350"/>
                  </a:moveTo>
                  <a:cubicBezTo>
                    <a:pt x="4295" y="350"/>
                    <a:pt x="4255" y="368"/>
                    <a:pt x="4220" y="404"/>
                  </a:cubicBezTo>
                  <a:cubicBezTo>
                    <a:pt x="4185" y="439"/>
                    <a:pt x="4157" y="488"/>
                    <a:pt x="4137" y="549"/>
                  </a:cubicBezTo>
                  <a:cubicBezTo>
                    <a:pt x="4117" y="610"/>
                    <a:pt x="4107" y="670"/>
                    <a:pt x="4107" y="731"/>
                  </a:cubicBezTo>
                  <a:cubicBezTo>
                    <a:pt x="4107" y="776"/>
                    <a:pt x="4113" y="810"/>
                    <a:pt x="4125" y="832"/>
                  </a:cubicBezTo>
                  <a:cubicBezTo>
                    <a:pt x="4138" y="855"/>
                    <a:pt x="4158" y="866"/>
                    <a:pt x="4188" y="866"/>
                  </a:cubicBezTo>
                  <a:cubicBezTo>
                    <a:pt x="4201" y="866"/>
                    <a:pt x="4215" y="863"/>
                    <a:pt x="4229" y="857"/>
                  </a:cubicBezTo>
                  <a:cubicBezTo>
                    <a:pt x="4243" y="851"/>
                    <a:pt x="4257" y="842"/>
                    <a:pt x="4272" y="829"/>
                  </a:cubicBezTo>
                  <a:cubicBezTo>
                    <a:pt x="4287" y="816"/>
                    <a:pt x="4302" y="800"/>
                    <a:pt x="4316" y="781"/>
                  </a:cubicBezTo>
                  <a:cubicBezTo>
                    <a:pt x="4331" y="762"/>
                    <a:pt x="4344" y="743"/>
                    <a:pt x="4357" y="725"/>
                  </a:cubicBezTo>
                  <a:cubicBezTo>
                    <a:pt x="4369" y="706"/>
                    <a:pt x="4380" y="683"/>
                    <a:pt x="4390" y="657"/>
                  </a:cubicBezTo>
                  <a:cubicBezTo>
                    <a:pt x="4401" y="631"/>
                    <a:pt x="4410" y="600"/>
                    <a:pt x="4417" y="564"/>
                  </a:cubicBezTo>
                  <a:lnTo>
                    <a:pt x="4423" y="536"/>
                  </a:lnTo>
                  <a:cubicBezTo>
                    <a:pt x="4430" y="504"/>
                    <a:pt x="4433" y="475"/>
                    <a:pt x="4433" y="447"/>
                  </a:cubicBezTo>
                  <a:cubicBezTo>
                    <a:pt x="4433" y="413"/>
                    <a:pt x="4426" y="388"/>
                    <a:pt x="4411" y="373"/>
                  </a:cubicBezTo>
                  <a:cubicBezTo>
                    <a:pt x="4397" y="357"/>
                    <a:pt x="4373" y="350"/>
                    <a:pt x="4340" y="350"/>
                  </a:cubicBezTo>
                  <a:close/>
                  <a:moveTo>
                    <a:pt x="3686" y="350"/>
                  </a:moveTo>
                  <a:cubicBezTo>
                    <a:pt x="3642" y="350"/>
                    <a:pt x="3600" y="372"/>
                    <a:pt x="3559" y="416"/>
                  </a:cubicBezTo>
                  <a:cubicBezTo>
                    <a:pt x="3519" y="461"/>
                    <a:pt x="3487" y="521"/>
                    <a:pt x="3466" y="596"/>
                  </a:cubicBezTo>
                  <a:cubicBezTo>
                    <a:pt x="3527" y="596"/>
                    <a:pt x="3580" y="590"/>
                    <a:pt x="3624" y="580"/>
                  </a:cubicBezTo>
                  <a:cubicBezTo>
                    <a:pt x="3667" y="569"/>
                    <a:pt x="3701" y="552"/>
                    <a:pt x="3725" y="529"/>
                  </a:cubicBezTo>
                  <a:cubicBezTo>
                    <a:pt x="3748" y="506"/>
                    <a:pt x="3760" y="474"/>
                    <a:pt x="3760" y="435"/>
                  </a:cubicBezTo>
                  <a:cubicBezTo>
                    <a:pt x="3760" y="408"/>
                    <a:pt x="3754" y="387"/>
                    <a:pt x="3741" y="372"/>
                  </a:cubicBezTo>
                  <a:cubicBezTo>
                    <a:pt x="3729" y="357"/>
                    <a:pt x="3711" y="350"/>
                    <a:pt x="3686" y="350"/>
                  </a:cubicBezTo>
                  <a:close/>
                  <a:moveTo>
                    <a:pt x="2413" y="350"/>
                  </a:moveTo>
                  <a:cubicBezTo>
                    <a:pt x="2368" y="350"/>
                    <a:pt x="2328" y="368"/>
                    <a:pt x="2292" y="404"/>
                  </a:cubicBezTo>
                  <a:cubicBezTo>
                    <a:pt x="2257" y="440"/>
                    <a:pt x="2229" y="488"/>
                    <a:pt x="2209" y="549"/>
                  </a:cubicBezTo>
                  <a:cubicBezTo>
                    <a:pt x="2189" y="610"/>
                    <a:pt x="2179" y="670"/>
                    <a:pt x="2179" y="731"/>
                  </a:cubicBezTo>
                  <a:cubicBezTo>
                    <a:pt x="2179" y="776"/>
                    <a:pt x="2185" y="810"/>
                    <a:pt x="2197" y="832"/>
                  </a:cubicBezTo>
                  <a:cubicBezTo>
                    <a:pt x="2210" y="855"/>
                    <a:pt x="2230" y="866"/>
                    <a:pt x="2260" y="866"/>
                  </a:cubicBezTo>
                  <a:cubicBezTo>
                    <a:pt x="2288" y="866"/>
                    <a:pt x="2316" y="853"/>
                    <a:pt x="2344" y="829"/>
                  </a:cubicBezTo>
                  <a:cubicBezTo>
                    <a:pt x="2372" y="804"/>
                    <a:pt x="2400" y="768"/>
                    <a:pt x="2430" y="723"/>
                  </a:cubicBezTo>
                  <a:cubicBezTo>
                    <a:pt x="2459" y="677"/>
                    <a:pt x="2480" y="624"/>
                    <a:pt x="2492" y="564"/>
                  </a:cubicBezTo>
                  <a:lnTo>
                    <a:pt x="2498" y="536"/>
                  </a:lnTo>
                  <a:cubicBezTo>
                    <a:pt x="2502" y="518"/>
                    <a:pt x="2504" y="502"/>
                    <a:pt x="2506" y="489"/>
                  </a:cubicBezTo>
                  <a:cubicBezTo>
                    <a:pt x="2507" y="476"/>
                    <a:pt x="2507" y="462"/>
                    <a:pt x="2507" y="447"/>
                  </a:cubicBezTo>
                  <a:cubicBezTo>
                    <a:pt x="2507" y="413"/>
                    <a:pt x="2500" y="389"/>
                    <a:pt x="2486" y="373"/>
                  </a:cubicBezTo>
                  <a:cubicBezTo>
                    <a:pt x="2472" y="358"/>
                    <a:pt x="2447" y="350"/>
                    <a:pt x="2413" y="350"/>
                  </a:cubicBezTo>
                  <a:close/>
                  <a:moveTo>
                    <a:pt x="1811" y="299"/>
                  </a:moveTo>
                  <a:cubicBezTo>
                    <a:pt x="1868" y="299"/>
                    <a:pt x="1922" y="305"/>
                    <a:pt x="1970" y="318"/>
                  </a:cubicBezTo>
                  <a:lnTo>
                    <a:pt x="1938" y="466"/>
                  </a:lnTo>
                  <a:lnTo>
                    <a:pt x="1870" y="466"/>
                  </a:lnTo>
                  <a:cubicBezTo>
                    <a:pt x="1869" y="433"/>
                    <a:pt x="1866" y="409"/>
                    <a:pt x="1862" y="394"/>
                  </a:cubicBezTo>
                  <a:cubicBezTo>
                    <a:pt x="1857" y="379"/>
                    <a:pt x="1850" y="368"/>
                    <a:pt x="1840" y="361"/>
                  </a:cubicBezTo>
                  <a:cubicBezTo>
                    <a:pt x="1829" y="353"/>
                    <a:pt x="1815" y="350"/>
                    <a:pt x="1796" y="350"/>
                  </a:cubicBezTo>
                  <a:cubicBezTo>
                    <a:pt x="1752" y="350"/>
                    <a:pt x="1713" y="367"/>
                    <a:pt x="1678" y="402"/>
                  </a:cubicBezTo>
                  <a:cubicBezTo>
                    <a:pt x="1643" y="437"/>
                    <a:pt x="1614" y="487"/>
                    <a:pt x="1592" y="551"/>
                  </a:cubicBezTo>
                  <a:cubicBezTo>
                    <a:pt x="1570" y="615"/>
                    <a:pt x="1559" y="677"/>
                    <a:pt x="1559" y="736"/>
                  </a:cubicBezTo>
                  <a:cubicBezTo>
                    <a:pt x="1559" y="780"/>
                    <a:pt x="1567" y="813"/>
                    <a:pt x="1585" y="835"/>
                  </a:cubicBezTo>
                  <a:cubicBezTo>
                    <a:pt x="1602" y="856"/>
                    <a:pt x="1628" y="867"/>
                    <a:pt x="1663" y="867"/>
                  </a:cubicBezTo>
                  <a:cubicBezTo>
                    <a:pt x="1703" y="867"/>
                    <a:pt x="1737" y="860"/>
                    <a:pt x="1766" y="845"/>
                  </a:cubicBezTo>
                  <a:cubicBezTo>
                    <a:pt x="1795" y="830"/>
                    <a:pt x="1825" y="806"/>
                    <a:pt x="1858" y="774"/>
                  </a:cubicBezTo>
                  <a:lnTo>
                    <a:pt x="1897" y="814"/>
                  </a:lnTo>
                  <a:cubicBezTo>
                    <a:pt x="1856" y="859"/>
                    <a:pt x="1815" y="892"/>
                    <a:pt x="1774" y="913"/>
                  </a:cubicBezTo>
                  <a:cubicBezTo>
                    <a:pt x="1732" y="934"/>
                    <a:pt x="1688" y="944"/>
                    <a:pt x="1640" y="944"/>
                  </a:cubicBezTo>
                  <a:cubicBezTo>
                    <a:pt x="1577" y="944"/>
                    <a:pt x="1529" y="925"/>
                    <a:pt x="1496" y="888"/>
                  </a:cubicBezTo>
                  <a:cubicBezTo>
                    <a:pt x="1464" y="851"/>
                    <a:pt x="1447" y="796"/>
                    <a:pt x="1447" y="725"/>
                  </a:cubicBezTo>
                  <a:cubicBezTo>
                    <a:pt x="1447" y="678"/>
                    <a:pt x="1456" y="627"/>
                    <a:pt x="1473" y="572"/>
                  </a:cubicBezTo>
                  <a:cubicBezTo>
                    <a:pt x="1491" y="516"/>
                    <a:pt x="1516" y="467"/>
                    <a:pt x="1550" y="425"/>
                  </a:cubicBezTo>
                  <a:cubicBezTo>
                    <a:pt x="1583" y="383"/>
                    <a:pt x="1622" y="351"/>
                    <a:pt x="1667" y="330"/>
                  </a:cubicBezTo>
                  <a:cubicBezTo>
                    <a:pt x="1712" y="309"/>
                    <a:pt x="1760" y="299"/>
                    <a:pt x="1811" y="299"/>
                  </a:cubicBezTo>
                  <a:close/>
                  <a:moveTo>
                    <a:pt x="1101" y="299"/>
                  </a:moveTo>
                  <a:cubicBezTo>
                    <a:pt x="1170" y="299"/>
                    <a:pt x="1223" y="318"/>
                    <a:pt x="1260" y="356"/>
                  </a:cubicBezTo>
                  <a:cubicBezTo>
                    <a:pt x="1296" y="394"/>
                    <a:pt x="1315" y="448"/>
                    <a:pt x="1315" y="519"/>
                  </a:cubicBezTo>
                  <a:cubicBezTo>
                    <a:pt x="1315" y="570"/>
                    <a:pt x="1306" y="624"/>
                    <a:pt x="1288" y="681"/>
                  </a:cubicBezTo>
                  <a:cubicBezTo>
                    <a:pt x="1271" y="739"/>
                    <a:pt x="1247" y="787"/>
                    <a:pt x="1216" y="826"/>
                  </a:cubicBezTo>
                  <a:cubicBezTo>
                    <a:pt x="1185" y="865"/>
                    <a:pt x="1149" y="895"/>
                    <a:pt x="1106" y="914"/>
                  </a:cubicBezTo>
                  <a:cubicBezTo>
                    <a:pt x="1063" y="934"/>
                    <a:pt x="1014" y="944"/>
                    <a:pt x="959" y="944"/>
                  </a:cubicBezTo>
                  <a:cubicBezTo>
                    <a:pt x="892" y="944"/>
                    <a:pt x="839" y="925"/>
                    <a:pt x="802" y="887"/>
                  </a:cubicBezTo>
                  <a:cubicBezTo>
                    <a:pt x="765" y="849"/>
                    <a:pt x="746" y="795"/>
                    <a:pt x="746" y="724"/>
                  </a:cubicBezTo>
                  <a:cubicBezTo>
                    <a:pt x="746" y="689"/>
                    <a:pt x="752" y="649"/>
                    <a:pt x="762" y="604"/>
                  </a:cubicBezTo>
                  <a:cubicBezTo>
                    <a:pt x="776" y="542"/>
                    <a:pt x="798" y="488"/>
                    <a:pt x="830" y="442"/>
                  </a:cubicBezTo>
                  <a:cubicBezTo>
                    <a:pt x="862" y="396"/>
                    <a:pt x="901" y="360"/>
                    <a:pt x="947" y="336"/>
                  </a:cubicBezTo>
                  <a:cubicBezTo>
                    <a:pt x="994" y="311"/>
                    <a:pt x="1045" y="299"/>
                    <a:pt x="1101" y="299"/>
                  </a:cubicBezTo>
                  <a:close/>
                  <a:moveTo>
                    <a:pt x="5408" y="298"/>
                  </a:moveTo>
                  <a:cubicBezTo>
                    <a:pt x="5436" y="298"/>
                    <a:pt x="5457" y="307"/>
                    <a:pt x="5473" y="325"/>
                  </a:cubicBezTo>
                  <a:cubicBezTo>
                    <a:pt x="5489" y="343"/>
                    <a:pt x="5497" y="367"/>
                    <a:pt x="5497" y="396"/>
                  </a:cubicBezTo>
                  <a:cubicBezTo>
                    <a:pt x="5497" y="419"/>
                    <a:pt x="5492" y="445"/>
                    <a:pt x="5481" y="473"/>
                  </a:cubicBezTo>
                  <a:lnTo>
                    <a:pt x="5489" y="476"/>
                  </a:lnTo>
                  <a:cubicBezTo>
                    <a:pt x="5532" y="416"/>
                    <a:pt x="5572" y="371"/>
                    <a:pt x="5611" y="342"/>
                  </a:cubicBezTo>
                  <a:cubicBezTo>
                    <a:pt x="5649" y="313"/>
                    <a:pt x="5689" y="299"/>
                    <a:pt x="5730" y="299"/>
                  </a:cubicBezTo>
                  <a:cubicBezTo>
                    <a:pt x="5770" y="299"/>
                    <a:pt x="5801" y="311"/>
                    <a:pt x="5823" y="334"/>
                  </a:cubicBezTo>
                  <a:cubicBezTo>
                    <a:pt x="5845" y="357"/>
                    <a:pt x="5856" y="389"/>
                    <a:pt x="5856" y="431"/>
                  </a:cubicBezTo>
                  <a:cubicBezTo>
                    <a:pt x="5856" y="458"/>
                    <a:pt x="5849" y="497"/>
                    <a:pt x="5837" y="547"/>
                  </a:cubicBezTo>
                  <a:lnTo>
                    <a:pt x="5794" y="718"/>
                  </a:lnTo>
                  <a:cubicBezTo>
                    <a:pt x="5783" y="766"/>
                    <a:pt x="5777" y="799"/>
                    <a:pt x="5777" y="819"/>
                  </a:cubicBezTo>
                  <a:cubicBezTo>
                    <a:pt x="5777" y="836"/>
                    <a:pt x="5780" y="849"/>
                    <a:pt x="5785" y="857"/>
                  </a:cubicBezTo>
                  <a:cubicBezTo>
                    <a:pt x="5791" y="864"/>
                    <a:pt x="5800" y="868"/>
                    <a:pt x="5812" y="868"/>
                  </a:cubicBezTo>
                  <a:cubicBezTo>
                    <a:pt x="5825" y="868"/>
                    <a:pt x="5839" y="863"/>
                    <a:pt x="5854" y="852"/>
                  </a:cubicBezTo>
                  <a:cubicBezTo>
                    <a:pt x="5869" y="842"/>
                    <a:pt x="5889" y="821"/>
                    <a:pt x="5916" y="791"/>
                  </a:cubicBezTo>
                  <a:lnTo>
                    <a:pt x="5954" y="828"/>
                  </a:lnTo>
                  <a:cubicBezTo>
                    <a:pt x="5916" y="868"/>
                    <a:pt x="5884" y="897"/>
                    <a:pt x="5856" y="916"/>
                  </a:cubicBezTo>
                  <a:cubicBezTo>
                    <a:pt x="5828" y="934"/>
                    <a:pt x="5796" y="943"/>
                    <a:pt x="5760" y="943"/>
                  </a:cubicBezTo>
                  <a:cubicBezTo>
                    <a:pt x="5732" y="943"/>
                    <a:pt x="5710" y="933"/>
                    <a:pt x="5693" y="913"/>
                  </a:cubicBezTo>
                  <a:cubicBezTo>
                    <a:pt x="5676" y="893"/>
                    <a:pt x="5667" y="867"/>
                    <a:pt x="5667" y="836"/>
                  </a:cubicBezTo>
                  <a:cubicBezTo>
                    <a:pt x="5667" y="808"/>
                    <a:pt x="5674" y="766"/>
                    <a:pt x="5689" y="711"/>
                  </a:cubicBezTo>
                  <a:lnTo>
                    <a:pt x="5717" y="598"/>
                  </a:lnTo>
                  <a:cubicBezTo>
                    <a:pt x="5728" y="557"/>
                    <a:pt x="5735" y="527"/>
                    <a:pt x="5738" y="508"/>
                  </a:cubicBezTo>
                  <a:cubicBezTo>
                    <a:pt x="5741" y="488"/>
                    <a:pt x="5743" y="472"/>
                    <a:pt x="5743" y="460"/>
                  </a:cubicBezTo>
                  <a:cubicBezTo>
                    <a:pt x="5743" y="430"/>
                    <a:pt x="5738" y="408"/>
                    <a:pt x="5728" y="395"/>
                  </a:cubicBezTo>
                  <a:cubicBezTo>
                    <a:pt x="5718" y="382"/>
                    <a:pt x="5702" y="375"/>
                    <a:pt x="5679" y="375"/>
                  </a:cubicBezTo>
                  <a:cubicBezTo>
                    <a:pt x="5661" y="375"/>
                    <a:pt x="5641" y="382"/>
                    <a:pt x="5620" y="397"/>
                  </a:cubicBezTo>
                  <a:cubicBezTo>
                    <a:pt x="5599" y="412"/>
                    <a:pt x="5576" y="434"/>
                    <a:pt x="5553" y="463"/>
                  </a:cubicBezTo>
                  <a:cubicBezTo>
                    <a:pt x="5529" y="492"/>
                    <a:pt x="5510" y="521"/>
                    <a:pt x="5496" y="548"/>
                  </a:cubicBezTo>
                  <a:cubicBezTo>
                    <a:pt x="5481" y="576"/>
                    <a:pt x="5470" y="610"/>
                    <a:pt x="5460" y="651"/>
                  </a:cubicBezTo>
                  <a:lnTo>
                    <a:pt x="5398" y="933"/>
                  </a:lnTo>
                  <a:lnTo>
                    <a:pt x="5286" y="933"/>
                  </a:lnTo>
                  <a:lnTo>
                    <a:pt x="5381" y="519"/>
                  </a:lnTo>
                  <a:cubicBezTo>
                    <a:pt x="5390" y="478"/>
                    <a:pt x="5395" y="445"/>
                    <a:pt x="5395" y="423"/>
                  </a:cubicBezTo>
                  <a:cubicBezTo>
                    <a:pt x="5395" y="405"/>
                    <a:pt x="5392" y="393"/>
                    <a:pt x="5387" y="385"/>
                  </a:cubicBezTo>
                  <a:cubicBezTo>
                    <a:pt x="5381" y="377"/>
                    <a:pt x="5372" y="373"/>
                    <a:pt x="5360" y="373"/>
                  </a:cubicBezTo>
                  <a:cubicBezTo>
                    <a:pt x="5346" y="373"/>
                    <a:pt x="5332" y="379"/>
                    <a:pt x="5317" y="390"/>
                  </a:cubicBezTo>
                  <a:cubicBezTo>
                    <a:pt x="5302" y="401"/>
                    <a:pt x="5282" y="421"/>
                    <a:pt x="5256" y="450"/>
                  </a:cubicBezTo>
                  <a:lnTo>
                    <a:pt x="5218" y="414"/>
                  </a:lnTo>
                  <a:cubicBezTo>
                    <a:pt x="5258" y="372"/>
                    <a:pt x="5292" y="342"/>
                    <a:pt x="5318" y="325"/>
                  </a:cubicBezTo>
                  <a:cubicBezTo>
                    <a:pt x="5345" y="307"/>
                    <a:pt x="5375" y="298"/>
                    <a:pt x="5408" y="298"/>
                  </a:cubicBezTo>
                  <a:close/>
                  <a:moveTo>
                    <a:pt x="3710" y="298"/>
                  </a:moveTo>
                  <a:cubicBezTo>
                    <a:pt x="3762" y="298"/>
                    <a:pt x="3802" y="309"/>
                    <a:pt x="3828" y="330"/>
                  </a:cubicBezTo>
                  <a:cubicBezTo>
                    <a:pt x="3854" y="352"/>
                    <a:pt x="3868" y="385"/>
                    <a:pt x="3868" y="430"/>
                  </a:cubicBezTo>
                  <a:cubicBezTo>
                    <a:pt x="3868" y="504"/>
                    <a:pt x="3833" y="559"/>
                    <a:pt x="3763" y="596"/>
                  </a:cubicBezTo>
                  <a:cubicBezTo>
                    <a:pt x="3694" y="633"/>
                    <a:pt x="3591" y="652"/>
                    <a:pt x="3455" y="652"/>
                  </a:cubicBezTo>
                  <a:cubicBezTo>
                    <a:pt x="3449" y="678"/>
                    <a:pt x="3447" y="706"/>
                    <a:pt x="3447" y="737"/>
                  </a:cubicBezTo>
                  <a:cubicBezTo>
                    <a:pt x="3447" y="782"/>
                    <a:pt x="3456" y="815"/>
                    <a:pt x="3474" y="836"/>
                  </a:cubicBezTo>
                  <a:cubicBezTo>
                    <a:pt x="3491" y="857"/>
                    <a:pt x="3521" y="867"/>
                    <a:pt x="3561" y="867"/>
                  </a:cubicBezTo>
                  <a:cubicBezTo>
                    <a:pt x="3601" y="867"/>
                    <a:pt x="3637" y="858"/>
                    <a:pt x="3670" y="841"/>
                  </a:cubicBezTo>
                  <a:cubicBezTo>
                    <a:pt x="3702" y="824"/>
                    <a:pt x="3736" y="797"/>
                    <a:pt x="3772" y="761"/>
                  </a:cubicBezTo>
                  <a:lnTo>
                    <a:pt x="3813" y="803"/>
                  </a:lnTo>
                  <a:cubicBezTo>
                    <a:pt x="3771" y="850"/>
                    <a:pt x="3728" y="885"/>
                    <a:pt x="3685" y="908"/>
                  </a:cubicBezTo>
                  <a:cubicBezTo>
                    <a:pt x="3641" y="932"/>
                    <a:pt x="3591" y="943"/>
                    <a:pt x="3534" y="943"/>
                  </a:cubicBezTo>
                  <a:cubicBezTo>
                    <a:pt x="3470" y="943"/>
                    <a:pt x="3422" y="924"/>
                    <a:pt x="3387" y="886"/>
                  </a:cubicBezTo>
                  <a:cubicBezTo>
                    <a:pt x="3353" y="847"/>
                    <a:pt x="3335" y="794"/>
                    <a:pt x="3335" y="725"/>
                  </a:cubicBezTo>
                  <a:cubicBezTo>
                    <a:pt x="3335" y="678"/>
                    <a:pt x="3344" y="628"/>
                    <a:pt x="3360" y="575"/>
                  </a:cubicBezTo>
                  <a:cubicBezTo>
                    <a:pt x="3377" y="522"/>
                    <a:pt x="3402" y="474"/>
                    <a:pt x="3436" y="432"/>
                  </a:cubicBezTo>
                  <a:cubicBezTo>
                    <a:pt x="3470" y="389"/>
                    <a:pt x="3511" y="356"/>
                    <a:pt x="3558" y="333"/>
                  </a:cubicBezTo>
                  <a:cubicBezTo>
                    <a:pt x="3606" y="310"/>
                    <a:pt x="3656" y="298"/>
                    <a:pt x="3710" y="298"/>
                  </a:cubicBezTo>
                  <a:close/>
                  <a:moveTo>
                    <a:pt x="2400" y="298"/>
                  </a:moveTo>
                  <a:cubicBezTo>
                    <a:pt x="2428" y="298"/>
                    <a:pt x="2455" y="301"/>
                    <a:pt x="2479" y="308"/>
                  </a:cubicBezTo>
                  <a:cubicBezTo>
                    <a:pt x="2504" y="314"/>
                    <a:pt x="2529" y="325"/>
                    <a:pt x="2555" y="341"/>
                  </a:cubicBezTo>
                  <a:lnTo>
                    <a:pt x="2615" y="298"/>
                  </a:lnTo>
                  <a:lnTo>
                    <a:pt x="2657" y="309"/>
                  </a:lnTo>
                  <a:lnTo>
                    <a:pt x="2561" y="722"/>
                  </a:lnTo>
                  <a:cubicBezTo>
                    <a:pt x="2551" y="764"/>
                    <a:pt x="2547" y="796"/>
                    <a:pt x="2547" y="819"/>
                  </a:cubicBezTo>
                  <a:cubicBezTo>
                    <a:pt x="2547" y="836"/>
                    <a:pt x="2549" y="849"/>
                    <a:pt x="2555" y="857"/>
                  </a:cubicBezTo>
                  <a:cubicBezTo>
                    <a:pt x="2561" y="864"/>
                    <a:pt x="2570" y="868"/>
                    <a:pt x="2582" y="868"/>
                  </a:cubicBezTo>
                  <a:cubicBezTo>
                    <a:pt x="2595" y="868"/>
                    <a:pt x="2609" y="863"/>
                    <a:pt x="2624" y="852"/>
                  </a:cubicBezTo>
                  <a:cubicBezTo>
                    <a:pt x="2638" y="842"/>
                    <a:pt x="2659" y="821"/>
                    <a:pt x="2686" y="791"/>
                  </a:cubicBezTo>
                  <a:lnTo>
                    <a:pt x="2723" y="828"/>
                  </a:lnTo>
                  <a:cubicBezTo>
                    <a:pt x="2684" y="870"/>
                    <a:pt x="2651" y="899"/>
                    <a:pt x="2623" y="917"/>
                  </a:cubicBezTo>
                  <a:cubicBezTo>
                    <a:pt x="2596" y="935"/>
                    <a:pt x="2566" y="943"/>
                    <a:pt x="2534" y="943"/>
                  </a:cubicBezTo>
                  <a:cubicBezTo>
                    <a:pt x="2507" y="943"/>
                    <a:pt x="2485" y="934"/>
                    <a:pt x="2469" y="917"/>
                  </a:cubicBezTo>
                  <a:cubicBezTo>
                    <a:pt x="2453" y="899"/>
                    <a:pt x="2445" y="875"/>
                    <a:pt x="2445" y="846"/>
                  </a:cubicBezTo>
                  <a:cubicBezTo>
                    <a:pt x="2445" y="822"/>
                    <a:pt x="2450" y="796"/>
                    <a:pt x="2460" y="769"/>
                  </a:cubicBezTo>
                  <a:lnTo>
                    <a:pt x="2451" y="767"/>
                  </a:lnTo>
                  <a:cubicBezTo>
                    <a:pt x="2410" y="828"/>
                    <a:pt x="2370" y="872"/>
                    <a:pt x="2333" y="900"/>
                  </a:cubicBezTo>
                  <a:cubicBezTo>
                    <a:pt x="2295" y="929"/>
                    <a:pt x="2256" y="943"/>
                    <a:pt x="2214" y="943"/>
                  </a:cubicBezTo>
                  <a:cubicBezTo>
                    <a:pt x="2166" y="943"/>
                    <a:pt x="2129" y="925"/>
                    <a:pt x="2103" y="889"/>
                  </a:cubicBezTo>
                  <a:cubicBezTo>
                    <a:pt x="2076" y="853"/>
                    <a:pt x="2063" y="802"/>
                    <a:pt x="2063" y="737"/>
                  </a:cubicBezTo>
                  <a:cubicBezTo>
                    <a:pt x="2063" y="662"/>
                    <a:pt x="2078" y="590"/>
                    <a:pt x="2107" y="521"/>
                  </a:cubicBezTo>
                  <a:cubicBezTo>
                    <a:pt x="2137" y="452"/>
                    <a:pt x="2177" y="398"/>
                    <a:pt x="2228" y="358"/>
                  </a:cubicBezTo>
                  <a:cubicBezTo>
                    <a:pt x="2280" y="318"/>
                    <a:pt x="2337" y="298"/>
                    <a:pt x="2400" y="298"/>
                  </a:cubicBezTo>
                  <a:close/>
                  <a:moveTo>
                    <a:pt x="2994" y="148"/>
                  </a:moveTo>
                  <a:lnTo>
                    <a:pt x="3084" y="148"/>
                  </a:lnTo>
                  <a:lnTo>
                    <a:pt x="3048" y="309"/>
                  </a:lnTo>
                  <a:lnTo>
                    <a:pt x="3246" y="309"/>
                  </a:lnTo>
                  <a:lnTo>
                    <a:pt x="3232" y="375"/>
                  </a:lnTo>
                  <a:lnTo>
                    <a:pt x="3034" y="375"/>
                  </a:lnTo>
                  <a:lnTo>
                    <a:pt x="2976" y="628"/>
                  </a:lnTo>
                  <a:cubicBezTo>
                    <a:pt x="2964" y="677"/>
                    <a:pt x="2957" y="713"/>
                    <a:pt x="2954" y="734"/>
                  </a:cubicBezTo>
                  <a:cubicBezTo>
                    <a:pt x="2951" y="756"/>
                    <a:pt x="2949" y="773"/>
                    <a:pt x="2949" y="786"/>
                  </a:cubicBezTo>
                  <a:cubicBezTo>
                    <a:pt x="2949" y="840"/>
                    <a:pt x="2972" y="867"/>
                    <a:pt x="3017" y="867"/>
                  </a:cubicBezTo>
                  <a:cubicBezTo>
                    <a:pt x="3036" y="867"/>
                    <a:pt x="3056" y="860"/>
                    <a:pt x="3078" y="845"/>
                  </a:cubicBezTo>
                  <a:cubicBezTo>
                    <a:pt x="3099" y="831"/>
                    <a:pt x="3125" y="806"/>
                    <a:pt x="3154" y="771"/>
                  </a:cubicBezTo>
                  <a:lnTo>
                    <a:pt x="3192" y="810"/>
                  </a:lnTo>
                  <a:cubicBezTo>
                    <a:pt x="3154" y="855"/>
                    <a:pt x="3118" y="889"/>
                    <a:pt x="3083" y="911"/>
                  </a:cubicBezTo>
                  <a:cubicBezTo>
                    <a:pt x="3048" y="933"/>
                    <a:pt x="3011" y="943"/>
                    <a:pt x="2973" y="943"/>
                  </a:cubicBezTo>
                  <a:cubicBezTo>
                    <a:pt x="2882" y="943"/>
                    <a:pt x="2837" y="898"/>
                    <a:pt x="2837" y="806"/>
                  </a:cubicBezTo>
                  <a:cubicBezTo>
                    <a:pt x="2837" y="777"/>
                    <a:pt x="2840" y="746"/>
                    <a:pt x="2848" y="714"/>
                  </a:cubicBezTo>
                  <a:lnTo>
                    <a:pt x="2925" y="375"/>
                  </a:lnTo>
                  <a:lnTo>
                    <a:pt x="2815" y="375"/>
                  </a:lnTo>
                  <a:lnTo>
                    <a:pt x="2825" y="330"/>
                  </a:lnTo>
                  <a:cubicBezTo>
                    <a:pt x="2851" y="330"/>
                    <a:pt x="2870" y="328"/>
                    <a:pt x="2883" y="324"/>
                  </a:cubicBezTo>
                  <a:cubicBezTo>
                    <a:pt x="2896" y="321"/>
                    <a:pt x="2908" y="316"/>
                    <a:pt x="2917" y="310"/>
                  </a:cubicBezTo>
                  <a:cubicBezTo>
                    <a:pt x="2925" y="304"/>
                    <a:pt x="2934" y="295"/>
                    <a:pt x="2941" y="284"/>
                  </a:cubicBezTo>
                  <a:cubicBezTo>
                    <a:pt x="2948" y="273"/>
                    <a:pt x="2956" y="258"/>
                    <a:pt x="2962" y="241"/>
                  </a:cubicBezTo>
                  <a:cubicBezTo>
                    <a:pt x="2969" y="223"/>
                    <a:pt x="2980" y="192"/>
                    <a:pt x="2994" y="148"/>
                  </a:cubicBezTo>
                  <a:close/>
                  <a:moveTo>
                    <a:pt x="4907" y="43"/>
                  </a:moveTo>
                  <a:lnTo>
                    <a:pt x="5168" y="43"/>
                  </a:lnTo>
                  <a:lnTo>
                    <a:pt x="5161" y="74"/>
                  </a:lnTo>
                  <a:cubicBezTo>
                    <a:pt x="5144" y="78"/>
                    <a:pt x="5132" y="82"/>
                    <a:pt x="5125" y="86"/>
                  </a:cubicBezTo>
                  <a:cubicBezTo>
                    <a:pt x="5118" y="91"/>
                    <a:pt x="5111" y="97"/>
                    <a:pt x="5106" y="106"/>
                  </a:cubicBezTo>
                  <a:cubicBezTo>
                    <a:pt x="5100" y="114"/>
                    <a:pt x="5094" y="128"/>
                    <a:pt x="5088" y="147"/>
                  </a:cubicBezTo>
                  <a:cubicBezTo>
                    <a:pt x="5082" y="165"/>
                    <a:pt x="5074" y="195"/>
                    <a:pt x="5065" y="237"/>
                  </a:cubicBezTo>
                  <a:lnTo>
                    <a:pt x="4954" y="743"/>
                  </a:lnTo>
                  <a:cubicBezTo>
                    <a:pt x="4948" y="769"/>
                    <a:pt x="4944" y="789"/>
                    <a:pt x="4943" y="804"/>
                  </a:cubicBezTo>
                  <a:cubicBezTo>
                    <a:pt x="4941" y="819"/>
                    <a:pt x="4940" y="833"/>
                    <a:pt x="4940" y="845"/>
                  </a:cubicBezTo>
                  <a:cubicBezTo>
                    <a:pt x="4940" y="864"/>
                    <a:pt x="4945" y="878"/>
                    <a:pt x="4955" y="886"/>
                  </a:cubicBezTo>
                  <a:cubicBezTo>
                    <a:pt x="4965" y="894"/>
                    <a:pt x="4981" y="899"/>
                    <a:pt x="5004" y="901"/>
                  </a:cubicBezTo>
                  <a:lnTo>
                    <a:pt x="4997" y="933"/>
                  </a:lnTo>
                  <a:lnTo>
                    <a:pt x="4736" y="933"/>
                  </a:lnTo>
                  <a:lnTo>
                    <a:pt x="4743" y="901"/>
                  </a:lnTo>
                  <a:cubicBezTo>
                    <a:pt x="4760" y="898"/>
                    <a:pt x="4772" y="894"/>
                    <a:pt x="4780" y="888"/>
                  </a:cubicBezTo>
                  <a:cubicBezTo>
                    <a:pt x="4789" y="882"/>
                    <a:pt x="4796" y="874"/>
                    <a:pt x="4801" y="864"/>
                  </a:cubicBezTo>
                  <a:cubicBezTo>
                    <a:pt x="4807" y="853"/>
                    <a:pt x="4812" y="841"/>
                    <a:pt x="4817" y="826"/>
                  </a:cubicBezTo>
                  <a:cubicBezTo>
                    <a:pt x="4822" y="811"/>
                    <a:pt x="4829" y="782"/>
                    <a:pt x="4838" y="739"/>
                  </a:cubicBezTo>
                  <a:lnTo>
                    <a:pt x="4949" y="236"/>
                  </a:lnTo>
                  <a:cubicBezTo>
                    <a:pt x="4959" y="193"/>
                    <a:pt x="4964" y="158"/>
                    <a:pt x="4964" y="131"/>
                  </a:cubicBezTo>
                  <a:cubicBezTo>
                    <a:pt x="4964" y="111"/>
                    <a:pt x="4958" y="97"/>
                    <a:pt x="4948" y="89"/>
                  </a:cubicBezTo>
                  <a:cubicBezTo>
                    <a:pt x="4938" y="80"/>
                    <a:pt x="4922" y="76"/>
                    <a:pt x="4900" y="74"/>
                  </a:cubicBezTo>
                  <a:lnTo>
                    <a:pt x="4907" y="43"/>
                  </a:lnTo>
                  <a:close/>
                  <a:moveTo>
                    <a:pt x="171" y="43"/>
                  </a:moveTo>
                  <a:lnTo>
                    <a:pt x="432" y="43"/>
                  </a:lnTo>
                  <a:lnTo>
                    <a:pt x="425" y="74"/>
                  </a:lnTo>
                  <a:cubicBezTo>
                    <a:pt x="408" y="78"/>
                    <a:pt x="396" y="82"/>
                    <a:pt x="389" y="86"/>
                  </a:cubicBezTo>
                  <a:cubicBezTo>
                    <a:pt x="382" y="91"/>
                    <a:pt x="375" y="97"/>
                    <a:pt x="370" y="106"/>
                  </a:cubicBezTo>
                  <a:cubicBezTo>
                    <a:pt x="364" y="114"/>
                    <a:pt x="358" y="128"/>
                    <a:pt x="352" y="147"/>
                  </a:cubicBezTo>
                  <a:cubicBezTo>
                    <a:pt x="346" y="165"/>
                    <a:pt x="338" y="195"/>
                    <a:pt x="329" y="237"/>
                  </a:cubicBezTo>
                  <a:lnTo>
                    <a:pt x="190" y="873"/>
                  </a:lnTo>
                  <a:lnTo>
                    <a:pt x="350" y="873"/>
                  </a:lnTo>
                  <a:cubicBezTo>
                    <a:pt x="379" y="873"/>
                    <a:pt x="402" y="870"/>
                    <a:pt x="419" y="864"/>
                  </a:cubicBezTo>
                  <a:cubicBezTo>
                    <a:pt x="436" y="859"/>
                    <a:pt x="452" y="848"/>
                    <a:pt x="467" y="833"/>
                  </a:cubicBezTo>
                  <a:cubicBezTo>
                    <a:pt x="482" y="818"/>
                    <a:pt x="496" y="798"/>
                    <a:pt x="511" y="772"/>
                  </a:cubicBezTo>
                  <a:cubicBezTo>
                    <a:pt x="525" y="747"/>
                    <a:pt x="540" y="715"/>
                    <a:pt x="554" y="677"/>
                  </a:cubicBezTo>
                  <a:lnTo>
                    <a:pt x="618" y="677"/>
                  </a:lnTo>
                  <a:lnTo>
                    <a:pt x="552" y="933"/>
                  </a:lnTo>
                  <a:lnTo>
                    <a:pt x="0" y="933"/>
                  </a:lnTo>
                  <a:lnTo>
                    <a:pt x="7" y="901"/>
                  </a:lnTo>
                  <a:cubicBezTo>
                    <a:pt x="24" y="898"/>
                    <a:pt x="36" y="894"/>
                    <a:pt x="44" y="888"/>
                  </a:cubicBezTo>
                  <a:cubicBezTo>
                    <a:pt x="53" y="882"/>
                    <a:pt x="60" y="874"/>
                    <a:pt x="65" y="864"/>
                  </a:cubicBezTo>
                  <a:cubicBezTo>
                    <a:pt x="71" y="853"/>
                    <a:pt x="76" y="841"/>
                    <a:pt x="81" y="826"/>
                  </a:cubicBezTo>
                  <a:cubicBezTo>
                    <a:pt x="86" y="811"/>
                    <a:pt x="93" y="782"/>
                    <a:pt x="102" y="739"/>
                  </a:cubicBezTo>
                  <a:lnTo>
                    <a:pt x="213" y="236"/>
                  </a:lnTo>
                  <a:cubicBezTo>
                    <a:pt x="223" y="193"/>
                    <a:pt x="228" y="158"/>
                    <a:pt x="228" y="131"/>
                  </a:cubicBezTo>
                  <a:cubicBezTo>
                    <a:pt x="228" y="111"/>
                    <a:pt x="222" y="97"/>
                    <a:pt x="212" y="89"/>
                  </a:cubicBezTo>
                  <a:cubicBezTo>
                    <a:pt x="202" y="80"/>
                    <a:pt x="186" y="76"/>
                    <a:pt x="164" y="74"/>
                  </a:cubicBezTo>
                  <a:lnTo>
                    <a:pt x="171" y="43"/>
                  </a:lnTo>
                  <a:close/>
                  <a:moveTo>
                    <a:pt x="4613" y="0"/>
                  </a:moveTo>
                  <a:lnTo>
                    <a:pt x="4651" y="0"/>
                  </a:lnTo>
                  <a:lnTo>
                    <a:pt x="4489" y="722"/>
                  </a:lnTo>
                  <a:cubicBezTo>
                    <a:pt x="4479" y="765"/>
                    <a:pt x="4475" y="797"/>
                    <a:pt x="4475" y="819"/>
                  </a:cubicBezTo>
                  <a:cubicBezTo>
                    <a:pt x="4475" y="836"/>
                    <a:pt x="4477" y="849"/>
                    <a:pt x="4483" y="857"/>
                  </a:cubicBezTo>
                  <a:cubicBezTo>
                    <a:pt x="4489" y="864"/>
                    <a:pt x="4498" y="868"/>
                    <a:pt x="4510" y="868"/>
                  </a:cubicBezTo>
                  <a:cubicBezTo>
                    <a:pt x="4523" y="868"/>
                    <a:pt x="4537" y="863"/>
                    <a:pt x="4552" y="852"/>
                  </a:cubicBezTo>
                  <a:cubicBezTo>
                    <a:pt x="4566" y="842"/>
                    <a:pt x="4587" y="821"/>
                    <a:pt x="4614" y="791"/>
                  </a:cubicBezTo>
                  <a:lnTo>
                    <a:pt x="4651" y="828"/>
                  </a:lnTo>
                  <a:cubicBezTo>
                    <a:pt x="4611" y="870"/>
                    <a:pt x="4578" y="900"/>
                    <a:pt x="4550" y="917"/>
                  </a:cubicBezTo>
                  <a:cubicBezTo>
                    <a:pt x="4523" y="935"/>
                    <a:pt x="4493" y="943"/>
                    <a:pt x="4462" y="943"/>
                  </a:cubicBezTo>
                  <a:cubicBezTo>
                    <a:pt x="4435" y="943"/>
                    <a:pt x="4413" y="934"/>
                    <a:pt x="4397" y="917"/>
                  </a:cubicBezTo>
                  <a:cubicBezTo>
                    <a:pt x="4381" y="899"/>
                    <a:pt x="4373" y="875"/>
                    <a:pt x="4373" y="846"/>
                  </a:cubicBezTo>
                  <a:cubicBezTo>
                    <a:pt x="4373" y="822"/>
                    <a:pt x="4378" y="796"/>
                    <a:pt x="4388" y="769"/>
                  </a:cubicBezTo>
                  <a:lnTo>
                    <a:pt x="4379" y="767"/>
                  </a:lnTo>
                  <a:cubicBezTo>
                    <a:pt x="4338" y="828"/>
                    <a:pt x="4298" y="872"/>
                    <a:pt x="4261" y="900"/>
                  </a:cubicBezTo>
                  <a:cubicBezTo>
                    <a:pt x="4223" y="929"/>
                    <a:pt x="4184" y="943"/>
                    <a:pt x="4142" y="943"/>
                  </a:cubicBezTo>
                  <a:cubicBezTo>
                    <a:pt x="4094" y="943"/>
                    <a:pt x="4057" y="925"/>
                    <a:pt x="4031" y="889"/>
                  </a:cubicBezTo>
                  <a:cubicBezTo>
                    <a:pt x="4004" y="853"/>
                    <a:pt x="3991" y="802"/>
                    <a:pt x="3991" y="737"/>
                  </a:cubicBezTo>
                  <a:cubicBezTo>
                    <a:pt x="3991" y="662"/>
                    <a:pt x="4006" y="590"/>
                    <a:pt x="4035" y="521"/>
                  </a:cubicBezTo>
                  <a:cubicBezTo>
                    <a:pt x="4065" y="452"/>
                    <a:pt x="4105" y="398"/>
                    <a:pt x="4156" y="358"/>
                  </a:cubicBezTo>
                  <a:cubicBezTo>
                    <a:pt x="4208" y="318"/>
                    <a:pt x="4265" y="298"/>
                    <a:pt x="4328" y="298"/>
                  </a:cubicBezTo>
                  <a:cubicBezTo>
                    <a:pt x="4354" y="298"/>
                    <a:pt x="4379" y="301"/>
                    <a:pt x="4401" y="306"/>
                  </a:cubicBezTo>
                  <a:cubicBezTo>
                    <a:pt x="4424" y="312"/>
                    <a:pt x="4447" y="321"/>
                    <a:pt x="4470" y="335"/>
                  </a:cubicBezTo>
                  <a:lnTo>
                    <a:pt x="4504" y="184"/>
                  </a:lnTo>
                  <a:cubicBezTo>
                    <a:pt x="4507" y="170"/>
                    <a:pt x="4511" y="154"/>
                    <a:pt x="4513" y="136"/>
                  </a:cubicBezTo>
                  <a:cubicBezTo>
                    <a:pt x="4516" y="119"/>
                    <a:pt x="4517" y="104"/>
                    <a:pt x="4517" y="91"/>
                  </a:cubicBezTo>
                  <a:cubicBezTo>
                    <a:pt x="4517" y="78"/>
                    <a:pt x="4515" y="68"/>
                    <a:pt x="4510" y="61"/>
                  </a:cubicBezTo>
                  <a:cubicBezTo>
                    <a:pt x="4505" y="54"/>
                    <a:pt x="4498" y="49"/>
                    <a:pt x="4489" y="46"/>
                  </a:cubicBezTo>
                  <a:cubicBezTo>
                    <a:pt x="4480" y="43"/>
                    <a:pt x="4464" y="41"/>
                    <a:pt x="4441" y="40"/>
                  </a:cubicBezTo>
                  <a:lnTo>
                    <a:pt x="4449" y="6"/>
                  </a:lnTo>
                  <a:lnTo>
                    <a:pt x="46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97" name="Freeform 91">
              <a:extLst>
                <a:ext uri="{FF2B5EF4-FFF2-40B4-BE49-F238E27FC236}">
                  <a16:creationId xmlns:a16="http://schemas.microsoft.com/office/drawing/2014/main" id="{4AADE562-A2EB-D014-F39A-43793E8C4193}"/>
                </a:ext>
              </a:extLst>
            </p:cNvPr>
            <p:cNvSpPr>
              <a:spLocks noEditPoints="1"/>
            </p:cNvSpPr>
            <p:nvPr/>
          </p:nvSpPr>
          <p:spPr bwMode="auto">
            <a:xfrm>
              <a:off x="5619750" y="3025775"/>
              <a:ext cx="1974850" cy="236537"/>
            </a:xfrm>
            <a:custGeom>
              <a:avLst/>
              <a:gdLst>
                <a:gd name="T0" fmla="*/ 4986 w 5184"/>
                <a:gd name="T1" fmla="*/ 0 h 619"/>
                <a:gd name="T2" fmla="*/ 5133 w 5184"/>
                <a:gd name="T3" fmla="*/ 109 h 619"/>
                <a:gd name="T4" fmla="*/ 5184 w 5184"/>
                <a:gd name="T5" fmla="*/ 310 h 619"/>
                <a:gd name="T6" fmla="*/ 5133 w 5184"/>
                <a:gd name="T7" fmla="*/ 511 h 619"/>
                <a:gd name="T8" fmla="*/ 4986 w 5184"/>
                <a:gd name="T9" fmla="*/ 619 h 619"/>
                <a:gd name="T10" fmla="*/ 4978 w 5184"/>
                <a:gd name="T11" fmla="*/ 594 h 619"/>
                <a:gd name="T12" fmla="*/ 5091 w 5184"/>
                <a:gd name="T13" fmla="*/ 495 h 619"/>
                <a:gd name="T14" fmla="*/ 5127 w 5184"/>
                <a:gd name="T15" fmla="*/ 307 h 619"/>
                <a:gd name="T16" fmla="*/ 5091 w 5184"/>
                <a:gd name="T17" fmla="*/ 124 h 619"/>
                <a:gd name="T18" fmla="*/ 4977 w 5184"/>
                <a:gd name="T19" fmla="*/ 26 h 619"/>
                <a:gd name="T20" fmla="*/ 4986 w 5184"/>
                <a:gd name="T21" fmla="*/ 0 h 619"/>
                <a:gd name="T22" fmla="*/ 197 w 5184"/>
                <a:gd name="T23" fmla="*/ 0 h 619"/>
                <a:gd name="T24" fmla="*/ 206 w 5184"/>
                <a:gd name="T25" fmla="*/ 26 h 619"/>
                <a:gd name="T26" fmla="*/ 93 w 5184"/>
                <a:gd name="T27" fmla="*/ 124 h 619"/>
                <a:gd name="T28" fmla="*/ 56 w 5184"/>
                <a:gd name="T29" fmla="*/ 307 h 619"/>
                <a:gd name="T30" fmla="*/ 93 w 5184"/>
                <a:gd name="T31" fmla="*/ 495 h 619"/>
                <a:gd name="T32" fmla="*/ 205 w 5184"/>
                <a:gd name="T33" fmla="*/ 594 h 619"/>
                <a:gd name="T34" fmla="*/ 197 w 5184"/>
                <a:gd name="T35" fmla="*/ 619 h 619"/>
                <a:gd name="T36" fmla="*/ 51 w 5184"/>
                <a:gd name="T37" fmla="*/ 511 h 619"/>
                <a:gd name="T38" fmla="*/ 0 w 5184"/>
                <a:gd name="T39" fmla="*/ 310 h 619"/>
                <a:gd name="T40" fmla="*/ 51 w 5184"/>
                <a:gd name="T41" fmla="*/ 109 h 619"/>
                <a:gd name="T42" fmla="*/ 197 w 5184"/>
                <a:gd name="T43"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4" h="619">
                  <a:moveTo>
                    <a:pt x="4986" y="0"/>
                  </a:moveTo>
                  <a:cubicBezTo>
                    <a:pt x="5050" y="17"/>
                    <a:pt x="5099" y="53"/>
                    <a:pt x="5133" y="109"/>
                  </a:cubicBezTo>
                  <a:cubicBezTo>
                    <a:pt x="5167" y="164"/>
                    <a:pt x="5184" y="231"/>
                    <a:pt x="5184" y="310"/>
                  </a:cubicBezTo>
                  <a:cubicBezTo>
                    <a:pt x="5184" y="389"/>
                    <a:pt x="5167" y="456"/>
                    <a:pt x="5133" y="511"/>
                  </a:cubicBezTo>
                  <a:cubicBezTo>
                    <a:pt x="5099" y="566"/>
                    <a:pt x="5050" y="602"/>
                    <a:pt x="4986" y="619"/>
                  </a:cubicBezTo>
                  <a:lnTo>
                    <a:pt x="4978" y="594"/>
                  </a:lnTo>
                  <a:cubicBezTo>
                    <a:pt x="5029" y="577"/>
                    <a:pt x="5066" y="544"/>
                    <a:pt x="5091" y="495"/>
                  </a:cubicBezTo>
                  <a:cubicBezTo>
                    <a:pt x="5115" y="446"/>
                    <a:pt x="5127" y="383"/>
                    <a:pt x="5127" y="307"/>
                  </a:cubicBezTo>
                  <a:cubicBezTo>
                    <a:pt x="5127" y="233"/>
                    <a:pt x="5115" y="172"/>
                    <a:pt x="5091" y="124"/>
                  </a:cubicBezTo>
                  <a:cubicBezTo>
                    <a:pt x="5066" y="75"/>
                    <a:pt x="5029" y="42"/>
                    <a:pt x="4977" y="26"/>
                  </a:cubicBezTo>
                  <a:lnTo>
                    <a:pt x="4986" y="0"/>
                  </a:lnTo>
                  <a:close/>
                  <a:moveTo>
                    <a:pt x="197" y="0"/>
                  </a:moveTo>
                  <a:lnTo>
                    <a:pt x="206" y="26"/>
                  </a:lnTo>
                  <a:cubicBezTo>
                    <a:pt x="155" y="42"/>
                    <a:pt x="117" y="75"/>
                    <a:pt x="93" y="124"/>
                  </a:cubicBezTo>
                  <a:cubicBezTo>
                    <a:pt x="68" y="172"/>
                    <a:pt x="56" y="233"/>
                    <a:pt x="56" y="307"/>
                  </a:cubicBezTo>
                  <a:cubicBezTo>
                    <a:pt x="56" y="383"/>
                    <a:pt x="68" y="446"/>
                    <a:pt x="93" y="495"/>
                  </a:cubicBezTo>
                  <a:cubicBezTo>
                    <a:pt x="117" y="544"/>
                    <a:pt x="155" y="577"/>
                    <a:pt x="205" y="594"/>
                  </a:cubicBezTo>
                  <a:lnTo>
                    <a:pt x="197" y="619"/>
                  </a:lnTo>
                  <a:cubicBezTo>
                    <a:pt x="133" y="602"/>
                    <a:pt x="85" y="566"/>
                    <a:pt x="51" y="511"/>
                  </a:cubicBezTo>
                  <a:cubicBezTo>
                    <a:pt x="17" y="456"/>
                    <a:pt x="0" y="389"/>
                    <a:pt x="0" y="310"/>
                  </a:cubicBezTo>
                  <a:cubicBezTo>
                    <a:pt x="0" y="231"/>
                    <a:pt x="17" y="164"/>
                    <a:pt x="51" y="109"/>
                  </a:cubicBezTo>
                  <a:cubicBezTo>
                    <a:pt x="85" y="53"/>
                    <a:pt x="134" y="17"/>
                    <a:pt x="19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98" name="Freeform 92">
              <a:extLst>
                <a:ext uri="{FF2B5EF4-FFF2-40B4-BE49-F238E27FC236}">
                  <a16:creationId xmlns:a16="http://schemas.microsoft.com/office/drawing/2014/main" id="{DC9CAF04-BC51-C156-3615-C32637FDD1B1}"/>
                </a:ext>
              </a:extLst>
            </p:cNvPr>
            <p:cNvSpPr>
              <a:spLocks/>
            </p:cNvSpPr>
            <p:nvPr/>
          </p:nvSpPr>
          <p:spPr bwMode="auto">
            <a:xfrm>
              <a:off x="5713413" y="3046413"/>
              <a:ext cx="146050" cy="171450"/>
            </a:xfrm>
            <a:custGeom>
              <a:avLst/>
              <a:gdLst>
                <a:gd name="T0" fmla="*/ 7 w 764"/>
                <a:gd name="T1" fmla="*/ 0 h 900"/>
                <a:gd name="T2" fmla="*/ 277 w 764"/>
                <a:gd name="T3" fmla="*/ 0 h 900"/>
                <a:gd name="T4" fmla="*/ 270 w 764"/>
                <a:gd name="T5" fmla="*/ 31 h 900"/>
                <a:gd name="T6" fmla="*/ 225 w 764"/>
                <a:gd name="T7" fmla="*/ 48 h 900"/>
                <a:gd name="T8" fmla="*/ 203 w 764"/>
                <a:gd name="T9" fmla="*/ 87 h 900"/>
                <a:gd name="T10" fmla="*/ 196 w 764"/>
                <a:gd name="T11" fmla="*/ 152 h 900"/>
                <a:gd name="T12" fmla="*/ 198 w 764"/>
                <a:gd name="T13" fmla="*/ 211 h 900"/>
                <a:gd name="T14" fmla="*/ 216 w 764"/>
                <a:gd name="T15" fmla="*/ 688 h 900"/>
                <a:gd name="T16" fmla="*/ 216 w 764"/>
                <a:gd name="T17" fmla="*/ 741 h 900"/>
                <a:gd name="T18" fmla="*/ 223 w 764"/>
                <a:gd name="T19" fmla="*/ 741 h 900"/>
                <a:gd name="T20" fmla="*/ 505 w 764"/>
                <a:gd name="T21" fmla="*/ 231 h 900"/>
                <a:gd name="T22" fmla="*/ 542 w 764"/>
                <a:gd name="T23" fmla="*/ 154 h 900"/>
                <a:gd name="T24" fmla="*/ 555 w 764"/>
                <a:gd name="T25" fmla="*/ 97 h 900"/>
                <a:gd name="T26" fmla="*/ 490 w 764"/>
                <a:gd name="T27" fmla="*/ 31 h 900"/>
                <a:gd name="T28" fmla="*/ 497 w 764"/>
                <a:gd name="T29" fmla="*/ 0 h 900"/>
                <a:gd name="T30" fmla="*/ 764 w 764"/>
                <a:gd name="T31" fmla="*/ 0 h 900"/>
                <a:gd name="T32" fmla="*/ 756 w 764"/>
                <a:gd name="T33" fmla="*/ 31 h 900"/>
                <a:gd name="T34" fmla="*/ 723 w 764"/>
                <a:gd name="T35" fmla="*/ 45 h 900"/>
                <a:gd name="T36" fmla="*/ 687 w 764"/>
                <a:gd name="T37" fmla="*/ 81 h 900"/>
                <a:gd name="T38" fmla="*/ 625 w 764"/>
                <a:gd name="T39" fmla="*/ 178 h 900"/>
                <a:gd name="T40" fmla="*/ 208 w 764"/>
                <a:gd name="T41" fmla="*/ 900 h 900"/>
                <a:gd name="T42" fmla="*/ 121 w 764"/>
                <a:gd name="T43" fmla="*/ 900 h 900"/>
                <a:gd name="T44" fmla="*/ 77 w 764"/>
                <a:gd name="T45" fmla="*/ 173 h 900"/>
                <a:gd name="T46" fmla="*/ 68 w 764"/>
                <a:gd name="T47" fmla="*/ 100 h 900"/>
                <a:gd name="T48" fmla="*/ 46 w 764"/>
                <a:gd name="T49" fmla="*/ 53 h 900"/>
                <a:gd name="T50" fmla="*/ 0 w 764"/>
                <a:gd name="T51" fmla="*/ 31 h 900"/>
                <a:gd name="T52" fmla="*/ 7 w 764"/>
                <a:gd name="T5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900">
                  <a:moveTo>
                    <a:pt x="7" y="0"/>
                  </a:moveTo>
                  <a:lnTo>
                    <a:pt x="277" y="0"/>
                  </a:lnTo>
                  <a:lnTo>
                    <a:pt x="270" y="31"/>
                  </a:lnTo>
                  <a:cubicBezTo>
                    <a:pt x="251" y="34"/>
                    <a:pt x="236" y="39"/>
                    <a:pt x="225" y="48"/>
                  </a:cubicBezTo>
                  <a:cubicBezTo>
                    <a:pt x="214" y="58"/>
                    <a:pt x="207" y="70"/>
                    <a:pt x="203" y="87"/>
                  </a:cubicBezTo>
                  <a:cubicBezTo>
                    <a:pt x="198" y="103"/>
                    <a:pt x="196" y="125"/>
                    <a:pt x="196" y="152"/>
                  </a:cubicBezTo>
                  <a:cubicBezTo>
                    <a:pt x="196" y="159"/>
                    <a:pt x="197" y="178"/>
                    <a:pt x="198" y="211"/>
                  </a:cubicBezTo>
                  <a:lnTo>
                    <a:pt x="216" y="688"/>
                  </a:lnTo>
                  <a:lnTo>
                    <a:pt x="216" y="741"/>
                  </a:lnTo>
                  <a:lnTo>
                    <a:pt x="223" y="741"/>
                  </a:lnTo>
                  <a:lnTo>
                    <a:pt x="505" y="231"/>
                  </a:lnTo>
                  <a:cubicBezTo>
                    <a:pt x="522" y="201"/>
                    <a:pt x="534" y="175"/>
                    <a:pt x="542" y="154"/>
                  </a:cubicBezTo>
                  <a:cubicBezTo>
                    <a:pt x="551" y="132"/>
                    <a:pt x="555" y="113"/>
                    <a:pt x="555" y="97"/>
                  </a:cubicBezTo>
                  <a:cubicBezTo>
                    <a:pt x="555" y="60"/>
                    <a:pt x="533" y="38"/>
                    <a:pt x="490" y="31"/>
                  </a:cubicBezTo>
                  <a:lnTo>
                    <a:pt x="497" y="0"/>
                  </a:lnTo>
                  <a:lnTo>
                    <a:pt x="764" y="0"/>
                  </a:lnTo>
                  <a:lnTo>
                    <a:pt x="756" y="31"/>
                  </a:lnTo>
                  <a:cubicBezTo>
                    <a:pt x="745" y="33"/>
                    <a:pt x="733" y="38"/>
                    <a:pt x="723" y="45"/>
                  </a:cubicBezTo>
                  <a:cubicBezTo>
                    <a:pt x="712" y="52"/>
                    <a:pt x="700" y="64"/>
                    <a:pt x="687" y="81"/>
                  </a:cubicBezTo>
                  <a:cubicBezTo>
                    <a:pt x="674" y="97"/>
                    <a:pt x="653" y="130"/>
                    <a:pt x="625" y="178"/>
                  </a:cubicBezTo>
                  <a:lnTo>
                    <a:pt x="208" y="900"/>
                  </a:lnTo>
                  <a:lnTo>
                    <a:pt x="121" y="900"/>
                  </a:lnTo>
                  <a:lnTo>
                    <a:pt x="77" y="173"/>
                  </a:lnTo>
                  <a:cubicBezTo>
                    <a:pt x="76" y="145"/>
                    <a:pt x="72" y="121"/>
                    <a:pt x="68" y="100"/>
                  </a:cubicBezTo>
                  <a:cubicBezTo>
                    <a:pt x="63" y="80"/>
                    <a:pt x="56" y="64"/>
                    <a:pt x="46" y="53"/>
                  </a:cubicBezTo>
                  <a:cubicBezTo>
                    <a:pt x="37" y="42"/>
                    <a:pt x="21" y="35"/>
                    <a:pt x="0" y="31"/>
                  </a:cubicBez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99" name="Freeform 93">
              <a:extLst>
                <a:ext uri="{FF2B5EF4-FFF2-40B4-BE49-F238E27FC236}">
                  <a16:creationId xmlns:a16="http://schemas.microsoft.com/office/drawing/2014/main" id="{557689A5-0137-6F88-B92F-124F87CCBDCC}"/>
                </a:ext>
              </a:extLst>
            </p:cNvPr>
            <p:cNvSpPr>
              <a:spLocks noEditPoints="1"/>
            </p:cNvSpPr>
            <p:nvPr/>
          </p:nvSpPr>
          <p:spPr bwMode="auto">
            <a:xfrm>
              <a:off x="5835650" y="3143250"/>
              <a:ext cx="63500" cy="125412"/>
            </a:xfrm>
            <a:custGeom>
              <a:avLst/>
              <a:gdLst>
                <a:gd name="T0" fmla="*/ 92 w 332"/>
                <a:gd name="T1" fmla="*/ 547 h 658"/>
                <a:gd name="T2" fmla="*/ 187 w 332"/>
                <a:gd name="T3" fmla="*/ 547 h 658"/>
                <a:gd name="T4" fmla="*/ 187 w 332"/>
                <a:gd name="T5" fmla="*/ 658 h 658"/>
                <a:gd name="T6" fmla="*/ 92 w 332"/>
                <a:gd name="T7" fmla="*/ 658 h 658"/>
                <a:gd name="T8" fmla="*/ 92 w 332"/>
                <a:gd name="T9" fmla="*/ 547 h 658"/>
                <a:gd name="T10" fmla="*/ 166 w 332"/>
                <a:gd name="T11" fmla="*/ 0 h 658"/>
                <a:gd name="T12" fmla="*/ 261 w 332"/>
                <a:gd name="T13" fmla="*/ 17 h 658"/>
                <a:gd name="T14" fmla="*/ 315 w 332"/>
                <a:gd name="T15" fmla="*/ 64 h 658"/>
                <a:gd name="T16" fmla="*/ 332 w 332"/>
                <a:gd name="T17" fmla="*/ 132 h 658"/>
                <a:gd name="T18" fmla="*/ 329 w 332"/>
                <a:gd name="T19" fmla="*/ 168 h 658"/>
                <a:gd name="T20" fmla="*/ 318 w 332"/>
                <a:gd name="T21" fmla="*/ 200 h 658"/>
                <a:gd name="T22" fmla="*/ 300 w 332"/>
                <a:gd name="T23" fmla="*/ 232 h 658"/>
                <a:gd name="T24" fmla="*/ 275 w 332"/>
                <a:gd name="T25" fmla="*/ 265 h 658"/>
                <a:gd name="T26" fmla="*/ 228 w 332"/>
                <a:gd name="T27" fmla="*/ 322 h 658"/>
                <a:gd name="T28" fmla="*/ 191 w 332"/>
                <a:gd name="T29" fmla="*/ 369 h 658"/>
                <a:gd name="T30" fmla="*/ 175 w 332"/>
                <a:gd name="T31" fmla="*/ 404 h 658"/>
                <a:gd name="T32" fmla="*/ 170 w 332"/>
                <a:gd name="T33" fmla="*/ 448 h 658"/>
                <a:gd name="T34" fmla="*/ 170 w 332"/>
                <a:gd name="T35" fmla="*/ 460 h 658"/>
                <a:gd name="T36" fmla="*/ 106 w 332"/>
                <a:gd name="T37" fmla="*/ 460 h 658"/>
                <a:gd name="T38" fmla="*/ 106 w 332"/>
                <a:gd name="T39" fmla="*/ 444 h 658"/>
                <a:gd name="T40" fmla="*/ 109 w 332"/>
                <a:gd name="T41" fmla="*/ 412 h 658"/>
                <a:gd name="T42" fmla="*/ 117 w 332"/>
                <a:gd name="T43" fmla="*/ 387 h 658"/>
                <a:gd name="T44" fmla="*/ 136 w 332"/>
                <a:gd name="T45" fmla="*/ 354 h 658"/>
                <a:gd name="T46" fmla="*/ 172 w 332"/>
                <a:gd name="T47" fmla="*/ 307 h 658"/>
                <a:gd name="T48" fmla="*/ 211 w 332"/>
                <a:gd name="T49" fmla="*/ 250 h 658"/>
                <a:gd name="T50" fmla="*/ 230 w 332"/>
                <a:gd name="T51" fmla="*/ 204 h 658"/>
                <a:gd name="T52" fmla="*/ 236 w 332"/>
                <a:gd name="T53" fmla="*/ 151 h 658"/>
                <a:gd name="T54" fmla="*/ 226 w 332"/>
                <a:gd name="T55" fmla="*/ 89 h 658"/>
                <a:gd name="T56" fmla="*/ 198 w 332"/>
                <a:gd name="T57" fmla="*/ 51 h 658"/>
                <a:gd name="T58" fmla="*/ 156 w 332"/>
                <a:gd name="T59" fmla="*/ 38 h 658"/>
                <a:gd name="T60" fmla="*/ 96 w 332"/>
                <a:gd name="T61" fmla="*/ 60 h 658"/>
                <a:gd name="T62" fmla="*/ 64 w 332"/>
                <a:gd name="T63" fmla="*/ 128 h 658"/>
                <a:gd name="T64" fmla="*/ 0 w 332"/>
                <a:gd name="T65" fmla="*/ 128 h 658"/>
                <a:gd name="T66" fmla="*/ 0 w 332"/>
                <a:gd name="T67" fmla="*/ 49 h 658"/>
                <a:gd name="T68" fmla="*/ 92 w 332"/>
                <a:gd name="T69" fmla="*/ 11 h 658"/>
                <a:gd name="T70" fmla="*/ 166 w 332"/>
                <a:gd name="T7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658">
                  <a:moveTo>
                    <a:pt x="92" y="547"/>
                  </a:moveTo>
                  <a:lnTo>
                    <a:pt x="187" y="547"/>
                  </a:lnTo>
                  <a:lnTo>
                    <a:pt x="187" y="658"/>
                  </a:lnTo>
                  <a:lnTo>
                    <a:pt x="92" y="658"/>
                  </a:lnTo>
                  <a:lnTo>
                    <a:pt x="92" y="547"/>
                  </a:lnTo>
                  <a:close/>
                  <a:moveTo>
                    <a:pt x="166" y="0"/>
                  </a:moveTo>
                  <a:cubicBezTo>
                    <a:pt x="205" y="0"/>
                    <a:pt x="236" y="6"/>
                    <a:pt x="261" y="17"/>
                  </a:cubicBezTo>
                  <a:cubicBezTo>
                    <a:pt x="286" y="28"/>
                    <a:pt x="304" y="44"/>
                    <a:pt x="315" y="64"/>
                  </a:cubicBezTo>
                  <a:cubicBezTo>
                    <a:pt x="327" y="83"/>
                    <a:pt x="332" y="106"/>
                    <a:pt x="332" y="132"/>
                  </a:cubicBezTo>
                  <a:cubicBezTo>
                    <a:pt x="332" y="145"/>
                    <a:pt x="331" y="157"/>
                    <a:pt x="329" y="168"/>
                  </a:cubicBezTo>
                  <a:cubicBezTo>
                    <a:pt x="326" y="179"/>
                    <a:pt x="323" y="190"/>
                    <a:pt x="318" y="200"/>
                  </a:cubicBezTo>
                  <a:cubicBezTo>
                    <a:pt x="313" y="210"/>
                    <a:pt x="307" y="221"/>
                    <a:pt x="300" y="232"/>
                  </a:cubicBezTo>
                  <a:cubicBezTo>
                    <a:pt x="293" y="243"/>
                    <a:pt x="284" y="254"/>
                    <a:pt x="275" y="265"/>
                  </a:cubicBezTo>
                  <a:cubicBezTo>
                    <a:pt x="266" y="276"/>
                    <a:pt x="250" y="295"/>
                    <a:pt x="228" y="322"/>
                  </a:cubicBezTo>
                  <a:cubicBezTo>
                    <a:pt x="211" y="341"/>
                    <a:pt x="199" y="357"/>
                    <a:pt x="191" y="369"/>
                  </a:cubicBezTo>
                  <a:cubicBezTo>
                    <a:pt x="184" y="381"/>
                    <a:pt x="178" y="392"/>
                    <a:pt x="175" y="404"/>
                  </a:cubicBezTo>
                  <a:cubicBezTo>
                    <a:pt x="172" y="415"/>
                    <a:pt x="170" y="430"/>
                    <a:pt x="170" y="448"/>
                  </a:cubicBezTo>
                  <a:lnTo>
                    <a:pt x="170" y="460"/>
                  </a:lnTo>
                  <a:lnTo>
                    <a:pt x="106" y="460"/>
                  </a:lnTo>
                  <a:lnTo>
                    <a:pt x="106" y="444"/>
                  </a:lnTo>
                  <a:cubicBezTo>
                    <a:pt x="106" y="430"/>
                    <a:pt x="107" y="420"/>
                    <a:pt x="109" y="412"/>
                  </a:cubicBezTo>
                  <a:cubicBezTo>
                    <a:pt x="110" y="404"/>
                    <a:pt x="113" y="396"/>
                    <a:pt x="117" y="387"/>
                  </a:cubicBezTo>
                  <a:cubicBezTo>
                    <a:pt x="121" y="378"/>
                    <a:pt x="127" y="367"/>
                    <a:pt x="136" y="354"/>
                  </a:cubicBezTo>
                  <a:cubicBezTo>
                    <a:pt x="144" y="342"/>
                    <a:pt x="156" y="326"/>
                    <a:pt x="172" y="307"/>
                  </a:cubicBezTo>
                  <a:cubicBezTo>
                    <a:pt x="190" y="283"/>
                    <a:pt x="203" y="264"/>
                    <a:pt x="211" y="250"/>
                  </a:cubicBezTo>
                  <a:cubicBezTo>
                    <a:pt x="220" y="235"/>
                    <a:pt x="226" y="220"/>
                    <a:pt x="230" y="204"/>
                  </a:cubicBezTo>
                  <a:cubicBezTo>
                    <a:pt x="234" y="188"/>
                    <a:pt x="236" y="171"/>
                    <a:pt x="236" y="151"/>
                  </a:cubicBezTo>
                  <a:cubicBezTo>
                    <a:pt x="236" y="127"/>
                    <a:pt x="233" y="106"/>
                    <a:pt x="226" y="89"/>
                  </a:cubicBezTo>
                  <a:cubicBezTo>
                    <a:pt x="219" y="72"/>
                    <a:pt x="210" y="59"/>
                    <a:pt x="198" y="51"/>
                  </a:cubicBezTo>
                  <a:cubicBezTo>
                    <a:pt x="186" y="42"/>
                    <a:pt x="172" y="38"/>
                    <a:pt x="156" y="38"/>
                  </a:cubicBezTo>
                  <a:cubicBezTo>
                    <a:pt x="131" y="38"/>
                    <a:pt x="111" y="45"/>
                    <a:pt x="96" y="60"/>
                  </a:cubicBezTo>
                  <a:cubicBezTo>
                    <a:pt x="81" y="75"/>
                    <a:pt x="70" y="98"/>
                    <a:pt x="64" y="128"/>
                  </a:cubicBezTo>
                  <a:lnTo>
                    <a:pt x="0" y="128"/>
                  </a:lnTo>
                  <a:lnTo>
                    <a:pt x="0" y="49"/>
                  </a:lnTo>
                  <a:cubicBezTo>
                    <a:pt x="36" y="31"/>
                    <a:pt x="67" y="18"/>
                    <a:pt x="92" y="11"/>
                  </a:cubicBezTo>
                  <a:cubicBezTo>
                    <a:pt x="117" y="3"/>
                    <a:pt x="142" y="0"/>
                    <a:pt x="16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00" name="Freeform 94">
              <a:extLst>
                <a:ext uri="{FF2B5EF4-FFF2-40B4-BE49-F238E27FC236}">
                  <a16:creationId xmlns:a16="http://schemas.microsoft.com/office/drawing/2014/main" id="{2C58A413-DAF7-F5DB-2696-AAEE6158438E}"/>
                </a:ext>
              </a:extLst>
            </p:cNvPr>
            <p:cNvSpPr>
              <a:spLocks/>
            </p:cNvSpPr>
            <p:nvPr/>
          </p:nvSpPr>
          <p:spPr bwMode="auto">
            <a:xfrm>
              <a:off x="5919788" y="3187700"/>
              <a:ext cx="38100" cy="61912"/>
            </a:xfrm>
            <a:custGeom>
              <a:avLst/>
              <a:gdLst>
                <a:gd name="T0" fmla="*/ 72 w 195"/>
                <a:gd name="T1" fmla="*/ 0 h 331"/>
                <a:gd name="T2" fmla="*/ 186 w 195"/>
                <a:gd name="T3" fmla="*/ 0 h 331"/>
                <a:gd name="T4" fmla="*/ 195 w 195"/>
                <a:gd name="T5" fmla="*/ 90 h 331"/>
                <a:gd name="T6" fmla="*/ 180 w 195"/>
                <a:gd name="T7" fmla="*/ 173 h 331"/>
                <a:gd name="T8" fmla="*/ 130 w 195"/>
                <a:gd name="T9" fmla="*/ 248 h 331"/>
                <a:gd name="T10" fmla="*/ 36 w 195"/>
                <a:gd name="T11" fmla="*/ 331 h 331"/>
                <a:gd name="T12" fmla="*/ 0 w 195"/>
                <a:gd name="T13" fmla="*/ 291 h 331"/>
                <a:gd name="T14" fmla="*/ 49 w 195"/>
                <a:gd name="T15" fmla="*/ 235 h 331"/>
                <a:gd name="T16" fmla="*/ 70 w 195"/>
                <a:gd name="T17" fmla="*/ 178 h 331"/>
                <a:gd name="T18" fmla="*/ 77 w 195"/>
                <a:gd name="T19" fmla="*/ 97 h 331"/>
                <a:gd name="T20" fmla="*/ 72 w 195"/>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1">
                  <a:moveTo>
                    <a:pt x="72" y="0"/>
                  </a:moveTo>
                  <a:lnTo>
                    <a:pt x="186" y="0"/>
                  </a:lnTo>
                  <a:cubicBezTo>
                    <a:pt x="192" y="30"/>
                    <a:pt x="195" y="60"/>
                    <a:pt x="195" y="90"/>
                  </a:cubicBezTo>
                  <a:cubicBezTo>
                    <a:pt x="195" y="120"/>
                    <a:pt x="190" y="148"/>
                    <a:pt x="180" y="173"/>
                  </a:cubicBezTo>
                  <a:cubicBezTo>
                    <a:pt x="169" y="198"/>
                    <a:pt x="153" y="223"/>
                    <a:pt x="130" y="248"/>
                  </a:cubicBezTo>
                  <a:cubicBezTo>
                    <a:pt x="107" y="273"/>
                    <a:pt x="76" y="301"/>
                    <a:pt x="36" y="331"/>
                  </a:cubicBezTo>
                  <a:lnTo>
                    <a:pt x="0" y="291"/>
                  </a:lnTo>
                  <a:cubicBezTo>
                    <a:pt x="23" y="270"/>
                    <a:pt x="39" y="252"/>
                    <a:pt x="49" y="235"/>
                  </a:cubicBezTo>
                  <a:cubicBezTo>
                    <a:pt x="59" y="218"/>
                    <a:pt x="66" y="199"/>
                    <a:pt x="70" y="178"/>
                  </a:cubicBezTo>
                  <a:cubicBezTo>
                    <a:pt x="75" y="156"/>
                    <a:pt x="77" y="130"/>
                    <a:pt x="77" y="97"/>
                  </a:cubicBezTo>
                  <a:cubicBezTo>
                    <a:pt x="77" y="64"/>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01" name="Freeform 95">
              <a:extLst>
                <a:ext uri="{FF2B5EF4-FFF2-40B4-BE49-F238E27FC236}">
                  <a16:creationId xmlns:a16="http://schemas.microsoft.com/office/drawing/2014/main" id="{B3A31EFC-556B-710E-86D9-F6CC0095C05B}"/>
                </a:ext>
              </a:extLst>
            </p:cNvPr>
            <p:cNvSpPr>
              <a:spLocks noEditPoints="1"/>
            </p:cNvSpPr>
            <p:nvPr/>
          </p:nvSpPr>
          <p:spPr bwMode="auto">
            <a:xfrm>
              <a:off x="6032500" y="3038475"/>
              <a:ext cx="1466850" cy="179387"/>
            </a:xfrm>
            <a:custGeom>
              <a:avLst/>
              <a:gdLst>
                <a:gd name="T0" fmla="*/ 3467 w 3849"/>
                <a:gd name="T1" fmla="*/ 186 h 472"/>
                <a:gd name="T2" fmla="*/ 2731 w 3849"/>
                <a:gd name="T3" fmla="*/ 433 h 472"/>
                <a:gd name="T4" fmla="*/ 2844 w 3849"/>
                <a:gd name="T5" fmla="*/ 187 h 472"/>
                <a:gd name="T6" fmla="*/ 1727 w 3849"/>
                <a:gd name="T7" fmla="*/ 433 h 472"/>
                <a:gd name="T8" fmla="*/ 1844 w 3849"/>
                <a:gd name="T9" fmla="*/ 268 h 472"/>
                <a:gd name="T10" fmla="*/ 1445 w 3849"/>
                <a:gd name="T11" fmla="*/ 290 h 472"/>
                <a:gd name="T12" fmla="*/ 898 w 3849"/>
                <a:gd name="T13" fmla="*/ 361 h 472"/>
                <a:gd name="T14" fmla="*/ 927 w 3849"/>
                <a:gd name="T15" fmla="*/ 460 h 472"/>
                <a:gd name="T16" fmla="*/ 870 w 3849"/>
                <a:gd name="T17" fmla="*/ 178 h 472"/>
                <a:gd name="T18" fmla="*/ 3834 w 3849"/>
                <a:gd name="T19" fmla="*/ 234 h 472"/>
                <a:gd name="T20" fmla="*/ 3703 w 3849"/>
                <a:gd name="T21" fmla="*/ 264 h 472"/>
                <a:gd name="T22" fmla="*/ 3750 w 3849"/>
                <a:gd name="T23" fmla="*/ 462 h 472"/>
                <a:gd name="T24" fmla="*/ 3689 w 3849"/>
                <a:gd name="T25" fmla="*/ 446 h 472"/>
                <a:gd name="T26" fmla="*/ 3638 w 3849"/>
                <a:gd name="T27" fmla="*/ 269 h 472"/>
                <a:gd name="T28" fmla="*/ 3531 w 3849"/>
                <a:gd name="T29" fmla="*/ 215 h 472"/>
                <a:gd name="T30" fmla="*/ 3483 w 3849"/>
                <a:gd name="T31" fmla="*/ 381 h 472"/>
                <a:gd name="T32" fmla="*/ 3315 w 3849"/>
                <a:gd name="T33" fmla="*/ 216 h 472"/>
                <a:gd name="T34" fmla="*/ 2929 w 3849"/>
                <a:gd name="T35" fmla="*/ 155 h 472"/>
                <a:gd name="T36" fmla="*/ 2962 w 3849"/>
                <a:gd name="T37" fmla="*/ 414 h 472"/>
                <a:gd name="T38" fmla="*/ 2767 w 3849"/>
                <a:gd name="T39" fmla="*/ 450 h 472"/>
                <a:gd name="T40" fmla="*/ 1488 w 3849"/>
                <a:gd name="T41" fmla="*/ 149 h 472"/>
                <a:gd name="T42" fmla="*/ 1413 w 3849"/>
                <a:gd name="T43" fmla="*/ 434 h 472"/>
                <a:gd name="T44" fmla="*/ 1300 w 3849"/>
                <a:gd name="T45" fmla="*/ 363 h 472"/>
                <a:gd name="T46" fmla="*/ 553 w 3849"/>
                <a:gd name="T47" fmla="*/ 198 h 472"/>
                <a:gd name="T48" fmla="*/ 723 w 3849"/>
                <a:gd name="T49" fmla="*/ 274 h 472"/>
                <a:gd name="T50" fmla="*/ 782 w 3849"/>
                <a:gd name="T51" fmla="*/ 414 h 472"/>
                <a:gd name="T52" fmla="*/ 674 w 3849"/>
                <a:gd name="T53" fmla="*/ 254 h 472"/>
                <a:gd name="T54" fmla="*/ 535 w 3849"/>
                <a:gd name="T55" fmla="*/ 325 h 472"/>
                <a:gd name="T56" fmla="*/ 463 w 3849"/>
                <a:gd name="T57" fmla="*/ 195 h 472"/>
                <a:gd name="T58" fmla="*/ 3125 w 3849"/>
                <a:gd name="T59" fmla="*/ 155 h 472"/>
                <a:gd name="T60" fmla="*/ 3109 w 3849"/>
                <a:gd name="T61" fmla="*/ 434 h 472"/>
                <a:gd name="T62" fmla="*/ 3025 w 3849"/>
                <a:gd name="T63" fmla="*/ 357 h 472"/>
                <a:gd name="T64" fmla="*/ 3082 w 3849"/>
                <a:gd name="T65" fmla="*/ 120 h 472"/>
                <a:gd name="T66" fmla="*/ 2482 w 3849"/>
                <a:gd name="T67" fmla="*/ 188 h 472"/>
                <a:gd name="T68" fmla="*/ 2561 w 3849"/>
                <a:gd name="T69" fmla="*/ 405 h 472"/>
                <a:gd name="T70" fmla="*/ 2377 w 3849"/>
                <a:gd name="T71" fmla="*/ 165 h 472"/>
                <a:gd name="T72" fmla="*/ 1175 w 3849"/>
                <a:gd name="T73" fmla="*/ 74 h 472"/>
                <a:gd name="T74" fmla="*/ 1107 w 3849"/>
                <a:gd name="T75" fmla="*/ 393 h 472"/>
                <a:gd name="T76" fmla="*/ 1051 w 3849"/>
                <a:gd name="T77" fmla="*/ 403 h 472"/>
                <a:gd name="T78" fmla="*/ 1103 w 3849"/>
                <a:gd name="T79" fmla="*/ 142 h 472"/>
                <a:gd name="T80" fmla="*/ 917 w 3849"/>
                <a:gd name="T81" fmla="*/ 27 h 472"/>
                <a:gd name="T82" fmla="*/ 107 w 3849"/>
                <a:gd name="T83" fmla="*/ 119 h 472"/>
                <a:gd name="T84" fmla="*/ 218 w 3849"/>
                <a:gd name="T85" fmla="*/ 390 h 472"/>
                <a:gd name="T86" fmla="*/ 389 w 3849"/>
                <a:gd name="T87" fmla="*/ 21 h 472"/>
                <a:gd name="T88" fmla="*/ 260 w 3849"/>
                <a:gd name="T89" fmla="*/ 407 h 472"/>
                <a:gd name="T90" fmla="*/ 49 w 3849"/>
                <a:gd name="T91" fmla="*/ 118 h 472"/>
                <a:gd name="T92" fmla="*/ 2326 w 3849"/>
                <a:gd name="T93" fmla="*/ 34 h 472"/>
                <a:gd name="T94" fmla="*/ 2133 w 3849"/>
                <a:gd name="T95" fmla="*/ 86 h 472"/>
                <a:gd name="T96" fmla="*/ 2247 w 3849"/>
                <a:gd name="T97" fmla="*/ 408 h 472"/>
                <a:gd name="T98" fmla="*/ 2056 w 3849"/>
                <a:gd name="T99" fmla="*/ 424 h 472"/>
                <a:gd name="T100" fmla="*/ 2099 w 3849"/>
                <a:gd name="T101" fmla="*/ 225 h 472"/>
                <a:gd name="T102" fmla="*/ 1958 w 3849"/>
                <a:gd name="T103" fmla="*/ 0 h 472"/>
                <a:gd name="T104" fmla="*/ 1958 w 3849"/>
                <a:gd name="T105" fmla="*/ 414 h 472"/>
                <a:gd name="T106" fmla="*/ 1763 w 3849"/>
                <a:gd name="T107" fmla="*/ 450 h 472"/>
                <a:gd name="T108" fmla="*/ 1833 w 3849"/>
                <a:gd name="T109" fmla="*/ 153 h 472"/>
                <a:gd name="T110" fmla="*/ 1853 w 3849"/>
                <a:gd name="T111" fmla="*/ 2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49" h="472">
                  <a:moveTo>
                    <a:pt x="3440" y="175"/>
                  </a:moveTo>
                  <a:cubicBezTo>
                    <a:pt x="3418" y="175"/>
                    <a:pt x="3397" y="186"/>
                    <a:pt x="3376" y="208"/>
                  </a:cubicBezTo>
                  <a:cubicBezTo>
                    <a:pt x="3356" y="231"/>
                    <a:pt x="3340" y="261"/>
                    <a:pt x="3330" y="298"/>
                  </a:cubicBezTo>
                  <a:cubicBezTo>
                    <a:pt x="3360" y="298"/>
                    <a:pt x="3387" y="295"/>
                    <a:pt x="3409" y="290"/>
                  </a:cubicBezTo>
                  <a:cubicBezTo>
                    <a:pt x="3430" y="285"/>
                    <a:pt x="3447" y="276"/>
                    <a:pt x="3459" y="265"/>
                  </a:cubicBezTo>
                  <a:cubicBezTo>
                    <a:pt x="3471" y="253"/>
                    <a:pt x="3477" y="237"/>
                    <a:pt x="3477" y="218"/>
                  </a:cubicBezTo>
                  <a:cubicBezTo>
                    <a:pt x="3477" y="204"/>
                    <a:pt x="3474" y="194"/>
                    <a:pt x="3467" y="186"/>
                  </a:cubicBezTo>
                  <a:cubicBezTo>
                    <a:pt x="3461" y="179"/>
                    <a:pt x="3452" y="175"/>
                    <a:pt x="3440" y="175"/>
                  </a:cubicBezTo>
                  <a:close/>
                  <a:moveTo>
                    <a:pt x="2807" y="175"/>
                  </a:moveTo>
                  <a:cubicBezTo>
                    <a:pt x="2785" y="175"/>
                    <a:pt x="2765" y="184"/>
                    <a:pt x="2747" y="202"/>
                  </a:cubicBezTo>
                  <a:cubicBezTo>
                    <a:pt x="2729" y="220"/>
                    <a:pt x="2715" y="244"/>
                    <a:pt x="2705" y="275"/>
                  </a:cubicBezTo>
                  <a:cubicBezTo>
                    <a:pt x="2695" y="305"/>
                    <a:pt x="2690" y="335"/>
                    <a:pt x="2690" y="366"/>
                  </a:cubicBezTo>
                  <a:cubicBezTo>
                    <a:pt x="2690" y="388"/>
                    <a:pt x="2693" y="405"/>
                    <a:pt x="2699" y="416"/>
                  </a:cubicBezTo>
                  <a:cubicBezTo>
                    <a:pt x="2706" y="428"/>
                    <a:pt x="2716" y="433"/>
                    <a:pt x="2731" y="433"/>
                  </a:cubicBezTo>
                  <a:cubicBezTo>
                    <a:pt x="2745" y="433"/>
                    <a:pt x="2759" y="427"/>
                    <a:pt x="2773" y="415"/>
                  </a:cubicBezTo>
                  <a:cubicBezTo>
                    <a:pt x="2787" y="402"/>
                    <a:pt x="2801" y="384"/>
                    <a:pt x="2815" y="362"/>
                  </a:cubicBezTo>
                  <a:cubicBezTo>
                    <a:pt x="2830" y="339"/>
                    <a:pt x="2841" y="312"/>
                    <a:pt x="2847" y="282"/>
                  </a:cubicBezTo>
                  <a:lnTo>
                    <a:pt x="2850" y="268"/>
                  </a:lnTo>
                  <a:cubicBezTo>
                    <a:pt x="2852" y="259"/>
                    <a:pt x="2853" y="251"/>
                    <a:pt x="2853" y="245"/>
                  </a:cubicBezTo>
                  <a:cubicBezTo>
                    <a:pt x="2854" y="238"/>
                    <a:pt x="2854" y="231"/>
                    <a:pt x="2854" y="224"/>
                  </a:cubicBezTo>
                  <a:cubicBezTo>
                    <a:pt x="2854" y="207"/>
                    <a:pt x="2851" y="195"/>
                    <a:pt x="2844" y="187"/>
                  </a:cubicBezTo>
                  <a:cubicBezTo>
                    <a:pt x="2837" y="179"/>
                    <a:pt x="2824" y="175"/>
                    <a:pt x="2807" y="175"/>
                  </a:cubicBezTo>
                  <a:close/>
                  <a:moveTo>
                    <a:pt x="1803" y="175"/>
                  </a:moveTo>
                  <a:cubicBezTo>
                    <a:pt x="1780" y="175"/>
                    <a:pt x="1760" y="184"/>
                    <a:pt x="1743" y="202"/>
                  </a:cubicBezTo>
                  <a:cubicBezTo>
                    <a:pt x="1725" y="220"/>
                    <a:pt x="1711" y="244"/>
                    <a:pt x="1701" y="275"/>
                  </a:cubicBezTo>
                  <a:cubicBezTo>
                    <a:pt x="1691" y="305"/>
                    <a:pt x="1686" y="335"/>
                    <a:pt x="1686" y="366"/>
                  </a:cubicBezTo>
                  <a:cubicBezTo>
                    <a:pt x="1686" y="388"/>
                    <a:pt x="1689" y="405"/>
                    <a:pt x="1695" y="416"/>
                  </a:cubicBezTo>
                  <a:cubicBezTo>
                    <a:pt x="1702" y="428"/>
                    <a:pt x="1712" y="433"/>
                    <a:pt x="1727" y="433"/>
                  </a:cubicBezTo>
                  <a:cubicBezTo>
                    <a:pt x="1733" y="433"/>
                    <a:pt x="1740" y="432"/>
                    <a:pt x="1747" y="429"/>
                  </a:cubicBezTo>
                  <a:cubicBezTo>
                    <a:pt x="1754" y="426"/>
                    <a:pt x="1761" y="421"/>
                    <a:pt x="1769" y="415"/>
                  </a:cubicBezTo>
                  <a:cubicBezTo>
                    <a:pt x="1776" y="408"/>
                    <a:pt x="1784" y="400"/>
                    <a:pt x="1791" y="391"/>
                  </a:cubicBezTo>
                  <a:cubicBezTo>
                    <a:pt x="1798" y="381"/>
                    <a:pt x="1805" y="372"/>
                    <a:pt x="1811" y="363"/>
                  </a:cubicBezTo>
                  <a:cubicBezTo>
                    <a:pt x="1817" y="353"/>
                    <a:pt x="1823" y="342"/>
                    <a:pt x="1828" y="329"/>
                  </a:cubicBezTo>
                  <a:cubicBezTo>
                    <a:pt x="1833" y="316"/>
                    <a:pt x="1838" y="300"/>
                    <a:pt x="1841" y="282"/>
                  </a:cubicBezTo>
                  <a:lnTo>
                    <a:pt x="1844" y="268"/>
                  </a:lnTo>
                  <a:cubicBezTo>
                    <a:pt x="1848" y="252"/>
                    <a:pt x="1849" y="238"/>
                    <a:pt x="1849" y="224"/>
                  </a:cubicBezTo>
                  <a:cubicBezTo>
                    <a:pt x="1849" y="207"/>
                    <a:pt x="1846" y="194"/>
                    <a:pt x="1838" y="187"/>
                  </a:cubicBezTo>
                  <a:cubicBezTo>
                    <a:pt x="1831" y="179"/>
                    <a:pt x="1819" y="175"/>
                    <a:pt x="1803" y="175"/>
                  </a:cubicBezTo>
                  <a:close/>
                  <a:moveTo>
                    <a:pt x="1476" y="175"/>
                  </a:moveTo>
                  <a:cubicBezTo>
                    <a:pt x="1454" y="175"/>
                    <a:pt x="1433" y="186"/>
                    <a:pt x="1412" y="208"/>
                  </a:cubicBezTo>
                  <a:cubicBezTo>
                    <a:pt x="1392" y="231"/>
                    <a:pt x="1376" y="261"/>
                    <a:pt x="1366" y="298"/>
                  </a:cubicBezTo>
                  <a:cubicBezTo>
                    <a:pt x="1396" y="298"/>
                    <a:pt x="1423" y="295"/>
                    <a:pt x="1445" y="290"/>
                  </a:cubicBezTo>
                  <a:cubicBezTo>
                    <a:pt x="1466" y="285"/>
                    <a:pt x="1483" y="276"/>
                    <a:pt x="1495" y="265"/>
                  </a:cubicBezTo>
                  <a:cubicBezTo>
                    <a:pt x="1507" y="253"/>
                    <a:pt x="1513" y="237"/>
                    <a:pt x="1513" y="218"/>
                  </a:cubicBezTo>
                  <a:cubicBezTo>
                    <a:pt x="1513" y="204"/>
                    <a:pt x="1510" y="194"/>
                    <a:pt x="1503" y="186"/>
                  </a:cubicBezTo>
                  <a:cubicBezTo>
                    <a:pt x="1497" y="179"/>
                    <a:pt x="1488" y="175"/>
                    <a:pt x="1476" y="175"/>
                  </a:cubicBezTo>
                  <a:close/>
                  <a:moveTo>
                    <a:pt x="925" y="152"/>
                  </a:moveTo>
                  <a:lnTo>
                    <a:pt x="945" y="152"/>
                  </a:lnTo>
                  <a:lnTo>
                    <a:pt x="898" y="361"/>
                  </a:lnTo>
                  <a:cubicBezTo>
                    <a:pt x="893" y="383"/>
                    <a:pt x="891" y="399"/>
                    <a:pt x="891" y="410"/>
                  </a:cubicBezTo>
                  <a:cubicBezTo>
                    <a:pt x="891" y="418"/>
                    <a:pt x="892" y="425"/>
                    <a:pt x="895" y="429"/>
                  </a:cubicBezTo>
                  <a:cubicBezTo>
                    <a:pt x="898" y="432"/>
                    <a:pt x="902" y="434"/>
                    <a:pt x="908" y="434"/>
                  </a:cubicBezTo>
                  <a:cubicBezTo>
                    <a:pt x="915" y="434"/>
                    <a:pt x="922" y="432"/>
                    <a:pt x="929" y="426"/>
                  </a:cubicBezTo>
                  <a:cubicBezTo>
                    <a:pt x="936" y="421"/>
                    <a:pt x="947" y="411"/>
                    <a:pt x="960" y="396"/>
                  </a:cubicBezTo>
                  <a:lnTo>
                    <a:pt x="979" y="414"/>
                  </a:lnTo>
                  <a:cubicBezTo>
                    <a:pt x="958" y="437"/>
                    <a:pt x="940" y="452"/>
                    <a:pt x="927" y="460"/>
                  </a:cubicBezTo>
                  <a:cubicBezTo>
                    <a:pt x="914" y="468"/>
                    <a:pt x="899" y="472"/>
                    <a:pt x="882" y="472"/>
                  </a:cubicBezTo>
                  <a:cubicBezTo>
                    <a:pt x="868" y="472"/>
                    <a:pt x="857" y="467"/>
                    <a:pt x="848" y="456"/>
                  </a:cubicBezTo>
                  <a:cubicBezTo>
                    <a:pt x="840" y="446"/>
                    <a:pt x="836" y="433"/>
                    <a:pt x="836" y="417"/>
                  </a:cubicBezTo>
                  <a:cubicBezTo>
                    <a:pt x="836" y="400"/>
                    <a:pt x="839" y="379"/>
                    <a:pt x="845" y="354"/>
                  </a:cubicBezTo>
                  <a:lnTo>
                    <a:pt x="869" y="247"/>
                  </a:lnTo>
                  <a:cubicBezTo>
                    <a:pt x="874" y="225"/>
                    <a:pt x="877" y="209"/>
                    <a:pt x="877" y="198"/>
                  </a:cubicBezTo>
                  <a:cubicBezTo>
                    <a:pt x="877" y="188"/>
                    <a:pt x="875" y="182"/>
                    <a:pt x="870" y="178"/>
                  </a:cubicBezTo>
                  <a:cubicBezTo>
                    <a:pt x="865" y="175"/>
                    <a:pt x="856" y="173"/>
                    <a:pt x="842" y="172"/>
                  </a:cubicBezTo>
                  <a:lnTo>
                    <a:pt x="846" y="155"/>
                  </a:lnTo>
                  <a:lnTo>
                    <a:pt x="925" y="152"/>
                  </a:lnTo>
                  <a:close/>
                  <a:moveTo>
                    <a:pt x="3744" y="150"/>
                  </a:moveTo>
                  <a:cubicBezTo>
                    <a:pt x="3764" y="150"/>
                    <a:pt x="3783" y="151"/>
                    <a:pt x="3799" y="153"/>
                  </a:cubicBezTo>
                  <a:cubicBezTo>
                    <a:pt x="3816" y="156"/>
                    <a:pt x="3833" y="160"/>
                    <a:pt x="3849" y="166"/>
                  </a:cubicBezTo>
                  <a:lnTo>
                    <a:pt x="3834" y="234"/>
                  </a:lnTo>
                  <a:lnTo>
                    <a:pt x="3808" y="234"/>
                  </a:lnTo>
                  <a:cubicBezTo>
                    <a:pt x="3806" y="215"/>
                    <a:pt x="3799" y="200"/>
                    <a:pt x="3789" y="190"/>
                  </a:cubicBezTo>
                  <a:cubicBezTo>
                    <a:pt x="3779" y="180"/>
                    <a:pt x="3762" y="175"/>
                    <a:pt x="3740" y="175"/>
                  </a:cubicBezTo>
                  <a:cubicBezTo>
                    <a:pt x="3723" y="175"/>
                    <a:pt x="3709" y="180"/>
                    <a:pt x="3698" y="188"/>
                  </a:cubicBezTo>
                  <a:cubicBezTo>
                    <a:pt x="3688" y="197"/>
                    <a:pt x="3682" y="209"/>
                    <a:pt x="3682" y="223"/>
                  </a:cubicBezTo>
                  <a:cubicBezTo>
                    <a:pt x="3682" y="231"/>
                    <a:pt x="3684" y="238"/>
                    <a:pt x="3687" y="244"/>
                  </a:cubicBezTo>
                  <a:cubicBezTo>
                    <a:pt x="3689" y="250"/>
                    <a:pt x="3695" y="256"/>
                    <a:pt x="3703" y="264"/>
                  </a:cubicBezTo>
                  <a:cubicBezTo>
                    <a:pt x="3711" y="271"/>
                    <a:pt x="3724" y="279"/>
                    <a:pt x="3741" y="290"/>
                  </a:cubicBezTo>
                  <a:cubicBezTo>
                    <a:pt x="3755" y="298"/>
                    <a:pt x="3766" y="306"/>
                    <a:pt x="3774" y="313"/>
                  </a:cubicBezTo>
                  <a:cubicBezTo>
                    <a:pt x="3783" y="319"/>
                    <a:pt x="3789" y="326"/>
                    <a:pt x="3794" y="333"/>
                  </a:cubicBezTo>
                  <a:cubicBezTo>
                    <a:pt x="3799" y="340"/>
                    <a:pt x="3802" y="347"/>
                    <a:pt x="3804" y="354"/>
                  </a:cubicBezTo>
                  <a:cubicBezTo>
                    <a:pt x="3807" y="362"/>
                    <a:pt x="3808" y="371"/>
                    <a:pt x="3808" y="382"/>
                  </a:cubicBezTo>
                  <a:cubicBezTo>
                    <a:pt x="3808" y="401"/>
                    <a:pt x="3803" y="418"/>
                    <a:pt x="3792" y="431"/>
                  </a:cubicBezTo>
                  <a:cubicBezTo>
                    <a:pt x="3782" y="445"/>
                    <a:pt x="3768" y="455"/>
                    <a:pt x="3750" y="462"/>
                  </a:cubicBezTo>
                  <a:cubicBezTo>
                    <a:pt x="3732" y="469"/>
                    <a:pt x="3712" y="472"/>
                    <a:pt x="3690" y="472"/>
                  </a:cubicBezTo>
                  <a:cubicBezTo>
                    <a:pt x="3672" y="472"/>
                    <a:pt x="3654" y="471"/>
                    <a:pt x="3636" y="468"/>
                  </a:cubicBezTo>
                  <a:cubicBezTo>
                    <a:pt x="3619" y="465"/>
                    <a:pt x="3600" y="461"/>
                    <a:pt x="3578" y="454"/>
                  </a:cubicBezTo>
                  <a:lnTo>
                    <a:pt x="3594" y="383"/>
                  </a:lnTo>
                  <a:lnTo>
                    <a:pt x="3620" y="383"/>
                  </a:lnTo>
                  <a:cubicBezTo>
                    <a:pt x="3620" y="404"/>
                    <a:pt x="3626" y="420"/>
                    <a:pt x="3637" y="431"/>
                  </a:cubicBezTo>
                  <a:cubicBezTo>
                    <a:pt x="3648" y="441"/>
                    <a:pt x="3665" y="446"/>
                    <a:pt x="3689" y="446"/>
                  </a:cubicBezTo>
                  <a:cubicBezTo>
                    <a:pt x="3710" y="446"/>
                    <a:pt x="3726" y="442"/>
                    <a:pt x="3737" y="433"/>
                  </a:cubicBezTo>
                  <a:cubicBezTo>
                    <a:pt x="3749" y="423"/>
                    <a:pt x="3755" y="410"/>
                    <a:pt x="3755" y="393"/>
                  </a:cubicBezTo>
                  <a:cubicBezTo>
                    <a:pt x="3755" y="384"/>
                    <a:pt x="3753" y="375"/>
                    <a:pt x="3750" y="368"/>
                  </a:cubicBezTo>
                  <a:cubicBezTo>
                    <a:pt x="3747" y="361"/>
                    <a:pt x="3741" y="354"/>
                    <a:pt x="3734" y="348"/>
                  </a:cubicBezTo>
                  <a:cubicBezTo>
                    <a:pt x="3727" y="341"/>
                    <a:pt x="3715" y="333"/>
                    <a:pt x="3699" y="323"/>
                  </a:cubicBezTo>
                  <a:cubicBezTo>
                    <a:pt x="3682" y="313"/>
                    <a:pt x="3669" y="304"/>
                    <a:pt x="3659" y="295"/>
                  </a:cubicBezTo>
                  <a:cubicBezTo>
                    <a:pt x="3650" y="287"/>
                    <a:pt x="3643" y="278"/>
                    <a:pt x="3638" y="269"/>
                  </a:cubicBezTo>
                  <a:cubicBezTo>
                    <a:pt x="3633" y="259"/>
                    <a:pt x="3631" y="248"/>
                    <a:pt x="3631" y="235"/>
                  </a:cubicBezTo>
                  <a:cubicBezTo>
                    <a:pt x="3631" y="218"/>
                    <a:pt x="3635" y="203"/>
                    <a:pt x="3644" y="190"/>
                  </a:cubicBezTo>
                  <a:cubicBezTo>
                    <a:pt x="3654" y="177"/>
                    <a:pt x="3667" y="167"/>
                    <a:pt x="3684" y="160"/>
                  </a:cubicBezTo>
                  <a:cubicBezTo>
                    <a:pt x="3701" y="153"/>
                    <a:pt x="3721" y="150"/>
                    <a:pt x="3744" y="150"/>
                  </a:cubicBezTo>
                  <a:close/>
                  <a:moveTo>
                    <a:pt x="3452" y="149"/>
                  </a:moveTo>
                  <a:cubicBezTo>
                    <a:pt x="3478" y="149"/>
                    <a:pt x="3498" y="155"/>
                    <a:pt x="3511" y="165"/>
                  </a:cubicBezTo>
                  <a:cubicBezTo>
                    <a:pt x="3524" y="176"/>
                    <a:pt x="3531" y="193"/>
                    <a:pt x="3531" y="215"/>
                  </a:cubicBezTo>
                  <a:cubicBezTo>
                    <a:pt x="3531" y="252"/>
                    <a:pt x="3513" y="280"/>
                    <a:pt x="3478" y="298"/>
                  </a:cubicBezTo>
                  <a:cubicBezTo>
                    <a:pt x="3444" y="317"/>
                    <a:pt x="3392" y="326"/>
                    <a:pt x="3324" y="326"/>
                  </a:cubicBezTo>
                  <a:cubicBezTo>
                    <a:pt x="3321" y="339"/>
                    <a:pt x="3320" y="353"/>
                    <a:pt x="3320" y="369"/>
                  </a:cubicBezTo>
                  <a:cubicBezTo>
                    <a:pt x="3320" y="391"/>
                    <a:pt x="3325" y="408"/>
                    <a:pt x="3334" y="418"/>
                  </a:cubicBezTo>
                  <a:cubicBezTo>
                    <a:pt x="3342" y="429"/>
                    <a:pt x="3357" y="434"/>
                    <a:pt x="3377" y="434"/>
                  </a:cubicBezTo>
                  <a:cubicBezTo>
                    <a:pt x="3397" y="434"/>
                    <a:pt x="3415" y="429"/>
                    <a:pt x="3432" y="421"/>
                  </a:cubicBezTo>
                  <a:cubicBezTo>
                    <a:pt x="3448" y="412"/>
                    <a:pt x="3465" y="399"/>
                    <a:pt x="3483" y="381"/>
                  </a:cubicBezTo>
                  <a:lnTo>
                    <a:pt x="3503" y="402"/>
                  </a:lnTo>
                  <a:cubicBezTo>
                    <a:pt x="3482" y="425"/>
                    <a:pt x="3461" y="443"/>
                    <a:pt x="3439" y="454"/>
                  </a:cubicBezTo>
                  <a:cubicBezTo>
                    <a:pt x="3417" y="466"/>
                    <a:pt x="3392" y="472"/>
                    <a:pt x="3364" y="472"/>
                  </a:cubicBezTo>
                  <a:cubicBezTo>
                    <a:pt x="3332" y="472"/>
                    <a:pt x="3308" y="462"/>
                    <a:pt x="3290" y="443"/>
                  </a:cubicBezTo>
                  <a:cubicBezTo>
                    <a:pt x="3273" y="424"/>
                    <a:pt x="3264" y="397"/>
                    <a:pt x="3264" y="363"/>
                  </a:cubicBezTo>
                  <a:cubicBezTo>
                    <a:pt x="3264" y="339"/>
                    <a:pt x="3269" y="314"/>
                    <a:pt x="3277" y="288"/>
                  </a:cubicBezTo>
                  <a:cubicBezTo>
                    <a:pt x="3285" y="261"/>
                    <a:pt x="3298" y="237"/>
                    <a:pt x="3315" y="216"/>
                  </a:cubicBezTo>
                  <a:cubicBezTo>
                    <a:pt x="3332" y="195"/>
                    <a:pt x="3352" y="178"/>
                    <a:pt x="3376" y="167"/>
                  </a:cubicBezTo>
                  <a:cubicBezTo>
                    <a:pt x="3400" y="155"/>
                    <a:pt x="3425" y="149"/>
                    <a:pt x="3452" y="149"/>
                  </a:cubicBezTo>
                  <a:close/>
                  <a:moveTo>
                    <a:pt x="2801" y="149"/>
                  </a:moveTo>
                  <a:cubicBezTo>
                    <a:pt x="2815" y="149"/>
                    <a:pt x="2828" y="151"/>
                    <a:pt x="2840" y="154"/>
                  </a:cubicBezTo>
                  <a:cubicBezTo>
                    <a:pt x="2853" y="157"/>
                    <a:pt x="2865" y="163"/>
                    <a:pt x="2878" y="171"/>
                  </a:cubicBezTo>
                  <a:lnTo>
                    <a:pt x="2908" y="149"/>
                  </a:lnTo>
                  <a:lnTo>
                    <a:pt x="2929" y="155"/>
                  </a:lnTo>
                  <a:lnTo>
                    <a:pt x="2881" y="361"/>
                  </a:lnTo>
                  <a:cubicBezTo>
                    <a:pt x="2876" y="382"/>
                    <a:pt x="2874" y="398"/>
                    <a:pt x="2874" y="410"/>
                  </a:cubicBezTo>
                  <a:cubicBezTo>
                    <a:pt x="2874" y="418"/>
                    <a:pt x="2875" y="425"/>
                    <a:pt x="2878" y="429"/>
                  </a:cubicBezTo>
                  <a:cubicBezTo>
                    <a:pt x="2881" y="432"/>
                    <a:pt x="2886" y="434"/>
                    <a:pt x="2892" y="434"/>
                  </a:cubicBezTo>
                  <a:cubicBezTo>
                    <a:pt x="2898" y="434"/>
                    <a:pt x="2905" y="432"/>
                    <a:pt x="2913" y="426"/>
                  </a:cubicBezTo>
                  <a:cubicBezTo>
                    <a:pt x="2920" y="421"/>
                    <a:pt x="2930" y="411"/>
                    <a:pt x="2944" y="396"/>
                  </a:cubicBezTo>
                  <a:lnTo>
                    <a:pt x="2962" y="414"/>
                  </a:lnTo>
                  <a:cubicBezTo>
                    <a:pt x="2943" y="435"/>
                    <a:pt x="2926" y="450"/>
                    <a:pt x="2912" y="459"/>
                  </a:cubicBezTo>
                  <a:cubicBezTo>
                    <a:pt x="2899" y="468"/>
                    <a:pt x="2884" y="472"/>
                    <a:pt x="2868" y="472"/>
                  </a:cubicBezTo>
                  <a:cubicBezTo>
                    <a:pt x="2854" y="472"/>
                    <a:pt x="2843" y="467"/>
                    <a:pt x="2835" y="459"/>
                  </a:cubicBezTo>
                  <a:cubicBezTo>
                    <a:pt x="2827" y="450"/>
                    <a:pt x="2823" y="438"/>
                    <a:pt x="2823" y="423"/>
                  </a:cubicBezTo>
                  <a:cubicBezTo>
                    <a:pt x="2823" y="411"/>
                    <a:pt x="2826" y="398"/>
                    <a:pt x="2831" y="385"/>
                  </a:cubicBezTo>
                  <a:lnTo>
                    <a:pt x="2826" y="384"/>
                  </a:lnTo>
                  <a:cubicBezTo>
                    <a:pt x="2806" y="414"/>
                    <a:pt x="2786" y="436"/>
                    <a:pt x="2767" y="450"/>
                  </a:cubicBezTo>
                  <a:cubicBezTo>
                    <a:pt x="2748" y="465"/>
                    <a:pt x="2729" y="472"/>
                    <a:pt x="2708" y="472"/>
                  </a:cubicBezTo>
                  <a:cubicBezTo>
                    <a:pt x="2684" y="472"/>
                    <a:pt x="2665" y="463"/>
                    <a:pt x="2652" y="445"/>
                  </a:cubicBezTo>
                  <a:cubicBezTo>
                    <a:pt x="2639" y="426"/>
                    <a:pt x="2632" y="401"/>
                    <a:pt x="2632" y="369"/>
                  </a:cubicBezTo>
                  <a:cubicBezTo>
                    <a:pt x="2632" y="331"/>
                    <a:pt x="2640" y="295"/>
                    <a:pt x="2654" y="261"/>
                  </a:cubicBezTo>
                  <a:cubicBezTo>
                    <a:pt x="2669" y="226"/>
                    <a:pt x="2689" y="199"/>
                    <a:pt x="2715" y="179"/>
                  </a:cubicBezTo>
                  <a:cubicBezTo>
                    <a:pt x="2741" y="159"/>
                    <a:pt x="2769" y="149"/>
                    <a:pt x="2801" y="149"/>
                  </a:cubicBezTo>
                  <a:close/>
                  <a:moveTo>
                    <a:pt x="1488" y="149"/>
                  </a:moveTo>
                  <a:cubicBezTo>
                    <a:pt x="1514" y="149"/>
                    <a:pt x="1534" y="155"/>
                    <a:pt x="1547" y="165"/>
                  </a:cubicBezTo>
                  <a:cubicBezTo>
                    <a:pt x="1560" y="176"/>
                    <a:pt x="1567" y="193"/>
                    <a:pt x="1567" y="215"/>
                  </a:cubicBezTo>
                  <a:cubicBezTo>
                    <a:pt x="1567" y="252"/>
                    <a:pt x="1549" y="280"/>
                    <a:pt x="1514" y="298"/>
                  </a:cubicBezTo>
                  <a:cubicBezTo>
                    <a:pt x="1480" y="317"/>
                    <a:pt x="1428" y="326"/>
                    <a:pt x="1360" y="326"/>
                  </a:cubicBezTo>
                  <a:cubicBezTo>
                    <a:pt x="1357" y="339"/>
                    <a:pt x="1356" y="353"/>
                    <a:pt x="1356" y="369"/>
                  </a:cubicBezTo>
                  <a:cubicBezTo>
                    <a:pt x="1356" y="391"/>
                    <a:pt x="1361" y="408"/>
                    <a:pt x="1370" y="418"/>
                  </a:cubicBezTo>
                  <a:cubicBezTo>
                    <a:pt x="1378" y="429"/>
                    <a:pt x="1393" y="434"/>
                    <a:pt x="1413" y="434"/>
                  </a:cubicBezTo>
                  <a:cubicBezTo>
                    <a:pt x="1433" y="434"/>
                    <a:pt x="1451" y="429"/>
                    <a:pt x="1468" y="421"/>
                  </a:cubicBezTo>
                  <a:cubicBezTo>
                    <a:pt x="1484" y="412"/>
                    <a:pt x="1501" y="399"/>
                    <a:pt x="1519" y="381"/>
                  </a:cubicBezTo>
                  <a:lnTo>
                    <a:pt x="1539" y="402"/>
                  </a:lnTo>
                  <a:cubicBezTo>
                    <a:pt x="1518" y="425"/>
                    <a:pt x="1497" y="443"/>
                    <a:pt x="1475" y="454"/>
                  </a:cubicBezTo>
                  <a:cubicBezTo>
                    <a:pt x="1453" y="466"/>
                    <a:pt x="1428" y="472"/>
                    <a:pt x="1400" y="472"/>
                  </a:cubicBezTo>
                  <a:cubicBezTo>
                    <a:pt x="1368" y="472"/>
                    <a:pt x="1344" y="462"/>
                    <a:pt x="1326" y="443"/>
                  </a:cubicBezTo>
                  <a:cubicBezTo>
                    <a:pt x="1309" y="424"/>
                    <a:pt x="1300" y="397"/>
                    <a:pt x="1300" y="363"/>
                  </a:cubicBezTo>
                  <a:cubicBezTo>
                    <a:pt x="1300" y="339"/>
                    <a:pt x="1305" y="314"/>
                    <a:pt x="1313" y="288"/>
                  </a:cubicBezTo>
                  <a:cubicBezTo>
                    <a:pt x="1321" y="261"/>
                    <a:pt x="1334" y="237"/>
                    <a:pt x="1351" y="216"/>
                  </a:cubicBezTo>
                  <a:cubicBezTo>
                    <a:pt x="1368" y="195"/>
                    <a:pt x="1388" y="178"/>
                    <a:pt x="1412" y="167"/>
                  </a:cubicBezTo>
                  <a:cubicBezTo>
                    <a:pt x="1436" y="155"/>
                    <a:pt x="1461" y="149"/>
                    <a:pt x="1488" y="149"/>
                  </a:cubicBezTo>
                  <a:close/>
                  <a:moveTo>
                    <a:pt x="509" y="149"/>
                  </a:moveTo>
                  <a:cubicBezTo>
                    <a:pt x="523" y="149"/>
                    <a:pt x="533" y="154"/>
                    <a:pt x="541" y="163"/>
                  </a:cubicBezTo>
                  <a:cubicBezTo>
                    <a:pt x="549" y="172"/>
                    <a:pt x="553" y="184"/>
                    <a:pt x="553" y="198"/>
                  </a:cubicBezTo>
                  <a:cubicBezTo>
                    <a:pt x="553" y="210"/>
                    <a:pt x="551" y="223"/>
                    <a:pt x="545" y="237"/>
                  </a:cubicBezTo>
                  <a:lnTo>
                    <a:pt x="549" y="238"/>
                  </a:lnTo>
                  <a:cubicBezTo>
                    <a:pt x="571" y="208"/>
                    <a:pt x="591" y="186"/>
                    <a:pt x="610" y="171"/>
                  </a:cubicBezTo>
                  <a:cubicBezTo>
                    <a:pt x="629" y="157"/>
                    <a:pt x="649" y="150"/>
                    <a:pt x="670" y="150"/>
                  </a:cubicBezTo>
                  <a:cubicBezTo>
                    <a:pt x="690" y="150"/>
                    <a:pt x="705" y="155"/>
                    <a:pt x="716" y="167"/>
                  </a:cubicBezTo>
                  <a:cubicBezTo>
                    <a:pt x="727" y="179"/>
                    <a:pt x="733" y="195"/>
                    <a:pt x="733" y="216"/>
                  </a:cubicBezTo>
                  <a:cubicBezTo>
                    <a:pt x="733" y="229"/>
                    <a:pt x="729" y="249"/>
                    <a:pt x="723" y="274"/>
                  </a:cubicBezTo>
                  <a:lnTo>
                    <a:pt x="702" y="359"/>
                  </a:lnTo>
                  <a:cubicBezTo>
                    <a:pt x="696" y="383"/>
                    <a:pt x="693" y="400"/>
                    <a:pt x="693" y="410"/>
                  </a:cubicBezTo>
                  <a:cubicBezTo>
                    <a:pt x="693" y="418"/>
                    <a:pt x="695" y="425"/>
                    <a:pt x="697" y="429"/>
                  </a:cubicBezTo>
                  <a:cubicBezTo>
                    <a:pt x="700" y="432"/>
                    <a:pt x="705" y="434"/>
                    <a:pt x="711" y="434"/>
                  </a:cubicBezTo>
                  <a:cubicBezTo>
                    <a:pt x="717" y="434"/>
                    <a:pt x="724" y="432"/>
                    <a:pt x="732" y="426"/>
                  </a:cubicBezTo>
                  <a:cubicBezTo>
                    <a:pt x="739" y="421"/>
                    <a:pt x="749" y="411"/>
                    <a:pt x="763" y="396"/>
                  </a:cubicBezTo>
                  <a:lnTo>
                    <a:pt x="782" y="414"/>
                  </a:lnTo>
                  <a:cubicBezTo>
                    <a:pt x="763" y="434"/>
                    <a:pt x="747" y="449"/>
                    <a:pt x="733" y="458"/>
                  </a:cubicBezTo>
                  <a:cubicBezTo>
                    <a:pt x="719" y="467"/>
                    <a:pt x="703" y="472"/>
                    <a:pt x="685" y="472"/>
                  </a:cubicBezTo>
                  <a:cubicBezTo>
                    <a:pt x="671" y="472"/>
                    <a:pt x="660" y="467"/>
                    <a:pt x="651" y="457"/>
                  </a:cubicBezTo>
                  <a:cubicBezTo>
                    <a:pt x="643" y="447"/>
                    <a:pt x="638" y="434"/>
                    <a:pt x="638" y="418"/>
                  </a:cubicBezTo>
                  <a:cubicBezTo>
                    <a:pt x="638" y="404"/>
                    <a:pt x="642" y="383"/>
                    <a:pt x="649" y="356"/>
                  </a:cubicBezTo>
                  <a:lnTo>
                    <a:pt x="663" y="299"/>
                  </a:lnTo>
                  <a:cubicBezTo>
                    <a:pt x="669" y="279"/>
                    <a:pt x="672" y="264"/>
                    <a:pt x="674" y="254"/>
                  </a:cubicBezTo>
                  <a:cubicBezTo>
                    <a:pt x="675" y="244"/>
                    <a:pt x="676" y="236"/>
                    <a:pt x="676" y="230"/>
                  </a:cubicBezTo>
                  <a:cubicBezTo>
                    <a:pt x="676" y="215"/>
                    <a:pt x="674" y="204"/>
                    <a:pt x="669" y="198"/>
                  </a:cubicBezTo>
                  <a:cubicBezTo>
                    <a:pt x="664" y="191"/>
                    <a:pt x="656" y="188"/>
                    <a:pt x="644" y="188"/>
                  </a:cubicBezTo>
                  <a:cubicBezTo>
                    <a:pt x="635" y="188"/>
                    <a:pt x="625" y="191"/>
                    <a:pt x="615" y="199"/>
                  </a:cubicBezTo>
                  <a:cubicBezTo>
                    <a:pt x="604" y="206"/>
                    <a:pt x="593" y="217"/>
                    <a:pt x="581" y="232"/>
                  </a:cubicBezTo>
                  <a:cubicBezTo>
                    <a:pt x="569" y="246"/>
                    <a:pt x="560" y="261"/>
                    <a:pt x="553" y="274"/>
                  </a:cubicBezTo>
                  <a:cubicBezTo>
                    <a:pt x="545" y="288"/>
                    <a:pt x="540" y="305"/>
                    <a:pt x="535" y="325"/>
                  </a:cubicBezTo>
                  <a:lnTo>
                    <a:pt x="504" y="467"/>
                  </a:lnTo>
                  <a:lnTo>
                    <a:pt x="448" y="467"/>
                  </a:lnTo>
                  <a:lnTo>
                    <a:pt x="495" y="260"/>
                  </a:lnTo>
                  <a:cubicBezTo>
                    <a:pt x="500" y="239"/>
                    <a:pt x="502" y="223"/>
                    <a:pt x="502" y="212"/>
                  </a:cubicBezTo>
                  <a:cubicBezTo>
                    <a:pt x="502" y="203"/>
                    <a:pt x="501" y="197"/>
                    <a:pt x="498" y="193"/>
                  </a:cubicBezTo>
                  <a:cubicBezTo>
                    <a:pt x="495" y="189"/>
                    <a:pt x="491" y="187"/>
                    <a:pt x="485" y="187"/>
                  </a:cubicBezTo>
                  <a:cubicBezTo>
                    <a:pt x="478" y="187"/>
                    <a:pt x="471" y="190"/>
                    <a:pt x="463" y="195"/>
                  </a:cubicBezTo>
                  <a:cubicBezTo>
                    <a:pt x="456" y="201"/>
                    <a:pt x="446" y="211"/>
                    <a:pt x="433" y="225"/>
                  </a:cubicBezTo>
                  <a:lnTo>
                    <a:pt x="414" y="207"/>
                  </a:lnTo>
                  <a:cubicBezTo>
                    <a:pt x="434" y="186"/>
                    <a:pt x="451" y="171"/>
                    <a:pt x="464" y="163"/>
                  </a:cubicBezTo>
                  <a:cubicBezTo>
                    <a:pt x="477" y="154"/>
                    <a:pt x="492" y="149"/>
                    <a:pt x="509" y="149"/>
                  </a:cubicBezTo>
                  <a:close/>
                  <a:moveTo>
                    <a:pt x="3098" y="74"/>
                  </a:moveTo>
                  <a:lnTo>
                    <a:pt x="3143" y="74"/>
                  </a:lnTo>
                  <a:lnTo>
                    <a:pt x="3125" y="155"/>
                  </a:lnTo>
                  <a:lnTo>
                    <a:pt x="3224" y="155"/>
                  </a:lnTo>
                  <a:lnTo>
                    <a:pt x="3217" y="188"/>
                  </a:lnTo>
                  <a:lnTo>
                    <a:pt x="3118" y="188"/>
                  </a:lnTo>
                  <a:lnTo>
                    <a:pt x="3089" y="314"/>
                  </a:lnTo>
                  <a:cubicBezTo>
                    <a:pt x="3083" y="339"/>
                    <a:pt x="3079" y="357"/>
                    <a:pt x="3078" y="367"/>
                  </a:cubicBezTo>
                  <a:cubicBezTo>
                    <a:pt x="3076" y="378"/>
                    <a:pt x="3075" y="387"/>
                    <a:pt x="3075" y="393"/>
                  </a:cubicBezTo>
                  <a:cubicBezTo>
                    <a:pt x="3075" y="420"/>
                    <a:pt x="3087" y="434"/>
                    <a:pt x="3109" y="434"/>
                  </a:cubicBezTo>
                  <a:cubicBezTo>
                    <a:pt x="3119" y="434"/>
                    <a:pt x="3129" y="430"/>
                    <a:pt x="3140" y="423"/>
                  </a:cubicBezTo>
                  <a:cubicBezTo>
                    <a:pt x="3150" y="416"/>
                    <a:pt x="3163" y="403"/>
                    <a:pt x="3178" y="386"/>
                  </a:cubicBezTo>
                  <a:lnTo>
                    <a:pt x="3197" y="405"/>
                  </a:lnTo>
                  <a:cubicBezTo>
                    <a:pt x="3178" y="428"/>
                    <a:pt x="3160" y="445"/>
                    <a:pt x="3142" y="456"/>
                  </a:cubicBezTo>
                  <a:cubicBezTo>
                    <a:pt x="3125" y="467"/>
                    <a:pt x="3106" y="472"/>
                    <a:pt x="3087" y="472"/>
                  </a:cubicBezTo>
                  <a:cubicBezTo>
                    <a:pt x="3042" y="472"/>
                    <a:pt x="3019" y="449"/>
                    <a:pt x="3019" y="403"/>
                  </a:cubicBezTo>
                  <a:cubicBezTo>
                    <a:pt x="3019" y="389"/>
                    <a:pt x="3021" y="373"/>
                    <a:pt x="3025" y="357"/>
                  </a:cubicBezTo>
                  <a:lnTo>
                    <a:pt x="3063" y="188"/>
                  </a:lnTo>
                  <a:lnTo>
                    <a:pt x="3008" y="188"/>
                  </a:lnTo>
                  <a:lnTo>
                    <a:pt x="3013" y="165"/>
                  </a:lnTo>
                  <a:cubicBezTo>
                    <a:pt x="3026" y="165"/>
                    <a:pt x="3036" y="164"/>
                    <a:pt x="3042" y="162"/>
                  </a:cubicBezTo>
                  <a:cubicBezTo>
                    <a:pt x="3049" y="161"/>
                    <a:pt x="3055" y="158"/>
                    <a:pt x="3059" y="155"/>
                  </a:cubicBezTo>
                  <a:cubicBezTo>
                    <a:pt x="3063" y="152"/>
                    <a:pt x="3068" y="148"/>
                    <a:pt x="3071" y="142"/>
                  </a:cubicBezTo>
                  <a:cubicBezTo>
                    <a:pt x="3075" y="137"/>
                    <a:pt x="3079" y="129"/>
                    <a:pt x="3082" y="120"/>
                  </a:cubicBezTo>
                  <a:cubicBezTo>
                    <a:pt x="3085" y="112"/>
                    <a:pt x="3091" y="96"/>
                    <a:pt x="3098" y="74"/>
                  </a:cubicBezTo>
                  <a:close/>
                  <a:moveTo>
                    <a:pt x="2462" y="74"/>
                  </a:moveTo>
                  <a:lnTo>
                    <a:pt x="2507" y="74"/>
                  </a:lnTo>
                  <a:lnTo>
                    <a:pt x="2489" y="155"/>
                  </a:lnTo>
                  <a:lnTo>
                    <a:pt x="2588" y="155"/>
                  </a:lnTo>
                  <a:lnTo>
                    <a:pt x="2581" y="188"/>
                  </a:lnTo>
                  <a:lnTo>
                    <a:pt x="2482" y="188"/>
                  </a:lnTo>
                  <a:lnTo>
                    <a:pt x="2453" y="314"/>
                  </a:lnTo>
                  <a:cubicBezTo>
                    <a:pt x="2447" y="339"/>
                    <a:pt x="2443" y="357"/>
                    <a:pt x="2442" y="367"/>
                  </a:cubicBezTo>
                  <a:cubicBezTo>
                    <a:pt x="2440" y="378"/>
                    <a:pt x="2439" y="387"/>
                    <a:pt x="2439" y="393"/>
                  </a:cubicBezTo>
                  <a:cubicBezTo>
                    <a:pt x="2439" y="420"/>
                    <a:pt x="2451" y="434"/>
                    <a:pt x="2473" y="434"/>
                  </a:cubicBezTo>
                  <a:cubicBezTo>
                    <a:pt x="2483" y="434"/>
                    <a:pt x="2493" y="430"/>
                    <a:pt x="2504" y="423"/>
                  </a:cubicBezTo>
                  <a:cubicBezTo>
                    <a:pt x="2514" y="416"/>
                    <a:pt x="2527" y="403"/>
                    <a:pt x="2542" y="386"/>
                  </a:cubicBezTo>
                  <a:lnTo>
                    <a:pt x="2561" y="405"/>
                  </a:lnTo>
                  <a:cubicBezTo>
                    <a:pt x="2542" y="428"/>
                    <a:pt x="2524" y="445"/>
                    <a:pt x="2506" y="456"/>
                  </a:cubicBezTo>
                  <a:cubicBezTo>
                    <a:pt x="2489" y="467"/>
                    <a:pt x="2470" y="472"/>
                    <a:pt x="2451" y="472"/>
                  </a:cubicBezTo>
                  <a:cubicBezTo>
                    <a:pt x="2406" y="472"/>
                    <a:pt x="2383" y="449"/>
                    <a:pt x="2383" y="403"/>
                  </a:cubicBezTo>
                  <a:cubicBezTo>
                    <a:pt x="2383" y="389"/>
                    <a:pt x="2385" y="373"/>
                    <a:pt x="2389" y="357"/>
                  </a:cubicBezTo>
                  <a:lnTo>
                    <a:pt x="2427" y="188"/>
                  </a:lnTo>
                  <a:lnTo>
                    <a:pt x="2372" y="188"/>
                  </a:lnTo>
                  <a:lnTo>
                    <a:pt x="2377" y="165"/>
                  </a:lnTo>
                  <a:cubicBezTo>
                    <a:pt x="2390" y="165"/>
                    <a:pt x="2400" y="164"/>
                    <a:pt x="2406" y="162"/>
                  </a:cubicBezTo>
                  <a:cubicBezTo>
                    <a:pt x="2413" y="161"/>
                    <a:pt x="2419" y="158"/>
                    <a:pt x="2423" y="155"/>
                  </a:cubicBezTo>
                  <a:cubicBezTo>
                    <a:pt x="2427" y="152"/>
                    <a:pt x="2432" y="148"/>
                    <a:pt x="2435" y="142"/>
                  </a:cubicBezTo>
                  <a:cubicBezTo>
                    <a:pt x="2439" y="137"/>
                    <a:pt x="2443" y="129"/>
                    <a:pt x="2446" y="120"/>
                  </a:cubicBezTo>
                  <a:cubicBezTo>
                    <a:pt x="2449" y="112"/>
                    <a:pt x="2455" y="96"/>
                    <a:pt x="2462" y="74"/>
                  </a:cubicBezTo>
                  <a:close/>
                  <a:moveTo>
                    <a:pt x="1130" y="74"/>
                  </a:moveTo>
                  <a:lnTo>
                    <a:pt x="1175" y="74"/>
                  </a:lnTo>
                  <a:lnTo>
                    <a:pt x="1157" y="155"/>
                  </a:lnTo>
                  <a:lnTo>
                    <a:pt x="1256" y="155"/>
                  </a:lnTo>
                  <a:lnTo>
                    <a:pt x="1249" y="188"/>
                  </a:lnTo>
                  <a:lnTo>
                    <a:pt x="1150" y="188"/>
                  </a:lnTo>
                  <a:lnTo>
                    <a:pt x="1121" y="314"/>
                  </a:lnTo>
                  <a:cubicBezTo>
                    <a:pt x="1115" y="339"/>
                    <a:pt x="1111" y="357"/>
                    <a:pt x="1110" y="367"/>
                  </a:cubicBezTo>
                  <a:cubicBezTo>
                    <a:pt x="1108" y="378"/>
                    <a:pt x="1107" y="387"/>
                    <a:pt x="1107" y="393"/>
                  </a:cubicBezTo>
                  <a:cubicBezTo>
                    <a:pt x="1107" y="420"/>
                    <a:pt x="1119" y="434"/>
                    <a:pt x="1141" y="434"/>
                  </a:cubicBezTo>
                  <a:cubicBezTo>
                    <a:pt x="1151" y="434"/>
                    <a:pt x="1161" y="430"/>
                    <a:pt x="1172" y="423"/>
                  </a:cubicBezTo>
                  <a:cubicBezTo>
                    <a:pt x="1182" y="416"/>
                    <a:pt x="1195" y="403"/>
                    <a:pt x="1210" y="386"/>
                  </a:cubicBezTo>
                  <a:lnTo>
                    <a:pt x="1229" y="405"/>
                  </a:lnTo>
                  <a:cubicBezTo>
                    <a:pt x="1210" y="428"/>
                    <a:pt x="1192" y="445"/>
                    <a:pt x="1174" y="456"/>
                  </a:cubicBezTo>
                  <a:cubicBezTo>
                    <a:pt x="1157" y="467"/>
                    <a:pt x="1138" y="472"/>
                    <a:pt x="1119" y="472"/>
                  </a:cubicBezTo>
                  <a:cubicBezTo>
                    <a:pt x="1074" y="472"/>
                    <a:pt x="1051" y="449"/>
                    <a:pt x="1051" y="403"/>
                  </a:cubicBezTo>
                  <a:cubicBezTo>
                    <a:pt x="1051" y="389"/>
                    <a:pt x="1053" y="373"/>
                    <a:pt x="1057" y="357"/>
                  </a:cubicBezTo>
                  <a:lnTo>
                    <a:pt x="1095" y="188"/>
                  </a:lnTo>
                  <a:lnTo>
                    <a:pt x="1040" y="188"/>
                  </a:lnTo>
                  <a:lnTo>
                    <a:pt x="1045" y="165"/>
                  </a:lnTo>
                  <a:cubicBezTo>
                    <a:pt x="1058" y="165"/>
                    <a:pt x="1068" y="164"/>
                    <a:pt x="1074" y="162"/>
                  </a:cubicBezTo>
                  <a:cubicBezTo>
                    <a:pt x="1081" y="161"/>
                    <a:pt x="1087" y="158"/>
                    <a:pt x="1091" y="155"/>
                  </a:cubicBezTo>
                  <a:cubicBezTo>
                    <a:pt x="1095" y="152"/>
                    <a:pt x="1100" y="148"/>
                    <a:pt x="1103" y="142"/>
                  </a:cubicBezTo>
                  <a:cubicBezTo>
                    <a:pt x="1107" y="137"/>
                    <a:pt x="1111" y="129"/>
                    <a:pt x="1114" y="120"/>
                  </a:cubicBezTo>
                  <a:cubicBezTo>
                    <a:pt x="1117" y="112"/>
                    <a:pt x="1123" y="96"/>
                    <a:pt x="1130" y="74"/>
                  </a:cubicBezTo>
                  <a:close/>
                  <a:moveTo>
                    <a:pt x="917" y="27"/>
                  </a:moveTo>
                  <a:lnTo>
                    <a:pt x="974" y="27"/>
                  </a:lnTo>
                  <a:lnTo>
                    <a:pt x="959" y="90"/>
                  </a:lnTo>
                  <a:lnTo>
                    <a:pt x="902" y="90"/>
                  </a:lnTo>
                  <a:lnTo>
                    <a:pt x="917" y="27"/>
                  </a:lnTo>
                  <a:close/>
                  <a:moveTo>
                    <a:pt x="27" y="21"/>
                  </a:moveTo>
                  <a:lnTo>
                    <a:pt x="158" y="21"/>
                  </a:lnTo>
                  <a:lnTo>
                    <a:pt x="155" y="37"/>
                  </a:lnTo>
                  <a:cubicBezTo>
                    <a:pt x="147" y="39"/>
                    <a:pt x="141" y="41"/>
                    <a:pt x="137" y="43"/>
                  </a:cubicBezTo>
                  <a:cubicBezTo>
                    <a:pt x="133" y="46"/>
                    <a:pt x="130" y="49"/>
                    <a:pt x="127" y="53"/>
                  </a:cubicBezTo>
                  <a:cubicBezTo>
                    <a:pt x="124" y="57"/>
                    <a:pt x="121" y="64"/>
                    <a:pt x="118" y="74"/>
                  </a:cubicBezTo>
                  <a:cubicBezTo>
                    <a:pt x="116" y="83"/>
                    <a:pt x="112" y="98"/>
                    <a:pt x="107" y="119"/>
                  </a:cubicBezTo>
                  <a:lnTo>
                    <a:pt x="66" y="301"/>
                  </a:lnTo>
                  <a:cubicBezTo>
                    <a:pt x="64" y="314"/>
                    <a:pt x="61" y="326"/>
                    <a:pt x="60" y="337"/>
                  </a:cubicBezTo>
                  <a:cubicBezTo>
                    <a:pt x="58" y="348"/>
                    <a:pt x="57" y="360"/>
                    <a:pt x="57" y="371"/>
                  </a:cubicBezTo>
                  <a:cubicBezTo>
                    <a:pt x="57" y="395"/>
                    <a:pt x="63" y="413"/>
                    <a:pt x="75" y="425"/>
                  </a:cubicBezTo>
                  <a:cubicBezTo>
                    <a:pt x="86" y="437"/>
                    <a:pt x="104" y="444"/>
                    <a:pt x="127" y="444"/>
                  </a:cubicBezTo>
                  <a:cubicBezTo>
                    <a:pt x="150" y="444"/>
                    <a:pt x="168" y="439"/>
                    <a:pt x="183" y="430"/>
                  </a:cubicBezTo>
                  <a:cubicBezTo>
                    <a:pt x="198" y="421"/>
                    <a:pt x="210" y="408"/>
                    <a:pt x="218" y="390"/>
                  </a:cubicBezTo>
                  <a:cubicBezTo>
                    <a:pt x="227" y="373"/>
                    <a:pt x="235" y="351"/>
                    <a:pt x="241" y="324"/>
                  </a:cubicBezTo>
                  <a:lnTo>
                    <a:pt x="286" y="118"/>
                  </a:lnTo>
                  <a:cubicBezTo>
                    <a:pt x="291" y="97"/>
                    <a:pt x="293" y="79"/>
                    <a:pt x="293" y="66"/>
                  </a:cubicBezTo>
                  <a:cubicBezTo>
                    <a:pt x="293" y="56"/>
                    <a:pt x="291" y="49"/>
                    <a:pt x="286" y="44"/>
                  </a:cubicBezTo>
                  <a:cubicBezTo>
                    <a:pt x="281" y="40"/>
                    <a:pt x="273" y="38"/>
                    <a:pt x="262" y="37"/>
                  </a:cubicBezTo>
                  <a:lnTo>
                    <a:pt x="265" y="21"/>
                  </a:lnTo>
                  <a:lnTo>
                    <a:pt x="389" y="21"/>
                  </a:lnTo>
                  <a:lnTo>
                    <a:pt x="385" y="37"/>
                  </a:lnTo>
                  <a:cubicBezTo>
                    <a:pt x="377" y="39"/>
                    <a:pt x="371" y="41"/>
                    <a:pt x="368" y="44"/>
                  </a:cubicBezTo>
                  <a:cubicBezTo>
                    <a:pt x="364" y="46"/>
                    <a:pt x="361" y="49"/>
                    <a:pt x="358" y="53"/>
                  </a:cubicBezTo>
                  <a:cubicBezTo>
                    <a:pt x="355" y="58"/>
                    <a:pt x="352" y="65"/>
                    <a:pt x="349" y="74"/>
                  </a:cubicBezTo>
                  <a:cubicBezTo>
                    <a:pt x="346" y="83"/>
                    <a:pt x="342" y="98"/>
                    <a:pt x="338" y="119"/>
                  </a:cubicBezTo>
                  <a:lnTo>
                    <a:pt x="295" y="314"/>
                  </a:lnTo>
                  <a:cubicBezTo>
                    <a:pt x="287" y="353"/>
                    <a:pt x="275" y="384"/>
                    <a:pt x="260" y="407"/>
                  </a:cubicBezTo>
                  <a:cubicBezTo>
                    <a:pt x="244" y="430"/>
                    <a:pt x="225" y="447"/>
                    <a:pt x="202" y="457"/>
                  </a:cubicBezTo>
                  <a:cubicBezTo>
                    <a:pt x="179" y="467"/>
                    <a:pt x="150" y="472"/>
                    <a:pt x="117" y="472"/>
                  </a:cubicBezTo>
                  <a:cubicBezTo>
                    <a:pt x="79" y="472"/>
                    <a:pt x="50" y="463"/>
                    <a:pt x="30" y="445"/>
                  </a:cubicBezTo>
                  <a:cubicBezTo>
                    <a:pt x="10" y="427"/>
                    <a:pt x="0" y="400"/>
                    <a:pt x="0" y="366"/>
                  </a:cubicBezTo>
                  <a:cubicBezTo>
                    <a:pt x="0" y="353"/>
                    <a:pt x="1" y="339"/>
                    <a:pt x="4" y="324"/>
                  </a:cubicBezTo>
                  <a:cubicBezTo>
                    <a:pt x="6" y="308"/>
                    <a:pt x="10" y="290"/>
                    <a:pt x="15" y="270"/>
                  </a:cubicBezTo>
                  <a:lnTo>
                    <a:pt x="49" y="118"/>
                  </a:lnTo>
                  <a:cubicBezTo>
                    <a:pt x="54" y="96"/>
                    <a:pt x="56" y="78"/>
                    <a:pt x="56" y="66"/>
                  </a:cubicBezTo>
                  <a:cubicBezTo>
                    <a:pt x="56" y="56"/>
                    <a:pt x="54" y="49"/>
                    <a:pt x="49" y="45"/>
                  </a:cubicBezTo>
                  <a:cubicBezTo>
                    <a:pt x="44" y="41"/>
                    <a:pt x="35" y="38"/>
                    <a:pt x="24" y="37"/>
                  </a:cubicBezTo>
                  <a:lnTo>
                    <a:pt x="27" y="21"/>
                  </a:lnTo>
                  <a:close/>
                  <a:moveTo>
                    <a:pt x="2214" y="16"/>
                  </a:moveTo>
                  <a:cubicBezTo>
                    <a:pt x="2234" y="16"/>
                    <a:pt x="2252" y="18"/>
                    <a:pt x="2269" y="20"/>
                  </a:cubicBezTo>
                  <a:cubicBezTo>
                    <a:pt x="2286" y="23"/>
                    <a:pt x="2305" y="28"/>
                    <a:pt x="2326" y="34"/>
                  </a:cubicBezTo>
                  <a:lnTo>
                    <a:pt x="2308" y="118"/>
                  </a:lnTo>
                  <a:lnTo>
                    <a:pt x="2276" y="118"/>
                  </a:lnTo>
                  <a:cubicBezTo>
                    <a:pt x="2275" y="100"/>
                    <a:pt x="2273" y="85"/>
                    <a:pt x="2268" y="74"/>
                  </a:cubicBezTo>
                  <a:cubicBezTo>
                    <a:pt x="2263" y="64"/>
                    <a:pt x="2256" y="56"/>
                    <a:pt x="2247" y="52"/>
                  </a:cubicBezTo>
                  <a:cubicBezTo>
                    <a:pt x="2238" y="47"/>
                    <a:pt x="2227" y="45"/>
                    <a:pt x="2212" y="45"/>
                  </a:cubicBezTo>
                  <a:cubicBezTo>
                    <a:pt x="2194" y="45"/>
                    <a:pt x="2178" y="49"/>
                    <a:pt x="2164" y="56"/>
                  </a:cubicBezTo>
                  <a:cubicBezTo>
                    <a:pt x="2150" y="63"/>
                    <a:pt x="2140" y="74"/>
                    <a:pt x="2133" y="86"/>
                  </a:cubicBezTo>
                  <a:cubicBezTo>
                    <a:pt x="2126" y="99"/>
                    <a:pt x="2122" y="113"/>
                    <a:pt x="2122" y="129"/>
                  </a:cubicBezTo>
                  <a:cubicBezTo>
                    <a:pt x="2122" y="145"/>
                    <a:pt x="2126" y="159"/>
                    <a:pt x="2135" y="172"/>
                  </a:cubicBezTo>
                  <a:cubicBezTo>
                    <a:pt x="2144" y="184"/>
                    <a:pt x="2160" y="198"/>
                    <a:pt x="2184" y="215"/>
                  </a:cubicBezTo>
                  <a:cubicBezTo>
                    <a:pt x="2206" y="230"/>
                    <a:pt x="2222" y="243"/>
                    <a:pt x="2233" y="255"/>
                  </a:cubicBezTo>
                  <a:cubicBezTo>
                    <a:pt x="2244" y="267"/>
                    <a:pt x="2253" y="279"/>
                    <a:pt x="2258" y="292"/>
                  </a:cubicBezTo>
                  <a:cubicBezTo>
                    <a:pt x="2263" y="305"/>
                    <a:pt x="2266" y="320"/>
                    <a:pt x="2266" y="337"/>
                  </a:cubicBezTo>
                  <a:cubicBezTo>
                    <a:pt x="2266" y="364"/>
                    <a:pt x="2260" y="387"/>
                    <a:pt x="2247" y="408"/>
                  </a:cubicBezTo>
                  <a:cubicBezTo>
                    <a:pt x="2234" y="428"/>
                    <a:pt x="2216" y="444"/>
                    <a:pt x="2193" y="455"/>
                  </a:cubicBezTo>
                  <a:cubicBezTo>
                    <a:pt x="2170" y="467"/>
                    <a:pt x="2143" y="472"/>
                    <a:pt x="2114" y="472"/>
                  </a:cubicBezTo>
                  <a:cubicBezTo>
                    <a:pt x="2094" y="472"/>
                    <a:pt x="2072" y="471"/>
                    <a:pt x="2049" y="467"/>
                  </a:cubicBezTo>
                  <a:cubicBezTo>
                    <a:pt x="2026" y="464"/>
                    <a:pt x="2005" y="460"/>
                    <a:pt x="1987" y="455"/>
                  </a:cubicBezTo>
                  <a:lnTo>
                    <a:pt x="2007" y="365"/>
                  </a:lnTo>
                  <a:lnTo>
                    <a:pt x="2038" y="365"/>
                  </a:lnTo>
                  <a:cubicBezTo>
                    <a:pt x="2038" y="392"/>
                    <a:pt x="2044" y="412"/>
                    <a:pt x="2056" y="424"/>
                  </a:cubicBezTo>
                  <a:cubicBezTo>
                    <a:pt x="2069" y="437"/>
                    <a:pt x="2088" y="444"/>
                    <a:pt x="2113" y="444"/>
                  </a:cubicBezTo>
                  <a:cubicBezTo>
                    <a:pt x="2143" y="444"/>
                    <a:pt x="2166" y="436"/>
                    <a:pt x="2183" y="420"/>
                  </a:cubicBezTo>
                  <a:cubicBezTo>
                    <a:pt x="2200" y="404"/>
                    <a:pt x="2208" y="381"/>
                    <a:pt x="2208" y="353"/>
                  </a:cubicBezTo>
                  <a:cubicBezTo>
                    <a:pt x="2208" y="339"/>
                    <a:pt x="2206" y="328"/>
                    <a:pt x="2201" y="317"/>
                  </a:cubicBezTo>
                  <a:cubicBezTo>
                    <a:pt x="2197" y="307"/>
                    <a:pt x="2190" y="298"/>
                    <a:pt x="2180" y="288"/>
                  </a:cubicBezTo>
                  <a:cubicBezTo>
                    <a:pt x="2171" y="279"/>
                    <a:pt x="2157" y="269"/>
                    <a:pt x="2139" y="257"/>
                  </a:cubicBezTo>
                  <a:cubicBezTo>
                    <a:pt x="2123" y="246"/>
                    <a:pt x="2110" y="235"/>
                    <a:pt x="2099" y="225"/>
                  </a:cubicBezTo>
                  <a:cubicBezTo>
                    <a:pt x="2089" y="214"/>
                    <a:pt x="2080" y="202"/>
                    <a:pt x="2074" y="189"/>
                  </a:cubicBezTo>
                  <a:cubicBezTo>
                    <a:pt x="2067" y="176"/>
                    <a:pt x="2064" y="162"/>
                    <a:pt x="2064" y="145"/>
                  </a:cubicBezTo>
                  <a:cubicBezTo>
                    <a:pt x="2064" y="120"/>
                    <a:pt x="2070" y="97"/>
                    <a:pt x="2083" y="78"/>
                  </a:cubicBezTo>
                  <a:cubicBezTo>
                    <a:pt x="2095" y="58"/>
                    <a:pt x="2113" y="43"/>
                    <a:pt x="2135" y="32"/>
                  </a:cubicBezTo>
                  <a:cubicBezTo>
                    <a:pt x="2158" y="22"/>
                    <a:pt x="2184" y="16"/>
                    <a:pt x="2214" y="16"/>
                  </a:cubicBezTo>
                  <a:close/>
                  <a:moveTo>
                    <a:pt x="1939" y="0"/>
                  </a:moveTo>
                  <a:lnTo>
                    <a:pt x="1958" y="0"/>
                  </a:lnTo>
                  <a:lnTo>
                    <a:pt x="1877" y="361"/>
                  </a:lnTo>
                  <a:cubicBezTo>
                    <a:pt x="1872" y="383"/>
                    <a:pt x="1870" y="399"/>
                    <a:pt x="1870" y="410"/>
                  </a:cubicBezTo>
                  <a:cubicBezTo>
                    <a:pt x="1870" y="418"/>
                    <a:pt x="1871" y="425"/>
                    <a:pt x="1874" y="429"/>
                  </a:cubicBezTo>
                  <a:cubicBezTo>
                    <a:pt x="1877" y="432"/>
                    <a:pt x="1882" y="434"/>
                    <a:pt x="1888" y="434"/>
                  </a:cubicBezTo>
                  <a:cubicBezTo>
                    <a:pt x="1894" y="434"/>
                    <a:pt x="1901" y="432"/>
                    <a:pt x="1909" y="426"/>
                  </a:cubicBezTo>
                  <a:cubicBezTo>
                    <a:pt x="1916" y="421"/>
                    <a:pt x="1926" y="411"/>
                    <a:pt x="1940" y="396"/>
                  </a:cubicBezTo>
                  <a:lnTo>
                    <a:pt x="1958" y="414"/>
                  </a:lnTo>
                  <a:cubicBezTo>
                    <a:pt x="1938" y="435"/>
                    <a:pt x="1922" y="450"/>
                    <a:pt x="1908" y="459"/>
                  </a:cubicBezTo>
                  <a:cubicBezTo>
                    <a:pt x="1894" y="468"/>
                    <a:pt x="1879" y="472"/>
                    <a:pt x="1864" y="472"/>
                  </a:cubicBezTo>
                  <a:cubicBezTo>
                    <a:pt x="1850" y="472"/>
                    <a:pt x="1839" y="467"/>
                    <a:pt x="1831" y="459"/>
                  </a:cubicBezTo>
                  <a:cubicBezTo>
                    <a:pt x="1823" y="450"/>
                    <a:pt x="1819" y="438"/>
                    <a:pt x="1819" y="423"/>
                  </a:cubicBezTo>
                  <a:cubicBezTo>
                    <a:pt x="1819" y="411"/>
                    <a:pt x="1822" y="398"/>
                    <a:pt x="1827" y="385"/>
                  </a:cubicBezTo>
                  <a:lnTo>
                    <a:pt x="1822" y="384"/>
                  </a:lnTo>
                  <a:cubicBezTo>
                    <a:pt x="1802" y="414"/>
                    <a:pt x="1782" y="436"/>
                    <a:pt x="1763" y="450"/>
                  </a:cubicBezTo>
                  <a:cubicBezTo>
                    <a:pt x="1744" y="465"/>
                    <a:pt x="1725" y="472"/>
                    <a:pt x="1704" y="472"/>
                  </a:cubicBezTo>
                  <a:cubicBezTo>
                    <a:pt x="1680" y="472"/>
                    <a:pt x="1661" y="463"/>
                    <a:pt x="1648" y="445"/>
                  </a:cubicBezTo>
                  <a:cubicBezTo>
                    <a:pt x="1635" y="426"/>
                    <a:pt x="1628" y="401"/>
                    <a:pt x="1628" y="369"/>
                  </a:cubicBezTo>
                  <a:cubicBezTo>
                    <a:pt x="1628" y="331"/>
                    <a:pt x="1636" y="295"/>
                    <a:pt x="1650" y="261"/>
                  </a:cubicBezTo>
                  <a:cubicBezTo>
                    <a:pt x="1665" y="226"/>
                    <a:pt x="1685" y="199"/>
                    <a:pt x="1711" y="179"/>
                  </a:cubicBezTo>
                  <a:cubicBezTo>
                    <a:pt x="1737" y="159"/>
                    <a:pt x="1765" y="149"/>
                    <a:pt x="1797" y="149"/>
                  </a:cubicBezTo>
                  <a:cubicBezTo>
                    <a:pt x="1810" y="149"/>
                    <a:pt x="1822" y="151"/>
                    <a:pt x="1833" y="153"/>
                  </a:cubicBezTo>
                  <a:cubicBezTo>
                    <a:pt x="1845" y="156"/>
                    <a:pt x="1856" y="161"/>
                    <a:pt x="1868" y="168"/>
                  </a:cubicBezTo>
                  <a:lnTo>
                    <a:pt x="1885" y="92"/>
                  </a:lnTo>
                  <a:cubicBezTo>
                    <a:pt x="1886" y="85"/>
                    <a:pt x="1888" y="77"/>
                    <a:pt x="1889" y="68"/>
                  </a:cubicBezTo>
                  <a:cubicBezTo>
                    <a:pt x="1891" y="60"/>
                    <a:pt x="1891" y="52"/>
                    <a:pt x="1891" y="46"/>
                  </a:cubicBezTo>
                  <a:cubicBezTo>
                    <a:pt x="1891" y="39"/>
                    <a:pt x="1890" y="34"/>
                    <a:pt x="1888" y="31"/>
                  </a:cubicBezTo>
                  <a:cubicBezTo>
                    <a:pt x="1885" y="27"/>
                    <a:pt x="1882" y="25"/>
                    <a:pt x="1877" y="23"/>
                  </a:cubicBezTo>
                  <a:cubicBezTo>
                    <a:pt x="1873" y="22"/>
                    <a:pt x="1865" y="21"/>
                    <a:pt x="1853" y="20"/>
                  </a:cubicBezTo>
                  <a:lnTo>
                    <a:pt x="1857" y="3"/>
                  </a:lnTo>
                  <a:lnTo>
                    <a:pt x="19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02" name="Freeform 96">
              <a:extLst>
                <a:ext uri="{FF2B5EF4-FFF2-40B4-BE49-F238E27FC236}">
                  <a16:creationId xmlns:a16="http://schemas.microsoft.com/office/drawing/2014/main" id="{4188EF72-8242-FDC5-A6BC-63BDDB1F10C2}"/>
                </a:ext>
              </a:extLst>
            </p:cNvPr>
            <p:cNvSpPr>
              <a:spLocks/>
            </p:cNvSpPr>
            <p:nvPr/>
          </p:nvSpPr>
          <p:spPr bwMode="auto">
            <a:xfrm>
              <a:off x="2508250" y="3375025"/>
              <a:ext cx="138113" cy="147637"/>
            </a:xfrm>
            <a:custGeom>
              <a:avLst/>
              <a:gdLst>
                <a:gd name="T0" fmla="*/ 41 w 87"/>
                <a:gd name="T1" fmla="*/ 0 h 93"/>
                <a:gd name="T2" fmla="*/ 53 w 87"/>
                <a:gd name="T3" fmla="*/ 0 h 93"/>
                <a:gd name="T4" fmla="*/ 87 w 87"/>
                <a:gd name="T5" fmla="*/ 93 h 93"/>
                <a:gd name="T6" fmla="*/ 73 w 87"/>
                <a:gd name="T7" fmla="*/ 93 h 93"/>
                <a:gd name="T8" fmla="*/ 46 w 87"/>
                <a:gd name="T9" fmla="*/ 15 h 93"/>
                <a:gd name="T10" fmla="*/ 13 w 87"/>
                <a:gd name="T11" fmla="*/ 93 h 93"/>
                <a:gd name="T12" fmla="*/ 0 w 87"/>
                <a:gd name="T13" fmla="*/ 93 h 93"/>
                <a:gd name="T14" fmla="*/ 41 w 87"/>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93">
                  <a:moveTo>
                    <a:pt x="41" y="0"/>
                  </a:moveTo>
                  <a:lnTo>
                    <a:pt x="53" y="0"/>
                  </a:lnTo>
                  <a:lnTo>
                    <a:pt x="87" y="93"/>
                  </a:lnTo>
                  <a:lnTo>
                    <a:pt x="73" y="93"/>
                  </a:lnTo>
                  <a:lnTo>
                    <a:pt x="46" y="15"/>
                  </a:lnTo>
                  <a:lnTo>
                    <a:pt x="13" y="93"/>
                  </a:lnTo>
                  <a:lnTo>
                    <a:pt x="0" y="93"/>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03" name="Freeform 97">
              <a:extLst>
                <a:ext uri="{FF2B5EF4-FFF2-40B4-BE49-F238E27FC236}">
                  <a16:creationId xmlns:a16="http://schemas.microsoft.com/office/drawing/2014/main" id="{5CE96677-03AF-1EDB-3B78-B6A6EB46AED1}"/>
                </a:ext>
              </a:extLst>
            </p:cNvPr>
            <p:cNvSpPr>
              <a:spLocks noEditPoints="1"/>
            </p:cNvSpPr>
            <p:nvPr/>
          </p:nvSpPr>
          <p:spPr bwMode="auto">
            <a:xfrm>
              <a:off x="2716213" y="3344863"/>
              <a:ext cx="1401763" cy="179387"/>
            </a:xfrm>
            <a:custGeom>
              <a:avLst/>
              <a:gdLst>
                <a:gd name="T0" fmla="*/ 7237 w 7364"/>
                <a:gd name="T1" fmla="*/ 372 h 944"/>
                <a:gd name="T2" fmla="*/ 6252 w 7364"/>
                <a:gd name="T3" fmla="*/ 866 h 944"/>
                <a:gd name="T4" fmla="*/ 6487 w 7364"/>
                <a:gd name="T5" fmla="*/ 536 h 944"/>
                <a:gd name="T6" fmla="*/ 3187 w 7364"/>
                <a:gd name="T7" fmla="*/ 731 h 944"/>
                <a:gd name="T8" fmla="*/ 3514 w 7364"/>
                <a:gd name="T9" fmla="*/ 489 h 944"/>
                <a:gd name="T10" fmla="*/ 1123 w 7364"/>
                <a:gd name="T11" fmla="*/ 731 h 944"/>
                <a:gd name="T12" fmla="*/ 1450 w 7364"/>
                <a:gd name="T13" fmla="*/ 489 h 944"/>
                <a:gd name="T14" fmla="*/ 4468 w 7364"/>
                <a:gd name="T15" fmla="*/ 819 h 944"/>
                <a:gd name="T16" fmla="*/ 4451 w 7364"/>
                <a:gd name="T17" fmla="*/ 943 h 944"/>
                <a:gd name="T18" fmla="*/ 4371 w 7364"/>
                <a:gd name="T19" fmla="*/ 344 h 944"/>
                <a:gd name="T20" fmla="*/ 2175 w 7364"/>
                <a:gd name="T21" fmla="*/ 468 h 944"/>
                <a:gd name="T22" fmla="*/ 2042 w 7364"/>
                <a:gd name="T23" fmla="*/ 579 h 944"/>
                <a:gd name="T24" fmla="*/ 1938 w 7364"/>
                <a:gd name="T25" fmla="*/ 944 h 944"/>
                <a:gd name="T26" fmla="*/ 2033 w 7364"/>
                <a:gd name="T27" fmla="*/ 865 h 944"/>
                <a:gd name="T28" fmla="*/ 1820 w 7364"/>
                <a:gd name="T29" fmla="*/ 470 h 944"/>
                <a:gd name="T30" fmla="*/ 7259 w 7364"/>
                <a:gd name="T31" fmla="*/ 596 h 944"/>
                <a:gd name="T32" fmla="*/ 7309 w 7364"/>
                <a:gd name="T33" fmla="*/ 803 h 944"/>
                <a:gd name="T34" fmla="*/ 7054 w 7364"/>
                <a:gd name="T35" fmla="*/ 333 h 944"/>
                <a:gd name="T36" fmla="*/ 5455 w 7364"/>
                <a:gd name="T37" fmla="*/ 711 h 944"/>
                <a:gd name="T38" fmla="*/ 5692 w 7364"/>
                <a:gd name="T39" fmla="*/ 693 h 944"/>
                <a:gd name="T40" fmla="*/ 5828 w 7364"/>
                <a:gd name="T41" fmla="*/ 868 h 944"/>
                <a:gd name="T42" fmla="*/ 5691 w 7364"/>
                <a:gd name="T43" fmla="*/ 846 h 944"/>
                <a:gd name="T44" fmla="*/ 5351 w 7364"/>
                <a:gd name="T45" fmla="*/ 694 h 944"/>
                <a:gd name="T46" fmla="*/ 5234 w 7364"/>
                <a:gd name="T47" fmla="*/ 414 h 944"/>
                <a:gd name="T48" fmla="*/ 3623 w 7364"/>
                <a:gd name="T49" fmla="*/ 298 h 944"/>
                <a:gd name="T50" fmla="*/ 3694 w 7364"/>
                <a:gd name="T51" fmla="*/ 791 h 944"/>
                <a:gd name="T52" fmla="*/ 3459 w 7364"/>
                <a:gd name="T53" fmla="*/ 767 h 944"/>
                <a:gd name="T54" fmla="*/ 3408 w 7364"/>
                <a:gd name="T55" fmla="*/ 298 h 944"/>
                <a:gd name="T56" fmla="*/ 1491 w 7364"/>
                <a:gd name="T57" fmla="*/ 819 h 944"/>
                <a:gd name="T58" fmla="*/ 1478 w 7364"/>
                <a:gd name="T59" fmla="*/ 943 h 944"/>
                <a:gd name="T60" fmla="*/ 1047 w 7364"/>
                <a:gd name="T61" fmla="*/ 889 h 944"/>
                <a:gd name="T62" fmla="*/ 5000 w 7364"/>
                <a:gd name="T63" fmla="*/ 309 h 944"/>
                <a:gd name="T64" fmla="*/ 4969 w 7364"/>
                <a:gd name="T65" fmla="*/ 867 h 944"/>
                <a:gd name="T66" fmla="*/ 4800 w 7364"/>
                <a:gd name="T67" fmla="*/ 714 h 944"/>
                <a:gd name="T68" fmla="*/ 4914 w 7364"/>
                <a:gd name="T69" fmla="*/ 241 h 944"/>
                <a:gd name="T70" fmla="*/ 4042 w 7364"/>
                <a:gd name="T71" fmla="*/ 375 h 944"/>
                <a:gd name="T72" fmla="*/ 4200 w 7364"/>
                <a:gd name="T73" fmla="*/ 810 h 944"/>
                <a:gd name="T74" fmla="*/ 3833 w 7364"/>
                <a:gd name="T75" fmla="*/ 330 h 944"/>
                <a:gd name="T76" fmla="*/ 4635 w 7364"/>
                <a:gd name="T77" fmla="*/ 54 h 944"/>
                <a:gd name="T78" fmla="*/ 2725 w 7364"/>
                <a:gd name="T79" fmla="*/ 86 h 944"/>
                <a:gd name="T80" fmla="*/ 2803 w 7364"/>
                <a:gd name="T81" fmla="*/ 833 h 944"/>
                <a:gd name="T82" fmla="*/ 2380 w 7364"/>
                <a:gd name="T83" fmla="*/ 888 h 944"/>
                <a:gd name="T84" fmla="*/ 2500 w 7364"/>
                <a:gd name="T85" fmla="*/ 74 h 944"/>
                <a:gd name="T86" fmla="*/ 352 w 7364"/>
                <a:gd name="T87" fmla="*/ 147 h 944"/>
                <a:gd name="T88" fmla="*/ 679 w 7364"/>
                <a:gd name="T89" fmla="*/ 89 h 944"/>
                <a:gd name="T90" fmla="*/ 819 w 7364"/>
                <a:gd name="T91" fmla="*/ 147 h 944"/>
                <a:gd name="T92" fmla="*/ 727 w 7364"/>
                <a:gd name="T93" fmla="*/ 933 h 944"/>
                <a:gd name="T94" fmla="*/ 622 w 7364"/>
                <a:gd name="T95" fmla="*/ 497 h 944"/>
                <a:gd name="T96" fmla="*/ 261 w 7364"/>
                <a:gd name="T97" fmla="*/ 933 h 944"/>
                <a:gd name="T98" fmla="*/ 213 w 7364"/>
                <a:gd name="T99" fmla="*/ 236 h 944"/>
                <a:gd name="T100" fmla="*/ 6715 w 7364"/>
                <a:gd name="T101" fmla="*/ 0 h 944"/>
                <a:gd name="T102" fmla="*/ 6715 w 7364"/>
                <a:gd name="T103" fmla="*/ 828 h 944"/>
                <a:gd name="T104" fmla="*/ 6325 w 7364"/>
                <a:gd name="T105" fmla="*/ 900 h 944"/>
                <a:gd name="T106" fmla="*/ 6465 w 7364"/>
                <a:gd name="T107" fmla="*/ 306 h 944"/>
                <a:gd name="T108" fmla="*/ 6505 w 7364"/>
                <a:gd name="T109" fmla="*/ 4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64" h="944">
                  <a:moveTo>
                    <a:pt x="7182" y="350"/>
                  </a:moveTo>
                  <a:cubicBezTo>
                    <a:pt x="7138" y="350"/>
                    <a:pt x="7096" y="372"/>
                    <a:pt x="7055" y="416"/>
                  </a:cubicBezTo>
                  <a:cubicBezTo>
                    <a:pt x="7015" y="461"/>
                    <a:pt x="6983" y="521"/>
                    <a:pt x="6962" y="596"/>
                  </a:cubicBezTo>
                  <a:cubicBezTo>
                    <a:pt x="7023" y="596"/>
                    <a:pt x="7076" y="590"/>
                    <a:pt x="7120" y="580"/>
                  </a:cubicBezTo>
                  <a:cubicBezTo>
                    <a:pt x="7163" y="569"/>
                    <a:pt x="7197" y="552"/>
                    <a:pt x="7221" y="529"/>
                  </a:cubicBezTo>
                  <a:cubicBezTo>
                    <a:pt x="7244" y="506"/>
                    <a:pt x="7256" y="474"/>
                    <a:pt x="7256" y="435"/>
                  </a:cubicBezTo>
                  <a:cubicBezTo>
                    <a:pt x="7256" y="408"/>
                    <a:pt x="7250" y="387"/>
                    <a:pt x="7237" y="372"/>
                  </a:cubicBezTo>
                  <a:cubicBezTo>
                    <a:pt x="7225" y="357"/>
                    <a:pt x="7207" y="350"/>
                    <a:pt x="7182" y="350"/>
                  </a:cubicBezTo>
                  <a:close/>
                  <a:moveTo>
                    <a:pt x="6404" y="350"/>
                  </a:moveTo>
                  <a:cubicBezTo>
                    <a:pt x="6359" y="350"/>
                    <a:pt x="6319" y="368"/>
                    <a:pt x="6284" y="404"/>
                  </a:cubicBezTo>
                  <a:cubicBezTo>
                    <a:pt x="6249" y="439"/>
                    <a:pt x="6221" y="488"/>
                    <a:pt x="6201" y="549"/>
                  </a:cubicBezTo>
                  <a:cubicBezTo>
                    <a:pt x="6181" y="610"/>
                    <a:pt x="6171" y="670"/>
                    <a:pt x="6171" y="731"/>
                  </a:cubicBezTo>
                  <a:cubicBezTo>
                    <a:pt x="6171" y="776"/>
                    <a:pt x="6177" y="810"/>
                    <a:pt x="6189" y="832"/>
                  </a:cubicBezTo>
                  <a:cubicBezTo>
                    <a:pt x="6202" y="855"/>
                    <a:pt x="6222" y="866"/>
                    <a:pt x="6252" y="866"/>
                  </a:cubicBezTo>
                  <a:cubicBezTo>
                    <a:pt x="6265" y="866"/>
                    <a:pt x="6279" y="863"/>
                    <a:pt x="6293" y="857"/>
                  </a:cubicBezTo>
                  <a:cubicBezTo>
                    <a:pt x="6307" y="851"/>
                    <a:pt x="6321" y="842"/>
                    <a:pt x="6336" y="829"/>
                  </a:cubicBezTo>
                  <a:cubicBezTo>
                    <a:pt x="6351" y="816"/>
                    <a:pt x="6366" y="800"/>
                    <a:pt x="6380" y="781"/>
                  </a:cubicBezTo>
                  <a:cubicBezTo>
                    <a:pt x="6395" y="762"/>
                    <a:pt x="6408" y="743"/>
                    <a:pt x="6421" y="725"/>
                  </a:cubicBezTo>
                  <a:cubicBezTo>
                    <a:pt x="6433" y="706"/>
                    <a:pt x="6444" y="683"/>
                    <a:pt x="6454" y="657"/>
                  </a:cubicBezTo>
                  <a:cubicBezTo>
                    <a:pt x="6465" y="631"/>
                    <a:pt x="6474" y="600"/>
                    <a:pt x="6481" y="564"/>
                  </a:cubicBezTo>
                  <a:lnTo>
                    <a:pt x="6487" y="536"/>
                  </a:lnTo>
                  <a:cubicBezTo>
                    <a:pt x="6494" y="504"/>
                    <a:pt x="6497" y="475"/>
                    <a:pt x="6497" y="447"/>
                  </a:cubicBezTo>
                  <a:cubicBezTo>
                    <a:pt x="6497" y="413"/>
                    <a:pt x="6490" y="388"/>
                    <a:pt x="6475" y="373"/>
                  </a:cubicBezTo>
                  <a:cubicBezTo>
                    <a:pt x="6461" y="357"/>
                    <a:pt x="6437" y="350"/>
                    <a:pt x="6404" y="350"/>
                  </a:cubicBezTo>
                  <a:close/>
                  <a:moveTo>
                    <a:pt x="3421" y="350"/>
                  </a:moveTo>
                  <a:cubicBezTo>
                    <a:pt x="3376" y="350"/>
                    <a:pt x="3336" y="368"/>
                    <a:pt x="3300" y="404"/>
                  </a:cubicBezTo>
                  <a:cubicBezTo>
                    <a:pt x="3265" y="440"/>
                    <a:pt x="3237" y="488"/>
                    <a:pt x="3217" y="549"/>
                  </a:cubicBezTo>
                  <a:cubicBezTo>
                    <a:pt x="3197" y="610"/>
                    <a:pt x="3187" y="670"/>
                    <a:pt x="3187" y="731"/>
                  </a:cubicBezTo>
                  <a:cubicBezTo>
                    <a:pt x="3187" y="776"/>
                    <a:pt x="3193" y="810"/>
                    <a:pt x="3205" y="832"/>
                  </a:cubicBezTo>
                  <a:cubicBezTo>
                    <a:pt x="3218" y="855"/>
                    <a:pt x="3238" y="866"/>
                    <a:pt x="3268" y="866"/>
                  </a:cubicBezTo>
                  <a:cubicBezTo>
                    <a:pt x="3296" y="866"/>
                    <a:pt x="3324" y="853"/>
                    <a:pt x="3352" y="829"/>
                  </a:cubicBezTo>
                  <a:cubicBezTo>
                    <a:pt x="3380" y="804"/>
                    <a:pt x="3408" y="768"/>
                    <a:pt x="3438" y="723"/>
                  </a:cubicBezTo>
                  <a:cubicBezTo>
                    <a:pt x="3467" y="677"/>
                    <a:pt x="3488" y="624"/>
                    <a:pt x="3500" y="564"/>
                  </a:cubicBezTo>
                  <a:lnTo>
                    <a:pt x="3506" y="536"/>
                  </a:lnTo>
                  <a:cubicBezTo>
                    <a:pt x="3510" y="518"/>
                    <a:pt x="3512" y="502"/>
                    <a:pt x="3514" y="489"/>
                  </a:cubicBezTo>
                  <a:cubicBezTo>
                    <a:pt x="3515" y="476"/>
                    <a:pt x="3515" y="462"/>
                    <a:pt x="3515" y="447"/>
                  </a:cubicBezTo>
                  <a:cubicBezTo>
                    <a:pt x="3515" y="413"/>
                    <a:pt x="3508" y="389"/>
                    <a:pt x="3494" y="373"/>
                  </a:cubicBezTo>
                  <a:cubicBezTo>
                    <a:pt x="3480" y="358"/>
                    <a:pt x="3455" y="350"/>
                    <a:pt x="3421" y="350"/>
                  </a:cubicBezTo>
                  <a:close/>
                  <a:moveTo>
                    <a:pt x="1357" y="350"/>
                  </a:moveTo>
                  <a:cubicBezTo>
                    <a:pt x="1312" y="350"/>
                    <a:pt x="1272" y="368"/>
                    <a:pt x="1236" y="404"/>
                  </a:cubicBezTo>
                  <a:cubicBezTo>
                    <a:pt x="1201" y="440"/>
                    <a:pt x="1173" y="488"/>
                    <a:pt x="1153" y="549"/>
                  </a:cubicBezTo>
                  <a:cubicBezTo>
                    <a:pt x="1133" y="610"/>
                    <a:pt x="1123" y="670"/>
                    <a:pt x="1123" y="731"/>
                  </a:cubicBezTo>
                  <a:cubicBezTo>
                    <a:pt x="1123" y="776"/>
                    <a:pt x="1129" y="810"/>
                    <a:pt x="1141" y="832"/>
                  </a:cubicBezTo>
                  <a:cubicBezTo>
                    <a:pt x="1154" y="855"/>
                    <a:pt x="1174" y="866"/>
                    <a:pt x="1204" y="866"/>
                  </a:cubicBezTo>
                  <a:cubicBezTo>
                    <a:pt x="1232" y="866"/>
                    <a:pt x="1260" y="853"/>
                    <a:pt x="1288" y="829"/>
                  </a:cubicBezTo>
                  <a:cubicBezTo>
                    <a:pt x="1316" y="804"/>
                    <a:pt x="1344" y="768"/>
                    <a:pt x="1374" y="723"/>
                  </a:cubicBezTo>
                  <a:cubicBezTo>
                    <a:pt x="1403" y="677"/>
                    <a:pt x="1424" y="624"/>
                    <a:pt x="1436" y="564"/>
                  </a:cubicBezTo>
                  <a:lnTo>
                    <a:pt x="1442" y="536"/>
                  </a:lnTo>
                  <a:cubicBezTo>
                    <a:pt x="1446" y="518"/>
                    <a:pt x="1448" y="502"/>
                    <a:pt x="1450" y="489"/>
                  </a:cubicBezTo>
                  <a:cubicBezTo>
                    <a:pt x="1451" y="476"/>
                    <a:pt x="1451" y="462"/>
                    <a:pt x="1451" y="447"/>
                  </a:cubicBezTo>
                  <a:cubicBezTo>
                    <a:pt x="1451" y="413"/>
                    <a:pt x="1444" y="389"/>
                    <a:pt x="1430" y="373"/>
                  </a:cubicBezTo>
                  <a:cubicBezTo>
                    <a:pt x="1416" y="358"/>
                    <a:pt x="1391" y="350"/>
                    <a:pt x="1357" y="350"/>
                  </a:cubicBezTo>
                  <a:close/>
                  <a:moveTo>
                    <a:pt x="4537" y="303"/>
                  </a:moveTo>
                  <a:lnTo>
                    <a:pt x="4576" y="303"/>
                  </a:lnTo>
                  <a:lnTo>
                    <a:pt x="4482" y="722"/>
                  </a:lnTo>
                  <a:cubicBezTo>
                    <a:pt x="4472" y="765"/>
                    <a:pt x="4468" y="797"/>
                    <a:pt x="4468" y="819"/>
                  </a:cubicBezTo>
                  <a:cubicBezTo>
                    <a:pt x="4468" y="836"/>
                    <a:pt x="4470" y="849"/>
                    <a:pt x="4476" y="857"/>
                  </a:cubicBezTo>
                  <a:cubicBezTo>
                    <a:pt x="4482" y="864"/>
                    <a:pt x="4491" y="868"/>
                    <a:pt x="4503" y="868"/>
                  </a:cubicBezTo>
                  <a:cubicBezTo>
                    <a:pt x="4516" y="868"/>
                    <a:pt x="4530" y="863"/>
                    <a:pt x="4545" y="852"/>
                  </a:cubicBezTo>
                  <a:cubicBezTo>
                    <a:pt x="4559" y="842"/>
                    <a:pt x="4580" y="821"/>
                    <a:pt x="4607" y="791"/>
                  </a:cubicBezTo>
                  <a:lnTo>
                    <a:pt x="4644" y="828"/>
                  </a:lnTo>
                  <a:cubicBezTo>
                    <a:pt x="4602" y="873"/>
                    <a:pt x="4567" y="903"/>
                    <a:pt x="4541" y="919"/>
                  </a:cubicBezTo>
                  <a:cubicBezTo>
                    <a:pt x="4514" y="935"/>
                    <a:pt x="4484" y="943"/>
                    <a:pt x="4451" y="943"/>
                  </a:cubicBezTo>
                  <a:cubicBezTo>
                    <a:pt x="4423" y="943"/>
                    <a:pt x="4400" y="933"/>
                    <a:pt x="4384" y="912"/>
                  </a:cubicBezTo>
                  <a:cubicBezTo>
                    <a:pt x="4367" y="892"/>
                    <a:pt x="4358" y="865"/>
                    <a:pt x="4358" y="833"/>
                  </a:cubicBezTo>
                  <a:cubicBezTo>
                    <a:pt x="4358" y="800"/>
                    <a:pt x="4364" y="758"/>
                    <a:pt x="4376" y="707"/>
                  </a:cubicBezTo>
                  <a:lnTo>
                    <a:pt x="4425" y="493"/>
                  </a:lnTo>
                  <a:cubicBezTo>
                    <a:pt x="4435" y="450"/>
                    <a:pt x="4440" y="417"/>
                    <a:pt x="4440" y="395"/>
                  </a:cubicBezTo>
                  <a:cubicBezTo>
                    <a:pt x="4440" y="376"/>
                    <a:pt x="4436" y="363"/>
                    <a:pt x="4426" y="356"/>
                  </a:cubicBezTo>
                  <a:cubicBezTo>
                    <a:pt x="4417" y="349"/>
                    <a:pt x="4399" y="345"/>
                    <a:pt x="4371" y="344"/>
                  </a:cubicBezTo>
                  <a:lnTo>
                    <a:pt x="4378" y="309"/>
                  </a:lnTo>
                  <a:lnTo>
                    <a:pt x="4537" y="303"/>
                  </a:lnTo>
                  <a:close/>
                  <a:moveTo>
                    <a:pt x="2047" y="299"/>
                  </a:moveTo>
                  <a:cubicBezTo>
                    <a:pt x="2087" y="299"/>
                    <a:pt x="2124" y="301"/>
                    <a:pt x="2157" y="306"/>
                  </a:cubicBezTo>
                  <a:cubicBezTo>
                    <a:pt x="2191" y="311"/>
                    <a:pt x="2224" y="319"/>
                    <a:pt x="2257" y="331"/>
                  </a:cubicBezTo>
                  <a:lnTo>
                    <a:pt x="2227" y="468"/>
                  </a:lnTo>
                  <a:lnTo>
                    <a:pt x="2175" y="468"/>
                  </a:lnTo>
                  <a:cubicBezTo>
                    <a:pt x="2170" y="429"/>
                    <a:pt x="2157" y="400"/>
                    <a:pt x="2136" y="380"/>
                  </a:cubicBezTo>
                  <a:cubicBezTo>
                    <a:pt x="2116" y="360"/>
                    <a:pt x="2083" y="350"/>
                    <a:pt x="2039" y="350"/>
                  </a:cubicBezTo>
                  <a:cubicBezTo>
                    <a:pt x="2005" y="350"/>
                    <a:pt x="1977" y="359"/>
                    <a:pt x="1955" y="376"/>
                  </a:cubicBezTo>
                  <a:cubicBezTo>
                    <a:pt x="1934" y="394"/>
                    <a:pt x="1923" y="417"/>
                    <a:pt x="1923" y="446"/>
                  </a:cubicBezTo>
                  <a:cubicBezTo>
                    <a:pt x="1923" y="461"/>
                    <a:pt x="1926" y="475"/>
                    <a:pt x="1932" y="487"/>
                  </a:cubicBezTo>
                  <a:cubicBezTo>
                    <a:pt x="1937" y="499"/>
                    <a:pt x="1948" y="512"/>
                    <a:pt x="1965" y="527"/>
                  </a:cubicBezTo>
                  <a:cubicBezTo>
                    <a:pt x="1981" y="541"/>
                    <a:pt x="2007" y="559"/>
                    <a:pt x="2042" y="579"/>
                  </a:cubicBezTo>
                  <a:cubicBezTo>
                    <a:pt x="2069" y="596"/>
                    <a:pt x="2091" y="611"/>
                    <a:pt x="2107" y="625"/>
                  </a:cubicBezTo>
                  <a:cubicBezTo>
                    <a:pt x="2124" y="638"/>
                    <a:pt x="2137" y="652"/>
                    <a:pt x="2147" y="666"/>
                  </a:cubicBezTo>
                  <a:cubicBezTo>
                    <a:pt x="2156" y="679"/>
                    <a:pt x="2163" y="693"/>
                    <a:pt x="2167" y="708"/>
                  </a:cubicBezTo>
                  <a:cubicBezTo>
                    <a:pt x="2172" y="723"/>
                    <a:pt x="2174" y="741"/>
                    <a:pt x="2174" y="763"/>
                  </a:cubicBezTo>
                  <a:cubicBezTo>
                    <a:pt x="2174" y="801"/>
                    <a:pt x="2164" y="835"/>
                    <a:pt x="2143" y="862"/>
                  </a:cubicBezTo>
                  <a:cubicBezTo>
                    <a:pt x="2122" y="890"/>
                    <a:pt x="2094" y="910"/>
                    <a:pt x="2059" y="924"/>
                  </a:cubicBezTo>
                  <a:cubicBezTo>
                    <a:pt x="2023" y="937"/>
                    <a:pt x="1983" y="944"/>
                    <a:pt x="1938" y="944"/>
                  </a:cubicBezTo>
                  <a:cubicBezTo>
                    <a:pt x="1902" y="944"/>
                    <a:pt x="1866" y="941"/>
                    <a:pt x="1831" y="936"/>
                  </a:cubicBezTo>
                  <a:cubicBezTo>
                    <a:pt x="1797" y="930"/>
                    <a:pt x="1758" y="921"/>
                    <a:pt x="1715" y="908"/>
                  </a:cubicBezTo>
                  <a:lnTo>
                    <a:pt x="1747" y="766"/>
                  </a:lnTo>
                  <a:lnTo>
                    <a:pt x="1798" y="766"/>
                  </a:lnTo>
                  <a:cubicBezTo>
                    <a:pt x="1799" y="808"/>
                    <a:pt x="1811" y="839"/>
                    <a:pt x="1833" y="861"/>
                  </a:cubicBezTo>
                  <a:cubicBezTo>
                    <a:pt x="1855" y="882"/>
                    <a:pt x="1889" y="893"/>
                    <a:pt x="1937" y="893"/>
                  </a:cubicBezTo>
                  <a:cubicBezTo>
                    <a:pt x="1978" y="893"/>
                    <a:pt x="2010" y="883"/>
                    <a:pt x="2033" y="865"/>
                  </a:cubicBezTo>
                  <a:cubicBezTo>
                    <a:pt x="2057" y="846"/>
                    <a:pt x="2068" y="820"/>
                    <a:pt x="2068" y="786"/>
                  </a:cubicBezTo>
                  <a:cubicBezTo>
                    <a:pt x="2068" y="767"/>
                    <a:pt x="2065" y="750"/>
                    <a:pt x="2058" y="736"/>
                  </a:cubicBezTo>
                  <a:cubicBezTo>
                    <a:pt x="2052" y="721"/>
                    <a:pt x="2041" y="708"/>
                    <a:pt x="2027" y="695"/>
                  </a:cubicBezTo>
                  <a:cubicBezTo>
                    <a:pt x="2012" y="682"/>
                    <a:pt x="1988" y="666"/>
                    <a:pt x="1956" y="646"/>
                  </a:cubicBezTo>
                  <a:cubicBezTo>
                    <a:pt x="1922" y="625"/>
                    <a:pt x="1896" y="607"/>
                    <a:pt x="1877" y="590"/>
                  </a:cubicBezTo>
                  <a:cubicBezTo>
                    <a:pt x="1858" y="574"/>
                    <a:pt x="1844" y="556"/>
                    <a:pt x="1834" y="537"/>
                  </a:cubicBezTo>
                  <a:cubicBezTo>
                    <a:pt x="1825" y="517"/>
                    <a:pt x="1820" y="495"/>
                    <a:pt x="1820" y="470"/>
                  </a:cubicBezTo>
                  <a:cubicBezTo>
                    <a:pt x="1820" y="435"/>
                    <a:pt x="1829" y="405"/>
                    <a:pt x="1847" y="379"/>
                  </a:cubicBezTo>
                  <a:cubicBezTo>
                    <a:pt x="1866" y="354"/>
                    <a:pt x="1892" y="334"/>
                    <a:pt x="1927" y="320"/>
                  </a:cubicBezTo>
                  <a:cubicBezTo>
                    <a:pt x="1961" y="306"/>
                    <a:pt x="2001" y="299"/>
                    <a:pt x="2047" y="299"/>
                  </a:cubicBezTo>
                  <a:close/>
                  <a:moveTo>
                    <a:pt x="7206" y="298"/>
                  </a:moveTo>
                  <a:cubicBezTo>
                    <a:pt x="7258" y="298"/>
                    <a:pt x="7298" y="309"/>
                    <a:pt x="7324" y="330"/>
                  </a:cubicBezTo>
                  <a:cubicBezTo>
                    <a:pt x="7350" y="352"/>
                    <a:pt x="7364" y="385"/>
                    <a:pt x="7364" y="430"/>
                  </a:cubicBezTo>
                  <a:cubicBezTo>
                    <a:pt x="7364" y="504"/>
                    <a:pt x="7329" y="559"/>
                    <a:pt x="7259" y="596"/>
                  </a:cubicBezTo>
                  <a:cubicBezTo>
                    <a:pt x="7190" y="633"/>
                    <a:pt x="7087" y="652"/>
                    <a:pt x="6951" y="652"/>
                  </a:cubicBezTo>
                  <a:cubicBezTo>
                    <a:pt x="6945" y="678"/>
                    <a:pt x="6943" y="706"/>
                    <a:pt x="6943" y="737"/>
                  </a:cubicBezTo>
                  <a:cubicBezTo>
                    <a:pt x="6943" y="782"/>
                    <a:pt x="6952" y="815"/>
                    <a:pt x="6970" y="836"/>
                  </a:cubicBezTo>
                  <a:cubicBezTo>
                    <a:pt x="6987" y="857"/>
                    <a:pt x="7017" y="867"/>
                    <a:pt x="7057" y="867"/>
                  </a:cubicBezTo>
                  <a:cubicBezTo>
                    <a:pt x="7097" y="867"/>
                    <a:pt x="7133" y="858"/>
                    <a:pt x="7166" y="841"/>
                  </a:cubicBezTo>
                  <a:cubicBezTo>
                    <a:pt x="7198" y="824"/>
                    <a:pt x="7232" y="797"/>
                    <a:pt x="7268" y="761"/>
                  </a:cubicBezTo>
                  <a:lnTo>
                    <a:pt x="7309" y="803"/>
                  </a:lnTo>
                  <a:cubicBezTo>
                    <a:pt x="7267" y="850"/>
                    <a:pt x="7224" y="885"/>
                    <a:pt x="7181" y="908"/>
                  </a:cubicBezTo>
                  <a:cubicBezTo>
                    <a:pt x="7137" y="932"/>
                    <a:pt x="7087" y="943"/>
                    <a:pt x="7030" y="943"/>
                  </a:cubicBezTo>
                  <a:cubicBezTo>
                    <a:pt x="6966" y="943"/>
                    <a:pt x="6918" y="924"/>
                    <a:pt x="6883" y="886"/>
                  </a:cubicBezTo>
                  <a:cubicBezTo>
                    <a:pt x="6849" y="847"/>
                    <a:pt x="6831" y="794"/>
                    <a:pt x="6831" y="725"/>
                  </a:cubicBezTo>
                  <a:cubicBezTo>
                    <a:pt x="6831" y="678"/>
                    <a:pt x="6840" y="628"/>
                    <a:pt x="6856" y="575"/>
                  </a:cubicBezTo>
                  <a:cubicBezTo>
                    <a:pt x="6873" y="522"/>
                    <a:pt x="6898" y="474"/>
                    <a:pt x="6932" y="432"/>
                  </a:cubicBezTo>
                  <a:cubicBezTo>
                    <a:pt x="6966" y="389"/>
                    <a:pt x="7007" y="356"/>
                    <a:pt x="7054" y="333"/>
                  </a:cubicBezTo>
                  <a:cubicBezTo>
                    <a:pt x="7102" y="310"/>
                    <a:pt x="7152" y="298"/>
                    <a:pt x="7206" y="298"/>
                  </a:cubicBezTo>
                  <a:close/>
                  <a:moveTo>
                    <a:pt x="5429" y="298"/>
                  </a:moveTo>
                  <a:cubicBezTo>
                    <a:pt x="5457" y="298"/>
                    <a:pt x="5479" y="308"/>
                    <a:pt x="5495" y="326"/>
                  </a:cubicBezTo>
                  <a:cubicBezTo>
                    <a:pt x="5511" y="345"/>
                    <a:pt x="5519" y="370"/>
                    <a:pt x="5519" y="402"/>
                  </a:cubicBezTo>
                  <a:cubicBezTo>
                    <a:pt x="5519" y="436"/>
                    <a:pt x="5513" y="479"/>
                    <a:pt x="5499" y="530"/>
                  </a:cubicBezTo>
                  <a:lnTo>
                    <a:pt x="5471" y="643"/>
                  </a:lnTo>
                  <a:cubicBezTo>
                    <a:pt x="5463" y="672"/>
                    <a:pt x="5458" y="694"/>
                    <a:pt x="5455" y="711"/>
                  </a:cubicBezTo>
                  <a:cubicBezTo>
                    <a:pt x="5451" y="727"/>
                    <a:pt x="5449" y="741"/>
                    <a:pt x="5447" y="752"/>
                  </a:cubicBezTo>
                  <a:cubicBezTo>
                    <a:pt x="5446" y="764"/>
                    <a:pt x="5445" y="774"/>
                    <a:pt x="5445" y="782"/>
                  </a:cubicBezTo>
                  <a:cubicBezTo>
                    <a:pt x="5445" y="812"/>
                    <a:pt x="5450" y="833"/>
                    <a:pt x="5460" y="847"/>
                  </a:cubicBezTo>
                  <a:cubicBezTo>
                    <a:pt x="5470" y="860"/>
                    <a:pt x="5486" y="866"/>
                    <a:pt x="5509" y="866"/>
                  </a:cubicBezTo>
                  <a:cubicBezTo>
                    <a:pt x="5527" y="866"/>
                    <a:pt x="5547" y="859"/>
                    <a:pt x="5568" y="845"/>
                  </a:cubicBezTo>
                  <a:cubicBezTo>
                    <a:pt x="5589" y="830"/>
                    <a:pt x="5612" y="808"/>
                    <a:pt x="5635" y="779"/>
                  </a:cubicBezTo>
                  <a:cubicBezTo>
                    <a:pt x="5659" y="749"/>
                    <a:pt x="5678" y="721"/>
                    <a:pt x="5692" y="693"/>
                  </a:cubicBezTo>
                  <a:cubicBezTo>
                    <a:pt x="5707" y="666"/>
                    <a:pt x="5718" y="632"/>
                    <a:pt x="5728" y="591"/>
                  </a:cubicBezTo>
                  <a:lnTo>
                    <a:pt x="5790" y="309"/>
                  </a:lnTo>
                  <a:lnTo>
                    <a:pt x="5902" y="309"/>
                  </a:lnTo>
                  <a:lnTo>
                    <a:pt x="5807" y="722"/>
                  </a:lnTo>
                  <a:cubicBezTo>
                    <a:pt x="5798" y="764"/>
                    <a:pt x="5793" y="796"/>
                    <a:pt x="5793" y="819"/>
                  </a:cubicBezTo>
                  <a:cubicBezTo>
                    <a:pt x="5793" y="836"/>
                    <a:pt x="5796" y="849"/>
                    <a:pt x="5801" y="857"/>
                  </a:cubicBezTo>
                  <a:cubicBezTo>
                    <a:pt x="5807" y="864"/>
                    <a:pt x="5816" y="868"/>
                    <a:pt x="5828" y="868"/>
                  </a:cubicBezTo>
                  <a:cubicBezTo>
                    <a:pt x="5841" y="868"/>
                    <a:pt x="5855" y="863"/>
                    <a:pt x="5870" y="852"/>
                  </a:cubicBezTo>
                  <a:cubicBezTo>
                    <a:pt x="5885" y="842"/>
                    <a:pt x="5905" y="821"/>
                    <a:pt x="5932" y="791"/>
                  </a:cubicBezTo>
                  <a:lnTo>
                    <a:pt x="5970" y="828"/>
                  </a:lnTo>
                  <a:cubicBezTo>
                    <a:pt x="5930" y="870"/>
                    <a:pt x="5896" y="900"/>
                    <a:pt x="5868" y="917"/>
                  </a:cubicBezTo>
                  <a:cubicBezTo>
                    <a:pt x="5841" y="935"/>
                    <a:pt x="5811" y="943"/>
                    <a:pt x="5780" y="943"/>
                  </a:cubicBezTo>
                  <a:cubicBezTo>
                    <a:pt x="5753" y="943"/>
                    <a:pt x="5731" y="934"/>
                    <a:pt x="5715" y="917"/>
                  </a:cubicBezTo>
                  <a:cubicBezTo>
                    <a:pt x="5699" y="899"/>
                    <a:pt x="5691" y="875"/>
                    <a:pt x="5691" y="846"/>
                  </a:cubicBezTo>
                  <a:cubicBezTo>
                    <a:pt x="5691" y="822"/>
                    <a:pt x="5696" y="796"/>
                    <a:pt x="5707" y="769"/>
                  </a:cubicBezTo>
                  <a:lnTo>
                    <a:pt x="5699" y="766"/>
                  </a:lnTo>
                  <a:cubicBezTo>
                    <a:pt x="5656" y="826"/>
                    <a:pt x="5615" y="871"/>
                    <a:pt x="5577" y="900"/>
                  </a:cubicBezTo>
                  <a:cubicBezTo>
                    <a:pt x="5538" y="928"/>
                    <a:pt x="5499" y="943"/>
                    <a:pt x="5458" y="943"/>
                  </a:cubicBezTo>
                  <a:cubicBezTo>
                    <a:pt x="5418" y="943"/>
                    <a:pt x="5387" y="931"/>
                    <a:pt x="5365" y="908"/>
                  </a:cubicBezTo>
                  <a:cubicBezTo>
                    <a:pt x="5343" y="885"/>
                    <a:pt x="5332" y="852"/>
                    <a:pt x="5332" y="811"/>
                  </a:cubicBezTo>
                  <a:cubicBezTo>
                    <a:pt x="5332" y="784"/>
                    <a:pt x="5339" y="745"/>
                    <a:pt x="5351" y="694"/>
                  </a:cubicBezTo>
                  <a:lnTo>
                    <a:pt x="5394" y="523"/>
                  </a:lnTo>
                  <a:cubicBezTo>
                    <a:pt x="5405" y="476"/>
                    <a:pt x="5411" y="442"/>
                    <a:pt x="5411" y="423"/>
                  </a:cubicBezTo>
                  <a:cubicBezTo>
                    <a:pt x="5411" y="405"/>
                    <a:pt x="5408" y="393"/>
                    <a:pt x="5403" y="385"/>
                  </a:cubicBezTo>
                  <a:cubicBezTo>
                    <a:pt x="5397" y="377"/>
                    <a:pt x="5388" y="373"/>
                    <a:pt x="5376" y="373"/>
                  </a:cubicBezTo>
                  <a:cubicBezTo>
                    <a:pt x="5362" y="373"/>
                    <a:pt x="5348" y="379"/>
                    <a:pt x="5333" y="390"/>
                  </a:cubicBezTo>
                  <a:cubicBezTo>
                    <a:pt x="5318" y="401"/>
                    <a:pt x="5298" y="421"/>
                    <a:pt x="5272" y="450"/>
                  </a:cubicBezTo>
                  <a:lnTo>
                    <a:pt x="5234" y="414"/>
                  </a:lnTo>
                  <a:cubicBezTo>
                    <a:pt x="5271" y="376"/>
                    <a:pt x="5299" y="351"/>
                    <a:pt x="5318" y="337"/>
                  </a:cubicBezTo>
                  <a:cubicBezTo>
                    <a:pt x="5337" y="323"/>
                    <a:pt x="5355" y="313"/>
                    <a:pt x="5372" y="307"/>
                  </a:cubicBezTo>
                  <a:cubicBezTo>
                    <a:pt x="5389" y="301"/>
                    <a:pt x="5408" y="298"/>
                    <a:pt x="5429" y="298"/>
                  </a:cubicBezTo>
                  <a:close/>
                  <a:moveTo>
                    <a:pt x="3408" y="298"/>
                  </a:moveTo>
                  <a:cubicBezTo>
                    <a:pt x="3436" y="298"/>
                    <a:pt x="3463" y="301"/>
                    <a:pt x="3487" y="308"/>
                  </a:cubicBezTo>
                  <a:cubicBezTo>
                    <a:pt x="3512" y="314"/>
                    <a:pt x="3537" y="325"/>
                    <a:pt x="3563" y="341"/>
                  </a:cubicBezTo>
                  <a:lnTo>
                    <a:pt x="3623" y="298"/>
                  </a:lnTo>
                  <a:lnTo>
                    <a:pt x="3665" y="309"/>
                  </a:lnTo>
                  <a:lnTo>
                    <a:pt x="3569" y="722"/>
                  </a:lnTo>
                  <a:cubicBezTo>
                    <a:pt x="3559" y="764"/>
                    <a:pt x="3555" y="796"/>
                    <a:pt x="3555" y="819"/>
                  </a:cubicBezTo>
                  <a:cubicBezTo>
                    <a:pt x="3555" y="836"/>
                    <a:pt x="3557" y="849"/>
                    <a:pt x="3563" y="857"/>
                  </a:cubicBezTo>
                  <a:cubicBezTo>
                    <a:pt x="3569" y="864"/>
                    <a:pt x="3578" y="868"/>
                    <a:pt x="3590" y="868"/>
                  </a:cubicBezTo>
                  <a:cubicBezTo>
                    <a:pt x="3603" y="868"/>
                    <a:pt x="3617" y="863"/>
                    <a:pt x="3632" y="852"/>
                  </a:cubicBezTo>
                  <a:cubicBezTo>
                    <a:pt x="3646" y="842"/>
                    <a:pt x="3667" y="821"/>
                    <a:pt x="3694" y="791"/>
                  </a:cubicBezTo>
                  <a:lnTo>
                    <a:pt x="3731" y="828"/>
                  </a:lnTo>
                  <a:cubicBezTo>
                    <a:pt x="3692" y="870"/>
                    <a:pt x="3659" y="899"/>
                    <a:pt x="3631" y="917"/>
                  </a:cubicBezTo>
                  <a:cubicBezTo>
                    <a:pt x="3604" y="935"/>
                    <a:pt x="3574" y="943"/>
                    <a:pt x="3542" y="943"/>
                  </a:cubicBezTo>
                  <a:cubicBezTo>
                    <a:pt x="3515" y="943"/>
                    <a:pt x="3493" y="934"/>
                    <a:pt x="3477" y="917"/>
                  </a:cubicBezTo>
                  <a:cubicBezTo>
                    <a:pt x="3461" y="899"/>
                    <a:pt x="3453" y="875"/>
                    <a:pt x="3453" y="846"/>
                  </a:cubicBezTo>
                  <a:cubicBezTo>
                    <a:pt x="3453" y="822"/>
                    <a:pt x="3458" y="796"/>
                    <a:pt x="3468" y="769"/>
                  </a:cubicBezTo>
                  <a:lnTo>
                    <a:pt x="3459" y="767"/>
                  </a:lnTo>
                  <a:cubicBezTo>
                    <a:pt x="3418" y="828"/>
                    <a:pt x="3378" y="872"/>
                    <a:pt x="3341" y="900"/>
                  </a:cubicBezTo>
                  <a:cubicBezTo>
                    <a:pt x="3303" y="929"/>
                    <a:pt x="3264" y="943"/>
                    <a:pt x="3222" y="943"/>
                  </a:cubicBezTo>
                  <a:cubicBezTo>
                    <a:pt x="3174" y="943"/>
                    <a:pt x="3137" y="925"/>
                    <a:pt x="3111" y="889"/>
                  </a:cubicBezTo>
                  <a:cubicBezTo>
                    <a:pt x="3084" y="853"/>
                    <a:pt x="3071" y="802"/>
                    <a:pt x="3071" y="737"/>
                  </a:cubicBezTo>
                  <a:cubicBezTo>
                    <a:pt x="3071" y="662"/>
                    <a:pt x="3086" y="590"/>
                    <a:pt x="3115" y="521"/>
                  </a:cubicBezTo>
                  <a:cubicBezTo>
                    <a:pt x="3145" y="452"/>
                    <a:pt x="3185" y="398"/>
                    <a:pt x="3236" y="358"/>
                  </a:cubicBezTo>
                  <a:cubicBezTo>
                    <a:pt x="3288" y="318"/>
                    <a:pt x="3345" y="298"/>
                    <a:pt x="3408" y="298"/>
                  </a:cubicBezTo>
                  <a:close/>
                  <a:moveTo>
                    <a:pt x="1344" y="298"/>
                  </a:moveTo>
                  <a:cubicBezTo>
                    <a:pt x="1372" y="298"/>
                    <a:pt x="1399" y="301"/>
                    <a:pt x="1423" y="308"/>
                  </a:cubicBezTo>
                  <a:cubicBezTo>
                    <a:pt x="1448" y="314"/>
                    <a:pt x="1473" y="325"/>
                    <a:pt x="1499" y="341"/>
                  </a:cubicBezTo>
                  <a:lnTo>
                    <a:pt x="1559" y="298"/>
                  </a:lnTo>
                  <a:lnTo>
                    <a:pt x="1601" y="309"/>
                  </a:lnTo>
                  <a:lnTo>
                    <a:pt x="1505" y="722"/>
                  </a:lnTo>
                  <a:cubicBezTo>
                    <a:pt x="1495" y="764"/>
                    <a:pt x="1491" y="796"/>
                    <a:pt x="1491" y="819"/>
                  </a:cubicBezTo>
                  <a:cubicBezTo>
                    <a:pt x="1491" y="836"/>
                    <a:pt x="1493" y="849"/>
                    <a:pt x="1499" y="857"/>
                  </a:cubicBezTo>
                  <a:cubicBezTo>
                    <a:pt x="1505" y="864"/>
                    <a:pt x="1514" y="868"/>
                    <a:pt x="1526" y="868"/>
                  </a:cubicBezTo>
                  <a:cubicBezTo>
                    <a:pt x="1539" y="868"/>
                    <a:pt x="1553" y="863"/>
                    <a:pt x="1568" y="852"/>
                  </a:cubicBezTo>
                  <a:cubicBezTo>
                    <a:pt x="1582" y="842"/>
                    <a:pt x="1603" y="821"/>
                    <a:pt x="1630" y="791"/>
                  </a:cubicBezTo>
                  <a:lnTo>
                    <a:pt x="1667" y="828"/>
                  </a:lnTo>
                  <a:cubicBezTo>
                    <a:pt x="1628" y="870"/>
                    <a:pt x="1595" y="899"/>
                    <a:pt x="1567" y="917"/>
                  </a:cubicBezTo>
                  <a:cubicBezTo>
                    <a:pt x="1540" y="935"/>
                    <a:pt x="1510" y="943"/>
                    <a:pt x="1478" y="943"/>
                  </a:cubicBezTo>
                  <a:cubicBezTo>
                    <a:pt x="1451" y="943"/>
                    <a:pt x="1429" y="934"/>
                    <a:pt x="1413" y="917"/>
                  </a:cubicBezTo>
                  <a:cubicBezTo>
                    <a:pt x="1397" y="899"/>
                    <a:pt x="1389" y="875"/>
                    <a:pt x="1389" y="846"/>
                  </a:cubicBezTo>
                  <a:cubicBezTo>
                    <a:pt x="1389" y="822"/>
                    <a:pt x="1394" y="796"/>
                    <a:pt x="1404" y="769"/>
                  </a:cubicBezTo>
                  <a:lnTo>
                    <a:pt x="1395" y="767"/>
                  </a:lnTo>
                  <a:cubicBezTo>
                    <a:pt x="1354" y="828"/>
                    <a:pt x="1314" y="872"/>
                    <a:pt x="1277" y="900"/>
                  </a:cubicBezTo>
                  <a:cubicBezTo>
                    <a:pt x="1239" y="929"/>
                    <a:pt x="1200" y="943"/>
                    <a:pt x="1158" y="943"/>
                  </a:cubicBezTo>
                  <a:cubicBezTo>
                    <a:pt x="1110" y="943"/>
                    <a:pt x="1073" y="925"/>
                    <a:pt x="1047" y="889"/>
                  </a:cubicBezTo>
                  <a:cubicBezTo>
                    <a:pt x="1020" y="853"/>
                    <a:pt x="1007" y="802"/>
                    <a:pt x="1007" y="737"/>
                  </a:cubicBezTo>
                  <a:cubicBezTo>
                    <a:pt x="1007" y="662"/>
                    <a:pt x="1022" y="590"/>
                    <a:pt x="1051" y="521"/>
                  </a:cubicBezTo>
                  <a:cubicBezTo>
                    <a:pt x="1081" y="452"/>
                    <a:pt x="1121" y="398"/>
                    <a:pt x="1172" y="358"/>
                  </a:cubicBezTo>
                  <a:cubicBezTo>
                    <a:pt x="1224" y="318"/>
                    <a:pt x="1281" y="298"/>
                    <a:pt x="1344" y="298"/>
                  </a:cubicBezTo>
                  <a:close/>
                  <a:moveTo>
                    <a:pt x="4946" y="148"/>
                  </a:moveTo>
                  <a:lnTo>
                    <a:pt x="5036" y="148"/>
                  </a:lnTo>
                  <a:lnTo>
                    <a:pt x="5000" y="309"/>
                  </a:lnTo>
                  <a:lnTo>
                    <a:pt x="5198" y="309"/>
                  </a:lnTo>
                  <a:lnTo>
                    <a:pt x="5184" y="375"/>
                  </a:lnTo>
                  <a:lnTo>
                    <a:pt x="4986" y="375"/>
                  </a:lnTo>
                  <a:lnTo>
                    <a:pt x="4928" y="628"/>
                  </a:lnTo>
                  <a:cubicBezTo>
                    <a:pt x="4916" y="677"/>
                    <a:pt x="4909" y="713"/>
                    <a:pt x="4906" y="734"/>
                  </a:cubicBezTo>
                  <a:cubicBezTo>
                    <a:pt x="4903" y="756"/>
                    <a:pt x="4901" y="773"/>
                    <a:pt x="4901" y="786"/>
                  </a:cubicBezTo>
                  <a:cubicBezTo>
                    <a:pt x="4901" y="840"/>
                    <a:pt x="4924" y="867"/>
                    <a:pt x="4969" y="867"/>
                  </a:cubicBezTo>
                  <a:cubicBezTo>
                    <a:pt x="4988" y="867"/>
                    <a:pt x="5008" y="860"/>
                    <a:pt x="5030" y="845"/>
                  </a:cubicBezTo>
                  <a:cubicBezTo>
                    <a:pt x="5051" y="831"/>
                    <a:pt x="5077" y="806"/>
                    <a:pt x="5106" y="771"/>
                  </a:cubicBezTo>
                  <a:lnTo>
                    <a:pt x="5144" y="810"/>
                  </a:lnTo>
                  <a:cubicBezTo>
                    <a:pt x="5106" y="855"/>
                    <a:pt x="5070" y="889"/>
                    <a:pt x="5035" y="911"/>
                  </a:cubicBezTo>
                  <a:cubicBezTo>
                    <a:pt x="5000" y="933"/>
                    <a:pt x="4963" y="943"/>
                    <a:pt x="4925" y="943"/>
                  </a:cubicBezTo>
                  <a:cubicBezTo>
                    <a:pt x="4834" y="943"/>
                    <a:pt x="4789" y="898"/>
                    <a:pt x="4789" y="806"/>
                  </a:cubicBezTo>
                  <a:cubicBezTo>
                    <a:pt x="4789" y="777"/>
                    <a:pt x="4792" y="746"/>
                    <a:pt x="4800" y="714"/>
                  </a:cubicBezTo>
                  <a:lnTo>
                    <a:pt x="4877" y="375"/>
                  </a:lnTo>
                  <a:lnTo>
                    <a:pt x="4767" y="375"/>
                  </a:lnTo>
                  <a:lnTo>
                    <a:pt x="4777" y="330"/>
                  </a:lnTo>
                  <a:cubicBezTo>
                    <a:pt x="4803" y="330"/>
                    <a:pt x="4822" y="328"/>
                    <a:pt x="4835" y="324"/>
                  </a:cubicBezTo>
                  <a:cubicBezTo>
                    <a:pt x="4848" y="321"/>
                    <a:pt x="4860" y="316"/>
                    <a:pt x="4869" y="310"/>
                  </a:cubicBezTo>
                  <a:cubicBezTo>
                    <a:pt x="4877" y="304"/>
                    <a:pt x="4886" y="295"/>
                    <a:pt x="4893" y="284"/>
                  </a:cubicBezTo>
                  <a:cubicBezTo>
                    <a:pt x="4900" y="273"/>
                    <a:pt x="4908" y="258"/>
                    <a:pt x="4914" y="241"/>
                  </a:cubicBezTo>
                  <a:cubicBezTo>
                    <a:pt x="4921" y="223"/>
                    <a:pt x="4932" y="192"/>
                    <a:pt x="4946" y="148"/>
                  </a:cubicBezTo>
                  <a:close/>
                  <a:moveTo>
                    <a:pt x="4002" y="148"/>
                  </a:moveTo>
                  <a:lnTo>
                    <a:pt x="4092" y="148"/>
                  </a:lnTo>
                  <a:lnTo>
                    <a:pt x="4056" y="309"/>
                  </a:lnTo>
                  <a:lnTo>
                    <a:pt x="4254" y="309"/>
                  </a:lnTo>
                  <a:lnTo>
                    <a:pt x="4240" y="375"/>
                  </a:lnTo>
                  <a:lnTo>
                    <a:pt x="4042" y="375"/>
                  </a:lnTo>
                  <a:lnTo>
                    <a:pt x="3984" y="628"/>
                  </a:lnTo>
                  <a:cubicBezTo>
                    <a:pt x="3972" y="677"/>
                    <a:pt x="3965" y="713"/>
                    <a:pt x="3962" y="734"/>
                  </a:cubicBezTo>
                  <a:cubicBezTo>
                    <a:pt x="3959" y="756"/>
                    <a:pt x="3957" y="773"/>
                    <a:pt x="3957" y="786"/>
                  </a:cubicBezTo>
                  <a:cubicBezTo>
                    <a:pt x="3957" y="840"/>
                    <a:pt x="3980" y="867"/>
                    <a:pt x="4025" y="867"/>
                  </a:cubicBezTo>
                  <a:cubicBezTo>
                    <a:pt x="4044" y="867"/>
                    <a:pt x="4064" y="860"/>
                    <a:pt x="4086" y="845"/>
                  </a:cubicBezTo>
                  <a:cubicBezTo>
                    <a:pt x="4107" y="831"/>
                    <a:pt x="4133" y="806"/>
                    <a:pt x="4162" y="771"/>
                  </a:cubicBezTo>
                  <a:lnTo>
                    <a:pt x="4200" y="810"/>
                  </a:lnTo>
                  <a:cubicBezTo>
                    <a:pt x="4162" y="855"/>
                    <a:pt x="4126" y="889"/>
                    <a:pt x="4091" y="911"/>
                  </a:cubicBezTo>
                  <a:cubicBezTo>
                    <a:pt x="4056" y="933"/>
                    <a:pt x="4019" y="943"/>
                    <a:pt x="3981" y="943"/>
                  </a:cubicBezTo>
                  <a:cubicBezTo>
                    <a:pt x="3890" y="943"/>
                    <a:pt x="3845" y="898"/>
                    <a:pt x="3845" y="806"/>
                  </a:cubicBezTo>
                  <a:cubicBezTo>
                    <a:pt x="3845" y="777"/>
                    <a:pt x="3848" y="746"/>
                    <a:pt x="3856" y="714"/>
                  </a:cubicBezTo>
                  <a:lnTo>
                    <a:pt x="3933" y="375"/>
                  </a:lnTo>
                  <a:lnTo>
                    <a:pt x="3823" y="375"/>
                  </a:lnTo>
                  <a:lnTo>
                    <a:pt x="3833" y="330"/>
                  </a:lnTo>
                  <a:cubicBezTo>
                    <a:pt x="3859" y="330"/>
                    <a:pt x="3878" y="328"/>
                    <a:pt x="3891" y="324"/>
                  </a:cubicBezTo>
                  <a:cubicBezTo>
                    <a:pt x="3904" y="321"/>
                    <a:pt x="3916" y="316"/>
                    <a:pt x="3925" y="310"/>
                  </a:cubicBezTo>
                  <a:cubicBezTo>
                    <a:pt x="3933" y="304"/>
                    <a:pt x="3942" y="295"/>
                    <a:pt x="3949" y="284"/>
                  </a:cubicBezTo>
                  <a:cubicBezTo>
                    <a:pt x="3956" y="273"/>
                    <a:pt x="3964" y="258"/>
                    <a:pt x="3970" y="241"/>
                  </a:cubicBezTo>
                  <a:cubicBezTo>
                    <a:pt x="3977" y="223"/>
                    <a:pt x="3988" y="192"/>
                    <a:pt x="4002" y="148"/>
                  </a:cubicBezTo>
                  <a:close/>
                  <a:moveTo>
                    <a:pt x="4520" y="54"/>
                  </a:moveTo>
                  <a:lnTo>
                    <a:pt x="4635" y="54"/>
                  </a:lnTo>
                  <a:lnTo>
                    <a:pt x="4605" y="180"/>
                  </a:lnTo>
                  <a:lnTo>
                    <a:pt x="4490" y="180"/>
                  </a:lnTo>
                  <a:lnTo>
                    <a:pt x="4520" y="54"/>
                  </a:lnTo>
                  <a:close/>
                  <a:moveTo>
                    <a:pt x="2507" y="43"/>
                  </a:moveTo>
                  <a:lnTo>
                    <a:pt x="2768" y="43"/>
                  </a:lnTo>
                  <a:lnTo>
                    <a:pt x="2761" y="74"/>
                  </a:lnTo>
                  <a:cubicBezTo>
                    <a:pt x="2744" y="78"/>
                    <a:pt x="2732" y="82"/>
                    <a:pt x="2725" y="86"/>
                  </a:cubicBezTo>
                  <a:cubicBezTo>
                    <a:pt x="2718" y="91"/>
                    <a:pt x="2711" y="97"/>
                    <a:pt x="2706" y="106"/>
                  </a:cubicBezTo>
                  <a:cubicBezTo>
                    <a:pt x="2700" y="114"/>
                    <a:pt x="2694" y="128"/>
                    <a:pt x="2688" y="147"/>
                  </a:cubicBezTo>
                  <a:cubicBezTo>
                    <a:pt x="2682" y="165"/>
                    <a:pt x="2674" y="195"/>
                    <a:pt x="2665" y="237"/>
                  </a:cubicBezTo>
                  <a:lnTo>
                    <a:pt x="2526" y="873"/>
                  </a:lnTo>
                  <a:lnTo>
                    <a:pt x="2686" y="873"/>
                  </a:lnTo>
                  <a:cubicBezTo>
                    <a:pt x="2715" y="873"/>
                    <a:pt x="2738" y="870"/>
                    <a:pt x="2755" y="864"/>
                  </a:cubicBezTo>
                  <a:cubicBezTo>
                    <a:pt x="2772" y="859"/>
                    <a:pt x="2788" y="848"/>
                    <a:pt x="2803" y="833"/>
                  </a:cubicBezTo>
                  <a:cubicBezTo>
                    <a:pt x="2818" y="818"/>
                    <a:pt x="2832" y="798"/>
                    <a:pt x="2847" y="772"/>
                  </a:cubicBezTo>
                  <a:cubicBezTo>
                    <a:pt x="2861" y="747"/>
                    <a:pt x="2876" y="715"/>
                    <a:pt x="2890" y="677"/>
                  </a:cubicBezTo>
                  <a:lnTo>
                    <a:pt x="2954" y="677"/>
                  </a:lnTo>
                  <a:lnTo>
                    <a:pt x="2888" y="933"/>
                  </a:lnTo>
                  <a:lnTo>
                    <a:pt x="2336" y="933"/>
                  </a:lnTo>
                  <a:lnTo>
                    <a:pt x="2343" y="901"/>
                  </a:lnTo>
                  <a:cubicBezTo>
                    <a:pt x="2360" y="898"/>
                    <a:pt x="2372" y="894"/>
                    <a:pt x="2380" y="888"/>
                  </a:cubicBezTo>
                  <a:cubicBezTo>
                    <a:pt x="2389" y="882"/>
                    <a:pt x="2396" y="874"/>
                    <a:pt x="2401" y="864"/>
                  </a:cubicBezTo>
                  <a:cubicBezTo>
                    <a:pt x="2407" y="853"/>
                    <a:pt x="2412" y="841"/>
                    <a:pt x="2417" y="826"/>
                  </a:cubicBezTo>
                  <a:cubicBezTo>
                    <a:pt x="2422" y="811"/>
                    <a:pt x="2429" y="782"/>
                    <a:pt x="2438" y="739"/>
                  </a:cubicBezTo>
                  <a:lnTo>
                    <a:pt x="2549" y="236"/>
                  </a:lnTo>
                  <a:cubicBezTo>
                    <a:pt x="2559" y="193"/>
                    <a:pt x="2564" y="158"/>
                    <a:pt x="2564" y="131"/>
                  </a:cubicBezTo>
                  <a:cubicBezTo>
                    <a:pt x="2564" y="111"/>
                    <a:pt x="2558" y="97"/>
                    <a:pt x="2548" y="89"/>
                  </a:cubicBezTo>
                  <a:cubicBezTo>
                    <a:pt x="2538" y="80"/>
                    <a:pt x="2522" y="76"/>
                    <a:pt x="2500" y="74"/>
                  </a:cubicBezTo>
                  <a:lnTo>
                    <a:pt x="2507" y="43"/>
                  </a:lnTo>
                  <a:close/>
                  <a:moveTo>
                    <a:pt x="171" y="43"/>
                  </a:moveTo>
                  <a:lnTo>
                    <a:pt x="432" y="43"/>
                  </a:lnTo>
                  <a:lnTo>
                    <a:pt x="425" y="74"/>
                  </a:lnTo>
                  <a:cubicBezTo>
                    <a:pt x="408" y="78"/>
                    <a:pt x="396" y="82"/>
                    <a:pt x="389" y="86"/>
                  </a:cubicBezTo>
                  <a:cubicBezTo>
                    <a:pt x="382" y="91"/>
                    <a:pt x="375" y="97"/>
                    <a:pt x="370" y="106"/>
                  </a:cubicBezTo>
                  <a:cubicBezTo>
                    <a:pt x="364" y="114"/>
                    <a:pt x="358" y="128"/>
                    <a:pt x="352" y="147"/>
                  </a:cubicBezTo>
                  <a:cubicBezTo>
                    <a:pt x="346" y="165"/>
                    <a:pt x="338" y="195"/>
                    <a:pt x="329" y="237"/>
                  </a:cubicBezTo>
                  <a:lnTo>
                    <a:pt x="285" y="437"/>
                  </a:lnTo>
                  <a:lnTo>
                    <a:pt x="635" y="437"/>
                  </a:lnTo>
                  <a:lnTo>
                    <a:pt x="680" y="236"/>
                  </a:lnTo>
                  <a:cubicBezTo>
                    <a:pt x="684" y="218"/>
                    <a:pt x="687" y="199"/>
                    <a:pt x="690" y="179"/>
                  </a:cubicBezTo>
                  <a:cubicBezTo>
                    <a:pt x="693" y="159"/>
                    <a:pt x="694" y="143"/>
                    <a:pt x="694" y="131"/>
                  </a:cubicBezTo>
                  <a:cubicBezTo>
                    <a:pt x="694" y="111"/>
                    <a:pt x="689" y="97"/>
                    <a:pt x="679" y="89"/>
                  </a:cubicBezTo>
                  <a:cubicBezTo>
                    <a:pt x="668" y="80"/>
                    <a:pt x="652" y="76"/>
                    <a:pt x="630" y="74"/>
                  </a:cubicBezTo>
                  <a:lnTo>
                    <a:pt x="637" y="43"/>
                  </a:lnTo>
                  <a:lnTo>
                    <a:pt x="898" y="43"/>
                  </a:lnTo>
                  <a:lnTo>
                    <a:pt x="891" y="74"/>
                  </a:lnTo>
                  <a:cubicBezTo>
                    <a:pt x="874" y="78"/>
                    <a:pt x="863" y="82"/>
                    <a:pt x="855" y="86"/>
                  </a:cubicBezTo>
                  <a:cubicBezTo>
                    <a:pt x="848" y="91"/>
                    <a:pt x="842" y="97"/>
                    <a:pt x="836" y="106"/>
                  </a:cubicBezTo>
                  <a:cubicBezTo>
                    <a:pt x="831" y="114"/>
                    <a:pt x="825" y="128"/>
                    <a:pt x="819" y="147"/>
                  </a:cubicBezTo>
                  <a:cubicBezTo>
                    <a:pt x="813" y="165"/>
                    <a:pt x="805" y="195"/>
                    <a:pt x="796" y="237"/>
                  </a:cubicBezTo>
                  <a:lnTo>
                    <a:pt x="684" y="743"/>
                  </a:lnTo>
                  <a:cubicBezTo>
                    <a:pt x="679" y="769"/>
                    <a:pt x="675" y="789"/>
                    <a:pt x="673" y="804"/>
                  </a:cubicBezTo>
                  <a:cubicBezTo>
                    <a:pt x="671" y="819"/>
                    <a:pt x="671" y="833"/>
                    <a:pt x="671" y="845"/>
                  </a:cubicBezTo>
                  <a:cubicBezTo>
                    <a:pt x="671" y="864"/>
                    <a:pt x="675" y="878"/>
                    <a:pt x="685" y="886"/>
                  </a:cubicBezTo>
                  <a:cubicBezTo>
                    <a:pt x="695" y="894"/>
                    <a:pt x="711" y="899"/>
                    <a:pt x="734" y="901"/>
                  </a:cubicBezTo>
                  <a:lnTo>
                    <a:pt x="727" y="933"/>
                  </a:lnTo>
                  <a:lnTo>
                    <a:pt x="466" y="933"/>
                  </a:lnTo>
                  <a:lnTo>
                    <a:pt x="474" y="901"/>
                  </a:lnTo>
                  <a:cubicBezTo>
                    <a:pt x="490" y="898"/>
                    <a:pt x="502" y="894"/>
                    <a:pt x="511" y="888"/>
                  </a:cubicBezTo>
                  <a:cubicBezTo>
                    <a:pt x="519" y="882"/>
                    <a:pt x="526" y="874"/>
                    <a:pt x="532" y="864"/>
                  </a:cubicBezTo>
                  <a:cubicBezTo>
                    <a:pt x="537" y="853"/>
                    <a:pt x="542" y="841"/>
                    <a:pt x="547" y="826"/>
                  </a:cubicBezTo>
                  <a:cubicBezTo>
                    <a:pt x="552" y="811"/>
                    <a:pt x="559" y="782"/>
                    <a:pt x="569" y="739"/>
                  </a:cubicBezTo>
                  <a:lnTo>
                    <a:pt x="622" y="497"/>
                  </a:lnTo>
                  <a:lnTo>
                    <a:pt x="272" y="497"/>
                  </a:lnTo>
                  <a:lnTo>
                    <a:pt x="218" y="743"/>
                  </a:lnTo>
                  <a:cubicBezTo>
                    <a:pt x="213" y="765"/>
                    <a:pt x="210" y="783"/>
                    <a:pt x="207" y="797"/>
                  </a:cubicBezTo>
                  <a:cubicBezTo>
                    <a:pt x="205" y="811"/>
                    <a:pt x="204" y="827"/>
                    <a:pt x="204" y="845"/>
                  </a:cubicBezTo>
                  <a:cubicBezTo>
                    <a:pt x="204" y="864"/>
                    <a:pt x="208" y="877"/>
                    <a:pt x="217" y="885"/>
                  </a:cubicBezTo>
                  <a:cubicBezTo>
                    <a:pt x="226" y="894"/>
                    <a:pt x="243" y="899"/>
                    <a:pt x="268" y="901"/>
                  </a:cubicBezTo>
                  <a:lnTo>
                    <a:pt x="261" y="933"/>
                  </a:lnTo>
                  <a:lnTo>
                    <a:pt x="0" y="933"/>
                  </a:lnTo>
                  <a:lnTo>
                    <a:pt x="7" y="901"/>
                  </a:lnTo>
                  <a:cubicBezTo>
                    <a:pt x="24" y="898"/>
                    <a:pt x="36" y="894"/>
                    <a:pt x="44" y="888"/>
                  </a:cubicBezTo>
                  <a:cubicBezTo>
                    <a:pt x="53" y="882"/>
                    <a:pt x="60" y="874"/>
                    <a:pt x="65" y="864"/>
                  </a:cubicBezTo>
                  <a:cubicBezTo>
                    <a:pt x="71" y="853"/>
                    <a:pt x="76" y="841"/>
                    <a:pt x="81" y="826"/>
                  </a:cubicBezTo>
                  <a:cubicBezTo>
                    <a:pt x="86" y="811"/>
                    <a:pt x="93" y="782"/>
                    <a:pt x="102" y="739"/>
                  </a:cubicBezTo>
                  <a:lnTo>
                    <a:pt x="213" y="236"/>
                  </a:lnTo>
                  <a:cubicBezTo>
                    <a:pt x="217" y="218"/>
                    <a:pt x="221" y="199"/>
                    <a:pt x="223" y="179"/>
                  </a:cubicBezTo>
                  <a:cubicBezTo>
                    <a:pt x="226" y="159"/>
                    <a:pt x="228" y="143"/>
                    <a:pt x="228" y="131"/>
                  </a:cubicBezTo>
                  <a:cubicBezTo>
                    <a:pt x="228" y="111"/>
                    <a:pt x="222" y="97"/>
                    <a:pt x="212" y="89"/>
                  </a:cubicBezTo>
                  <a:cubicBezTo>
                    <a:pt x="202" y="80"/>
                    <a:pt x="186" y="76"/>
                    <a:pt x="164" y="74"/>
                  </a:cubicBezTo>
                  <a:lnTo>
                    <a:pt x="171" y="43"/>
                  </a:lnTo>
                  <a:close/>
                  <a:moveTo>
                    <a:pt x="6677" y="0"/>
                  </a:moveTo>
                  <a:lnTo>
                    <a:pt x="6715" y="0"/>
                  </a:lnTo>
                  <a:lnTo>
                    <a:pt x="6553" y="722"/>
                  </a:lnTo>
                  <a:cubicBezTo>
                    <a:pt x="6543" y="765"/>
                    <a:pt x="6539" y="797"/>
                    <a:pt x="6539" y="819"/>
                  </a:cubicBezTo>
                  <a:cubicBezTo>
                    <a:pt x="6539" y="836"/>
                    <a:pt x="6541" y="849"/>
                    <a:pt x="6547" y="857"/>
                  </a:cubicBezTo>
                  <a:cubicBezTo>
                    <a:pt x="6553" y="864"/>
                    <a:pt x="6562" y="868"/>
                    <a:pt x="6574" y="868"/>
                  </a:cubicBezTo>
                  <a:cubicBezTo>
                    <a:pt x="6587" y="868"/>
                    <a:pt x="6601" y="863"/>
                    <a:pt x="6616" y="852"/>
                  </a:cubicBezTo>
                  <a:cubicBezTo>
                    <a:pt x="6630" y="842"/>
                    <a:pt x="6651" y="821"/>
                    <a:pt x="6678" y="791"/>
                  </a:cubicBezTo>
                  <a:lnTo>
                    <a:pt x="6715" y="828"/>
                  </a:lnTo>
                  <a:cubicBezTo>
                    <a:pt x="6675" y="870"/>
                    <a:pt x="6642" y="900"/>
                    <a:pt x="6614" y="917"/>
                  </a:cubicBezTo>
                  <a:cubicBezTo>
                    <a:pt x="6587" y="935"/>
                    <a:pt x="6557" y="943"/>
                    <a:pt x="6526" y="943"/>
                  </a:cubicBezTo>
                  <a:cubicBezTo>
                    <a:pt x="6499" y="943"/>
                    <a:pt x="6477" y="934"/>
                    <a:pt x="6461" y="917"/>
                  </a:cubicBezTo>
                  <a:cubicBezTo>
                    <a:pt x="6445" y="899"/>
                    <a:pt x="6437" y="875"/>
                    <a:pt x="6437" y="846"/>
                  </a:cubicBezTo>
                  <a:cubicBezTo>
                    <a:pt x="6437" y="822"/>
                    <a:pt x="6442" y="796"/>
                    <a:pt x="6452" y="769"/>
                  </a:cubicBezTo>
                  <a:lnTo>
                    <a:pt x="6443" y="767"/>
                  </a:lnTo>
                  <a:cubicBezTo>
                    <a:pt x="6402" y="828"/>
                    <a:pt x="6362" y="872"/>
                    <a:pt x="6325" y="900"/>
                  </a:cubicBezTo>
                  <a:cubicBezTo>
                    <a:pt x="6287" y="929"/>
                    <a:pt x="6248" y="943"/>
                    <a:pt x="6206" y="943"/>
                  </a:cubicBezTo>
                  <a:cubicBezTo>
                    <a:pt x="6158" y="943"/>
                    <a:pt x="6121" y="925"/>
                    <a:pt x="6095" y="889"/>
                  </a:cubicBezTo>
                  <a:cubicBezTo>
                    <a:pt x="6068" y="853"/>
                    <a:pt x="6055" y="802"/>
                    <a:pt x="6055" y="737"/>
                  </a:cubicBezTo>
                  <a:cubicBezTo>
                    <a:pt x="6055" y="662"/>
                    <a:pt x="6070" y="590"/>
                    <a:pt x="6099" y="521"/>
                  </a:cubicBezTo>
                  <a:cubicBezTo>
                    <a:pt x="6129" y="452"/>
                    <a:pt x="6169" y="398"/>
                    <a:pt x="6220" y="358"/>
                  </a:cubicBezTo>
                  <a:cubicBezTo>
                    <a:pt x="6272" y="318"/>
                    <a:pt x="6329" y="298"/>
                    <a:pt x="6392" y="298"/>
                  </a:cubicBezTo>
                  <a:cubicBezTo>
                    <a:pt x="6418" y="298"/>
                    <a:pt x="6443" y="301"/>
                    <a:pt x="6465" y="306"/>
                  </a:cubicBezTo>
                  <a:cubicBezTo>
                    <a:pt x="6488" y="312"/>
                    <a:pt x="6511" y="321"/>
                    <a:pt x="6534" y="335"/>
                  </a:cubicBezTo>
                  <a:lnTo>
                    <a:pt x="6568" y="184"/>
                  </a:lnTo>
                  <a:cubicBezTo>
                    <a:pt x="6571" y="170"/>
                    <a:pt x="6575" y="154"/>
                    <a:pt x="6577" y="136"/>
                  </a:cubicBezTo>
                  <a:cubicBezTo>
                    <a:pt x="6580" y="119"/>
                    <a:pt x="6581" y="104"/>
                    <a:pt x="6581" y="91"/>
                  </a:cubicBezTo>
                  <a:cubicBezTo>
                    <a:pt x="6581" y="78"/>
                    <a:pt x="6579" y="68"/>
                    <a:pt x="6574" y="61"/>
                  </a:cubicBezTo>
                  <a:cubicBezTo>
                    <a:pt x="6569" y="54"/>
                    <a:pt x="6562" y="49"/>
                    <a:pt x="6553" y="46"/>
                  </a:cubicBezTo>
                  <a:cubicBezTo>
                    <a:pt x="6544" y="43"/>
                    <a:pt x="6528" y="41"/>
                    <a:pt x="6505" y="40"/>
                  </a:cubicBezTo>
                  <a:lnTo>
                    <a:pt x="6513" y="6"/>
                  </a:lnTo>
                  <a:lnTo>
                    <a:pt x="667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04" name="Freeform 98">
              <a:extLst>
                <a:ext uri="{FF2B5EF4-FFF2-40B4-BE49-F238E27FC236}">
                  <a16:creationId xmlns:a16="http://schemas.microsoft.com/office/drawing/2014/main" id="{DE876A24-F355-E683-0E44-4F809D942BD3}"/>
                </a:ext>
              </a:extLst>
            </p:cNvPr>
            <p:cNvSpPr>
              <a:spLocks/>
            </p:cNvSpPr>
            <p:nvPr/>
          </p:nvSpPr>
          <p:spPr bwMode="auto">
            <a:xfrm>
              <a:off x="2708275" y="3567113"/>
              <a:ext cx="1427163" cy="15875"/>
            </a:xfrm>
            <a:custGeom>
              <a:avLst/>
              <a:gdLst>
                <a:gd name="T0" fmla="*/ 0 w 899"/>
                <a:gd name="T1" fmla="*/ 0 h 10"/>
                <a:gd name="T2" fmla="*/ 449 w 899"/>
                <a:gd name="T3" fmla="*/ 0 h 10"/>
                <a:gd name="T4" fmla="*/ 899 w 899"/>
                <a:gd name="T5" fmla="*/ 0 h 10"/>
                <a:gd name="T6" fmla="*/ 899 w 899"/>
                <a:gd name="T7" fmla="*/ 10 h 10"/>
                <a:gd name="T8" fmla="*/ 449 w 899"/>
                <a:gd name="T9" fmla="*/ 10 h 10"/>
                <a:gd name="T10" fmla="*/ 0 w 899"/>
                <a:gd name="T11" fmla="*/ 10 h 10"/>
                <a:gd name="T12" fmla="*/ 0 w 89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99" h="10">
                  <a:moveTo>
                    <a:pt x="0" y="0"/>
                  </a:moveTo>
                  <a:lnTo>
                    <a:pt x="449" y="0"/>
                  </a:lnTo>
                  <a:lnTo>
                    <a:pt x="899" y="0"/>
                  </a:lnTo>
                  <a:lnTo>
                    <a:pt x="899" y="10"/>
                  </a:lnTo>
                  <a:lnTo>
                    <a:pt x="449"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05" name="Freeform 99">
              <a:extLst>
                <a:ext uri="{FF2B5EF4-FFF2-40B4-BE49-F238E27FC236}">
                  <a16:creationId xmlns:a16="http://schemas.microsoft.com/office/drawing/2014/main" id="{A625C35B-B37F-9FF2-1F8F-5C1DCB29F023}"/>
                </a:ext>
              </a:extLst>
            </p:cNvPr>
            <p:cNvSpPr>
              <a:spLocks noEditPoints="1"/>
            </p:cNvSpPr>
            <p:nvPr/>
          </p:nvSpPr>
          <p:spPr bwMode="auto">
            <a:xfrm>
              <a:off x="4157663" y="3332163"/>
              <a:ext cx="739775" cy="236537"/>
            </a:xfrm>
            <a:custGeom>
              <a:avLst/>
              <a:gdLst>
                <a:gd name="T0" fmla="*/ 3485 w 3880"/>
                <a:gd name="T1" fmla="*/ 0 h 1238"/>
                <a:gd name="T2" fmla="*/ 3778 w 3880"/>
                <a:gd name="T3" fmla="*/ 217 h 1238"/>
                <a:gd name="T4" fmla="*/ 3880 w 3880"/>
                <a:gd name="T5" fmla="*/ 619 h 1238"/>
                <a:gd name="T6" fmla="*/ 3778 w 3880"/>
                <a:gd name="T7" fmla="*/ 1022 h 1238"/>
                <a:gd name="T8" fmla="*/ 3485 w 3880"/>
                <a:gd name="T9" fmla="*/ 1238 h 1238"/>
                <a:gd name="T10" fmla="*/ 3469 w 3880"/>
                <a:gd name="T11" fmla="*/ 1188 h 1238"/>
                <a:gd name="T12" fmla="*/ 3694 w 3880"/>
                <a:gd name="T13" fmla="*/ 989 h 1238"/>
                <a:gd name="T14" fmla="*/ 3767 w 3880"/>
                <a:gd name="T15" fmla="*/ 613 h 1238"/>
                <a:gd name="T16" fmla="*/ 3694 w 3880"/>
                <a:gd name="T17" fmla="*/ 247 h 1238"/>
                <a:gd name="T18" fmla="*/ 3468 w 3880"/>
                <a:gd name="T19" fmla="*/ 51 h 1238"/>
                <a:gd name="T20" fmla="*/ 3485 w 3880"/>
                <a:gd name="T21" fmla="*/ 0 h 1238"/>
                <a:gd name="T22" fmla="*/ 395 w 3880"/>
                <a:gd name="T23" fmla="*/ 0 h 1238"/>
                <a:gd name="T24" fmla="*/ 412 w 3880"/>
                <a:gd name="T25" fmla="*/ 51 h 1238"/>
                <a:gd name="T26" fmla="*/ 186 w 3880"/>
                <a:gd name="T27" fmla="*/ 247 h 1238"/>
                <a:gd name="T28" fmla="*/ 113 w 3880"/>
                <a:gd name="T29" fmla="*/ 613 h 1238"/>
                <a:gd name="T30" fmla="*/ 186 w 3880"/>
                <a:gd name="T31" fmla="*/ 989 h 1238"/>
                <a:gd name="T32" fmla="*/ 410 w 3880"/>
                <a:gd name="T33" fmla="*/ 1188 h 1238"/>
                <a:gd name="T34" fmla="*/ 395 w 3880"/>
                <a:gd name="T35" fmla="*/ 1238 h 1238"/>
                <a:gd name="T36" fmla="*/ 102 w 3880"/>
                <a:gd name="T37" fmla="*/ 1022 h 1238"/>
                <a:gd name="T38" fmla="*/ 0 w 3880"/>
                <a:gd name="T39" fmla="*/ 619 h 1238"/>
                <a:gd name="T40" fmla="*/ 102 w 3880"/>
                <a:gd name="T41" fmla="*/ 217 h 1238"/>
                <a:gd name="T42" fmla="*/ 395 w 3880"/>
                <a:gd name="T43" fmla="*/ 0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80" h="1238">
                  <a:moveTo>
                    <a:pt x="3485" y="0"/>
                  </a:moveTo>
                  <a:cubicBezTo>
                    <a:pt x="3612" y="34"/>
                    <a:pt x="3710" y="106"/>
                    <a:pt x="3778" y="217"/>
                  </a:cubicBezTo>
                  <a:cubicBezTo>
                    <a:pt x="3846" y="328"/>
                    <a:pt x="3880" y="462"/>
                    <a:pt x="3880" y="619"/>
                  </a:cubicBezTo>
                  <a:cubicBezTo>
                    <a:pt x="3880" y="777"/>
                    <a:pt x="3846" y="911"/>
                    <a:pt x="3778" y="1022"/>
                  </a:cubicBezTo>
                  <a:cubicBezTo>
                    <a:pt x="3710" y="1132"/>
                    <a:pt x="3613" y="1204"/>
                    <a:pt x="3485" y="1238"/>
                  </a:cubicBezTo>
                  <a:lnTo>
                    <a:pt x="3469" y="1188"/>
                  </a:lnTo>
                  <a:cubicBezTo>
                    <a:pt x="3570" y="1154"/>
                    <a:pt x="3645" y="1088"/>
                    <a:pt x="3694" y="989"/>
                  </a:cubicBezTo>
                  <a:cubicBezTo>
                    <a:pt x="3742" y="891"/>
                    <a:pt x="3767" y="765"/>
                    <a:pt x="3767" y="613"/>
                  </a:cubicBezTo>
                  <a:cubicBezTo>
                    <a:pt x="3767" y="466"/>
                    <a:pt x="3743" y="344"/>
                    <a:pt x="3694" y="247"/>
                  </a:cubicBezTo>
                  <a:cubicBezTo>
                    <a:pt x="3645" y="149"/>
                    <a:pt x="3570" y="84"/>
                    <a:pt x="3468" y="51"/>
                  </a:cubicBezTo>
                  <a:lnTo>
                    <a:pt x="3485" y="0"/>
                  </a:lnTo>
                  <a:close/>
                  <a:moveTo>
                    <a:pt x="395" y="0"/>
                  </a:moveTo>
                  <a:lnTo>
                    <a:pt x="412" y="51"/>
                  </a:lnTo>
                  <a:cubicBezTo>
                    <a:pt x="311" y="84"/>
                    <a:pt x="235" y="149"/>
                    <a:pt x="186" y="247"/>
                  </a:cubicBezTo>
                  <a:cubicBezTo>
                    <a:pt x="137" y="344"/>
                    <a:pt x="113" y="466"/>
                    <a:pt x="113" y="613"/>
                  </a:cubicBezTo>
                  <a:cubicBezTo>
                    <a:pt x="113" y="765"/>
                    <a:pt x="137" y="891"/>
                    <a:pt x="186" y="989"/>
                  </a:cubicBezTo>
                  <a:cubicBezTo>
                    <a:pt x="235" y="1088"/>
                    <a:pt x="310" y="1154"/>
                    <a:pt x="410" y="1188"/>
                  </a:cubicBezTo>
                  <a:lnTo>
                    <a:pt x="395" y="1238"/>
                  </a:lnTo>
                  <a:cubicBezTo>
                    <a:pt x="267" y="1204"/>
                    <a:pt x="170" y="1132"/>
                    <a:pt x="102" y="1022"/>
                  </a:cubicBezTo>
                  <a:cubicBezTo>
                    <a:pt x="34" y="911"/>
                    <a:pt x="0" y="777"/>
                    <a:pt x="0" y="619"/>
                  </a:cubicBezTo>
                  <a:cubicBezTo>
                    <a:pt x="0" y="462"/>
                    <a:pt x="34" y="328"/>
                    <a:pt x="102" y="217"/>
                  </a:cubicBezTo>
                  <a:cubicBezTo>
                    <a:pt x="170" y="106"/>
                    <a:pt x="268" y="34"/>
                    <a:pt x="3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06" name="Freeform 100">
              <a:extLst>
                <a:ext uri="{FF2B5EF4-FFF2-40B4-BE49-F238E27FC236}">
                  <a16:creationId xmlns:a16="http://schemas.microsoft.com/office/drawing/2014/main" id="{A264DB83-4DC8-AFA9-2E16-FE81AB03F953}"/>
                </a:ext>
              </a:extLst>
            </p:cNvPr>
            <p:cNvSpPr>
              <a:spLocks/>
            </p:cNvSpPr>
            <p:nvPr/>
          </p:nvSpPr>
          <p:spPr bwMode="auto">
            <a:xfrm>
              <a:off x="4252913" y="3352800"/>
              <a:ext cx="144463" cy="171450"/>
            </a:xfrm>
            <a:custGeom>
              <a:avLst/>
              <a:gdLst>
                <a:gd name="T0" fmla="*/ 7 w 764"/>
                <a:gd name="T1" fmla="*/ 0 h 900"/>
                <a:gd name="T2" fmla="*/ 277 w 764"/>
                <a:gd name="T3" fmla="*/ 0 h 900"/>
                <a:gd name="T4" fmla="*/ 270 w 764"/>
                <a:gd name="T5" fmla="*/ 31 h 900"/>
                <a:gd name="T6" fmla="*/ 225 w 764"/>
                <a:gd name="T7" fmla="*/ 48 h 900"/>
                <a:gd name="T8" fmla="*/ 203 w 764"/>
                <a:gd name="T9" fmla="*/ 87 h 900"/>
                <a:gd name="T10" fmla="*/ 196 w 764"/>
                <a:gd name="T11" fmla="*/ 152 h 900"/>
                <a:gd name="T12" fmla="*/ 198 w 764"/>
                <a:gd name="T13" fmla="*/ 211 h 900"/>
                <a:gd name="T14" fmla="*/ 216 w 764"/>
                <a:gd name="T15" fmla="*/ 688 h 900"/>
                <a:gd name="T16" fmla="*/ 216 w 764"/>
                <a:gd name="T17" fmla="*/ 741 h 900"/>
                <a:gd name="T18" fmla="*/ 223 w 764"/>
                <a:gd name="T19" fmla="*/ 741 h 900"/>
                <a:gd name="T20" fmla="*/ 505 w 764"/>
                <a:gd name="T21" fmla="*/ 231 h 900"/>
                <a:gd name="T22" fmla="*/ 542 w 764"/>
                <a:gd name="T23" fmla="*/ 154 h 900"/>
                <a:gd name="T24" fmla="*/ 555 w 764"/>
                <a:gd name="T25" fmla="*/ 97 h 900"/>
                <a:gd name="T26" fmla="*/ 490 w 764"/>
                <a:gd name="T27" fmla="*/ 31 h 900"/>
                <a:gd name="T28" fmla="*/ 497 w 764"/>
                <a:gd name="T29" fmla="*/ 0 h 900"/>
                <a:gd name="T30" fmla="*/ 764 w 764"/>
                <a:gd name="T31" fmla="*/ 0 h 900"/>
                <a:gd name="T32" fmla="*/ 756 w 764"/>
                <a:gd name="T33" fmla="*/ 31 h 900"/>
                <a:gd name="T34" fmla="*/ 723 w 764"/>
                <a:gd name="T35" fmla="*/ 45 h 900"/>
                <a:gd name="T36" fmla="*/ 687 w 764"/>
                <a:gd name="T37" fmla="*/ 81 h 900"/>
                <a:gd name="T38" fmla="*/ 625 w 764"/>
                <a:gd name="T39" fmla="*/ 178 h 900"/>
                <a:gd name="T40" fmla="*/ 208 w 764"/>
                <a:gd name="T41" fmla="*/ 900 h 900"/>
                <a:gd name="T42" fmla="*/ 121 w 764"/>
                <a:gd name="T43" fmla="*/ 900 h 900"/>
                <a:gd name="T44" fmla="*/ 77 w 764"/>
                <a:gd name="T45" fmla="*/ 173 h 900"/>
                <a:gd name="T46" fmla="*/ 68 w 764"/>
                <a:gd name="T47" fmla="*/ 100 h 900"/>
                <a:gd name="T48" fmla="*/ 46 w 764"/>
                <a:gd name="T49" fmla="*/ 53 h 900"/>
                <a:gd name="T50" fmla="*/ 0 w 764"/>
                <a:gd name="T51" fmla="*/ 31 h 900"/>
                <a:gd name="T52" fmla="*/ 7 w 764"/>
                <a:gd name="T5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900">
                  <a:moveTo>
                    <a:pt x="7" y="0"/>
                  </a:moveTo>
                  <a:lnTo>
                    <a:pt x="277" y="0"/>
                  </a:lnTo>
                  <a:lnTo>
                    <a:pt x="270" y="31"/>
                  </a:lnTo>
                  <a:cubicBezTo>
                    <a:pt x="251" y="34"/>
                    <a:pt x="236" y="39"/>
                    <a:pt x="225" y="48"/>
                  </a:cubicBezTo>
                  <a:cubicBezTo>
                    <a:pt x="214" y="58"/>
                    <a:pt x="207" y="70"/>
                    <a:pt x="203" y="87"/>
                  </a:cubicBezTo>
                  <a:cubicBezTo>
                    <a:pt x="198" y="103"/>
                    <a:pt x="196" y="125"/>
                    <a:pt x="196" y="152"/>
                  </a:cubicBezTo>
                  <a:cubicBezTo>
                    <a:pt x="196" y="159"/>
                    <a:pt x="197" y="178"/>
                    <a:pt x="198" y="211"/>
                  </a:cubicBezTo>
                  <a:lnTo>
                    <a:pt x="216" y="688"/>
                  </a:lnTo>
                  <a:lnTo>
                    <a:pt x="216" y="741"/>
                  </a:lnTo>
                  <a:lnTo>
                    <a:pt x="223" y="741"/>
                  </a:lnTo>
                  <a:lnTo>
                    <a:pt x="505" y="231"/>
                  </a:lnTo>
                  <a:cubicBezTo>
                    <a:pt x="522" y="201"/>
                    <a:pt x="534" y="175"/>
                    <a:pt x="542" y="154"/>
                  </a:cubicBezTo>
                  <a:cubicBezTo>
                    <a:pt x="551" y="132"/>
                    <a:pt x="555" y="113"/>
                    <a:pt x="555" y="97"/>
                  </a:cubicBezTo>
                  <a:cubicBezTo>
                    <a:pt x="555" y="60"/>
                    <a:pt x="533" y="38"/>
                    <a:pt x="490" y="31"/>
                  </a:cubicBezTo>
                  <a:lnTo>
                    <a:pt x="497" y="0"/>
                  </a:lnTo>
                  <a:lnTo>
                    <a:pt x="764" y="0"/>
                  </a:lnTo>
                  <a:lnTo>
                    <a:pt x="756" y="31"/>
                  </a:lnTo>
                  <a:cubicBezTo>
                    <a:pt x="745" y="33"/>
                    <a:pt x="733" y="38"/>
                    <a:pt x="723" y="45"/>
                  </a:cubicBezTo>
                  <a:cubicBezTo>
                    <a:pt x="712" y="52"/>
                    <a:pt x="700" y="64"/>
                    <a:pt x="687" y="81"/>
                  </a:cubicBezTo>
                  <a:cubicBezTo>
                    <a:pt x="674" y="97"/>
                    <a:pt x="653" y="130"/>
                    <a:pt x="625" y="178"/>
                  </a:cubicBezTo>
                  <a:lnTo>
                    <a:pt x="208" y="900"/>
                  </a:lnTo>
                  <a:lnTo>
                    <a:pt x="121" y="900"/>
                  </a:lnTo>
                  <a:lnTo>
                    <a:pt x="77" y="173"/>
                  </a:lnTo>
                  <a:cubicBezTo>
                    <a:pt x="76" y="145"/>
                    <a:pt x="72" y="121"/>
                    <a:pt x="68" y="100"/>
                  </a:cubicBezTo>
                  <a:cubicBezTo>
                    <a:pt x="63" y="80"/>
                    <a:pt x="56" y="64"/>
                    <a:pt x="46" y="53"/>
                  </a:cubicBezTo>
                  <a:cubicBezTo>
                    <a:pt x="37" y="42"/>
                    <a:pt x="21" y="35"/>
                    <a:pt x="0" y="31"/>
                  </a:cubicBez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07" name="Freeform 101">
              <a:extLst>
                <a:ext uri="{FF2B5EF4-FFF2-40B4-BE49-F238E27FC236}">
                  <a16:creationId xmlns:a16="http://schemas.microsoft.com/office/drawing/2014/main" id="{BC616DA3-12EB-8187-AE53-5AFE7B385E73}"/>
                </a:ext>
              </a:extLst>
            </p:cNvPr>
            <p:cNvSpPr>
              <a:spLocks noEditPoints="1"/>
            </p:cNvSpPr>
            <p:nvPr/>
          </p:nvSpPr>
          <p:spPr bwMode="auto">
            <a:xfrm>
              <a:off x="4373563" y="3449638"/>
              <a:ext cx="63500" cy="125412"/>
            </a:xfrm>
            <a:custGeom>
              <a:avLst/>
              <a:gdLst>
                <a:gd name="T0" fmla="*/ 92 w 332"/>
                <a:gd name="T1" fmla="*/ 547 h 658"/>
                <a:gd name="T2" fmla="*/ 187 w 332"/>
                <a:gd name="T3" fmla="*/ 547 h 658"/>
                <a:gd name="T4" fmla="*/ 187 w 332"/>
                <a:gd name="T5" fmla="*/ 658 h 658"/>
                <a:gd name="T6" fmla="*/ 92 w 332"/>
                <a:gd name="T7" fmla="*/ 658 h 658"/>
                <a:gd name="T8" fmla="*/ 92 w 332"/>
                <a:gd name="T9" fmla="*/ 547 h 658"/>
                <a:gd name="T10" fmla="*/ 166 w 332"/>
                <a:gd name="T11" fmla="*/ 0 h 658"/>
                <a:gd name="T12" fmla="*/ 261 w 332"/>
                <a:gd name="T13" fmla="*/ 17 h 658"/>
                <a:gd name="T14" fmla="*/ 315 w 332"/>
                <a:gd name="T15" fmla="*/ 64 h 658"/>
                <a:gd name="T16" fmla="*/ 332 w 332"/>
                <a:gd name="T17" fmla="*/ 132 h 658"/>
                <a:gd name="T18" fmla="*/ 329 w 332"/>
                <a:gd name="T19" fmla="*/ 168 h 658"/>
                <a:gd name="T20" fmla="*/ 318 w 332"/>
                <a:gd name="T21" fmla="*/ 200 h 658"/>
                <a:gd name="T22" fmla="*/ 300 w 332"/>
                <a:gd name="T23" fmla="*/ 232 h 658"/>
                <a:gd name="T24" fmla="*/ 275 w 332"/>
                <a:gd name="T25" fmla="*/ 265 h 658"/>
                <a:gd name="T26" fmla="*/ 228 w 332"/>
                <a:gd name="T27" fmla="*/ 322 h 658"/>
                <a:gd name="T28" fmla="*/ 191 w 332"/>
                <a:gd name="T29" fmla="*/ 369 h 658"/>
                <a:gd name="T30" fmla="*/ 175 w 332"/>
                <a:gd name="T31" fmla="*/ 404 h 658"/>
                <a:gd name="T32" fmla="*/ 170 w 332"/>
                <a:gd name="T33" fmla="*/ 448 h 658"/>
                <a:gd name="T34" fmla="*/ 170 w 332"/>
                <a:gd name="T35" fmla="*/ 460 h 658"/>
                <a:gd name="T36" fmla="*/ 106 w 332"/>
                <a:gd name="T37" fmla="*/ 460 h 658"/>
                <a:gd name="T38" fmla="*/ 106 w 332"/>
                <a:gd name="T39" fmla="*/ 444 h 658"/>
                <a:gd name="T40" fmla="*/ 109 w 332"/>
                <a:gd name="T41" fmla="*/ 412 h 658"/>
                <a:gd name="T42" fmla="*/ 117 w 332"/>
                <a:gd name="T43" fmla="*/ 387 h 658"/>
                <a:gd name="T44" fmla="*/ 136 w 332"/>
                <a:gd name="T45" fmla="*/ 354 h 658"/>
                <a:gd name="T46" fmla="*/ 172 w 332"/>
                <a:gd name="T47" fmla="*/ 307 h 658"/>
                <a:gd name="T48" fmla="*/ 211 w 332"/>
                <a:gd name="T49" fmla="*/ 250 h 658"/>
                <a:gd name="T50" fmla="*/ 230 w 332"/>
                <a:gd name="T51" fmla="*/ 204 h 658"/>
                <a:gd name="T52" fmla="*/ 236 w 332"/>
                <a:gd name="T53" fmla="*/ 151 h 658"/>
                <a:gd name="T54" fmla="*/ 226 w 332"/>
                <a:gd name="T55" fmla="*/ 89 h 658"/>
                <a:gd name="T56" fmla="*/ 198 w 332"/>
                <a:gd name="T57" fmla="*/ 51 h 658"/>
                <a:gd name="T58" fmla="*/ 156 w 332"/>
                <a:gd name="T59" fmla="*/ 38 h 658"/>
                <a:gd name="T60" fmla="*/ 96 w 332"/>
                <a:gd name="T61" fmla="*/ 60 h 658"/>
                <a:gd name="T62" fmla="*/ 64 w 332"/>
                <a:gd name="T63" fmla="*/ 128 h 658"/>
                <a:gd name="T64" fmla="*/ 0 w 332"/>
                <a:gd name="T65" fmla="*/ 128 h 658"/>
                <a:gd name="T66" fmla="*/ 0 w 332"/>
                <a:gd name="T67" fmla="*/ 49 h 658"/>
                <a:gd name="T68" fmla="*/ 92 w 332"/>
                <a:gd name="T69" fmla="*/ 11 h 658"/>
                <a:gd name="T70" fmla="*/ 166 w 332"/>
                <a:gd name="T7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658">
                  <a:moveTo>
                    <a:pt x="92" y="547"/>
                  </a:moveTo>
                  <a:lnTo>
                    <a:pt x="187" y="547"/>
                  </a:lnTo>
                  <a:lnTo>
                    <a:pt x="187" y="658"/>
                  </a:lnTo>
                  <a:lnTo>
                    <a:pt x="92" y="658"/>
                  </a:lnTo>
                  <a:lnTo>
                    <a:pt x="92" y="547"/>
                  </a:lnTo>
                  <a:close/>
                  <a:moveTo>
                    <a:pt x="166" y="0"/>
                  </a:moveTo>
                  <a:cubicBezTo>
                    <a:pt x="205" y="0"/>
                    <a:pt x="236" y="6"/>
                    <a:pt x="261" y="17"/>
                  </a:cubicBezTo>
                  <a:cubicBezTo>
                    <a:pt x="286" y="28"/>
                    <a:pt x="304" y="44"/>
                    <a:pt x="315" y="64"/>
                  </a:cubicBezTo>
                  <a:cubicBezTo>
                    <a:pt x="327" y="83"/>
                    <a:pt x="332" y="106"/>
                    <a:pt x="332" y="132"/>
                  </a:cubicBezTo>
                  <a:cubicBezTo>
                    <a:pt x="332" y="145"/>
                    <a:pt x="331" y="157"/>
                    <a:pt x="329" y="168"/>
                  </a:cubicBezTo>
                  <a:cubicBezTo>
                    <a:pt x="326" y="179"/>
                    <a:pt x="323" y="190"/>
                    <a:pt x="318" y="200"/>
                  </a:cubicBezTo>
                  <a:cubicBezTo>
                    <a:pt x="313" y="210"/>
                    <a:pt x="307" y="221"/>
                    <a:pt x="300" y="232"/>
                  </a:cubicBezTo>
                  <a:cubicBezTo>
                    <a:pt x="293" y="243"/>
                    <a:pt x="284" y="254"/>
                    <a:pt x="275" y="265"/>
                  </a:cubicBezTo>
                  <a:cubicBezTo>
                    <a:pt x="266" y="276"/>
                    <a:pt x="250" y="295"/>
                    <a:pt x="228" y="322"/>
                  </a:cubicBezTo>
                  <a:cubicBezTo>
                    <a:pt x="211" y="341"/>
                    <a:pt x="199" y="357"/>
                    <a:pt x="191" y="369"/>
                  </a:cubicBezTo>
                  <a:cubicBezTo>
                    <a:pt x="184" y="381"/>
                    <a:pt x="178" y="392"/>
                    <a:pt x="175" y="404"/>
                  </a:cubicBezTo>
                  <a:cubicBezTo>
                    <a:pt x="172" y="415"/>
                    <a:pt x="170" y="430"/>
                    <a:pt x="170" y="448"/>
                  </a:cubicBezTo>
                  <a:lnTo>
                    <a:pt x="170" y="460"/>
                  </a:lnTo>
                  <a:lnTo>
                    <a:pt x="106" y="460"/>
                  </a:lnTo>
                  <a:lnTo>
                    <a:pt x="106" y="444"/>
                  </a:lnTo>
                  <a:cubicBezTo>
                    <a:pt x="106" y="430"/>
                    <a:pt x="107" y="420"/>
                    <a:pt x="109" y="412"/>
                  </a:cubicBezTo>
                  <a:cubicBezTo>
                    <a:pt x="110" y="404"/>
                    <a:pt x="113" y="396"/>
                    <a:pt x="117" y="387"/>
                  </a:cubicBezTo>
                  <a:cubicBezTo>
                    <a:pt x="121" y="378"/>
                    <a:pt x="127" y="367"/>
                    <a:pt x="136" y="354"/>
                  </a:cubicBezTo>
                  <a:cubicBezTo>
                    <a:pt x="144" y="342"/>
                    <a:pt x="156" y="326"/>
                    <a:pt x="172" y="307"/>
                  </a:cubicBezTo>
                  <a:cubicBezTo>
                    <a:pt x="190" y="283"/>
                    <a:pt x="203" y="264"/>
                    <a:pt x="211" y="250"/>
                  </a:cubicBezTo>
                  <a:cubicBezTo>
                    <a:pt x="220" y="235"/>
                    <a:pt x="226" y="220"/>
                    <a:pt x="230" y="204"/>
                  </a:cubicBezTo>
                  <a:cubicBezTo>
                    <a:pt x="234" y="188"/>
                    <a:pt x="236" y="171"/>
                    <a:pt x="236" y="151"/>
                  </a:cubicBezTo>
                  <a:cubicBezTo>
                    <a:pt x="236" y="127"/>
                    <a:pt x="233" y="106"/>
                    <a:pt x="226" y="89"/>
                  </a:cubicBezTo>
                  <a:cubicBezTo>
                    <a:pt x="219" y="72"/>
                    <a:pt x="210" y="59"/>
                    <a:pt x="198" y="51"/>
                  </a:cubicBezTo>
                  <a:cubicBezTo>
                    <a:pt x="186" y="42"/>
                    <a:pt x="172" y="38"/>
                    <a:pt x="156" y="38"/>
                  </a:cubicBezTo>
                  <a:cubicBezTo>
                    <a:pt x="131" y="38"/>
                    <a:pt x="111" y="45"/>
                    <a:pt x="96" y="60"/>
                  </a:cubicBezTo>
                  <a:cubicBezTo>
                    <a:pt x="81" y="75"/>
                    <a:pt x="70" y="98"/>
                    <a:pt x="64" y="128"/>
                  </a:cubicBezTo>
                  <a:lnTo>
                    <a:pt x="0" y="128"/>
                  </a:lnTo>
                  <a:lnTo>
                    <a:pt x="0" y="49"/>
                  </a:lnTo>
                  <a:cubicBezTo>
                    <a:pt x="36" y="31"/>
                    <a:pt x="67" y="18"/>
                    <a:pt x="92" y="11"/>
                  </a:cubicBezTo>
                  <a:cubicBezTo>
                    <a:pt x="117" y="3"/>
                    <a:pt x="142" y="0"/>
                    <a:pt x="16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08" name="Freeform 102">
              <a:extLst>
                <a:ext uri="{FF2B5EF4-FFF2-40B4-BE49-F238E27FC236}">
                  <a16:creationId xmlns:a16="http://schemas.microsoft.com/office/drawing/2014/main" id="{0B1A0D45-5BB8-F3AB-003B-C131F54AF580}"/>
                </a:ext>
              </a:extLst>
            </p:cNvPr>
            <p:cNvSpPr>
              <a:spLocks/>
            </p:cNvSpPr>
            <p:nvPr/>
          </p:nvSpPr>
          <p:spPr bwMode="auto">
            <a:xfrm>
              <a:off x="4456113" y="3494088"/>
              <a:ext cx="38100" cy="61912"/>
            </a:xfrm>
            <a:custGeom>
              <a:avLst/>
              <a:gdLst>
                <a:gd name="T0" fmla="*/ 72 w 195"/>
                <a:gd name="T1" fmla="*/ 0 h 331"/>
                <a:gd name="T2" fmla="*/ 186 w 195"/>
                <a:gd name="T3" fmla="*/ 0 h 331"/>
                <a:gd name="T4" fmla="*/ 195 w 195"/>
                <a:gd name="T5" fmla="*/ 90 h 331"/>
                <a:gd name="T6" fmla="*/ 180 w 195"/>
                <a:gd name="T7" fmla="*/ 173 h 331"/>
                <a:gd name="T8" fmla="*/ 130 w 195"/>
                <a:gd name="T9" fmla="*/ 248 h 331"/>
                <a:gd name="T10" fmla="*/ 36 w 195"/>
                <a:gd name="T11" fmla="*/ 331 h 331"/>
                <a:gd name="T12" fmla="*/ 0 w 195"/>
                <a:gd name="T13" fmla="*/ 291 h 331"/>
                <a:gd name="T14" fmla="*/ 49 w 195"/>
                <a:gd name="T15" fmla="*/ 235 h 331"/>
                <a:gd name="T16" fmla="*/ 70 w 195"/>
                <a:gd name="T17" fmla="*/ 178 h 331"/>
                <a:gd name="T18" fmla="*/ 77 w 195"/>
                <a:gd name="T19" fmla="*/ 97 h 331"/>
                <a:gd name="T20" fmla="*/ 72 w 195"/>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1">
                  <a:moveTo>
                    <a:pt x="72" y="0"/>
                  </a:moveTo>
                  <a:lnTo>
                    <a:pt x="186" y="0"/>
                  </a:lnTo>
                  <a:cubicBezTo>
                    <a:pt x="192" y="30"/>
                    <a:pt x="195" y="60"/>
                    <a:pt x="195" y="90"/>
                  </a:cubicBezTo>
                  <a:cubicBezTo>
                    <a:pt x="195" y="120"/>
                    <a:pt x="190" y="148"/>
                    <a:pt x="180" y="173"/>
                  </a:cubicBezTo>
                  <a:cubicBezTo>
                    <a:pt x="169" y="198"/>
                    <a:pt x="153" y="223"/>
                    <a:pt x="130" y="248"/>
                  </a:cubicBezTo>
                  <a:cubicBezTo>
                    <a:pt x="107" y="273"/>
                    <a:pt x="76" y="301"/>
                    <a:pt x="36" y="331"/>
                  </a:cubicBezTo>
                  <a:lnTo>
                    <a:pt x="0" y="291"/>
                  </a:lnTo>
                  <a:cubicBezTo>
                    <a:pt x="23" y="270"/>
                    <a:pt x="39" y="252"/>
                    <a:pt x="49" y="235"/>
                  </a:cubicBezTo>
                  <a:cubicBezTo>
                    <a:pt x="59" y="218"/>
                    <a:pt x="66" y="199"/>
                    <a:pt x="70" y="178"/>
                  </a:cubicBezTo>
                  <a:cubicBezTo>
                    <a:pt x="75" y="156"/>
                    <a:pt x="77" y="130"/>
                    <a:pt x="77" y="97"/>
                  </a:cubicBezTo>
                  <a:cubicBezTo>
                    <a:pt x="77" y="64"/>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09" name="Freeform 103">
              <a:extLst>
                <a:ext uri="{FF2B5EF4-FFF2-40B4-BE49-F238E27FC236}">
                  <a16:creationId xmlns:a16="http://schemas.microsoft.com/office/drawing/2014/main" id="{75DC744A-24AA-1E3E-2DEC-C81906124E78}"/>
                </a:ext>
              </a:extLst>
            </p:cNvPr>
            <p:cNvSpPr>
              <a:spLocks/>
            </p:cNvSpPr>
            <p:nvPr/>
          </p:nvSpPr>
          <p:spPr bwMode="auto">
            <a:xfrm>
              <a:off x="4543425" y="3352800"/>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10" name="Freeform 104">
              <a:extLst>
                <a:ext uri="{FF2B5EF4-FFF2-40B4-BE49-F238E27FC236}">
                  <a16:creationId xmlns:a16="http://schemas.microsoft.com/office/drawing/2014/main" id="{3E2161A6-538A-D655-0329-78E931608C2A}"/>
                </a:ext>
              </a:extLst>
            </p:cNvPr>
            <p:cNvSpPr>
              <a:spLocks/>
            </p:cNvSpPr>
            <p:nvPr/>
          </p:nvSpPr>
          <p:spPr bwMode="auto">
            <a:xfrm>
              <a:off x="4711700" y="3457575"/>
              <a:ext cx="76200" cy="117475"/>
            </a:xfrm>
            <a:custGeom>
              <a:avLst/>
              <a:gdLst>
                <a:gd name="T0" fmla="*/ 234 w 404"/>
                <a:gd name="T1" fmla="*/ 0 h 614"/>
                <a:gd name="T2" fmla="*/ 263 w 404"/>
                <a:gd name="T3" fmla="*/ 0 h 614"/>
                <a:gd name="T4" fmla="*/ 262 w 404"/>
                <a:gd name="T5" fmla="*/ 47 h 614"/>
                <a:gd name="T6" fmla="*/ 261 w 404"/>
                <a:gd name="T7" fmla="*/ 87 h 614"/>
                <a:gd name="T8" fmla="*/ 261 w 404"/>
                <a:gd name="T9" fmla="*/ 126 h 614"/>
                <a:gd name="T10" fmla="*/ 261 w 404"/>
                <a:gd name="T11" fmla="*/ 488 h 614"/>
                <a:gd name="T12" fmla="*/ 262 w 404"/>
                <a:gd name="T13" fmla="*/ 514 h 614"/>
                <a:gd name="T14" fmla="*/ 265 w 404"/>
                <a:gd name="T15" fmla="*/ 532 h 614"/>
                <a:gd name="T16" fmla="*/ 271 w 404"/>
                <a:gd name="T17" fmla="*/ 544 h 614"/>
                <a:gd name="T18" fmla="*/ 279 w 404"/>
                <a:gd name="T19" fmla="*/ 553 h 614"/>
                <a:gd name="T20" fmla="*/ 294 w 404"/>
                <a:gd name="T21" fmla="*/ 562 h 614"/>
                <a:gd name="T22" fmla="*/ 319 w 404"/>
                <a:gd name="T23" fmla="*/ 568 h 614"/>
                <a:gd name="T24" fmla="*/ 354 w 404"/>
                <a:gd name="T25" fmla="*/ 571 h 614"/>
                <a:gd name="T26" fmla="*/ 404 w 404"/>
                <a:gd name="T27" fmla="*/ 573 h 614"/>
                <a:gd name="T28" fmla="*/ 404 w 404"/>
                <a:gd name="T29" fmla="*/ 614 h 614"/>
                <a:gd name="T30" fmla="*/ 26 w 404"/>
                <a:gd name="T31" fmla="*/ 614 h 614"/>
                <a:gd name="T32" fmla="*/ 26 w 404"/>
                <a:gd name="T33" fmla="*/ 573 h 614"/>
                <a:gd name="T34" fmla="*/ 74 w 404"/>
                <a:gd name="T35" fmla="*/ 570 h 614"/>
                <a:gd name="T36" fmla="*/ 107 w 404"/>
                <a:gd name="T37" fmla="*/ 567 h 614"/>
                <a:gd name="T38" fmla="*/ 129 w 404"/>
                <a:gd name="T39" fmla="*/ 562 h 614"/>
                <a:gd name="T40" fmla="*/ 144 w 404"/>
                <a:gd name="T41" fmla="*/ 556 h 614"/>
                <a:gd name="T42" fmla="*/ 155 w 404"/>
                <a:gd name="T43" fmla="*/ 547 h 614"/>
                <a:gd name="T44" fmla="*/ 163 w 404"/>
                <a:gd name="T45" fmla="*/ 534 h 614"/>
                <a:gd name="T46" fmla="*/ 167 w 404"/>
                <a:gd name="T47" fmla="*/ 515 h 614"/>
                <a:gd name="T48" fmla="*/ 169 w 404"/>
                <a:gd name="T49" fmla="*/ 488 h 614"/>
                <a:gd name="T50" fmla="*/ 169 w 404"/>
                <a:gd name="T51" fmla="*/ 146 h 614"/>
                <a:gd name="T52" fmla="*/ 162 w 404"/>
                <a:gd name="T53" fmla="*/ 120 h 614"/>
                <a:gd name="T54" fmla="*/ 141 w 404"/>
                <a:gd name="T55" fmla="*/ 113 h 614"/>
                <a:gd name="T56" fmla="*/ 98 w 404"/>
                <a:gd name="T57" fmla="*/ 128 h 614"/>
                <a:gd name="T58" fmla="*/ 22 w 404"/>
                <a:gd name="T59" fmla="*/ 173 h 614"/>
                <a:gd name="T60" fmla="*/ 11 w 404"/>
                <a:gd name="T61" fmla="*/ 151 h 614"/>
                <a:gd name="T62" fmla="*/ 0 w 404"/>
                <a:gd name="T63" fmla="*/ 129 h 614"/>
                <a:gd name="T64" fmla="*/ 117 w 404"/>
                <a:gd name="T65" fmla="*/ 64 h 614"/>
                <a:gd name="T66" fmla="*/ 234 w 404"/>
                <a:gd name="T6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614">
                  <a:moveTo>
                    <a:pt x="234" y="0"/>
                  </a:moveTo>
                  <a:lnTo>
                    <a:pt x="263" y="0"/>
                  </a:lnTo>
                  <a:cubicBezTo>
                    <a:pt x="263" y="18"/>
                    <a:pt x="262" y="33"/>
                    <a:pt x="262" y="47"/>
                  </a:cubicBezTo>
                  <a:cubicBezTo>
                    <a:pt x="262" y="61"/>
                    <a:pt x="262" y="74"/>
                    <a:pt x="261" y="87"/>
                  </a:cubicBezTo>
                  <a:cubicBezTo>
                    <a:pt x="261" y="100"/>
                    <a:pt x="261" y="113"/>
                    <a:pt x="261" y="126"/>
                  </a:cubicBezTo>
                  <a:lnTo>
                    <a:pt x="261" y="488"/>
                  </a:lnTo>
                  <a:cubicBezTo>
                    <a:pt x="261" y="498"/>
                    <a:pt x="261" y="507"/>
                    <a:pt x="262" y="514"/>
                  </a:cubicBezTo>
                  <a:cubicBezTo>
                    <a:pt x="263" y="521"/>
                    <a:pt x="264" y="527"/>
                    <a:pt x="265" y="532"/>
                  </a:cubicBezTo>
                  <a:cubicBezTo>
                    <a:pt x="267" y="537"/>
                    <a:pt x="268" y="541"/>
                    <a:pt x="271" y="544"/>
                  </a:cubicBezTo>
                  <a:cubicBezTo>
                    <a:pt x="273" y="548"/>
                    <a:pt x="276" y="551"/>
                    <a:pt x="279" y="553"/>
                  </a:cubicBezTo>
                  <a:cubicBezTo>
                    <a:pt x="283" y="557"/>
                    <a:pt x="288" y="560"/>
                    <a:pt x="294" y="562"/>
                  </a:cubicBezTo>
                  <a:cubicBezTo>
                    <a:pt x="301" y="564"/>
                    <a:pt x="309" y="566"/>
                    <a:pt x="319" y="568"/>
                  </a:cubicBezTo>
                  <a:cubicBezTo>
                    <a:pt x="329" y="569"/>
                    <a:pt x="340" y="570"/>
                    <a:pt x="354" y="571"/>
                  </a:cubicBezTo>
                  <a:cubicBezTo>
                    <a:pt x="368" y="572"/>
                    <a:pt x="385" y="572"/>
                    <a:pt x="404" y="573"/>
                  </a:cubicBezTo>
                  <a:lnTo>
                    <a:pt x="404" y="614"/>
                  </a:lnTo>
                  <a:lnTo>
                    <a:pt x="26" y="614"/>
                  </a:lnTo>
                  <a:lnTo>
                    <a:pt x="26" y="573"/>
                  </a:lnTo>
                  <a:cubicBezTo>
                    <a:pt x="45" y="572"/>
                    <a:pt x="61" y="571"/>
                    <a:pt x="74" y="570"/>
                  </a:cubicBezTo>
                  <a:cubicBezTo>
                    <a:pt x="87" y="570"/>
                    <a:pt x="98" y="568"/>
                    <a:pt x="107" y="567"/>
                  </a:cubicBezTo>
                  <a:cubicBezTo>
                    <a:pt x="116" y="566"/>
                    <a:pt x="124" y="564"/>
                    <a:pt x="129" y="562"/>
                  </a:cubicBezTo>
                  <a:cubicBezTo>
                    <a:pt x="135" y="561"/>
                    <a:pt x="140" y="558"/>
                    <a:pt x="144" y="556"/>
                  </a:cubicBezTo>
                  <a:cubicBezTo>
                    <a:pt x="148" y="553"/>
                    <a:pt x="152" y="550"/>
                    <a:pt x="155" y="547"/>
                  </a:cubicBezTo>
                  <a:cubicBezTo>
                    <a:pt x="158" y="543"/>
                    <a:pt x="161" y="539"/>
                    <a:pt x="163" y="534"/>
                  </a:cubicBezTo>
                  <a:cubicBezTo>
                    <a:pt x="165" y="529"/>
                    <a:pt x="166" y="523"/>
                    <a:pt x="167" y="515"/>
                  </a:cubicBezTo>
                  <a:cubicBezTo>
                    <a:pt x="169" y="508"/>
                    <a:pt x="169" y="499"/>
                    <a:pt x="169" y="488"/>
                  </a:cubicBezTo>
                  <a:lnTo>
                    <a:pt x="169" y="146"/>
                  </a:lnTo>
                  <a:cubicBezTo>
                    <a:pt x="169" y="134"/>
                    <a:pt x="167" y="125"/>
                    <a:pt x="162" y="120"/>
                  </a:cubicBezTo>
                  <a:cubicBezTo>
                    <a:pt x="157" y="115"/>
                    <a:pt x="150" y="113"/>
                    <a:pt x="141" y="113"/>
                  </a:cubicBezTo>
                  <a:cubicBezTo>
                    <a:pt x="132" y="113"/>
                    <a:pt x="117" y="118"/>
                    <a:pt x="98" y="128"/>
                  </a:cubicBezTo>
                  <a:cubicBezTo>
                    <a:pt x="78" y="138"/>
                    <a:pt x="53" y="153"/>
                    <a:pt x="22" y="173"/>
                  </a:cubicBezTo>
                  <a:cubicBezTo>
                    <a:pt x="18" y="166"/>
                    <a:pt x="14" y="159"/>
                    <a:pt x="11" y="151"/>
                  </a:cubicBezTo>
                  <a:cubicBezTo>
                    <a:pt x="7" y="144"/>
                    <a:pt x="4" y="136"/>
                    <a:pt x="0" y="129"/>
                  </a:cubicBezTo>
                  <a:cubicBezTo>
                    <a:pt x="39" y="107"/>
                    <a:pt x="78" y="86"/>
                    <a:pt x="117" y="64"/>
                  </a:cubicBezTo>
                  <a:cubicBezTo>
                    <a:pt x="156" y="43"/>
                    <a:pt x="195" y="21"/>
                    <a:pt x="23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11" name="Freeform 105">
              <a:extLst>
                <a:ext uri="{FF2B5EF4-FFF2-40B4-BE49-F238E27FC236}">
                  <a16:creationId xmlns:a16="http://schemas.microsoft.com/office/drawing/2014/main" id="{EB7A009A-660B-C3D2-5584-F6EDB1059BB5}"/>
                </a:ext>
              </a:extLst>
            </p:cNvPr>
            <p:cNvSpPr>
              <a:spLocks/>
            </p:cNvSpPr>
            <p:nvPr/>
          </p:nvSpPr>
          <p:spPr bwMode="auto">
            <a:xfrm>
              <a:off x="2508250" y="3695700"/>
              <a:ext cx="138113" cy="146050"/>
            </a:xfrm>
            <a:custGeom>
              <a:avLst/>
              <a:gdLst>
                <a:gd name="T0" fmla="*/ 41 w 87"/>
                <a:gd name="T1" fmla="*/ 0 h 92"/>
                <a:gd name="T2" fmla="*/ 53 w 87"/>
                <a:gd name="T3" fmla="*/ 0 h 92"/>
                <a:gd name="T4" fmla="*/ 87 w 87"/>
                <a:gd name="T5" fmla="*/ 92 h 92"/>
                <a:gd name="T6" fmla="*/ 73 w 87"/>
                <a:gd name="T7" fmla="*/ 92 h 92"/>
                <a:gd name="T8" fmla="*/ 46 w 87"/>
                <a:gd name="T9" fmla="*/ 15 h 92"/>
                <a:gd name="T10" fmla="*/ 13 w 87"/>
                <a:gd name="T11" fmla="*/ 92 h 92"/>
                <a:gd name="T12" fmla="*/ 0 w 87"/>
                <a:gd name="T13" fmla="*/ 92 h 92"/>
                <a:gd name="T14" fmla="*/ 41 w 87"/>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92">
                  <a:moveTo>
                    <a:pt x="41" y="0"/>
                  </a:moveTo>
                  <a:lnTo>
                    <a:pt x="53" y="0"/>
                  </a:lnTo>
                  <a:lnTo>
                    <a:pt x="87" y="92"/>
                  </a:lnTo>
                  <a:lnTo>
                    <a:pt x="73" y="92"/>
                  </a:lnTo>
                  <a:lnTo>
                    <a:pt x="46" y="15"/>
                  </a:lnTo>
                  <a:lnTo>
                    <a:pt x="13" y="92"/>
                  </a:lnTo>
                  <a:lnTo>
                    <a:pt x="0" y="92"/>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12" name="Freeform 106">
              <a:extLst>
                <a:ext uri="{FF2B5EF4-FFF2-40B4-BE49-F238E27FC236}">
                  <a16:creationId xmlns:a16="http://schemas.microsoft.com/office/drawing/2014/main" id="{EE9DA46C-A7C0-B43F-D35C-3094ADA90ABF}"/>
                </a:ext>
              </a:extLst>
            </p:cNvPr>
            <p:cNvSpPr>
              <a:spLocks noEditPoints="1"/>
            </p:cNvSpPr>
            <p:nvPr/>
          </p:nvSpPr>
          <p:spPr bwMode="auto">
            <a:xfrm>
              <a:off x="2725738" y="3665538"/>
              <a:ext cx="1455738" cy="179387"/>
            </a:xfrm>
            <a:custGeom>
              <a:avLst/>
              <a:gdLst>
                <a:gd name="T0" fmla="*/ 6409 w 7639"/>
                <a:gd name="T1" fmla="*/ 866 h 944"/>
                <a:gd name="T2" fmla="*/ 6656 w 7639"/>
                <a:gd name="T3" fmla="*/ 447 h 944"/>
                <a:gd name="T4" fmla="*/ 3677 w 7639"/>
                <a:gd name="T5" fmla="*/ 580 h 944"/>
                <a:gd name="T6" fmla="*/ 2345 w 7639"/>
                <a:gd name="T7" fmla="*/ 404 h 944"/>
                <a:gd name="T8" fmla="*/ 2483 w 7639"/>
                <a:gd name="T9" fmla="*/ 723 h 944"/>
                <a:gd name="T10" fmla="*/ 2466 w 7639"/>
                <a:gd name="T11" fmla="*/ 350 h 944"/>
                <a:gd name="T12" fmla="*/ 1877 w 7639"/>
                <a:gd name="T13" fmla="*/ 435 h 944"/>
                <a:gd name="T14" fmla="*/ 7166 w 7639"/>
                <a:gd name="T15" fmla="*/ 473 h 944"/>
                <a:gd name="T16" fmla="*/ 7522 w 7639"/>
                <a:gd name="T17" fmla="*/ 547 h 944"/>
                <a:gd name="T18" fmla="*/ 7601 w 7639"/>
                <a:gd name="T19" fmla="*/ 791 h 944"/>
                <a:gd name="T20" fmla="*/ 7374 w 7639"/>
                <a:gd name="T21" fmla="*/ 711 h 944"/>
                <a:gd name="T22" fmla="*/ 7305 w 7639"/>
                <a:gd name="T23" fmla="*/ 397 h 944"/>
                <a:gd name="T24" fmla="*/ 7066 w 7639"/>
                <a:gd name="T25" fmla="*/ 519 h 944"/>
                <a:gd name="T26" fmla="*/ 6903 w 7639"/>
                <a:gd name="T27" fmla="*/ 414 h 944"/>
                <a:gd name="T28" fmla="*/ 6764 w 7639"/>
                <a:gd name="T29" fmla="*/ 298 h 944"/>
                <a:gd name="T30" fmla="*/ 6773 w 7639"/>
                <a:gd name="T31" fmla="*/ 852 h 944"/>
                <a:gd name="T32" fmla="*/ 6594 w 7639"/>
                <a:gd name="T33" fmla="*/ 846 h 944"/>
                <a:gd name="T34" fmla="*/ 6212 w 7639"/>
                <a:gd name="T35" fmla="*/ 737 h 944"/>
                <a:gd name="T36" fmla="*/ 4269 w 7639"/>
                <a:gd name="T37" fmla="*/ 396 h 944"/>
                <a:gd name="T38" fmla="*/ 4556 w 7639"/>
                <a:gd name="T39" fmla="*/ 452 h 944"/>
                <a:gd name="T40" fmla="*/ 4323 w 7639"/>
                <a:gd name="T41" fmla="*/ 467 h 944"/>
                <a:gd name="T42" fmla="*/ 4165 w 7639"/>
                <a:gd name="T43" fmla="*/ 459 h 944"/>
                <a:gd name="T44" fmla="*/ 3991 w 7639"/>
                <a:gd name="T45" fmla="*/ 414 h 944"/>
                <a:gd name="T46" fmla="*/ 3816 w 7639"/>
                <a:gd name="T47" fmla="*/ 596 h 944"/>
                <a:gd name="T48" fmla="*/ 3825 w 7639"/>
                <a:gd name="T49" fmla="*/ 761 h 944"/>
                <a:gd name="T50" fmla="*/ 3413 w 7639"/>
                <a:gd name="T51" fmla="*/ 575 h 944"/>
                <a:gd name="T52" fmla="*/ 2608 w 7639"/>
                <a:gd name="T53" fmla="*/ 341 h 944"/>
                <a:gd name="T54" fmla="*/ 2635 w 7639"/>
                <a:gd name="T55" fmla="*/ 868 h 944"/>
                <a:gd name="T56" fmla="*/ 2522 w 7639"/>
                <a:gd name="T57" fmla="*/ 917 h 944"/>
                <a:gd name="T58" fmla="*/ 2156 w 7639"/>
                <a:gd name="T59" fmla="*/ 889 h 944"/>
                <a:gd name="T60" fmla="*/ 1945 w 7639"/>
                <a:gd name="T61" fmla="*/ 330 h 944"/>
                <a:gd name="T62" fmla="*/ 1678 w 7639"/>
                <a:gd name="T63" fmla="*/ 867 h 944"/>
                <a:gd name="T64" fmla="*/ 1504 w 7639"/>
                <a:gd name="T65" fmla="*/ 886 h 944"/>
                <a:gd name="T66" fmla="*/ 957 w 7639"/>
                <a:gd name="T67" fmla="*/ 298 h 944"/>
                <a:gd name="T68" fmla="*/ 1284 w 7639"/>
                <a:gd name="T69" fmla="*/ 299 h 944"/>
                <a:gd name="T70" fmla="*/ 1212 w 7639"/>
                <a:gd name="T71" fmla="*/ 383 h 944"/>
                <a:gd name="T72" fmla="*/ 835 w 7639"/>
                <a:gd name="T73" fmla="*/ 933 h 944"/>
                <a:gd name="T74" fmla="*/ 866 w 7639"/>
                <a:gd name="T75" fmla="*/ 390 h 944"/>
                <a:gd name="T76" fmla="*/ 3137 w 7639"/>
                <a:gd name="T77" fmla="*/ 148 h 944"/>
                <a:gd name="T78" fmla="*/ 3007 w 7639"/>
                <a:gd name="T79" fmla="*/ 734 h 944"/>
                <a:gd name="T80" fmla="*/ 3136 w 7639"/>
                <a:gd name="T81" fmla="*/ 911 h 944"/>
                <a:gd name="T82" fmla="*/ 2878 w 7639"/>
                <a:gd name="T83" fmla="*/ 330 h 944"/>
                <a:gd name="T84" fmla="*/ 4702 w 7639"/>
                <a:gd name="T85" fmla="*/ 43 h 944"/>
                <a:gd name="T86" fmla="*/ 5232 w 7639"/>
                <a:gd name="T87" fmla="*/ 106 h 944"/>
                <a:gd name="T88" fmla="*/ 4933 w 7639"/>
                <a:gd name="T89" fmla="*/ 845 h 944"/>
                <a:gd name="T90" fmla="*/ 4729 w 7639"/>
                <a:gd name="T91" fmla="*/ 901 h 944"/>
                <a:gd name="T92" fmla="*/ 4888 w 7639"/>
                <a:gd name="T93" fmla="*/ 100 h 944"/>
                <a:gd name="T94" fmla="*/ 473 w 7639"/>
                <a:gd name="T95" fmla="*/ 32 h 944"/>
                <a:gd name="T96" fmla="*/ 464 w 7639"/>
                <a:gd name="T97" fmla="*/ 89 h 944"/>
                <a:gd name="T98" fmla="*/ 157 w 7639"/>
                <a:gd name="T99" fmla="*/ 840 h 944"/>
                <a:gd name="T100" fmla="*/ 451 w 7639"/>
                <a:gd name="T101" fmla="*/ 724 h 944"/>
                <a:gd name="T102" fmla="*/ 663 w 7639"/>
                <a:gd name="T103" fmla="*/ 562 h 944"/>
                <a:gd name="T104" fmla="*/ 471 w 7639"/>
                <a:gd name="T105" fmla="*/ 944 h 944"/>
                <a:gd name="T106" fmla="*/ 32 w 7639"/>
                <a:gd name="T107" fmla="*/ 449 h 944"/>
                <a:gd name="T108" fmla="*/ 5665 w 7639"/>
                <a:gd name="T109" fmla="*/ 452 h 944"/>
                <a:gd name="T110" fmla="*/ 6008 w 7639"/>
                <a:gd name="T111" fmla="*/ 547 h 944"/>
                <a:gd name="T112" fmla="*/ 6088 w 7639"/>
                <a:gd name="T113" fmla="*/ 791 h 944"/>
                <a:gd name="T114" fmla="*/ 5861 w 7639"/>
                <a:gd name="T115" fmla="*/ 711 h 944"/>
                <a:gd name="T116" fmla="*/ 5791 w 7639"/>
                <a:gd name="T117" fmla="*/ 397 h 944"/>
                <a:gd name="T118" fmla="*/ 5627 w 7639"/>
                <a:gd name="T119" fmla="*/ 187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39" h="944">
                  <a:moveTo>
                    <a:pt x="6562" y="350"/>
                  </a:moveTo>
                  <a:cubicBezTo>
                    <a:pt x="6517" y="350"/>
                    <a:pt x="6477" y="368"/>
                    <a:pt x="6441" y="404"/>
                  </a:cubicBezTo>
                  <a:cubicBezTo>
                    <a:pt x="6406" y="440"/>
                    <a:pt x="6378" y="488"/>
                    <a:pt x="6358" y="549"/>
                  </a:cubicBezTo>
                  <a:cubicBezTo>
                    <a:pt x="6338" y="610"/>
                    <a:pt x="6328" y="670"/>
                    <a:pt x="6328" y="731"/>
                  </a:cubicBezTo>
                  <a:cubicBezTo>
                    <a:pt x="6328" y="776"/>
                    <a:pt x="6334" y="810"/>
                    <a:pt x="6346" y="832"/>
                  </a:cubicBezTo>
                  <a:cubicBezTo>
                    <a:pt x="6359" y="855"/>
                    <a:pt x="6379" y="866"/>
                    <a:pt x="6409" y="866"/>
                  </a:cubicBezTo>
                  <a:cubicBezTo>
                    <a:pt x="6437" y="866"/>
                    <a:pt x="6465" y="853"/>
                    <a:pt x="6493" y="829"/>
                  </a:cubicBezTo>
                  <a:cubicBezTo>
                    <a:pt x="6521" y="804"/>
                    <a:pt x="6549" y="768"/>
                    <a:pt x="6579" y="723"/>
                  </a:cubicBezTo>
                  <a:cubicBezTo>
                    <a:pt x="6608" y="677"/>
                    <a:pt x="6629" y="624"/>
                    <a:pt x="6641" y="564"/>
                  </a:cubicBezTo>
                  <a:lnTo>
                    <a:pt x="6647" y="536"/>
                  </a:lnTo>
                  <a:cubicBezTo>
                    <a:pt x="6651" y="518"/>
                    <a:pt x="6653" y="502"/>
                    <a:pt x="6655" y="489"/>
                  </a:cubicBezTo>
                  <a:cubicBezTo>
                    <a:pt x="6656" y="476"/>
                    <a:pt x="6656" y="462"/>
                    <a:pt x="6656" y="447"/>
                  </a:cubicBezTo>
                  <a:cubicBezTo>
                    <a:pt x="6656" y="413"/>
                    <a:pt x="6649" y="389"/>
                    <a:pt x="6635" y="373"/>
                  </a:cubicBezTo>
                  <a:cubicBezTo>
                    <a:pt x="6621" y="358"/>
                    <a:pt x="6596" y="350"/>
                    <a:pt x="6562" y="350"/>
                  </a:cubicBezTo>
                  <a:close/>
                  <a:moveTo>
                    <a:pt x="3739" y="350"/>
                  </a:moveTo>
                  <a:cubicBezTo>
                    <a:pt x="3695" y="350"/>
                    <a:pt x="3653" y="372"/>
                    <a:pt x="3612" y="416"/>
                  </a:cubicBezTo>
                  <a:cubicBezTo>
                    <a:pt x="3572" y="461"/>
                    <a:pt x="3540" y="521"/>
                    <a:pt x="3519" y="596"/>
                  </a:cubicBezTo>
                  <a:cubicBezTo>
                    <a:pt x="3580" y="596"/>
                    <a:pt x="3633" y="590"/>
                    <a:pt x="3677" y="580"/>
                  </a:cubicBezTo>
                  <a:cubicBezTo>
                    <a:pt x="3720" y="569"/>
                    <a:pt x="3754" y="552"/>
                    <a:pt x="3778" y="529"/>
                  </a:cubicBezTo>
                  <a:cubicBezTo>
                    <a:pt x="3801" y="506"/>
                    <a:pt x="3813" y="474"/>
                    <a:pt x="3813" y="435"/>
                  </a:cubicBezTo>
                  <a:cubicBezTo>
                    <a:pt x="3813" y="408"/>
                    <a:pt x="3807" y="387"/>
                    <a:pt x="3794" y="372"/>
                  </a:cubicBezTo>
                  <a:cubicBezTo>
                    <a:pt x="3782" y="357"/>
                    <a:pt x="3764" y="350"/>
                    <a:pt x="3739" y="350"/>
                  </a:cubicBezTo>
                  <a:close/>
                  <a:moveTo>
                    <a:pt x="2466" y="350"/>
                  </a:moveTo>
                  <a:cubicBezTo>
                    <a:pt x="2421" y="350"/>
                    <a:pt x="2381" y="368"/>
                    <a:pt x="2345" y="404"/>
                  </a:cubicBezTo>
                  <a:cubicBezTo>
                    <a:pt x="2310" y="440"/>
                    <a:pt x="2282" y="488"/>
                    <a:pt x="2262" y="549"/>
                  </a:cubicBezTo>
                  <a:cubicBezTo>
                    <a:pt x="2242" y="610"/>
                    <a:pt x="2232" y="670"/>
                    <a:pt x="2232" y="731"/>
                  </a:cubicBezTo>
                  <a:cubicBezTo>
                    <a:pt x="2232" y="776"/>
                    <a:pt x="2238" y="810"/>
                    <a:pt x="2250" y="832"/>
                  </a:cubicBezTo>
                  <a:cubicBezTo>
                    <a:pt x="2263" y="855"/>
                    <a:pt x="2283" y="866"/>
                    <a:pt x="2313" y="866"/>
                  </a:cubicBezTo>
                  <a:cubicBezTo>
                    <a:pt x="2341" y="866"/>
                    <a:pt x="2369" y="853"/>
                    <a:pt x="2397" y="829"/>
                  </a:cubicBezTo>
                  <a:cubicBezTo>
                    <a:pt x="2425" y="804"/>
                    <a:pt x="2453" y="768"/>
                    <a:pt x="2483" y="723"/>
                  </a:cubicBezTo>
                  <a:cubicBezTo>
                    <a:pt x="2512" y="677"/>
                    <a:pt x="2533" y="624"/>
                    <a:pt x="2545" y="564"/>
                  </a:cubicBezTo>
                  <a:lnTo>
                    <a:pt x="2551" y="536"/>
                  </a:lnTo>
                  <a:cubicBezTo>
                    <a:pt x="2555" y="518"/>
                    <a:pt x="2557" y="502"/>
                    <a:pt x="2559" y="489"/>
                  </a:cubicBezTo>
                  <a:cubicBezTo>
                    <a:pt x="2560" y="476"/>
                    <a:pt x="2560" y="462"/>
                    <a:pt x="2560" y="447"/>
                  </a:cubicBezTo>
                  <a:cubicBezTo>
                    <a:pt x="2560" y="413"/>
                    <a:pt x="2553" y="389"/>
                    <a:pt x="2539" y="373"/>
                  </a:cubicBezTo>
                  <a:cubicBezTo>
                    <a:pt x="2525" y="358"/>
                    <a:pt x="2500" y="350"/>
                    <a:pt x="2466" y="350"/>
                  </a:cubicBezTo>
                  <a:close/>
                  <a:moveTo>
                    <a:pt x="1803" y="350"/>
                  </a:moveTo>
                  <a:cubicBezTo>
                    <a:pt x="1759" y="350"/>
                    <a:pt x="1717" y="372"/>
                    <a:pt x="1676" y="416"/>
                  </a:cubicBezTo>
                  <a:cubicBezTo>
                    <a:pt x="1636" y="461"/>
                    <a:pt x="1604" y="521"/>
                    <a:pt x="1583" y="596"/>
                  </a:cubicBezTo>
                  <a:cubicBezTo>
                    <a:pt x="1644" y="596"/>
                    <a:pt x="1697" y="590"/>
                    <a:pt x="1741" y="580"/>
                  </a:cubicBezTo>
                  <a:cubicBezTo>
                    <a:pt x="1784" y="569"/>
                    <a:pt x="1818" y="552"/>
                    <a:pt x="1842" y="529"/>
                  </a:cubicBezTo>
                  <a:cubicBezTo>
                    <a:pt x="1865" y="506"/>
                    <a:pt x="1877" y="474"/>
                    <a:pt x="1877" y="435"/>
                  </a:cubicBezTo>
                  <a:cubicBezTo>
                    <a:pt x="1877" y="408"/>
                    <a:pt x="1871" y="387"/>
                    <a:pt x="1858" y="372"/>
                  </a:cubicBezTo>
                  <a:cubicBezTo>
                    <a:pt x="1846" y="357"/>
                    <a:pt x="1828" y="350"/>
                    <a:pt x="1803" y="350"/>
                  </a:cubicBezTo>
                  <a:close/>
                  <a:moveTo>
                    <a:pt x="7093" y="298"/>
                  </a:moveTo>
                  <a:cubicBezTo>
                    <a:pt x="7121" y="298"/>
                    <a:pt x="7142" y="307"/>
                    <a:pt x="7158" y="325"/>
                  </a:cubicBezTo>
                  <a:cubicBezTo>
                    <a:pt x="7174" y="343"/>
                    <a:pt x="7182" y="367"/>
                    <a:pt x="7182" y="396"/>
                  </a:cubicBezTo>
                  <a:cubicBezTo>
                    <a:pt x="7182" y="419"/>
                    <a:pt x="7177" y="445"/>
                    <a:pt x="7166" y="473"/>
                  </a:cubicBezTo>
                  <a:lnTo>
                    <a:pt x="7174" y="476"/>
                  </a:lnTo>
                  <a:cubicBezTo>
                    <a:pt x="7217" y="416"/>
                    <a:pt x="7257" y="371"/>
                    <a:pt x="7296" y="342"/>
                  </a:cubicBezTo>
                  <a:cubicBezTo>
                    <a:pt x="7334" y="313"/>
                    <a:pt x="7374" y="299"/>
                    <a:pt x="7415" y="299"/>
                  </a:cubicBezTo>
                  <a:cubicBezTo>
                    <a:pt x="7455" y="299"/>
                    <a:pt x="7486" y="311"/>
                    <a:pt x="7508" y="334"/>
                  </a:cubicBezTo>
                  <a:cubicBezTo>
                    <a:pt x="7530" y="357"/>
                    <a:pt x="7541" y="389"/>
                    <a:pt x="7541" y="431"/>
                  </a:cubicBezTo>
                  <a:cubicBezTo>
                    <a:pt x="7541" y="458"/>
                    <a:pt x="7534" y="497"/>
                    <a:pt x="7522" y="547"/>
                  </a:cubicBezTo>
                  <a:lnTo>
                    <a:pt x="7479" y="718"/>
                  </a:lnTo>
                  <a:cubicBezTo>
                    <a:pt x="7468" y="766"/>
                    <a:pt x="7462" y="799"/>
                    <a:pt x="7462" y="819"/>
                  </a:cubicBezTo>
                  <a:cubicBezTo>
                    <a:pt x="7462" y="836"/>
                    <a:pt x="7465" y="849"/>
                    <a:pt x="7470" y="857"/>
                  </a:cubicBezTo>
                  <a:cubicBezTo>
                    <a:pt x="7476" y="864"/>
                    <a:pt x="7485" y="868"/>
                    <a:pt x="7497" y="868"/>
                  </a:cubicBezTo>
                  <a:cubicBezTo>
                    <a:pt x="7510" y="868"/>
                    <a:pt x="7524" y="863"/>
                    <a:pt x="7539" y="852"/>
                  </a:cubicBezTo>
                  <a:cubicBezTo>
                    <a:pt x="7554" y="842"/>
                    <a:pt x="7574" y="821"/>
                    <a:pt x="7601" y="791"/>
                  </a:cubicBezTo>
                  <a:lnTo>
                    <a:pt x="7639" y="828"/>
                  </a:lnTo>
                  <a:cubicBezTo>
                    <a:pt x="7601" y="868"/>
                    <a:pt x="7569" y="897"/>
                    <a:pt x="7541" y="916"/>
                  </a:cubicBezTo>
                  <a:cubicBezTo>
                    <a:pt x="7513" y="934"/>
                    <a:pt x="7481" y="943"/>
                    <a:pt x="7445" y="943"/>
                  </a:cubicBezTo>
                  <a:cubicBezTo>
                    <a:pt x="7417" y="943"/>
                    <a:pt x="7395" y="933"/>
                    <a:pt x="7378" y="913"/>
                  </a:cubicBezTo>
                  <a:cubicBezTo>
                    <a:pt x="7361" y="893"/>
                    <a:pt x="7352" y="867"/>
                    <a:pt x="7352" y="836"/>
                  </a:cubicBezTo>
                  <a:cubicBezTo>
                    <a:pt x="7352" y="808"/>
                    <a:pt x="7359" y="766"/>
                    <a:pt x="7374" y="711"/>
                  </a:cubicBezTo>
                  <a:lnTo>
                    <a:pt x="7402" y="598"/>
                  </a:lnTo>
                  <a:cubicBezTo>
                    <a:pt x="7413" y="557"/>
                    <a:pt x="7420" y="527"/>
                    <a:pt x="7423" y="508"/>
                  </a:cubicBezTo>
                  <a:cubicBezTo>
                    <a:pt x="7426" y="488"/>
                    <a:pt x="7428" y="472"/>
                    <a:pt x="7428" y="460"/>
                  </a:cubicBezTo>
                  <a:cubicBezTo>
                    <a:pt x="7428" y="430"/>
                    <a:pt x="7423" y="408"/>
                    <a:pt x="7413" y="395"/>
                  </a:cubicBezTo>
                  <a:cubicBezTo>
                    <a:pt x="7403" y="382"/>
                    <a:pt x="7387" y="375"/>
                    <a:pt x="7364" y="375"/>
                  </a:cubicBezTo>
                  <a:cubicBezTo>
                    <a:pt x="7346" y="375"/>
                    <a:pt x="7326" y="382"/>
                    <a:pt x="7305" y="397"/>
                  </a:cubicBezTo>
                  <a:cubicBezTo>
                    <a:pt x="7284" y="412"/>
                    <a:pt x="7261" y="434"/>
                    <a:pt x="7238" y="463"/>
                  </a:cubicBezTo>
                  <a:cubicBezTo>
                    <a:pt x="7214" y="492"/>
                    <a:pt x="7195" y="521"/>
                    <a:pt x="7181" y="548"/>
                  </a:cubicBezTo>
                  <a:cubicBezTo>
                    <a:pt x="7166" y="576"/>
                    <a:pt x="7155" y="610"/>
                    <a:pt x="7145" y="651"/>
                  </a:cubicBezTo>
                  <a:lnTo>
                    <a:pt x="7083" y="933"/>
                  </a:lnTo>
                  <a:lnTo>
                    <a:pt x="6971" y="933"/>
                  </a:lnTo>
                  <a:lnTo>
                    <a:pt x="7066" y="519"/>
                  </a:lnTo>
                  <a:cubicBezTo>
                    <a:pt x="7075" y="478"/>
                    <a:pt x="7080" y="445"/>
                    <a:pt x="7080" y="423"/>
                  </a:cubicBezTo>
                  <a:cubicBezTo>
                    <a:pt x="7080" y="405"/>
                    <a:pt x="7077" y="393"/>
                    <a:pt x="7072" y="385"/>
                  </a:cubicBezTo>
                  <a:cubicBezTo>
                    <a:pt x="7066" y="377"/>
                    <a:pt x="7057" y="373"/>
                    <a:pt x="7045" y="373"/>
                  </a:cubicBezTo>
                  <a:cubicBezTo>
                    <a:pt x="7031" y="373"/>
                    <a:pt x="7017" y="379"/>
                    <a:pt x="7002" y="390"/>
                  </a:cubicBezTo>
                  <a:cubicBezTo>
                    <a:pt x="6987" y="401"/>
                    <a:pt x="6967" y="421"/>
                    <a:pt x="6941" y="450"/>
                  </a:cubicBezTo>
                  <a:lnTo>
                    <a:pt x="6903" y="414"/>
                  </a:lnTo>
                  <a:cubicBezTo>
                    <a:pt x="6943" y="372"/>
                    <a:pt x="6977" y="342"/>
                    <a:pt x="7003" y="325"/>
                  </a:cubicBezTo>
                  <a:cubicBezTo>
                    <a:pt x="7030" y="307"/>
                    <a:pt x="7060" y="298"/>
                    <a:pt x="7093" y="298"/>
                  </a:cubicBezTo>
                  <a:close/>
                  <a:moveTo>
                    <a:pt x="6549" y="298"/>
                  </a:moveTo>
                  <a:cubicBezTo>
                    <a:pt x="6577" y="298"/>
                    <a:pt x="6604" y="301"/>
                    <a:pt x="6628" y="308"/>
                  </a:cubicBezTo>
                  <a:cubicBezTo>
                    <a:pt x="6653" y="314"/>
                    <a:pt x="6678" y="325"/>
                    <a:pt x="6704" y="341"/>
                  </a:cubicBezTo>
                  <a:lnTo>
                    <a:pt x="6764" y="298"/>
                  </a:lnTo>
                  <a:lnTo>
                    <a:pt x="6806" y="309"/>
                  </a:lnTo>
                  <a:lnTo>
                    <a:pt x="6710" y="722"/>
                  </a:lnTo>
                  <a:cubicBezTo>
                    <a:pt x="6700" y="764"/>
                    <a:pt x="6696" y="796"/>
                    <a:pt x="6696" y="819"/>
                  </a:cubicBezTo>
                  <a:cubicBezTo>
                    <a:pt x="6696" y="836"/>
                    <a:pt x="6698" y="849"/>
                    <a:pt x="6704" y="857"/>
                  </a:cubicBezTo>
                  <a:cubicBezTo>
                    <a:pt x="6710" y="864"/>
                    <a:pt x="6719" y="868"/>
                    <a:pt x="6731" y="868"/>
                  </a:cubicBezTo>
                  <a:cubicBezTo>
                    <a:pt x="6744" y="868"/>
                    <a:pt x="6758" y="863"/>
                    <a:pt x="6773" y="852"/>
                  </a:cubicBezTo>
                  <a:cubicBezTo>
                    <a:pt x="6787" y="842"/>
                    <a:pt x="6808" y="821"/>
                    <a:pt x="6835" y="791"/>
                  </a:cubicBezTo>
                  <a:lnTo>
                    <a:pt x="6872" y="828"/>
                  </a:lnTo>
                  <a:cubicBezTo>
                    <a:pt x="6833" y="870"/>
                    <a:pt x="6800" y="899"/>
                    <a:pt x="6772" y="917"/>
                  </a:cubicBezTo>
                  <a:cubicBezTo>
                    <a:pt x="6745" y="935"/>
                    <a:pt x="6715" y="943"/>
                    <a:pt x="6683" y="943"/>
                  </a:cubicBezTo>
                  <a:cubicBezTo>
                    <a:pt x="6656" y="943"/>
                    <a:pt x="6634" y="934"/>
                    <a:pt x="6618" y="917"/>
                  </a:cubicBezTo>
                  <a:cubicBezTo>
                    <a:pt x="6602" y="899"/>
                    <a:pt x="6594" y="875"/>
                    <a:pt x="6594" y="846"/>
                  </a:cubicBezTo>
                  <a:cubicBezTo>
                    <a:pt x="6594" y="822"/>
                    <a:pt x="6599" y="796"/>
                    <a:pt x="6609" y="769"/>
                  </a:cubicBezTo>
                  <a:lnTo>
                    <a:pt x="6600" y="767"/>
                  </a:lnTo>
                  <a:cubicBezTo>
                    <a:pt x="6559" y="828"/>
                    <a:pt x="6519" y="872"/>
                    <a:pt x="6482" y="900"/>
                  </a:cubicBezTo>
                  <a:cubicBezTo>
                    <a:pt x="6444" y="929"/>
                    <a:pt x="6405" y="943"/>
                    <a:pt x="6363" y="943"/>
                  </a:cubicBezTo>
                  <a:cubicBezTo>
                    <a:pt x="6315" y="943"/>
                    <a:pt x="6278" y="925"/>
                    <a:pt x="6252" y="889"/>
                  </a:cubicBezTo>
                  <a:cubicBezTo>
                    <a:pt x="6225" y="853"/>
                    <a:pt x="6212" y="802"/>
                    <a:pt x="6212" y="737"/>
                  </a:cubicBezTo>
                  <a:cubicBezTo>
                    <a:pt x="6212" y="662"/>
                    <a:pt x="6227" y="590"/>
                    <a:pt x="6256" y="521"/>
                  </a:cubicBezTo>
                  <a:cubicBezTo>
                    <a:pt x="6286" y="452"/>
                    <a:pt x="6326" y="398"/>
                    <a:pt x="6377" y="358"/>
                  </a:cubicBezTo>
                  <a:cubicBezTo>
                    <a:pt x="6429" y="318"/>
                    <a:pt x="6486" y="298"/>
                    <a:pt x="6549" y="298"/>
                  </a:cubicBezTo>
                  <a:close/>
                  <a:moveTo>
                    <a:pt x="4181" y="298"/>
                  </a:moveTo>
                  <a:cubicBezTo>
                    <a:pt x="4208" y="298"/>
                    <a:pt x="4230" y="307"/>
                    <a:pt x="4245" y="325"/>
                  </a:cubicBezTo>
                  <a:cubicBezTo>
                    <a:pt x="4261" y="343"/>
                    <a:pt x="4269" y="367"/>
                    <a:pt x="4269" y="396"/>
                  </a:cubicBezTo>
                  <a:cubicBezTo>
                    <a:pt x="4269" y="418"/>
                    <a:pt x="4265" y="440"/>
                    <a:pt x="4257" y="463"/>
                  </a:cubicBezTo>
                  <a:lnTo>
                    <a:pt x="4265" y="467"/>
                  </a:lnTo>
                  <a:cubicBezTo>
                    <a:pt x="4308" y="409"/>
                    <a:pt x="4349" y="366"/>
                    <a:pt x="4388" y="339"/>
                  </a:cubicBezTo>
                  <a:cubicBezTo>
                    <a:pt x="4428" y="312"/>
                    <a:pt x="4468" y="299"/>
                    <a:pt x="4508" y="299"/>
                  </a:cubicBezTo>
                  <a:cubicBezTo>
                    <a:pt x="4540" y="299"/>
                    <a:pt x="4566" y="301"/>
                    <a:pt x="4588" y="306"/>
                  </a:cubicBezTo>
                  <a:lnTo>
                    <a:pt x="4556" y="452"/>
                  </a:lnTo>
                  <a:lnTo>
                    <a:pt x="4489" y="452"/>
                  </a:lnTo>
                  <a:cubicBezTo>
                    <a:pt x="4487" y="434"/>
                    <a:pt x="4483" y="420"/>
                    <a:pt x="4478" y="410"/>
                  </a:cubicBezTo>
                  <a:cubicBezTo>
                    <a:pt x="4473" y="400"/>
                    <a:pt x="4468" y="393"/>
                    <a:pt x="4461" y="389"/>
                  </a:cubicBezTo>
                  <a:cubicBezTo>
                    <a:pt x="4455" y="385"/>
                    <a:pt x="4446" y="383"/>
                    <a:pt x="4436" y="383"/>
                  </a:cubicBezTo>
                  <a:cubicBezTo>
                    <a:pt x="4421" y="383"/>
                    <a:pt x="4404" y="390"/>
                    <a:pt x="4385" y="403"/>
                  </a:cubicBezTo>
                  <a:cubicBezTo>
                    <a:pt x="4367" y="417"/>
                    <a:pt x="4346" y="438"/>
                    <a:pt x="4323" y="467"/>
                  </a:cubicBezTo>
                  <a:cubicBezTo>
                    <a:pt x="4300" y="495"/>
                    <a:pt x="4281" y="523"/>
                    <a:pt x="4268" y="549"/>
                  </a:cubicBezTo>
                  <a:cubicBezTo>
                    <a:pt x="4254" y="576"/>
                    <a:pt x="4243" y="610"/>
                    <a:pt x="4233" y="651"/>
                  </a:cubicBezTo>
                  <a:lnTo>
                    <a:pt x="4171" y="933"/>
                  </a:lnTo>
                  <a:lnTo>
                    <a:pt x="4059" y="933"/>
                  </a:lnTo>
                  <a:lnTo>
                    <a:pt x="4153" y="519"/>
                  </a:lnTo>
                  <a:cubicBezTo>
                    <a:pt x="4159" y="493"/>
                    <a:pt x="4163" y="473"/>
                    <a:pt x="4165" y="459"/>
                  </a:cubicBezTo>
                  <a:cubicBezTo>
                    <a:pt x="4167" y="444"/>
                    <a:pt x="4168" y="432"/>
                    <a:pt x="4168" y="423"/>
                  </a:cubicBezTo>
                  <a:cubicBezTo>
                    <a:pt x="4168" y="405"/>
                    <a:pt x="4165" y="393"/>
                    <a:pt x="4159" y="385"/>
                  </a:cubicBezTo>
                  <a:cubicBezTo>
                    <a:pt x="4153" y="377"/>
                    <a:pt x="4144" y="373"/>
                    <a:pt x="4132" y="373"/>
                  </a:cubicBezTo>
                  <a:cubicBezTo>
                    <a:pt x="4119" y="373"/>
                    <a:pt x="4105" y="379"/>
                    <a:pt x="4090" y="390"/>
                  </a:cubicBezTo>
                  <a:cubicBezTo>
                    <a:pt x="4075" y="401"/>
                    <a:pt x="4054" y="421"/>
                    <a:pt x="4028" y="450"/>
                  </a:cubicBezTo>
                  <a:lnTo>
                    <a:pt x="3991" y="414"/>
                  </a:lnTo>
                  <a:cubicBezTo>
                    <a:pt x="4031" y="372"/>
                    <a:pt x="4064" y="342"/>
                    <a:pt x="4091" y="325"/>
                  </a:cubicBezTo>
                  <a:cubicBezTo>
                    <a:pt x="4118" y="307"/>
                    <a:pt x="4148" y="298"/>
                    <a:pt x="4181" y="298"/>
                  </a:cubicBezTo>
                  <a:close/>
                  <a:moveTo>
                    <a:pt x="3763" y="298"/>
                  </a:moveTo>
                  <a:cubicBezTo>
                    <a:pt x="3815" y="298"/>
                    <a:pt x="3855" y="309"/>
                    <a:pt x="3881" y="330"/>
                  </a:cubicBezTo>
                  <a:cubicBezTo>
                    <a:pt x="3907" y="352"/>
                    <a:pt x="3921" y="385"/>
                    <a:pt x="3921" y="430"/>
                  </a:cubicBezTo>
                  <a:cubicBezTo>
                    <a:pt x="3921" y="504"/>
                    <a:pt x="3886" y="559"/>
                    <a:pt x="3816" y="596"/>
                  </a:cubicBezTo>
                  <a:cubicBezTo>
                    <a:pt x="3747" y="633"/>
                    <a:pt x="3644" y="652"/>
                    <a:pt x="3508" y="652"/>
                  </a:cubicBezTo>
                  <a:cubicBezTo>
                    <a:pt x="3502" y="678"/>
                    <a:pt x="3500" y="706"/>
                    <a:pt x="3500" y="737"/>
                  </a:cubicBezTo>
                  <a:cubicBezTo>
                    <a:pt x="3500" y="782"/>
                    <a:pt x="3509" y="815"/>
                    <a:pt x="3527" y="836"/>
                  </a:cubicBezTo>
                  <a:cubicBezTo>
                    <a:pt x="3544" y="857"/>
                    <a:pt x="3574" y="867"/>
                    <a:pt x="3614" y="867"/>
                  </a:cubicBezTo>
                  <a:cubicBezTo>
                    <a:pt x="3654" y="867"/>
                    <a:pt x="3690" y="858"/>
                    <a:pt x="3723" y="841"/>
                  </a:cubicBezTo>
                  <a:cubicBezTo>
                    <a:pt x="3755" y="824"/>
                    <a:pt x="3789" y="797"/>
                    <a:pt x="3825" y="761"/>
                  </a:cubicBezTo>
                  <a:lnTo>
                    <a:pt x="3866" y="803"/>
                  </a:lnTo>
                  <a:cubicBezTo>
                    <a:pt x="3824" y="850"/>
                    <a:pt x="3781" y="885"/>
                    <a:pt x="3738" y="908"/>
                  </a:cubicBezTo>
                  <a:cubicBezTo>
                    <a:pt x="3694" y="932"/>
                    <a:pt x="3644" y="943"/>
                    <a:pt x="3587" y="943"/>
                  </a:cubicBezTo>
                  <a:cubicBezTo>
                    <a:pt x="3523" y="943"/>
                    <a:pt x="3475" y="924"/>
                    <a:pt x="3440" y="886"/>
                  </a:cubicBezTo>
                  <a:cubicBezTo>
                    <a:pt x="3406" y="847"/>
                    <a:pt x="3388" y="794"/>
                    <a:pt x="3388" y="725"/>
                  </a:cubicBezTo>
                  <a:cubicBezTo>
                    <a:pt x="3388" y="678"/>
                    <a:pt x="3397" y="628"/>
                    <a:pt x="3413" y="575"/>
                  </a:cubicBezTo>
                  <a:cubicBezTo>
                    <a:pt x="3430" y="522"/>
                    <a:pt x="3455" y="474"/>
                    <a:pt x="3489" y="432"/>
                  </a:cubicBezTo>
                  <a:cubicBezTo>
                    <a:pt x="3523" y="389"/>
                    <a:pt x="3564" y="356"/>
                    <a:pt x="3611" y="333"/>
                  </a:cubicBezTo>
                  <a:cubicBezTo>
                    <a:pt x="3659" y="310"/>
                    <a:pt x="3709" y="298"/>
                    <a:pt x="3763" y="298"/>
                  </a:cubicBezTo>
                  <a:close/>
                  <a:moveTo>
                    <a:pt x="2453" y="298"/>
                  </a:moveTo>
                  <a:cubicBezTo>
                    <a:pt x="2481" y="298"/>
                    <a:pt x="2508" y="301"/>
                    <a:pt x="2532" y="308"/>
                  </a:cubicBezTo>
                  <a:cubicBezTo>
                    <a:pt x="2557" y="314"/>
                    <a:pt x="2582" y="325"/>
                    <a:pt x="2608" y="341"/>
                  </a:cubicBezTo>
                  <a:lnTo>
                    <a:pt x="2668" y="298"/>
                  </a:lnTo>
                  <a:lnTo>
                    <a:pt x="2710" y="309"/>
                  </a:lnTo>
                  <a:lnTo>
                    <a:pt x="2614" y="722"/>
                  </a:lnTo>
                  <a:cubicBezTo>
                    <a:pt x="2604" y="764"/>
                    <a:pt x="2600" y="796"/>
                    <a:pt x="2600" y="819"/>
                  </a:cubicBezTo>
                  <a:cubicBezTo>
                    <a:pt x="2600" y="836"/>
                    <a:pt x="2602" y="849"/>
                    <a:pt x="2608" y="857"/>
                  </a:cubicBezTo>
                  <a:cubicBezTo>
                    <a:pt x="2614" y="864"/>
                    <a:pt x="2623" y="868"/>
                    <a:pt x="2635" y="868"/>
                  </a:cubicBezTo>
                  <a:cubicBezTo>
                    <a:pt x="2648" y="868"/>
                    <a:pt x="2662" y="863"/>
                    <a:pt x="2677" y="852"/>
                  </a:cubicBezTo>
                  <a:cubicBezTo>
                    <a:pt x="2691" y="842"/>
                    <a:pt x="2712" y="821"/>
                    <a:pt x="2739" y="791"/>
                  </a:cubicBezTo>
                  <a:lnTo>
                    <a:pt x="2776" y="828"/>
                  </a:lnTo>
                  <a:cubicBezTo>
                    <a:pt x="2737" y="870"/>
                    <a:pt x="2704" y="899"/>
                    <a:pt x="2676" y="917"/>
                  </a:cubicBezTo>
                  <a:cubicBezTo>
                    <a:pt x="2649" y="935"/>
                    <a:pt x="2619" y="943"/>
                    <a:pt x="2587" y="943"/>
                  </a:cubicBezTo>
                  <a:cubicBezTo>
                    <a:pt x="2560" y="943"/>
                    <a:pt x="2538" y="934"/>
                    <a:pt x="2522" y="917"/>
                  </a:cubicBezTo>
                  <a:cubicBezTo>
                    <a:pt x="2506" y="899"/>
                    <a:pt x="2498" y="875"/>
                    <a:pt x="2498" y="846"/>
                  </a:cubicBezTo>
                  <a:cubicBezTo>
                    <a:pt x="2498" y="822"/>
                    <a:pt x="2503" y="796"/>
                    <a:pt x="2513" y="769"/>
                  </a:cubicBezTo>
                  <a:lnTo>
                    <a:pt x="2504" y="767"/>
                  </a:lnTo>
                  <a:cubicBezTo>
                    <a:pt x="2463" y="828"/>
                    <a:pt x="2423" y="872"/>
                    <a:pt x="2386" y="900"/>
                  </a:cubicBezTo>
                  <a:cubicBezTo>
                    <a:pt x="2348" y="929"/>
                    <a:pt x="2309" y="943"/>
                    <a:pt x="2267" y="943"/>
                  </a:cubicBezTo>
                  <a:cubicBezTo>
                    <a:pt x="2219" y="943"/>
                    <a:pt x="2182" y="925"/>
                    <a:pt x="2156" y="889"/>
                  </a:cubicBezTo>
                  <a:cubicBezTo>
                    <a:pt x="2129" y="853"/>
                    <a:pt x="2116" y="802"/>
                    <a:pt x="2116" y="737"/>
                  </a:cubicBezTo>
                  <a:cubicBezTo>
                    <a:pt x="2116" y="662"/>
                    <a:pt x="2131" y="590"/>
                    <a:pt x="2160" y="521"/>
                  </a:cubicBezTo>
                  <a:cubicBezTo>
                    <a:pt x="2190" y="452"/>
                    <a:pt x="2230" y="398"/>
                    <a:pt x="2281" y="358"/>
                  </a:cubicBezTo>
                  <a:cubicBezTo>
                    <a:pt x="2333" y="318"/>
                    <a:pt x="2390" y="298"/>
                    <a:pt x="2453" y="298"/>
                  </a:cubicBezTo>
                  <a:close/>
                  <a:moveTo>
                    <a:pt x="1827" y="298"/>
                  </a:moveTo>
                  <a:cubicBezTo>
                    <a:pt x="1879" y="298"/>
                    <a:pt x="1919" y="309"/>
                    <a:pt x="1945" y="330"/>
                  </a:cubicBezTo>
                  <a:cubicBezTo>
                    <a:pt x="1971" y="352"/>
                    <a:pt x="1985" y="385"/>
                    <a:pt x="1985" y="430"/>
                  </a:cubicBezTo>
                  <a:cubicBezTo>
                    <a:pt x="1985" y="504"/>
                    <a:pt x="1950" y="559"/>
                    <a:pt x="1880" y="596"/>
                  </a:cubicBezTo>
                  <a:cubicBezTo>
                    <a:pt x="1811" y="633"/>
                    <a:pt x="1708" y="652"/>
                    <a:pt x="1572" y="652"/>
                  </a:cubicBezTo>
                  <a:cubicBezTo>
                    <a:pt x="1566" y="678"/>
                    <a:pt x="1564" y="706"/>
                    <a:pt x="1564" y="737"/>
                  </a:cubicBezTo>
                  <a:cubicBezTo>
                    <a:pt x="1564" y="782"/>
                    <a:pt x="1573" y="815"/>
                    <a:pt x="1591" y="836"/>
                  </a:cubicBezTo>
                  <a:cubicBezTo>
                    <a:pt x="1608" y="857"/>
                    <a:pt x="1638" y="867"/>
                    <a:pt x="1678" y="867"/>
                  </a:cubicBezTo>
                  <a:cubicBezTo>
                    <a:pt x="1718" y="867"/>
                    <a:pt x="1754" y="858"/>
                    <a:pt x="1787" y="841"/>
                  </a:cubicBezTo>
                  <a:cubicBezTo>
                    <a:pt x="1819" y="824"/>
                    <a:pt x="1853" y="797"/>
                    <a:pt x="1889" y="761"/>
                  </a:cubicBezTo>
                  <a:lnTo>
                    <a:pt x="1930" y="803"/>
                  </a:lnTo>
                  <a:cubicBezTo>
                    <a:pt x="1888" y="850"/>
                    <a:pt x="1845" y="885"/>
                    <a:pt x="1802" y="908"/>
                  </a:cubicBezTo>
                  <a:cubicBezTo>
                    <a:pt x="1758" y="932"/>
                    <a:pt x="1708" y="943"/>
                    <a:pt x="1651" y="943"/>
                  </a:cubicBezTo>
                  <a:cubicBezTo>
                    <a:pt x="1587" y="943"/>
                    <a:pt x="1539" y="924"/>
                    <a:pt x="1504" y="886"/>
                  </a:cubicBezTo>
                  <a:cubicBezTo>
                    <a:pt x="1470" y="847"/>
                    <a:pt x="1452" y="794"/>
                    <a:pt x="1452" y="725"/>
                  </a:cubicBezTo>
                  <a:cubicBezTo>
                    <a:pt x="1452" y="678"/>
                    <a:pt x="1461" y="628"/>
                    <a:pt x="1477" y="575"/>
                  </a:cubicBezTo>
                  <a:cubicBezTo>
                    <a:pt x="1494" y="522"/>
                    <a:pt x="1519" y="474"/>
                    <a:pt x="1553" y="432"/>
                  </a:cubicBezTo>
                  <a:cubicBezTo>
                    <a:pt x="1587" y="389"/>
                    <a:pt x="1628" y="356"/>
                    <a:pt x="1675" y="333"/>
                  </a:cubicBezTo>
                  <a:cubicBezTo>
                    <a:pt x="1723" y="310"/>
                    <a:pt x="1773" y="298"/>
                    <a:pt x="1827" y="298"/>
                  </a:cubicBezTo>
                  <a:close/>
                  <a:moveTo>
                    <a:pt x="957" y="298"/>
                  </a:moveTo>
                  <a:cubicBezTo>
                    <a:pt x="984" y="298"/>
                    <a:pt x="1006" y="307"/>
                    <a:pt x="1021" y="325"/>
                  </a:cubicBezTo>
                  <a:cubicBezTo>
                    <a:pt x="1037" y="343"/>
                    <a:pt x="1045" y="367"/>
                    <a:pt x="1045" y="396"/>
                  </a:cubicBezTo>
                  <a:cubicBezTo>
                    <a:pt x="1045" y="418"/>
                    <a:pt x="1041" y="440"/>
                    <a:pt x="1033" y="463"/>
                  </a:cubicBezTo>
                  <a:lnTo>
                    <a:pt x="1041" y="467"/>
                  </a:lnTo>
                  <a:cubicBezTo>
                    <a:pt x="1084" y="409"/>
                    <a:pt x="1125" y="366"/>
                    <a:pt x="1164" y="339"/>
                  </a:cubicBezTo>
                  <a:cubicBezTo>
                    <a:pt x="1204" y="312"/>
                    <a:pt x="1244" y="299"/>
                    <a:pt x="1284" y="299"/>
                  </a:cubicBezTo>
                  <a:cubicBezTo>
                    <a:pt x="1316" y="299"/>
                    <a:pt x="1342" y="301"/>
                    <a:pt x="1364" y="306"/>
                  </a:cubicBezTo>
                  <a:lnTo>
                    <a:pt x="1332" y="452"/>
                  </a:lnTo>
                  <a:lnTo>
                    <a:pt x="1265" y="452"/>
                  </a:lnTo>
                  <a:cubicBezTo>
                    <a:pt x="1263" y="434"/>
                    <a:pt x="1259" y="420"/>
                    <a:pt x="1254" y="410"/>
                  </a:cubicBezTo>
                  <a:cubicBezTo>
                    <a:pt x="1249" y="400"/>
                    <a:pt x="1244" y="393"/>
                    <a:pt x="1237" y="389"/>
                  </a:cubicBezTo>
                  <a:cubicBezTo>
                    <a:pt x="1231" y="385"/>
                    <a:pt x="1222" y="383"/>
                    <a:pt x="1212" y="383"/>
                  </a:cubicBezTo>
                  <a:cubicBezTo>
                    <a:pt x="1197" y="383"/>
                    <a:pt x="1180" y="390"/>
                    <a:pt x="1161" y="403"/>
                  </a:cubicBezTo>
                  <a:cubicBezTo>
                    <a:pt x="1143" y="417"/>
                    <a:pt x="1122" y="438"/>
                    <a:pt x="1099" y="467"/>
                  </a:cubicBezTo>
                  <a:cubicBezTo>
                    <a:pt x="1076" y="495"/>
                    <a:pt x="1057" y="523"/>
                    <a:pt x="1044" y="549"/>
                  </a:cubicBezTo>
                  <a:cubicBezTo>
                    <a:pt x="1030" y="576"/>
                    <a:pt x="1019" y="610"/>
                    <a:pt x="1009" y="651"/>
                  </a:cubicBezTo>
                  <a:lnTo>
                    <a:pt x="947" y="933"/>
                  </a:lnTo>
                  <a:lnTo>
                    <a:pt x="835" y="933"/>
                  </a:lnTo>
                  <a:lnTo>
                    <a:pt x="929" y="519"/>
                  </a:lnTo>
                  <a:cubicBezTo>
                    <a:pt x="935" y="493"/>
                    <a:pt x="939" y="473"/>
                    <a:pt x="941" y="459"/>
                  </a:cubicBezTo>
                  <a:cubicBezTo>
                    <a:pt x="943" y="444"/>
                    <a:pt x="944" y="432"/>
                    <a:pt x="944" y="423"/>
                  </a:cubicBezTo>
                  <a:cubicBezTo>
                    <a:pt x="944" y="405"/>
                    <a:pt x="941" y="393"/>
                    <a:pt x="935" y="385"/>
                  </a:cubicBezTo>
                  <a:cubicBezTo>
                    <a:pt x="929" y="377"/>
                    <a:pt x="920" y="373"/>
                    <a:pt x="908" y="373"/>
                  </a:cubicBezTo>
                  <a:cubicBezTo>
                    <a:pt x="895" y="373"/>
                    <a:pt x="881" y="379"/>
                    <a:pt x="866" y="390"/>
                  </a:cubicBezTo>
                  <a:cubicBezTo>
                    <a:pt x="851" y="401"/>
                    <a:pt x="830" y="421"/>
                    <a:pt x="804" y="450"/>
                  </a:cubicBezTo>
                  <a:lnTo>
                    <a:pt x="767" y="414"/>
                  </a:lnTo>
                  <a:cubicBezTo>
                    <a:pt x="807" y="372"/>
                    <a:pt x="840" y="342"/>
                    <a:pt x="867" y="325"/>
                  </a:cubicBezTo>
                  <a:cubicBezTo>
                    <a:pt x="894" y="307"/>
                    <a:pt x="924" y="298"/>
                    <a:pt x="957" y="298"/>
                  </a:cubicBezTo>
                  <a:close/>
                  <a:moveTo>
                    <a:pt x="3047" y="148"/>
                  </a:moveTo>
                  <a:lnTo>
                    <a:pt x="3137" y="148"/>
                  </a:lnTo>
                  <a:lnTo>
                    <a:pt x="3101" y="309"/>
                  </a:lnTo>
                  <a:lnTo>
                    <a:pt x="3299" y="309"/>
                  </a:lnTo>
                  <a:lnTo>
                    <a:pt x="3285" y="375"/>
                  </a:lnTo>
                  <a:lnTo>
                    <a:pt x="3087" y="375"/>
                  </a:lnTo>
                  <a:lnTo>
                    <a:pt x="3029" y="628"/>
                  </a:lnTo>
                  <a:cubicBezTo>
                    <a:pt x="3017" y="677"/>
                    <a:pt x="3010" y="713"/>
                    <a:pt x="3007" y="734"/>
                  </a:cubicBezTo>
                  <a:cubicBezTo>
                    <a:pt x="3004" y="756"/>
                    <a:pt x="3002" y="773"/>
                    <a:pt x="3002" y="786"/>
                  </a:cubicBezTo>
                  <a:cubicBezTo>
                    <a:pt x="3002" y="840"/>
                    <a:pt x="3025" y="867"/>
                    <a:pt x="3070" y="867"/>
                  </a:cubicBezTo>
                  <a:cubicBezTo>
                    <a:pt x="3089" y="867"/>
                    <a:pt x="3109" y="860"/>
                    <a:pt x="3131" y="845"/>
                  </a:cubicBezTo>
                  <a:cubicBezTo>
                    <a:pt x="3152" y="831"/>
                    <a:pt x="3178" y="806"/>
                    <a:pt x="3207" y="771"/>
                  </a:cubicBezTo>
                  <a:lnTo>
                    <a:pt x="3245" y="810"/>
                  </a:lnTo>
                  <a:cubicBezTo>
                    <a:pt x="3207" y="855"/>
                    <a:pt x="3171" y="889"/>
                    <a:pt x="3136" y="911"/>
                  </a:cubicBezTo>
                  <a:cubicBezTo>
                    <a:pt x="3101" y="933"/>
                    <a:pt x="3064" y="943"/>
                    <a:pt x="3026" y="943"/>
                  </a:cubicBezTo>
                  <a:cubicBezTo>
                    <a:pt x="2935" y="943"/>
                    <a:pt x="2890" y="898"/>
                    <a:pt x="2890" y="806"/>
                  </a:cubicBezTo>
                  <a:cubicBezTo>
                    <a:pt x="2890" y="777"/>
                    <a:pt x="2893" y="746"/>
                    <a:pt x="2901" y="714"/>
                  </a:cubicBezTo>
                  <a:lnTo>
                    <a:pt x="2978" y="375"/>
                  </a:lnTo>
                  <a:lnTo>
                    <a:pt x="2868" y="375"/>
                  </a:lnTo>
                  <a:lnTo>
                    <a:pt x="2878" y="330"/>
                  </a:lnTo>
                  <a:cubicBezTo>
                    <a:pt x="2904" y="330"/>
                    <a:pt x="2923" y="328"/>
                    <a:pt x="2936" y="324"/>
                  </a:cubicBezTo>
                  <a:cubicBezTo>
                    <a:pt x="2949" y="321"/>
                    <a:pt x="2961" y="316"/>
                    <a:pt x="2970" y="310"/>
                  </a:cubicBezTo>
                  <a:cubicBezTo>
                    <a:pt x="2978" y="304"/>
                    <a:pt x="2987" y="295"/>
                    <a:pt x="2994" y="284"/>
                  </a:cubicBezTo>
                  <a:cubicBezTo>
                    <a:pt x="3001" y="273"/>
                    <a:pt x="3009" y="258"/>
                    <a:pt x="3015" y="241"/>
                  </a:cubicBezTo>
                  <a:cubicBezTo>
                    <a:pt x="3022" y="223"/>
                    <a:pt x="3033" y="192"/>
                    <a:pt x="3047" y="148"/>
                  </a:cubicBezTo>
                  <a:close/>
                  <a:moveTo>
                    <a:pt x="4702" y="43"/>
                  </a:moveTo>
                  <a:lnTo>
                    <a:pt x="5383" y="43"/>
                  </a:lnTo>
                  <a:lnTo>
                    <a:pt x="5332" y="272"/>
                  </a:lnTo>
                  <a:lnTo>
                    <a:pt x="5270" y="272"/>
                  </a:lnTo>
                  <a:cubicBezTo>
                    <a:pt x="5270" y="230"/>
                    <a:pt x="5269" y="198"/>
                    <a:pt x="5267" y="177"/>
                  </a:cubicBezTo>
                  <a:cubicBezTo>
                    <a:pt x="5264" y="156"/>
                    <a:pt x="5260" y="140"/>
                    <a:pt x="5254" y="129"/>
                  </a:cubicBezTo>
                  <a:cubicBezTo>
                    <a:pt x="5248" y="118"/>
                    <a:pt x="5241" y="110"/>
                    <a:pt x="5232" y="106"/>
                  </a:cubicBezTo>
                  <a:cubicBezTo>
                    <a:pt x="5223" y="102"/>
                    <a:pt x="5207" y="100"/>
                    <a:pt x="5184" y="100"/>
                  </a:cubicBezTo>
                  <a:lnTo>
                    <a:pt x="5088" y="100"/>
                  </a:lnTo>
                  <a:lnTo>
                    <a:pt x="4946" y="743"/>
                  </a:lnTo>
                  <a:cubicBezTo>
                    <a:pt x="4942" y="760"/>
                    <a:pt x="4940" y="774"/>
                    <a:pt x="4938" y="784"/>
                  </a:cubicBezTo>
                  <a:cubicBezTo>
                    <a:pt x="4937" y="794"/>
                    <a:pt x="4935" y="804"/>
                    <a:pt x="4934" y="815"/>
                  </a:cubicBezTo>
                  <a:cubicBezTo>
                    <a:pt x="4933" y="826"/>
                    <a:pt x="4933" y="836"/>
                    <a:pt x="4933" y="845"/>
                  </a:cubicBezTo>
                  <a:cubicBezTo>
                    <a:pt x="4933" y="858"/>
                    <a:pt x="4935" y="869"/>
                    <a:pt x="4939" y="877"/>
                  </a:cubicBezTo>
                  <a:cubicBezTo>
                    <a:pt x="4943" y="884"/>
                    <a:pt x="4950" y="890"/>
                    <a:pt x="4959" y="893"/>
                  </a:cubicBezTo>
                  <a:cubicBezTo>
                    <a:pt x="4967" y="897"/>
                    <a:pt x="4982" y="899"/>
                    <a:pt x="5004" y="901"/>
                  </a:cubicBezTo>
                  <a:lnTo>
                    <a:pt x="4997" y="933"/>
                  </a:lnTo>
                  <a:lnTo>
                    <a:pt x="4722" y="933"/>
                  </a:lnTo>
                  <a:lnTo>
                    <a:pt x="4729" y="901"/>
                  </a:lnTo>
                  <a:cubicBezTo>
                    <a:pt x="4746" y="898"/>
                    <a:pt x="4759" y="895"/>
                    <a:pt x="4768" y="891"/>
                  </a:cubicBezTo>
                  <a:cubicBezTo>
                    <a:pt x="4776" y="886"/>
                    <a:pt x="4783" y="879"/>
                    <a:pt x="4789" y="870"/>
                  </a:cubicBezTo>
                  <a:cubicBezTo>
                    <a:pt x="4796" y="861"/>
                    <a:pt x="4802" y="847"/>
                    <a:pt x="4808" y="827"/>
                  </a:cubicBezTo>
                  <a:cubicBezTo>
                    <a:pt x="4815" y="808"/>
                    <a:pt x="4822" y="778"/>
                    <a:pt x="4831" y="739"/>
                  </a:cubicBezTo>
                  <a:lnTo>
                    <a:pt x="4970" y="100"/>
                  </a:lnTo>
                  <a:lnTo>
                    <a:pt x="4888" y="100"/>
                  </a:lnTo>
                  <a:cubicBezTo>
                    <a:pt x="4861" y="100"/>
                    <a:pt x="4839" y="104"/>
                    <a:pt x="4823" y="112"/>
                  </a:cubicBezTo>
                  <a:cubicBezTo>
                    <a:pt x="4807" y="119"/>
                    <a:pt x="4791" y="134"/>
                    <a:pt x="4775" y="155"/>
                  </a:cubicBezTo>
                  <a:cubicBezTo>
                    <a:pt x="4759" y="177"/>
                    <a:pt x="4739" y="212"/>
                    <a:pt x="4716" y="262"/>
                  </a:cubicBezTo>
                  <a:lnTo>
                    <a:pt x="4653" y="262"/>
                  </a:lnTo>
                  <a:lnTo>
                    <a:pt x="4702" y="43"/>
                  </a:lnTo>
                  <a:close/>
                  <a:moveTo>
                    <a:pt x="473" y="32"/>
                  </a:moveTo>
                  <a:cubicBezTo>
                    <a:pt x="515" y="32"/>
                    <a:pt x="553" y="35"/>
                    <a:pt x="587" y="40"/>
                  </a:cubicBezTo>
                  <a:cubicBezTo>
                    <a:pt x="621" y="45"/>
                    <a:pt x="659" y="54"/>
                    <a:pt x="700" y="67"/>
                  </a:cubicBezTo>
                  <a:lnTo>
                    <a:pt x="660" y="242"/>
                  </a:lnTo>
                  <a:lnTo>
                    <a:pt x="597" y="242"/>
                  </a:lnTo>
                  <a:cubicBezTo>
                    <a:pt x="593" y="188"/>
                    <a:pt x="581" y="149"/>
                    <a:pt x="561" y="125"/>
                  </a:cubicBezTo>
                  <a:cubicBezTo>
                    <a:pt x="541" y="101"/>
                    <a:pt x="509" y="89"/>
                    <a:pt x="464" y="89"/>
                  </a:cubicBezTo>
                  <a:cubicBezTo>
                    <a:pt x="427" y="89"/>
                    <a:pt x="393" y="99"/>
                    <a:pt x="361" y="118"/>
                  </a:cubicBezTo>
                  <a:cubicBezTo>
                    <a:pt x="329" y="136"/>
                    <a:pt x="299" y="164"/>
                    <a:pt x="271" y="201"/>
                  </a:cubicBezTo>
                  <a:cubicBezTo>
                    <a:pt x="242" y="239"/>
                    <a:pt x="217" y="285"/>
                    <a:pt x="194" y="342"/>
                  </a:cubicBezTo>
                  <a:cubicBezTo>
                    <a:pt x="171" y="398"/>
                    <a:pt x="153" y="457"/>
                    <a:pt x="141" y="519"/>
                  </a:cubicBezTo>
                  <a:cubicBezTo>
                    <a:pt x="128" y="580"/>
                    <a:pt x="122" y="638"/>
                    <a:pt x="122" y="692"/>
                  </a:cubicBezTo>
                  <a:cubicBezTo>
                    <a:pt x="122" y="759"/>
                    <a:pt x="133" y="809"/>
                    <a:pt x="157" y="840"/>
                  </a:cubicBezTo>
                  <a:cubicBezTo>
                    <a:pt x="180" y="871"/>
                    <a:pt x="216" y="887"/>
                    <a:pt x="266" y="887"/>
                  </a:cubicBezTo>
                  <a:cubicBezTo>
                    <a:pt x="284" y="887"/>
                    <a:pt x="302" y="885"/>
                    <a:pt x="321" y="880"/>
                  </a:cubicBezTo>
                  <a:cubicBezTo>
                    <a:pt x="339" y="876"/>
                    <a:pt x="357" y="869"/>
                    <a:pt x="373" y="859"/>
                  </a:cubicBezTo>
                  <a:cubicBezTo>
                    <a:pt x="390" y="849"/>
                    <a:pt x="404" y="836"/>
                    <a:pt x="417" y="819"/>
                  </a:cubicBezTo>
                  <a:cubicBezTo>
                    <a:pt x="429" y="802"/>
                    <a:pt x="438" y="781"/>
                    <a:pt x="444" y="755"/>
                  </a:cubicBezTo>
                  <a:lnTo>
                    <a:pt x="451" y="724"/>
                  </a:lnTo>
                  <a:cubicBezTo>
                    <a:pt x="461" y="683"/>
                    <a:pt x="466" y="648"/>
                    <a:pt x="466" y="619"/>
                  </a:cubicBezTo>
                  <a:cubicBezTo>
                    <a:pt x="466" y="599"/>
                    <a:pt x="460" y="585"/>
                    <a:pt x="450" y="576"/>
                  </a:cubicBezTo>
                  <a:cubicBezTo>
                    <a:pt x="440" y="568"/>
                    <a:pt x="424" y="564"/>
                    <a:pt x="402" y="562"/>
                  </a:cubicBezTo>
                  <a:lnTo>
                    <a:pt x="409" y="530"/>
                  </a:lnTo>
                  <a:lnTo>
                    <a:pt x="670" y="530"/>
                  </a:lnTo>
                  <a:lnTo>
                    <a:pt x="663" y="562"/>
                  </a:lnTo>
                  <a:cubicBezTo>
                    <a:pt x="646" y="566"/>
                    <a:pt x="634" y="570"/>
                    <a:pt x="627" y="574"/>
                  </a:cubicBezTo>
                  <a:cubicBezTo>
                    <a:pt x="619" y="579"/>
                    <a:pt x="613" y="585"/>
                    <a:pt x="607" y="594"/>
                  </a:cubicBezTo>
                  <a:cubicBezTo>
                    <a:pt x="601" y="603"/>
                    <a:pt x="595" y="617"/>
                    <a:pt x="590" y="635"/>
                  </a:cubicBezTo>
                  <a:cubicBezTo>
                    <a:pt x="584" y="653"/>
                    <a:pt x="576" y="683"/>
                    <a:pt x="567" y="725"/>
                  </a:cubicBezTo>
                  <a:lnTo>
                    <a:pt x="522" y="930"/>
                  </a:lnTo>
                  <a:lnTo>
                    <a:pt x="471" y="944"/>
                  </a:lnTo>
                  <a:lnTo>
                    <a:pt x="437" y="893"/>
                  </a:lnTo>
                  <a:cubicBezTo>
                    <a:pt x="392" y="914"/>
                    <a:pt x="356" y="928"/>
                    <a:pt x="330" y="934"/>
                  </a:cubicBezTo>
                  <a:cubicBezTo>
                    <a:pt x="304" y="940"/>
                    <a:pt x="277" y="943"/>
                    <a:pt x="250" y="943"/>
                  </a:cubicBezTo>
                  <a:cubicBezTo>
                    <a:pt x="169" y="943"/>
                    <a:pt x="106" y="920"/>
                    <a:pt x="64" y="873"/>
                  </a:cubicBezTo>
                  <a:cubicBezTo>
                    <a:pt x="21" y="826"/>
                    <a:pt x="0" y="757"/>
                    <a:pt x="0" y="667"/>
                  </a:cubicBezTo>
                  <a:cubicBezTo>
                    <a:pt x="0" y="602"/>
                    <a:pt x="11" y="529"/>
                    <a:pt x="32" y="449"/>
                  </a:cubicBezTo>
                  <a:cubicBezTo>
                    <a:pt x="54" y="368"/>
                    <a:pt x="86" y="296"/>
                    <a:pt x="127" y="232"/>
                  </a:cubicBezTo>
                  <a:cubicBezTo>
                    <a:pt x="169" y="169"/>
                    <a:pt x="219" y="120"/>
                    <a:pt x="278" y="85"/>
                  </a:cubicBezTo>
                  <a:cubicBezTo>
                    <a:pt x="337" y="50"/>
                    <a:pt x="402" y="32"/>
                    <a:pt x="473" y="32"/>
                  </a:cubicBezTo>
                  <a:close/>
                  <a:moveTo>
                    <a:pt x="5740" y="0"/>
                  </a:moveTo>
                  <a:lnTo>
                    <a:pt x="5777" y="0"/>
                  </a:lnTo>
                  <a:lnTo>
                    <a:pt x="5665" y="452"/>
                  </a:lnTo>
                  <a:lnTo>
                    <a:pt x="5673" y="455"/>
                  </a:lnTo>
                  <a:cubicBezTo>
                    <a:pt x="5714" y="400"/>
                    <a:pt x="5753" y="360"/>
                    <a:pt x="5790" y="336"/>
                  </a:cubicBezTo>
                  <a:cubicBezTo>
                    <a:pt x="5827" y="311"/>
                    <a:pt x="5864" y="299"/>
                    <a:pt x="5901" y="299"/>
                  </a:cubicBezTo>
                  <a:cubicBezTo>
                    <a:pt x="5942" y="299"/>
                    <a:pt x="5973" y="311"/>
                    <a:pt x="5995" y="334"/>
                  </a:cubicBezTo>
                  <a:cubicBezTo>
                    <a:pt x="6016" y="357"/>
                    <a:pt x="6027" y="389"/>
                    <a:pt x="6027" y="431"/>
                  </a:cubicBezTo>
                  <a:cubicBezTo>
                    <a:pt x="6027" y="458"/>
                    <a:pt x="6021" y="497"/>
                    <a:pt x="6008" y="547"/>
                  </a:cubicBezTo>
                  <a:lnTo>
                    <a:pt x="5966" y="718"/>
                  </a:lnTo>
                  <a:cubicBezTo>
                    <a:pt x="5954" y="766"/>
                    <a:pt x="5948" y="799"/>
                    <a:pt x="5948" y="819"/>
                  </a:cubicBezTo>
                  <a:cubicBezTo>
                    <a:pt x="5948" y="836"/>
                    <a:pt x="5951" y="849"/>
                    <a:pt x="5957" y="857"/>
                  </a:cubicBezTo>
                  <a:cubicBezTo>
                    <a:pt x="5962" y="864"/>
                    <a:pt x="5971" y="868"/>
                    <a:pt x="5984" y="868"/>
                  </a:cubicBezTo>
                  <a:cubicBezTo>
                    <a:pt x="5997" y="868"/>
                    <a:pt x="6011" y="863"/>
                    <a:pt x="6025" y="852"/>
                  </a:cubicBezTo>
                  <a:cubicBezTo>
                    <a:pt x="6040" y="842"/>
                    <a:pt x="6061" y="821"/>
                    <a:pt x="6088" y="791"/>
                  </a:cubicBezTo>
                  <a:lnTo>
                    <a:pt x="6125" y="828"/>
                  </a:lnTo>
                  <a:cubicBezTo>
                    <a:pt x="6083" y="872"/>
                    <a:pt x="6049" y="902"/>
                    <a:pt x="6022" y="919"/>
                  </a:cubicBezTo>
                  <a:cubicBezTo>
                    <a:pt x="5996" y="935"/>
                    <a:pt x="5966" y="943"/>
                    <a:pt x="5932" y="943"/>
                  </a:cubicBezTo>
                  <a:cubicBezTo>
                    <a:pt x="5904" y="943"/>
                    <a:pt x="5881" y="933"/>
                    <a:pt x="5865" y="913"/>
                  </a:cubicBezTo>
                  <a:cubicBezTo>
                    <a:pt x="5848" y="893"/>
                    <a:pt x="5839" y="868"/>
                    <a:pt x="5839" y="836"/>
                  </a:cubicBezTo>
                  <a:cubicBezTo>
                    <a:pt x="5839" y="808"/>
                    <a:pt x="5847" y="766"/>
                    <a:pt x="5861" y="711"/>
                  </a:cubicBezTo>
                  <a:lnTo>
                    <a:pt x="5889" y="598"/>
                  </a:lnTo>
                  <a:cubicBezTo>
                    <a:pt x="5899" y="558"/>
                    <a:pt x="5906" y="528"/>
                    <a:pt x="5909" y="507"/>
                  </a:cubicBezTo>
                  <a:cubicBezTo>
                    <a:pt x="5913" y="487"/>
                    <a:pt x="5914" y="471"/>
                    <a:pt x="5914" y="460"/>
                  </a:cubicBezTo>
                  <a:cubicBezTo>
                    <a:pt x="5914" y="429"/>
                    <a:pt x="5909" y="407"/>
                    <a:pt x="5899" y="394"/>
                  </a:cubicBezTo>
                  <a:cubicBezTo>
                    <a:pt x="5889" y="382"/>
                    <a:pt x="5873" y="375"/>
                    <a:pt x="5851" y="375"/>
                  </a:cubicBezTo>
                  <a:cubicBezTo>
                    <a:pt x="5833" y="375"/>
                    <a:pt x="5813" y="383"/>
                    <a:pt x="5791" y="397"/>
                  </a:cubicBezTo>
                  <a:cubicBezTo>
                    <a:pt x="5769" y="412"/>
                    <a:pt x="5747" y="435"/>
                    <a:pt x="5723" y="465"/>
                  </a:cubicBezTo>
                  <a:cubicBezTo>
                    <a:pt x="5699" y="495"/>
                    <a:pt x="5680" y="524"/>
                    <a:pt x="5666" y="552"/>
                  </a:cubicBezTo>
                  <a:cubicBezTo>
                    <a:pt x="5651" y="579"/>
                    <a:pt x="5640" y="612"/>
                    <a:pt x="5632" y="651"/>
                  </a:cubicBezTo>
                  <a:lnTo>
                    <a:pt x="5573" y="933"/>
                  </a:lnTo>
                  <a:lnTo>
                    <a:pt x="5460" y="933"/>
                  </a:lnTo>
                  <a:lnTo>
                    <a:pt x="5627" y="187"/>
                  </a:lnTo>
                  <a:cubicBezTo>
                    <a:pt x="5638" y="141"/>
                    <a:pt x="5643" y="109"/>
                    <a:pt x="5643" y="91"/>
                  </a:cubicBezTo>
                  <a:cubicBezTo>
                    <a:pt x="5643" y="73"/>
                    <a:pt x="5638" y="60"/>
                    <a:pt x="5626" y="52"/>
                  </a:cubicBezTo>
                  <a:cubicBezTo>
                    <a:pt x="5615" y="45"/>
                    <a:pt x="5595" y="41"/>
                    <a:pt x="5567" y="40"/>
                  </a:cubicBezTo>
                  <a:lnTo>
                    <a:pt x="5575" y="6"/>
                  </a:lnTo>
                  <a:lnTo>
                    <a:pt x="57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13" name="Freeform 107">
              <a:extLst>
                <a:ext uri="{FF2B5EF4-FFF2-40B4-BE49-F238E27FC236}">
                  <a16:creationId xmlns:a16="http://schemas.microsoft.com/office/drawing/2014/main" id="{E763E9FC-1102-2623-6460-31A9D864EE30}"/>
                </a:ext>
              </a:extLst>
            </p:cNvPr>
            <p:cNvSpPr>
              <a:spLocks/>
            </p:cNvSpPr>
            <p:nvPr/>
          </p:nvSpPr>
          <p:spPr bwMode="auto">
            <a:xfrm>
              <a:off x="2708275" y="3886200"/>
              <a:ext cx="1477963" cy="17462"/>
            </a:xfrm>
            <a:custGeom>
              <a:avLst/>
              <a:gdLst>
                <a:gd name="T0" fmla="*/ 0 w 931"/>
                <a:gd name="T1" fmla="*/ 0 h 11"/>
                <a:gd name="T2" fmla="*/ 466 w 931"/>
                <a:gd name="T3" fmla="*/ 0 h 11"/>
                <a:gd name="T4" fmla="*/ 931 w 931"/>
                <a:gd name="T5" fmla="*/ 0 h 11"/>
                <a:gd name="T6" fmla="*/ 931 w 931"/>
                <a:gd name="T7" fmla="*/ 11 h 11"/>
                <a:gd name="T8" fmla="*/ 466 w 931"/>
                <a:gd name="T9" fmla="*/ 11 h 11"/>
                <a:gd name="T10" fmla="*/ 0 w 931"/>
                <a:gd name="T11" fmla="*/ 11 h 11"/>
                <a:gd name="T12" fmla="*/ 0 w 93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31" h="11">
                  <a:moveTo>
                    <a:pt x="0" y="0"/>
                  </a:moveTo>
                  <a:lnTo>
                    <a:pt x="466" y="0"/>
                  </a:lnTo>
                  <a:lnTo>
                    <a:pt x="931" y="0"/>
                  </a:lnTo>
                  <a:lnTo>
                    <a:pt x="931" y="11"/>
                  </a:lnTo>
                  <a:lnTo>
                    <a:pt x="466" y="11"/>
                  </a:lnTo>
                  <a:lnTo>
                    <a:pt x="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14" name="Freeform 108">
              <a:extLst>
                <a:ext uri="{FF2B5EF4-FFF2-40B4-BE49-F238E27FC236}">
                  <a16:creationId xmlns:a16="http://schemas.microsoft.com/office/drawing/2014/main" id="{EB2C13E5-8304-4304-95C1-835B055E889B}"/>
                </a:ext>
              </a:extLst>
            </p:cNvPr>
            <p:cNvSpPr>
              <a:spLocks noEditPoints="1"/>
            </p:cNvSpPr>
            <p:nvPr/>
          </p:nvSpPr>
          <p:spPr bwMode="auto">
            <a:xfrm>
              <a:off x="4210050" y="3652838"/>
              <a:ext cx="796925" cy="234950"/>
            </a:xfrm>
            <a:custGeom>
              <a:avLst/>
              <a:gdLst>
                <a:gd name="T0" fmla="*/ 3789 w 4184"/>
                <a:gd name="T1" fmla="*/ 0 h 1238"/>
                <a:gd name="T2" fmla="*/ 4082 w 4184"/>
                <a:gd name="T3" fmla="*/ 217 h 1238"/>
                <a:gd name="T4" fmla="*/ 4184 w 4184"/>
                <a:gd name="T5" fmla="*/ 619 h 1238"/>
                <a:gd name="T6" fmla="*/ 4082 w 4184"/>
                <a:gd name="T7" fmla="*/ 1022 h 1238"/>
                <a:gd name="T8" fmla="*/ 3789 w 4184"/>
                <a:gd name="T9" fmla="*/ 1238 h 1238"/>
                <a:gd name="T10" fmla="*/ 3773 w 4184"/>
                <a:gd name="T11" fmla="*/ 1188 h 1238"/>
                <a:gd name="T12" fmla="*/ 3998 w 4184"/>
                <a:gd name="T13" fmla="*/ 989 h 1238"/>
                <a:gd name="T14" fmla="*/ 4071 w 4184"/>
                <a:gd name="T15" fmla="*/ 613 h 1238"/>
                <a:gd name="T16" fmla="*/ 3998 w 4184"/>
                <a:gd name="T17" fmla="*/ 247 h 1238"/>
                <a:gd name="T18" fmla="*/ 3772 w 4184"/>
                <a:gd name="T19" fmla="*/ 51 h 1238"/>
                <a:gd name="T20" fmla="*/ 3789 w 4184"/>
                <a:gd name="T21" fmla="*/ 0 h 1238"/>
                <a:gd name="T22" fmla="*/ 395 w 4184"/>
                <a:gd name="T23" fmla="*/ 0 h 1238"/>
                <a:gd name="T24" fmla="*/ 412 w 4184"/>
                <a:gd name="T25" fmla="*/ 51 h 1238"/>
                <a:gd name="T26" fmla="*/ 186 w 4184"/>
                <a:gd name="T27" fmla="*/ 247 h 1238"/>
                <a:gd name="T28" fmla="*/ 113 w 4184"/>
                <a:gd name="T29" fmla="*/ 613 h 1238"/>
                <a:gd name="T30" fmla="*/ 186 w 4184"/>
                <a:gd name="T31" fmla="*/ 989 h 1238"/>
                <a:gd name="T32" fmla="*/ 410 w 4184"/>
                <a:gd name="T33" fmla="*/ 1188 h 1238"/>
                <a:gd name="T34" fmla="*/ 395 w 4184"/>
                <a:gd name="T35" fmla="*/ 1238 h 1238"/>
                <a:gd name="T36" fmla="*/ 102 w 4184"/>
                <a:gd name="T37" fmla="*/ 1022 h 1238"/>
                <a:gd name="T38" fmla="*/ 0 w 4184"/>
                <a:gd name="T39" fmla="*/ 619 h 1238"/>
                <a:gd name="T40" fmla="*/ 102 w 4184"/>
                <a:gd name="T41" fmla="*/ 217 h 1238"/>
                <a:gd name="T42" fmla="*/ 395 w 4184"/>
                <a:gd name="T43" fmla="*/ 0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84" h="1238">
                  <a:moveTo>
                    <a:pt x="3789" y="0"/>
                  </a:moveTo>
                  <a:cubicBezTo>
                    <a:pt x="3916" y="34"/>
                    <a:pt x="4014" y="106"/>
                    <a:pt x="4082" y="217"/>
                  </a:cubicBezTo>
                  <a:cubicBezTo>
                    <a:pt x="4150" y="328"/>
                    <a:pt x="4184" y="462"/>
                    <a:pt x="4184" y="619"/>
                  </a:cubicBezTo>
                  <a:cubicBezTo>
                    <a:pt x="4184" y="777"/>
                    <a:pt x="4150" y="911"/>
                    <a:pt x="4082" y="1022"/>
                  </a:cubicBezTo>
                  <a:cubicBezTo>
                    <a:pt x="4014" y="1132"/>
                    <a:pt x="3917" y="1204"/>
                    <a:pt x="3789" y="1238"/>
                  </a:cubicBezTo>
                  <a:lnTo>
                    <a:pt x="3773" y="1188"/>
                  </a:lnTo>
                  <a:cubicBezTo>
                    <a:pt x="3874" y="1154"/>
                    <a:pt x="3949" y="1088"/>
                    <a:pt x="3998" y="989"/>
                  </a:cubicBezTo>
                  <a:cubicBezTo>
                    <a:pt x="4046" y="891"/>
                    <a:pt x="4071" y="765"/>
                    <a:pt x="4071" y="613"/>
                  </a:cubicBezTo>
                  <a:cubicBezTo>
                    <a:pt x="4071" y="466"/>
                    <a:pt x="4047" y="344"/>
                    <a:pt x="3998" y="247"/>
                  </a:cubicBezTo>
                  <a:cubicBezTo>
                    <a:pt x="3949" y="149"/>
                    <a:pt x="3874" y="84"/>
                    <a:pt x="3772" y="51"/>
                  </a:cubicBezTo>
                  <a:lnTo>
                    <a:pt x="3789" y="0"/>
                  </a:lnTo>
                  <a:close/>
                  <a:moveTo>
                    <a:pt x="395" y="0"/>
                  </a:moveTo>
                  <a:lnTo>
                    <a:pt x="412" y="51"/>
                  </a:lnTo>
                  <a:cubicBezTo>
                    <a:pt x="311" y="84"/>
                    <a:pt x="235" y="149"/>
                    <a:pt x="186" y="247"/>
                  </a:cubicBezTo>
                  <a:cubicBezTo>
                    <a:pt x="137" y="344"/>
                    <a:pt x="113" y="466"/>
                    <a:pt x="113" y="613"/>
                  </a:cubicBezTo>
                  <a:cubicBezTo>
                    <a:pt x="113" y="765"/>
                    <a:pt x="137" y="891"/>
                    <a:pt x="186" y="989"/>
                  </a:cubicBezTo>
                  <a:cubicBezTo>
                    <a:pt x="235" y="1088"/>
                    <a:pt x="310" y="1154"/>
                    <a:pt x="410" y="1188"/>
                  </a:cubicBezTo>
                  <a:lnTo>
                    <a:pt x="395" y="1238"/>
                  </a:lnTo>
                  <a:cubicBezTo>
                    <a:pt x="267" y="1204"/>
                    <a:pt x="170" y="1132"/>
                    <a:pt x="102" y="1022"/>
                  </a:cubicBezTo>
                  <a:cubicBezTo>
                    <a:pt x="34" y="911"/>
                    <a:pt x="0" y="777"/>
                    <a:pt x="0" y="619"/>
                  </a:cubicBezTo>
                  <a:cubicBezTo>
                    <a:pt x="0" y="462"/>
                    <a:pt x="34" y="328"/>
                    <a:pt x="102" y="217"/>
                  </a:cubicBezTo>
                  <a:cubicBezTo>
                    <a:pt x="170" y="106"/>
                    <a:pt x="268" y="34"/>
                    <a:pt x="3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15" name="Freeform 109">
              <a:extLst>
                <a:ext uri="{FF2B5EF4-FFF2-40B4-BE49-F238E27FC236}">
                  <a16:creationId xmlns:a16="http://schemas.microsoft.com/office/drawing/2014/main" id="{CAF6DD88-B7CB-46F0-DB77-F94146C38412}"/>
                </a:ext>
              </a:extLst>
            </p:cNvPr>
            <p:cNvSpPr>
              <a:spLocks/>
            </p:cNvSpPr>
            <p:nvPr/>
          </p:nvSpPr>
          <p:spPr bwMode="auto">
            <a:xfrm>
              <a:off x="4289425" y="3673475"/>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16" name="Freeform 110">
              <a:extLst>
                <a:ext uri="{FF2B5EF4-FFF2-40B4-BE49-F238E27FC236}">
                  <a16:creationId xmlns:a16="http://schemas.microsoft.com/office/drawing/2014/main" id="{7D05B5D6-291E-5858-FD80-6925E1997FD4}"/>
                </a:ext>
              </a:extLst>
            </p:cNvPr>
            <p:cNvSpPr>
              <a:spLocks/>
            </p:cNvSpPr>
            <p:nvPr/>
          </p:nvSpPr>
          <p:spPr bwMode="auto">
            <a:xfrm>
              <a:off x="4456113" y="3776663"/>
              <a:ext cx="77788" cy="117475"/>
            </a:xfrm>
            <a:custGeom>
              <a:avLst/>
              <a:gdLst>
                <a:gd name="T0" fmla="*/ 234 w 404"/>
                <a:gd name="T1" fmla="*/ 0 h 614"/>
                <a:gd name="T2" fmla="*/ 263 w 404"/>
                <a:gd name="T3" fmla="*/ 0 h 614"/>
                <a:gd name="T4" fmla="*/ 262 w 404"/>
                <a:gd name="T5" fmla="*/ 47 h 614"/>
                <a:gd name="T6" fmla="*/ 261 w 404"/>
                <a:gd name="T7" fmla="*/ 87 h 614"/>
                <a:gd name="T8" fmla="*/ 261 w 404"/>
                <a:gd name="T9" fmla="*/ 126 h 614"/>
                <a:gd name="T10" fmla="*/ 261 w 404"/>
                <a:gd name="T11" fmla="*/ 488 h 614"/>
                <a:gd name="T12" fmla="*/ 262 w 404"/>
                <a:gd name="T13" fmla="*/ 514 h 614"/>
                <a:gd name="T14" fmla="*/ 265 w 404"/>
                <a:gd name="T15" fmla="*/ 532 h 614"/>
                <a:gd name="T16" fmla="*/ 271 w 404"/>
                <a:gd name="T17" fmla="*/ 544 h 614"/>
                <a:gd name="T18" fmla="*/ 279 w 404"/>
                <a:gd name="T19" fmla="*/ 553 h 614"/>
                <a:gd name="T20" fmla="*/ 294 w 404"/>
                <a:gd name="T21" fmla="*/ 562 h 614"/>
                <a:gd name="T22" fmla="*/ 319 w 404"/>
                <a:gd name="T23" fmla="*/ 568 h 614"/>
                <a:gd name="T24" fmla="*/ 354 w 404"/>
                <a:gd name="T25" fmla="*/ 571 h 614"/>
                <a:gd name="T26" fmla="*/ 404 w 404"/>
                <a:gd name="T27" fmla="*/ 573 h 614"/>
                <a:gd name="T28" fmla="*/ 404 w 404"/>
                <a:gd name="T29" fmla="*/ 614 h 614"/>
                <a:gd name="T30" fmla="*/ 26 w 404"/>
                <a:gd name="T31" fmla="*/ 614 h 614"/>
                <a:gd name="T32" fmla="*/ 26 w 404"/>
                <a:gd name="T33" fmla="*/ 573 h 614"/>
                <a:gd name="T34" fmla="*/ 74 w 404"/>
                <a:gd name="T35" fmla="*/ 570 h 614"/>
                <a:gd name="T36" fmla="*/ 107 w 404"/>
                <a:gd name="T37" fmla="*/ 567 h 614"/>
                <a:gd name="T38" fmla="*/ 129 w 404"/>
                <a:gd name="T39" fmla="*/ 562 h 614"/>
                <a:gd name="T40" fmla="*/ 144 w 404"/>
                <a:gd name="T41" fmla="*/ 556 h 614"/>
                <a:gd name="T42" fmla="*/ 155 w 404"/>
                <a:gd name="T43" fmla="*/ 547 h 614"/>
                <a:gd name="T44" fmla="*/ 163 w 404"/>
                <a:gd name="T45" fmla="*/ 534 h 614"/>
                <a:gd name="T46" fmla="*/ 167 w 404"/>
                <a:gd name="T47" fmla="*/ 515 h 614"/>
                <a:gd name="T48" fmla="*/ 169 w 404"/>
                <a:gd name="T49" fmla="*/ 488 h 614"/>
                <a:gd name="T50" fmla="*/ 169 w 404"/>
                <a:gd name="T51" fmla="*/ 146 h 614"/>
                <a:gd name="T52" fmla="*/ 162 w 404"/>
                <a:gd name="T53" fmla="*/ 120 h 614"/>
                <a:gd name="T54" fmla="*/ 141 w 404"/>
                <a:gd name="T55" fmla="*/ 113 h 614"/>
                <a:gd name="T56" fmla="*/ 98 w 404"/>
                <a:gd name="T57" fmla="*/ 128 h 614"/>
                <a:gd name="T58" fmla="*/ 22 w 404"/>
                <a:gd name="T59" fmla="*/ 173 h 614"/>
                <a:gd name="T60" fmla="*/ 11 w 404"/>
                <a:gd name="T61" fmla="*/ 151 h 614"/>
                <a:gd name="T62" fmla="*/ 0 w 404"/>
                <a:gd name="T63" fmla="*/ 129 h 614"/>
                <a:gd name="T64" fmla="*/ 117 w 404"/>
                <a:gd name="T65" fmla="*/ 64 h 614"/>
                <a:gd name="T66" fmla="*/ 234 w 404"/>
                <a:gd name="T6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614">
                  <a:moveTo>
                    <a:pt x="234" y="0"/>
                  </a:moveTo>
                  <a:lnTo>
                    <a:pt x="263" y="0"/>
                  </a:lnTo>
                  <a:cubicBezTo>
                    <a:pt x="263" y="18"/>
                    <a:pt x="262" y="33"/>
                    <a:pt x="262" y="47"/>
                  </a:cubicBezTo>
                  <a:cubicBezTo>
                    <a:pt x="262" y="61"/>
                    <a:pt x="262" y="74"/>
                    <a:pt x="261" y="87"/>
                  </a:cubicBezTo>
                  <a:cubicBezTo>
                    <a:pt x="261" y="100"/>
                    <a:pt x="261" y="113"/>
                    <a:pt x="261" y="126"/>
                  </a:cubicBezTo>
                  <a:lnTo>
                    <a:pt x="261" y="488"/>
                  </a:lnTo>
                  <a:cubicBezTo>
                    <a:pt x="261" y="498"/>
                    <a:pt x="261" y="507"/>
                    <a:pt x="262" y="514"/>
                  </a:cubicBezTo>
                  <a:cubicBezTo>
                    <a:pt x="263" y="521"/>
                    <a:pt x="264" y="527"/>
                    <a:pt x="265" y="532"/>
                  </a:cubicBezTo>
                  <a:cubicBezTo>
                    <a:pt x="267" y="537"/>
                    <a:pt x="268" y="541"/>
                    <a:pt x="271" y="544"/>
                  </a:cubicBezTo>
                  <a:cubicBezTo>
                    <a:pt x="273" y="548"/>
                    <a:pt x="276" y="551"/>
                    <a:pt x="279" y="553"/>
                  </a:cubicBezTo>
                  <a:cubicBezTo>
                    <a:pt x="283" y="557"/>
                    <a:pt x="288" y="560"/>
                    <a:pt x="294" y="562"/>
                  </a:cubicBezTo>
                  <a:cubicBezTo>
                    <a:pt x="301" y="564"/>
                    <a:pt x="309" y="566"/>
                    <a:pt x="319" y="568"/>
                  </a:cubicBezTo>
                  <a:cubicBezTo>
                    <a:pt x="329" y="569"/>
                    <a:pt x="340" y="570"/>
                    <a:pt x="354" y="571"/>
                  </a:cubicBezTo>
                  <a:cubicBezTo>
                    <a:pt x="368" y="572"/>
                    <a:pt x="385" y="572"/>
                    <a:pt x="404" y="573"/>
                  </a:cubicBezTo>
                  <a:lnTo>
                    <a:pt x="404" y="614"/>
                  </a:lnTo>
                  <a:lnTo>
                    <a:pt x="26" y="614"/>
                  </a:lnTo>
                  <a:lnTo>
                    <a:pt x="26" y="573"/>
                  </a:lnTo>
                  <a:cubicBezTo>
                    <a:pt x="45" y="572"/>
                    <a:pt x="61" y="571"/>
                    <a:pt x="74" y="570"/>
                  </a:cubicBezTo>
                  <a:cubicBezTo>
                    <a:pt x="87" y="570"/>
                    <a:pt x="98" y="568"/>
                    <a:pt x="107" y="567"/>
                  </a:cubicBezTo>
                  <a:cubicBezTo>
                    <a:pt x="116" y="566"/>
                    <a:pt x="124" y="564"/>
                    <a:pt x="129" y="562"/>
                  </a:cubicBezTo>
                  <a:cubicBezTo>
                    <a:pt x="135" y="561"/>
                    <a:pt x="140" y="558"/>
                    <a:pt x="144" y="556"/>
                  </a:cubicBezTo>
                  <a:cubicBezTo>
                    <a:pt x="148" y="553"/>
                    <a:pt x="152" y="550"/>
                    <a:pt x="155" y="547"/>
                  </a:cubicBezTo>
                  <a:cubicBezTo>
                    <a:pt x="158" y="543"/>
                    <a:pt x="161" y="539"/>
                    <a:pt x="163" y="534"/>
                  </a:cubicBezTo>
                  <a:cubicBezTo>
                    <a:pt x="165" y="529"/>
                    <a:pt x="166" y="523"/>
                    <a:pt x="167" y="515"/>
                  </a:cubicBezTo>
                  <a:cubicBezTo>
                    <a:pt x="169" y="508"/>
                    <a:pt x="169" y="499"/>
                    <a:pt x="169" y="488"/>
                  </a:cubicBezTo>
                  <a:lnTo>
                    <a:pt x="169" y="146"/>
                  </a:lnTo>
                  <a:cubicBezTo>
                    <a:pt x="169" y="134"/>
                    <a:pt x="167" y="125"/>
                    <a:pt x="162" y="120"/>
                  </a:cubicBezTo>
                  <a:cubicBezTo>
                    <a:pt x="157" y="115"/>
                    <a:pt x="150" y="113"/>
                    <a:pt x="141" y="113"/>
                  </a:cubicBezTo>
                  <a:cubicBezTo>
                    <a:pt x="132" y="113"/>
                    <a:pt x="117" y="118"/>
                    <a:pt x="98" y="128"/>
                  </a:cubicBezTo>
                  <a:cubicBezTo>
                    <a:pt x="78" y="138"/>
                    <a:pt x="53" y="153"/>
                    <a:pt x="22" y="173"/>
                  </a:cubicBezTo>
                  <a:cubicBezTo>
                    <a:pt x="18" y="166"/>
                    <a:pt x="14" y="159"/>
                    <a:pt x="11" y="151"/>
                  </a:cubicBezTo>
                  <a:cubicBezTo>
                    <a:pt x="7" y="144"/>
                    <a:pt x="4" y="136"/>
                    <a:pt x="0" y="129"/>
                  </a:cubicBezTo>
                  <a:cubicBezTo>
                    <a:pt x="39" y="107"/>
                    <a:pt x="78" y="86"/>
                    <a:pt x="117" y="64"/>
                  </a:cubicBezTo>
                  <a:cubicBezTo>
                    <a:pt x="156" y="43"/>
                    <a:pt x="195" y="21"/>
                    <a:pt x="23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17" name="Freeform 111">
              <a:extLst>
                <a:ext uri="{FF2B5EF4-FFF2-40B4-BE49-F238E27FC236}">
                  <a16:creationId xmlns:a16="http://schemas.microsoft.com/office/drawing/2014/main" id="{28C24A00-0AA4-1741-7FC0-365B37485FF1}"/>
                </a:ext>
              </a:extLst>
            </p:cNvPr>
            <p:cNvSpPr>
              <a:spLocks/>
            </p:cNvSpPr>
            <p:nvPr/>
          </p:nvSpPr>
          <p:spPr bwMode="auto">
            <a:xfrm>
              <a:off x="4560888" y="3813175"/>
              <a:ext cx="36513" cy="63500"/>
            </a:xfrm>
            <a:custGeom>
              <a:avLst/>
              <a:gdLst>
                <a:gd name="T0" fmla="*/ 72 w 195"/>
                <a:gd name="T1" fmla="*/ 0 h 331"/>
                <a:gd name="T2" fmla="*/ 186 w 195"/>
                <a:gd name="T3" fmla="*/ 0 h 331"/>
                <a:gd name="T4" fmla="*/ 195 w 195"/>
                <a:gd name="T5" fmla="*/ 90 h 331"/>
                <a:gd name="T6" fmla="*/ 180 w 195"/>
                <a:gd name="T7" fmla="*/ 173 h 331"/>
                <a:gd name="T8" fmla="*/ 130 w 195"/>
                <a:gd name="T9" fmla="*/ 248 h 331"/>
                <a:gd name="T10" fmla="*/ 36 w 195"/>
                <a:gd name="T11" fmla="*/ 331 h 331"/>
                <a:gd name="T12" fmla="*/ 0 w 195"/>
                <a:gd name="T13" fmla="*/ 291 h 331"/>
                <a:gd name="T14" fmla="*/ 49 w 195"/>
                <a:gd name="T15" fmla="*/ 235 h 331"/>
                <a:gd name="T16" fmla="*/ 70 w 195"/>
                <a:gd name="T17" fmla="*/ 178 h 331"/>
                <a:gd name="T18" fmla="*/ 77 w 195"/>
                <a:gd name="T19" fmla="*/ 97 h 331"/>
                <a:gd name="T20" fmla="*/ 72 w 195"/>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1">
                  <a:moveTo>
                    <a:pt x="72" y="0"/>
                  </a:moveTo>
                  <a:lnTo>
                    <a:pt x="186" y="0"/>
                  </a:lnTo>
                  <a:cubicBezTo>
                    <a:pt x="192" y="30"/>
                    <a:pt x="195" y="60"/>
                    <a:pt x="195" y="90"/>
                  </a:cubicBezTo>
                  <a:cubicBezTo>
                    <a:pt x="195" y="120"/>
                    <a:pt x="190" y="148"/>
                    <a:pt x="180" y="173"/>
                  </a:cubicBezTo>
                  <a:cubicBezTo>
                    <a:pt x="169" y="198"/>
                    <a:pt x="153" y="223"/>
                    <a:pt x="130" y="248"/>
                  </a:cubicBezTo>
                  <a:cubicBezTo>
                    <a:pt x="107" y="273"/>
                    <a:pt x="76" y="301"/>
                    <a:pt x="36" y="331"/>
                  </a:cubicBezTo>
                  <a:lnTo>
                    <a:pt x="0" y="291"/>
                  </a:lnTo>
                  <a:cubicBezTo>
                    <a:pt x="23" y="270"/>
                    <a:pt x="39" y="252"/>
                    <a:pt x="49" y="235"/>
                  </a:cubicBezTo>
                  <a:cubicBezTo>
                    <a:pt x="59" y="218"/>
                    <a:pt x="66" y="199"/>
                    <a:pt x="70" y="178"/>
                  </a:cubicBezTo>
                  <a:cubicBezTo>
                    <a:pt x="75" y="156"/>
                    <a:pt x="77" y="130"/>
                    <a:pt x="77" y="97"/>
                  </a:cubicBezTo>
                  <a:cubicBezTo>
                    <a:pt x="77" y="64"/>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18" name="Freeform 112">
              <a:extLst>
                <a:ext uri="{FF2B5EF4-FFF2-40B4-BE49-F238E27FC236}">
                  <a16:creationId xmlns:a16="http://schemas.microsoft.com/office/drawing/2014/main" id="{F95FB00A-6E62-6C21-FA92-8151728CF1AA}"/>
                </a:ext>
              </a:extLst>
            </p:cNvPr>
            <p:cNvSpPr>
              <a:spLocks/>
            </p:cNvSpPr>
            <p:nvPr/>
          </p:nvSpPr>
          <p:spPr bwMode="auto">
            <a:xfrm>
              <a:off x="4649788" y="3673475"/>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19" name="Freeform 113">
              <a:extLst>
                <a:ext uri="{FF2B5EF4-FFF2-40B4-BE49-F238E27FC236}">
                  <a16:creationId xmlns:a16="http://schemas.microsoft.com/office/drawing/2014/main" id="{8CF77834-2017-B314-36B2-D872FC35207A}"/>
                </a:ext>
              </a:extLst>
            </p:cNvPr>
            <p:cNvSpPr>
              <a:spLocks/>
            </p:cNvSpPr>
            <p:nvPr/>
          </p:nvSpPr>
          <p:spPr bwMode="auto">
            <a:xfrm>
              <a:off x="4818063" y="3776663"/>
              <a:ext cx="79375" cy="117475"/>
            </a:xfrm>
            <a:custGeom>
              <a:avLst/>
              <a:gdLst>
                <a:gd name="T0" fmla="*/ 219 w 412"/>
                <a:gd name="T1" fmla="*/ 0 h 617"/>
                <a:gd name="T2" fmla="*/ 304 w 412"/>
                <a:gd name="T3" fmla="*/ 11 h 617"/>
                <a:gd name="T4" fmla="*/ 361 w 412"/>
                <a:gd name="T5" fmla="*/ 41 h 617"/>
                <a:gd name="T6" fmla="*/ 392 w 412"/>
                <a:gd name="T7" fmla="*/ 87 h 617"/>
                <a:gd name="T8" fmla="*/ 402 w 412"/>
                <a:gd name="T9" fmla="*/ 145 h 617"/>
                <a:gd name="T10" fmla="*/ 400 w 412"/>
                <a:gd name="T11" fmla="*/ 179 h 617"/>
                <a:gd name="T12" fmla="*/ 391 w 412"/>
                <a:gd name="T13" fmla="*/ 211 h 617"/>
                <a:gd name="T14" fmla="*/ 374 w 412"/>
                <a:gd name="T15" fmla="*/ 242 h 617"/>
                <a:gd name="T16" fmla="*/ 347 w 412"/>
                <a:gd name="T17" fmla="*/ 275 h 617"/>
                <a:gd name="T18" fmla="*/ 316 w 412"/>
                <a:gd name="T19" fmla="*/ 311 h 617"/>
                <a:gd name="T20" fmla="*/ 275 w 412"/>
                <a:gd name="T21" fmla="*/ 353 h 617"/>
                <a:gd name="T22" fmla="*/ 227 w 412"/>
                <a:gd name="T23" fmla="*/ 401 h 617"/>
                <a:gd name="T24" fmla="*/ 179 w 412"/>
                <a:gd name="T25" fmla="*/ 450 h 617"/>
                <a:gd name="T26" fmla="*/ 136 w 412"/>
                <a:gd name="T27" fmla="*/ 497 h 617"/>
                <a:gd name="T28" fmla="*/ 104 w 412"/>
                <a:gd name="T29" fmla="*/ 539 h 617"/>
                <a:gd name="T30" fmla="*/ 281 w 412"/>
                <a:gd name="T31" fmla="*/ 539 h 617"/>
                <a:gd name="T32" fmla="*/ 316 w 412"/>
                <a:gd name="T33" fmla="*/ 538 h 617"/>
                <a:gd name="T34" fmla="*/ 339 w 412"/>
                <a:gd name="T35" fmla="*/ 530 h 617"/>
                <a:gd name="T36" fmla="*/ 354 w 412"/>
                <a:gd name="T37" fmla="*/ 513 h 617"/>
                <a:gd name="T38" fmla="*/ 368 w 412"/>
                <a:gd name="T39" fmla="*/ 481 h 617"/>
                <a:gd name="T40" fmla="*/ 412 w 412"/>
                <a:gd name="T41" fmla="*/ 481 h 617"/>
                <a:gd name="T42" fmla="*/ 408 w 412"/>
                <a:gd name="T43" fmla="*/ 549 h 617"/>
                <a:gd name="T44" fmla="*/ 403 w 412"/>
                <a:gd name="T45" fmla="*/ 617 h 617"/>
                <a:gd name="T46" fmla="*/ 0 w 412"/>
                <a:gd name="T47" fmla="*/ 617 h 617"/>
                <a:gd name="T48" fmla="*/ 0 w 412"/>
                <a:gd name="T49" fmla="*/ 592 h 617"/>
                <a:gd name="T50" fmla="*/ 26 w 412"/>
                <a:gd name="T51" fmla="*/ 541 h 617"/>
                <a:gd name="T52" fmla="*/ 61 w 412"/>
                <a:gd name="T53" fmla="*/ 491 h 617"/>
                <a:gd name="T54" fmla="*/ 104 w 412"/>
                <a:gd name="T55" fmla="*/ 438 h 617"/>
                <a:gd name="T56" fmla="*/ 158 w 412"/>
                <a:gd name="T57" fmla="*/ 381 h 617"/>
                <a:gd name="T58" fmla="*/ 231 w 412"/>
                <a:gd name="T59" fmla="*/ 304 h 617"/>
                <a:gd name="T60" fmla="*/ 275 w 412"/>
                <a:gd name="T61" fmla="*/ 248 h 617"/>
                <a:gd name="T62" fmla="*/ 297 w 412"/>
                <a:gd name="T63" fmla="*/ 202 h 617"/>
                <a:gd name="T64" fmla="*/ 303 w 412"/>
                <a:gd name="T65" fmla="*/ 157 h 617"/>
                <a:gd name="T66" fmla="*/ 296 w 412"/>
                <a:gd name="T67" fmla="*/ 112 h 617"/>
                <a:gd name="T68" fmla="*/ 276 w 412"/>
                <a:gd name="T69" fmla="*/ 77 h 617"/>
                <a:gd name="T70" fmla="*/ 244 w 412"/>
                <a:gd name="T71" fmla="*/ 55 h 617"/>
                <a:gd name="T72" fmla="*/ 198 w 412"/>
                <a:gd name="T73" fmla="*/ 47 h 617"/>
                <a:gd name="T74" fmla="*/ 124 w 412"/>
                <a:gd name="T75" fmla="*/ 71 h 617"/>
                <a:gd name="T76" fmla="*/ 77 w 412"/>
                <a:gd name="T77" fmla="*/ 141 h 617"/>
                <a:gd name="T78" fmla="*/ 15 w 412"/>
                <a:gd name="T79" fmla="*/ 141 h 617"/>
                <a:gd name="T80" fmla="*/ 15 w 412"/>
                <a:gd name="T81" fmla="*/ 48 h 617"/>
                <a:gd name="T82" fmla="*/ 127 w 412"/>
                <a:gd name="T83" fmla="*/ 11 h 617"/>
                <a:gd name="T84" fmla="*/ 219 w 412"/>
                <a:gd name="T8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17">
                  <a:moveTo>
                    <a:pt x="219" y="0"/>
                  </a:moveTo>
                  <a:cubicBezTo>
                    <a:pt x="252" y="0"/>
                    <a:pt x="280" y="4"/>
                    <a:pt x="304" y="11"/>
                  </a:cubicBezTo>
                  <a:cubicBezTo>
                    <a:pt x="327" y="18"/>
                    <a:pt x="346" y="29"/>
                    <a:pt x="361" y="41"/>
                  </a:cubicBezTo>
                  <a:cubicBezTo>
                    <a:pt x="375" y="54"/>
                    <a:pt x="386" y="69"/>
                    <a:pt x="392" y="87"/>
                  </a:cubicBezTo>
                  <a:cubicBezTo>
                    <a:pt x="399" y="105"/>
                    <a:pt x="402" y="124"/>
                    <a:pt x="402" y="145"/>
                  </a:cubicBezTo>
                  <a:cubicBezTo>
                    <a:pt x="402" y="157"/>
                    <a:pt x="401" y="169"/>
                    <a:pt x="400" y="179"/>
                  </a:cubicBezTo>
                  <a:cubicBezTo>
                    <a:pt x="398" y="190"/>
                    <a:pt x="395" y="200"/>
                    <a:pt x="391" y="211"/>
                  </a:cubicBezTo>
                  <a:cubicBezTo>
                    <a:pt x="386" y="221"/>
                    <a:pt x="381" y="231"/>
                    <a:pt x="374" y="242"/>
                  </a:cubicBezTo>
                  <a:cubicBezTo>
                    <a:pt x="367" y="252"/>
                    <a:pt x="358" y="264"/>
                    <a:pt x="347" y="275"/>
                  </a:cubicBezTo>
                  <a:cubicBezTo>
                    <a:pt x="339" y="285"/>
                    <a:pt x="329" y="297"/>
                    <a:pt x="316" y="311"/>
                  </a:cubicBezTo>
                  <a:cubicBezTo>
                    <a:pt x="304" y="324"/>
                    <a:pt x="290" y="338"/>
                    <a:pt x="275" y="353"/>
                  </a:cubicBezTo>
                  <a:cubicBezTo>
                    <a:pt x="260" y="369"/>
                    <a:pt x="244" y="385"/>
                    <a:pt x="227" y="401"/>
                  </a:cubicBezTo>
                  <a:cubicBezTo>
                    <a:pt x="211" y="418"/>
                    <a:pt x="195" y="434"/>
                    <a:pt x="179" y="450"/>
                  </a:cubicBezTo>
                  <a:cubicBezTo>
                    <a:pt x="164" y="466"/>
                    <a:pt x="149" y="482"/>
                    <a:pt x="136" y="497"/>
                  </a:cubicBezTo>
                  <a:cubicBezTo>
                    <a:pt x="123" y="513"/>
                    <a:pt x="113" y="527"/>
                    <a:pt x="104" y="539"/>
                  </a:cubicBezTo>
                  <a:lnTo>
                    <a:pt x="281" y="539"/>
                  </a:lnTo>
                  <a:cubicBezTo>
                    <a:pt x="296" y="539"/>
                    <a:pt x="308" y="539"/>
                    <a:pt x="316" y="538"/>
                  </a:cubicBezTo>
                  <a:cubicBezTo>
                    <a:pt x="325" y="537"/>
                    <a:pt x="333" y="534"/>
                    <a:pt x="339" y="530"/>
                  </a:cubicBezTo>
                  <a:cubicBezTo>
                    <a:pt x="345" y="526"/>
                    <a:pt x="350" y="521"/>
                    <a:pt x="354" y="513"/>
                  </a:cubicBezTo>
                  <a:cubicBezTo>
                    <a:pt x="358" y="505"/>
                    <a:pt x="363" y="494"/>
                    <a:pt x="368" y="481"/>
                  </a:cubicBezTo>
                  <a:lnTo>
                    <a:pt x="412" y="481"/>
                  </a:lnTo>
                  <a:cubicBezTo>
                    <a:pt x="411" y="503"/>
                    <a:pt x="409" y="526"/>
                    <a:pt x="408" y="549"/>
                  </a:cubicBezTo>
                  <a:cubicBezTo>
                    <a:pt x="406" y="572"/>
                    <a:pt x="405" y="594"/>
                    <a:pt x="403" y="617"/>
                  </a:cubicBezTo>
                  <a:lnTo>
                    <a:pt x="0" y="617"/>
                  </a:lnTo>
                  <a:lnTo>
                    <a:pt x="0" y="592"/>
                  </a:lnTo>
                  <a:cubicBezTo>
                    <a:pt x="7" y="575"/>
                    <a:pt x="16" y="558"/>
                    <a:pt x="26" y="541"/>
                  </a:cubicBezTo>
                  <a:cubicBezTo>
                    <a:pt x="36" y="525"/>
                    <a:pt x="48" y="508"/>
                    <a:pt x="61" y="491"/>
                  </a:cubicBezTo>
                  <a:cubicBezTo>
                    <a:pt x="73" y="474"/>
                    <a:pt x="88" y="456"/>
                    <a:pt x="104" y="438"/>
                  </a:cubicBezTo>
                  <a:cubicBezTo>
                    <a:pt x="120" y="419"/>
                    <a:pt x="138" y="400"/>
                    <a:pt x="158" y="381"/>
                  </a:cubicBezTo>
                  <a:cubicBezTo>
                    <a:pt x="188" y="351"/>
                    <a:pt x="212" y="325"/>
                    <a:pt x="231" y="304"/>
                  </a:cubicBezTo>
                  <a:cubicBezTo>
                    <a:pt x="249" y="283"/>
                    <a:pt x="264" y="264"/>
                    <a:pt x="275" y="248"/>
                  </a:cubicBezTo>
                  <a:cubicBezTo>
                    <a:pt x="286" y="231"/>
                    <a:pt x="293" y="216"/>
                    <a:pt x="297" y="202"/>
                  </a:cubicBezTo>
                  <a:cubicBezTo>
                    <a:pt x="301" y="188"/>
                    <a:pt x="303" y="173"/>
                    <a:pt x="303" y="157"/>
                  </a:cubicBezTo>
                  <a:cubicBezTo>
                    <a:pt x="303" y="141"/>
                    <a:pt x="301" y="126"/>
                    <a:pt x="296" y="112"/>
                  </a:cubicBezTo>
                  <a:cubicBezTo>
                    <a:pt x="292" y="99"/>
                    <a:pt x="285" y="87"/>
                    <a:pt x="276" y="77"/>
                  </a:cubicBezTo>
                  <a:cubicBezTo>
                    <a:pt x="268" y="68"/>
                    <a:pt x="257" y="61"/>
                    <a:pt x="244" y="55"/>
                  </a:cubicBezTo>
                  <a:cubicBezTo>
                    <a:pt x="231" y="50"/>
                    <a:pt x="215" y="47"/>
                    <a:pt x="198" y="47"/>
                  </a:cubicBezTo>
                  <a:cubicBezTo>
                    <a:pt x="169" y="47"/>
                    <a:pt x="144" y="55"/>
                    <a:pt x="124" y="71"/>
                  </a:cubicBezTo>
                  <a:cubicBezTo>
                    <a:pt x="104" y="87"/>
                    <a:pt x="88" y="110"/>
                    <a:pt x="77" y="141"/>
                  </a:cubicBezTo>
                  <a:lnTo>
                    <a:pt x="15" y="141"/>
                  </a:lnTo>
                  <a:lnTo>
                    <a:pt x="15" y="48"/>
                  </a:lnTo>
                  <a:cubicBezTo>
                    <a:pt x="55" y="31"/>
                    <a:pt x="93" y="19"/>
                    <a:pt x="127" y="11"/>
                  </a:cubicBezTo>
                  <a:cubicBezTo>
                    <a:pt x="161" y="4"/>
                    <a:pt x="192" y="0"/>
                    <a:pt x="2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20" name="Freeform 114">
              <a:extLst>
                <a:ext uri="{FF2B5EF4-FFF2-40B4-BE49-F238E27FC236}">
                  <a16:creationId xmlns:a16="http://schemas.microsoft.com/office/drawing/2014/main" id="{2E413465-6846-2662-3551-CF4B3BF9F8DB}"/>
                </a:ext>
              </a:extLst>
            </p:cNvPr>
            <p:cNvSpPr>
              <a:spLocks/>
            </p:cNvSpPr>
            <p:nvPr/>
          </p:nvSpPr>
          <p:spPr bwMode="auto">
            <a:xfrm>
              <a:off x="2508250" y="4014788"/>
              <a:ext cx="138113" cy="146050"/>
            </a:xfrm>
            <a:custGeom>
              <a:avLst/>
              <a:gdLst>
                <a:gd name="T0" fmla="*/ 41 w 87"/>
                <a:gd name="T1" fmla="*/ 0 h 92"/>
                <a:gd name="T2" fmla="*/ 53 w 87"/>
                <a:gd name="T3" fmla="*/ 0 h 92"/>
                <a:gd name="T4" fmla="*/ 87 w 87"/>
                <a:gd name="T5" fmla="*/ 92 h 92"/>
                <a:gd name="T6" fmla="*/ 73 w 87"/>
                <a:gd name="T7" fmla="*/ 92 h 92"/>
                <a:gd name="T8" fmla="*/ 46 w 87"/>
                <a:gd name="T9" fmla="*/ 14 h 92"/>
                <a:gd name="T10" fmla="*/ 13 w 87"/>
                <a:gd name="T11" fmla="*/ 92 h 92"/>
                <a:gd name="T12" fmla="*/ 0 w 87"/>
                <a:gd name="T13" fmla="*/ 92 h 92"/>
                <a:gd name="T14" fmla="*/ 41 w 87"/>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92">
                  <a:moveTo>
                    <a:pt x="41" y="0"/>
                  </a:moveTo>
                  <a:lnTo>
                    <a:pt x="53" y="0"/>
                  </a:lnTo>
                  <a:lnTo>
                    <a:pt x="87" y="92"/>
                  </a:lnTo>
                  <a:lnTo>
                    <a:pt x="73" y="92"/>
                  </a:lnTo>
                  <a:lnTo>
                    <a:pt x="46" y="14"/>
                  </a:lnTo>
                  <a:lnTo>
                    <a:pt x="13" y="92"/>
                  </a:lnTo>
                  <a:lnTo>
                    <a:pt x="0" y="92"/>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21" name="Freeform 115">
              <a:extLst>
                <a:ext uri="{FF2B5EF4-FFF2-40B4-BE49-F238E27FC236}">
                  <a16:creationId xmlns:a16="http://schemas.microsoft.com/office/drawing/2014/main" id="{0916939B-D9EC-DBBC-B494-8097A850A932}"/>
                </a:ext>
              </a:extLst>
            </p:cNvPr>
            <p:cNvSpPr>
              <a:spLocks noEditPoints="1"/>
            </p:cNvSpPr>
            <p:nvPr/>
          </p:nvSpPr>
          <p:spPr bwMode="auto">
            <a:xfrm>
              <a:off x="2716213" y="3983038"/>
              <a:ext cx="1401763" cy="180975"/>
            </a:xfrm>
            <a:custGeom>
              <a:avLst/>
              <a:gdLst>
                <a:gd name="T0" fmla="*/ 7237 w 7364"/>
                <a:gd name="T1" fmla="*/ 372 h 944"/>
                <a:gd name="T2" fmla="*/ 6252 w 7364"/>
                <a:gd name="T3" fmla="*/ 866 h 944"/>
                <a:gd name="T4" fmla="*/ 6487 w 7364"/>
                <a:gd name="T5" fmla="*/ 536 h 944"/>
                <a:gd name="T6" fmla="*/ 3187 w 7364"/>
                <a:gd name="T7" fmla="*/ 731 h 944"/>
                <a:gd name="T8" fmla="*/ 3514 w 7364"/>
                <a:gd name="T9" fmla="*/ 489 h 944"/>
                <a:gd name="T10" fmla="*/ 1123 w 7364"/>
                <a:gd name="T11" fmla="*/ 731 h 944"/>
                <a:gd name="T12" fmla="*/ 1450 w 7364"/>
                <a:gd name="T13" fmla="*/ 489 h 944"/>
                <a:gd name="T14" fmla="*/ 4468 w 7364"/>
                <a:gd name="T15" fmla="*/ 819 h 944"/>
                <a:gd name="T16" fmla="*/ 4451 w 7364"/>
                <a:gd name="T17" fmla="*/ 943 h 944"/>
                <a:gd name="T18" fmla="*/ 4371 w 7364"/>
                <a:gd name="T19" fmla="*/ 344 h 944"/>
                <a:gd name="T20" fmla="*/ 2175 w 7364"/>
                <a:gd name="T21" fmla="*/ 468 h 944"/>
                <a:gd name="T22" fmla="*/ 2042 w 7364"/>
                <a:gd name="T23" fmla="*/ 579 h 944"/>
                <a:gd name="T24" fmla="*/ 1938 w 7364"/>
                <a:gd name="T25" fmla="*/ 944 h 944"/>
                <a:gd name="T26" fmla="*/ 2033 w 7364"/>
                <a:gd name="T27" fmla="*/ 865 h 944"/>
                <a:gd name="T28" fmla="*/ 1820 w 7364"/>
                <a:gd name="T29" fmla="*/ 470 h 944"/>
                <a:gd name="T30" fmla="*/ 7259 w 7364"/>
                <a:gd name="T31" fmla="*/ 596 h 944"/>
                <a:gd name="T32" fmla="*/ 7309 w 7364"/>
                <a:gd name="T33" fmla="*/ 803 h 944"/>
                <a:gd name="T34" fmla="*/ 7054 w 7364"/>
                <a:gd name="T35" fmla="*/ 333 h 944"/>
                <a:gd name="T36" fmla="*/ 5455 w 7364"/>
                <a:gd name="T37" fmla="*/ 711 h 944"/>
                <a:gd name="T38" fmla="*/ 5692 w 7364"/>
                <a:gd name="T39" fmla="*/ 693 h 944"/>
                <a:gd name="T40" fmla="*/ 5828 w 7364"/>
                <a:gd name="T41" fmla="*/ 868 h 944"/>
                <a:gd name="T42" fmla="*/ 5691 w 7364"/>
                <a:gd name="T43" fmla="*/ 846 h 944"/>
                <a:gd name="T44" fmla="*/ 5351 w 7364"/>
                <a:gd name="T45" fmla="*/ 694 h 944"/>
                <a:gd name="T46" fmla="*/ 5234 w 7364"/>
                <a:gd name="T47" fmla="*/ 414 h 944"/>
                <a:gd name="T48" fmla="*/ 3623 w 7364"/>
                <a:gd name="T49" fmla="*/ 298 h 944"/>
                <a:gd name="T50" fmla="*/ 3694 w 7364"/>
                <a:gd name="T51" fmla="*/ 791 h 944"/>
                <a:gd name="T52" fmla="*/ 3459 w 7364"/>
                <a:gd name="T53" fmla="*/ 767 h 944"/>
                <a:gd name="T54" fmla="*/ 3408 w 7364"/>
                <a:gd name="T55" fmla="*/ 298 h 944"/>
                <a:gd name="T56" fmla="*/ 1491 w 7364"/>
                <a:gd name="T57" fmla="*/ 819 h 944"/>
                <a:gd name="T58" fmla="*/ 1478 w 7364"/>
                <a:gd name="T59" fmla="*/ 943 h 944"/>
                <a:gd name="T60" fmla="*/ 1047 w 7364"/>
                <a:gd name="T61" fmla="*/ 889 h 944"/>
                <a:gd name="T62" fmla="*/ 5000 w 7364"/>
                <a:gd name="T63" fmla="*/ 309 h 944"/>
                <a:gd name="T64" fmla="*/ 4969 w 7364"/>
                <a:gd name="T65" fmla="*/ 867 h 944"/>
                <a:gd name="T66" fmla="*/ 4800 w 7364"/>
                <a:gd name="T67" fmla="*/ 714 h 944"/>
                <a:gd name="T68" fmla="*/ 4914 w 7364"/>
                <a:gd name="T69" fmla="*/ 241 h 944"/>
                <a:gd name="T70" fmla="*/ 4042 w 7364"/>
                <a:gd name="T71" fmla="*/ 375 h 944"/>
                <a:gd name="T72" fmla="*/ 4200 w 7364"/>
                <a:gd name="T73" fmla="*/ 810 h 944"/>
                <a:gd name="T74" fmla="*/ 3833 w 7364"/>
                <a:gd name="T75" fmla="*/ 330 h 944"/>
                <a:gd name="T76" fmla="*/ 4635 w 7364"/>
                <a:gd name="T77" fmla="*/ 54 h 944"/>
                <a:gd name="T78" fmla="*/ 2725 w 7364"/>
                <a:gd name="T79" fmla="*/ 86 h 944"/>
                <a:gd name="T80" fmla="*/ 2803 w 7364"/>
                <a:gd name="T81" fmla="*/ 833 h 944"/>
                <a:gd name="T82" fmla="*/ 2380 w 7364"/>
                <a:gd name="T83" fmla="*/ 888 h 944"/>
                <a:gd name="T84" fmla="*/ 2500 w 7364"/>
                <a:gd name="T85" fmla="*/ 74 h 944"/>
                <a:gd name="T86" fmla="*/ 352 w 7364"/>
                <a:gd name="T87" fmla="*/ 147 h 944"/>
                <a:gd name="T88" fmla="*/ 679 w 7364"/>
                <a:gd name="T89" fmla="*/ 89 h 944"/>
                <a:gd name="T90" fmla="*/ 819 w 7364"/>
                <a:gd name="T91" fmla="*/ 147 h 944"/>
                <a:gd name="T92" fmla="*/ 727 w 7364"/>
                <a:gd name="T93" fmla="*/ 933 h 944"/>
                <a:gd name="T94" fmla="*/ 622 w 7364"/>
                <a:gd name="T95" fmla="*/ 497 h 944"/>
                <a:gd name="T96" fmla="*/ 261 w 7364"/>
                <a:gd name="T97" fmla="*/ 933 h 944"/>
                <a:gd name="T98" fmla="*/ 213 w 7364"/>
                <a:gd name="T99" fmla="*/ 236 h 944"/>
                <a:gd name="T100" fmla="*/ 6715 w 7364"/>
                <a:gd name="T101" fmla="*/ 0 h 944"/>
                <a:gd name="T102" fmla="*/ 6715 w 7364"/>
                <a:gd name="T103" fmla="*/ 828 h 944"/>
                <a:gd name="T104" fmla="*/ 6325 w 7364"/>
                <a:gd name="T105" fmla="*/ 900 h 944"/>
                <a:gd name="T106" fmla="*/ 6465 w 7364"/>
                <a:gd name="T107" fmla="*/ 306 h 944"/>
                <a:gd name="T108" fmla="*/ 6505 w 7364"/>
                <a:gd name="T109" fmla="*/ 4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64" h="944">
                  <a:moveTo>
                    <a:pt x="7182" y="350"/>
                  </a:moveTo>
                  <a:cubicBezTo>
                    <a:pt x="7138" y="350"/>
                    <a:pt x="7096" y="372"/>
                    <a:pt x="7055" y="416"/>
                  </a:cubicBezTo>
                  <a:cubicBezTo>
                    <a:pt x="7015" y="461"/>
                    <a:pt x="6983" y="521"/>
                    <a:pt x="6962" y="596"/>
                  </a:cubicBezTo>
                  <a:cubicBezTo>
                    <a:pt x="7023" y="596"/>
                    <a:pt x="7076" y="590"/>
                    <a:pt x="7120" y="580"/>
                  </a:cubicBezTo>
                  <a:cubicBezTo>
                    <a:pt x="7163" y="569"/>
                    <a:pt x="7197" y="552"/>
                    <a:pt x="7221" y="529"/>
                  </a:cubicBezTo>
                  <a:cubicBezTo>
                    <a:pt x="7244" y="506"/>
                    <a:pt x="7256" y="474"/>
                    <a:pt x="7256" y="435"/>
                  </a:cubicBezTo>
                  <a:cubicBezTo>
                    <a:pt x="7256" y="408"/>
                    <a:pt x="7250" y="387"/>
                    <a:pt x="7237" y="372"/>
                  </a:cubicBezTo>
                  <a:cubicBezTo>
                    <a:pt x="7225" y="357"/>
                    <a:pt x="7207" y="350"/>
                    <a:pt x="7182" y="350"/>
                  </a:cubicBezTo>
                  <a:close/>
                  <a:moveTo>
                    <a:pt x="6404" y="350"/>
                  </a:moveTo>
                  <a:cubicBezTo>
                    <a:pt x="6359" y="350"/>
                    <a:pt x="6319" y="368"/>
                    <a:pt x="6284" y="404"/>
                  </a:cubicBezTo>
                  <a:cubicBezTo>
                    <a:pt x="6249" y="439"/>
                    <a:pt x="6221" y="488"/>
                    <a:pt x="6201" y="549"/>
                  </a:cubicBezTo>
                  <a:cubicBezTo>
                    <a:pt x="6181" y="610"/>
                    <a:pt x="6171" y="670"/>
                    <a:pt x="6171" y="731"/>
                  </a:cubicBezTo>
                  <a:cubicBezTo>
                    <a:pt x="6171" y="776"/>
                    <a:pt x="6177" y="810"/>
                    <a:pt x="6189" y="832"/>
                  </a:cubicBezTo>
                  <a:cubicBezTo>
                    <a:pt x="6202" y="855"/>
                    <a:pt x="6222" y="866"/>
                    <a:pt x="6252" y="866"/>
                  </a:cubicBezTo>
                  <a:cubicBezTo>
                    <a:pt x="6265" y="866"/>
                    <a:pt x="6279" y="863"/>
                    <a:pt x="6293" y="857"/>
                  </a:cubicBezTo>
                  <a:cubicBezTo>
                    <a:pt x="6307" y="851"/>
                    <a:pt x="6321" y="842"/>
                    <a:pt x="6336" y="829"/>
                  </a:cubicBezTo>
                  <a:cubicBezTo>
                    <a:pt x="6351" y="816"/>
                    <a:pt x="6366" y="800"/>
                    <a:pt x="6380" y="781"/>
                  </a:cubicBezTo>
                  <a:cubicBezTo>
                    <a:pt x="6395" y="762"/>
                    <a:pt x="6408" y="743"/>
                    <a:pt x="6421" y="725"/>
                  </a:cubicBezTo>
                  <a:cubicBezTo>
                    <a:pt x="6433" y="706"/>
                    <a:pt x="6444" y="683"/>
                    <a:pt x="6454" y="657"/>
                  </a:cubicBezTo>
                  <a:cubicBezTo>
                    <a:pt x="6465" y="631"/>
                    <a:pt x="6474" y="600"/>
                    <a:pt x="6481" y="564"/>
                  </a:cubicBezTo>
                  <a:lnTo>
                    <a:pt x="6487" y="536"/>
                  </a:lnTo>
                  <a:cubicBezTo>
                    <a:pt x="6494" y="504"/>
                    <a:pt x="6497" y="475"/>
                    <a:pt x="6497" y="447"/>
                  </a:cubicBezTo>
                  <a:cubicBezTo>
                    <a:pt x="6497" y="413"/>
                    <a:pt x="6490" y="388"/>
                    <a:pt x="6475" y="373"/>
                  </a:cubicBezTo>
                  <a:cubicBezTo>
                    <a:pt x="6461" y="357"/>
                    <a:pt x="6437" y="350"/>
                    <a:pt x="6404" y="350"/>
                  </a:cubicBezTo>
                  <a:close/>
                  <a:moveTo>
                    <a:pt x="3421" y="350"/>
                  </a:moveTo>
                  <a:cubicBezTo>
                    <a:pt x="3376" y="350"/>
                    <a:pt x="3336" y="368"/>
                    <a:pt x="3300" y="404"/>
                  </a:cubicBezTo>
                  <a:cubicBezTo>
                    <a:pt x="3265" y="440"/>
                    <a:pt x="3237" y="488"/>
                    <a:pt x="3217" y="549"/>
                  </a:cubicBezTo>
                  <a:cubicBezTo>
                    <a:pt x="3197" y="610"/>
                    <a:pt x="3187" y="670"/>
                    <a:pt x="3187" y="731"/>
                  </a:cubicBezTo>
                  <a:cubicBezTo>
                    <a:pt x="3187" y="776"/>
                    <a:pt x="3193" y="810"/>
                    <a:pt x="3205" y="832"/>
                  </a:cubicBezTo>
                  <a:cubicBezTo>
                    <a:pt x="3218" y="855"/>
                    <a:pt x="3238" y="866"/>
                    <a:pt x="3268" y="866"/>
                  </a:cubicBezTo>
                  <a:cubicBezTo>
                    <a:pt x="3296" y="866"/>
                    <a:pt x="3324" y="853"/>
                    <a:pt x="3352" y="829"/>
                  </a:cubicBezTo>
                  <a:cubicBezTo>
                    <a:pt x="3380" y="804"/>
                    <a:pt x="3408" y="768"/>
                    <a:pt x="3438" y="723"/>
                  </a:cubicBezTo>
                  <a:cubicBezTo>
                    <a:pt x="3467" y="677"/>
                    <a:pt x="3488" y="624"/>
                    <a:pt x="3500" y="564"/>
                  </a:cubicBezTo>
                  <a:lnTo>
                    <a:pt x="3506" y="536"/>
                  </a:lnTo>
                  <a:cubicBezTo>
                    <a:pt x="3510" y="518"/>
                    <a:pt x="3512" y="502"/>
                    <a:pt x="3514" y="489"/>
                  </a:cubicBezTo>
                  <a:cubicBezTo>
                    <a:pt x="3515" y="476"/>
                    <a:pt x="3515" y="462"/>
                    <a:pt x="3515" y="447"/>
                  </a:cubicBezTo>
                  <a:cubicBezTo>
                    <a:pt x="3515" y="413"/>
                    <a:pt x="3508" y="389"/>
                    <a:pt x="3494" y="373"/>
                  </a:cubicBezTo>
                  <a:cubicBezTo>
                    <a:pt x="3480" y="358"/>
                    <a:pt x="3455" y="350"/>
                    <a:pt x="3421" y="350"/>
                  </a:cubicBezTo>
                  <a:close/>
                  <a:moveTo>
                    <a:pt x="1357" y="350"/>
                  </a:moveTo>
                  <a:cubicBezTo>
                    <a:pt x="1312" y="350"/>
                    <a:pt x="1272" y="368"/>
                    <a:pt x="1236" y="404"/>
                  </a:cubicBezTo>
                  <a:cubicBezTo>
                    <a:pt x="1201" y="440"/>
                    <a:pt x="1173" y="488"/>
                    <a:pt x="1153" y="549"/>
                  </a:cubicBezTo>
                  <a:cubicBezTo>
                    <a:pt x="1133" y="610"/>
                    <a:pt x="1123" y="670"/>
                    <a:pt x="1123" y="731"/>
                  </a:cubicBezTo>
                  <a:cubicBezTo>
                    <a:pt x="1123" y="776"/>
                    <a:pt x="1129" y="810"/>
                    <a:pt x="1141" y="832"/>
                  </a:cubicBezTo>
                  <a:cubicBezTo>
                    <a:pt x="1154" y="855"/>
                    <a:pt x="1174" y="866"/>
                    <a:pt x="1204" y="866"/>
                  </a:cubicBezTo>
                  <a:cubicBezTo>
                    <a:pt x="1232" y="866"/>
                    <a:pt x="1260" y="853"/>
                    <a:pt x="1288" y="829"/>
                  </a:cubicBezTo>
                  <a:cubicBezTo>
                    <a:pt x="1316" y="804"/>
                    <a:pt x="1344" y="768"/>
                    <a:pt x="1374" y="723"/>
                  </a:cubicBezTo>
                  <a:cubicBezTo>
                    <a:pt x="1403" y="677"/>
                    <a:pt x="1424" y="624"/>
                    <a:pt x="1436" y="564"/>
                  </a:cubicBezTo>
                  <a:lnTo>
                    <a:pt x="1442" y="536"/>
                  </a:lnTo>
                  <a:cubicBezTo>
                    <a:pt x="1446" y="518"/>
                    <a:pt x="1448" y="502"/>
                    <a:pt x="1450" y="489"/>
                  </a:cubicBezTo>
                  <a:cubicBezTo>
                    <a:pt x="1451" y="476"/>
                    <a:pt x="1451" y="462"/>
                    <a:pt x="1451" y="447"/>
                  </a:cubicBezTo>
                  <a:cubicBezTo>
                    <a:pt x="1451" y="413"/>
                    <a:pt x="1444" y="389"/>
                    <a:pt x="1430" y="373"/>
                  </a:cubicBezTo>
                  <a:cubicBezTo>
                    <a:pt x="1416" y="358"/>
                    <a:pt x="1391" y="350"/>
                    <a:pt x="1357" y="350"/>
                  </a:cubicBezTo>
                  <a:close/>
                  <a:moveTo>
                    <a:pt x="4537" y="303"/>
                  </a:moveTo>
                  <a:lnTo>
                    <a:pt x="4576" y="303"/>
                  </a:lnTo>
                  <a:lnTo>
                    <a:pt x="4482" y="722"/>
                  </a:lnTo>
                  <a:cubicBezTo>
                    <a:pt x="4472" y="765"/>
                    <a:pt x="4468" y="797"/>
                    <a:pt x="4468" y="819"/>
                  </a:cubicBezTo>
                  <a:cubicBezTo>
                    <a:pt x="4468" y="836"/>
                    <a:pt x="4470" y="849"/>
                    <a:pt x="4476" y="857"/>
                  </a:cubicBezTo>
                  <a:cubicBezTo>
                    <a:pt x="4482" y="864"/>
                    <a:pt x="4491" y="868"/>
                    <a:pt x="4503" y="868"/>
                  </a:cubicBezTo>
                  <a:cubicBezTo>
                    <a:pt x="4516" y="868"/>
                    <a:pt x="4530" y="863"/>
                    <a:pt x="4545" y="852"/>
                  </a:cubicBezTo>
                  <a:cubicBezTo>
                    <a:pt x="4559" y="842"/>
                    <a:pt x="4580" y="821"/>
                    <a:pt x="4607" y="791"/>
                  </a:cubicBezTo>
                  <a:lnTo>
                    <a:pt x="4644" y="828"/>
                  </a:lnTo>
                  <a:cubicBezTo>
                    <a:pt x="4602" y="873"/>
                    <a:pt x="4567" y="903"/>
                    <a:pt x="4541" y="919"/>
                  </a:cubicBezTo>
                  <a:cubicBezTo>
                    <a:pt x="4514" y="935"/>
                    <a:pt x="4484" y="943"/>
                    <a:pt x="4451" y="943"/>
                  </a:cubicBezTo>
                  <a:cubicBezTo>
                    <a:pt x="4423" y="943"/>
                    <a:pt x="4400" y="933"/>
                    <a:pt x="4384" y="912"/>
                  </a:cubicBezTo>
                  <a:cubicBezTo>
                    <a:pt x="4367" y="892"/>
                    <a:pt x="4358" y="865"/>
                    <a:pt x="4358" y="833"/>
                  </a:cubicBezTo>
                  <a:cubicBezTo>
                    <a:pt x="4358" y="800"/>
                    <a:pt x="4364" y="758"/>
                    <a:pt x="4376" y="707"/>
                  </a:cubicBezTo>
                  <a:lnTo>
                    <a:pt x="4425" y="493"/>
                  </a:lnTo>
                  <a:cubicBezTo>
                    <a:pt x="4435" y="450"/>
                    <a:pt x="4440" y="417"/>
                    <a:pt x="4440" y="395"/>
                  </a:cubicBezTo>
                  <a:cubicBezTo>
                    <a:pt x="4440" y="376"/>
                    <a:pt x="4436" y="363"/>
                    <a:pt x="4426" y="356"/>
                  </a:cubicBezTo>
                  <a:cubicBezTo>
                    <a:pt x="4417" y="349"/>
                    <a:pt x="4399" y="345"/>
                    <a:pt x="4371" y="344"/>
                  </a:cubicBezTo>
                  <a:lnTo>
                    <a:pt x="4378" y="309"/>
                  </a:lnTo>
                  <a:lnTo>
                    <a:pt x="4537" y="303"/>
                  </a:lnTo>
                  <a:close/>
                  <a:moveTo>
                    <a:pt x="2047" y="299"/>
                  </a:moveTo>
                  <a:cubicBezTo>
                    <a:pt x="2087" y="299"/>
                    <a:pt x="2124" y="301"/>
                    <a:pt x="2157" y="306"/>
                  </a:cubicBezTo>
                  <a:cubicBezTo>
                    <a:pt x="2191" y="311"/>
                    <a:pt x="2224" y="319"/>
                    <a:pt x="2257" y="331"/>
                  </a:cubicBezTo>
                  <a:lnTo>
                    <a:pt x="2227" y="468"/>
                  </a:lnTo>
                  <a:lnTo>
                    <a:pt x="2175" y="468"/>
                  </a:lnTo>
                  <a:cubicBezTo>
                    <a:pt x="2170" y="429"/>
                    <a:pt x="2157" y="400"/>
                    <a:pt x="2136" y="380"/>
                  </a:cubicBezTo>
                  <a:cubicBezTo>
                    <a:pt x="2116" y="360"/>
                    <a:pt x="2083" y="350"/>
                    <a:pt x="2039" y="350"/>
                  </a:cubicBezTo>
                  <a:cubicBezTo>
                    <a:pt x="2005" y="350"/>
                    <a:pt x="1977" y="359"/>
                    <a:pt x="1955" y="376"/>
                  </a:cubicBezTo>
                  <a:cubicBezTo>
                    <a:pt x="1934" y="394"/>
                    <a:pt x="1923" y="417"/>
                    <a:pt x="1923" y="446"/>
                  </a:cubicBezTo>
                  <a:cubicBezTo>
                    <a:pt x="1923" y="461"/>
                    <a:pt x="1926" y="475"/>
                    <a:pt x="1932" y="487"/>
                  </a:cubicBezTo>
                  <a:cubicBezTo>
                    <a:pt x="1937" y="499"/>
                    <a:pt x="1948" y="512"/>
                    <a:pt x="1965" y="527"/>
                  </a:cubicBezTo>
                  <a:cubicBezTo>
                    <a:pt x="1981" y="541"/>
                    <a:pt x="2007" y="559"/>
                    <a:pt x="2042" y="579"/>
                  </a:cubicBezTo>
                  <a:cubicBezTo>
                    <a:pt x="2069" y="596"/>
                    <a:pt x="2091" y="611"/>
                    <a:pt x="2107" y="625"/>
                  </a:cubicBezTo>
                  <a:cubicBezTo>
                    <a:pt x="2124" y="638"/>
                    <a:pt x="2137" y="652"/>
                    <a:pt x="2147" y="666"/>
                  </a:cubicBezTo>
                  <a:cubicBezTo>
                    <a:pt x="2156" y="679"/>
                    <a:pt x="2163" y="693"/>
                    <a:pt x="2167" y="708"/>
                  </a:cubicBezTo>
                  <a:cubicBezTo>
                    <a:pt x="2172" y="723"/>
                    <a:pt x="2174" y="741"/>
                    <a:pt x="2174" y="763"/>
                  </a:cubicBezTo>
                  <a:cubicBezTo>
                    <a:pt x="2174" y="801"/>
                    <a:pt x="2164" y="835"/>
                    <a:pt x="2143" y="862"/>
                  </a:cubicBezTo>
                  <a:cubicBezTo>
                    <a:pt x="2122" y="890"/>
                    <a:pt x="2094" y="910"/>
                    <a:pt x="2059" y="924"/>
                  </a:cubicBezTo>
                  <a:cubicBezTo>
                    <a:pt x="2023" y="937"/>
                    <a:pt x="1983" y="944"/>
                    <a:pt x="1938" y="944"/>
                  </a:cubicBezTo>
                  <a:cubicBezTo>
                    <a:pt x="1902" y="944"/>
                    <a:pt x="1866" y="941"/>
                    <a:pt x="1831" y="936"/>
                  </a:cubicBezTo>
                  <a:cubicBezTo>
                    <a:pt x="1797" y="930"/>
                    <a:pt x="1758" y="921"/>
                    <a:pt x="1715" y="908"/>
                  </a:cubicBezTo>
                  <a:lnTo>
                    <a:pt x="1747" y="766"/>
                  </a:lnTo>
                  <a:lnTo>
                    <a:pt x="1798" y="766"/>
                  </a:lnTo>
                  <a:cubicBezTo>
                    <a:pt x="1799" y="808"/>
                    <a:pt x="1811" y="839"/>
                    <a:pt x="1833" y="861"/>
                  </a:cubicBezTo>
                  <a:cubicBezTo>
                    <a:pt x="1855" y="882"/>
                    <a:pt x="1889" y="893"/>
                    <a:pt x="1937" y="893"/>
                  </a:cubicBezTo>
                  <a:cubicBezTo>
                    <a:pt x="1978" y="893"/>
                    <a:pt x="2010" y="883"/>
                    <a:pt x="2033" y="865"/>
                  </a:cubicBezTo>
                  <a:cubicBezTo>
                    <a:pt x="2057" y="846"/>
                    <a:pt x="2068" y="820"/>
                    <a:pt x="2068" y="786"/>
                  </a:cubicBezTo>
                  <a:cubicBezTo>
                    <a:pt x="2068" y="767"/>
                    <a:pt x="2065" y="750"/>
                    <a:pt x="2058" y="736"/>
                  </a:cubicBezTo>
                  <a:cubicBezTo>
                    <a:pt x="2052" y="721"/>
                    <a:pt x="2041" y="708"/>
                    <a:pt x="2027" y="695"/>
                  </a:cubicBezTo>
                  <a:cubicBezTo>
                    <a:pt x="2012" y="682"/>
                    <a:pt x="1988" y="666"/>
                    <a:pt x="1956" y="646"/>
                  </a:cubicBezTo>
                  <a:cubicBezTo>
                    <a:pt x="1922" y="625"/>
                    <a:pt x="1896" y="607"/>
                    <a:pt x="1877" y="590"/>
                  </a:cubicBezTo>
                  <a:cubicBezTo>
                    <a:pt x="1858" y="574"/>
                    <a:pt x="1844" y="556"/>
                    <a:pt x="1834" y="537"/>
                  </a:cubicBezTo>
                  <a:cubicBezTo>
                    <a:pt x="1825" y="517"/>
                    <a:pt x="1820" y="495"/>
                    <a:pt x="1820" y="470"/>
                  </a:cubicBezTo>
                  <a:cubicBezTo>
                    <a:pt x="1820" y="435"/>
                    <a:pt x="1829" y="405"/>
                    <a:pt x="1847" y="379"/>
                  </a:cubicBezTo>
                  <a:cubicBezTo>
                    <a:pt x="1866" y="354"/>
                    <a:pt x="1892" y="334"/>
                    <a:pt x="1927" y="320"/>
                  </a:cubicBezTo>
                  <a:cubicBezTo>
                    <a:pt x="1961" y="306"/>
                    <a:pt x="2001" y="299"/>
                    <a:pt x="2047" y="299"/>
                  </a:cubicBezTo>
                  <a:close/>
                  <a:moveTo>
                    <a:pt x="7206" y="298"/>
                  </a:moveTo>
                  <a:cubicBezTo>
                    <a:pt x="7258" y="298"/>
                    <a:pt x="7298" y="309"/>
                    <a:pt x="7324" y="330"/>
                  </a:cubicBezTo>
                  <a:cubicBezTo>
                    <a:pt x="7350" y="352"/>
                    <a:pt x="7364" y="385"/>
                    <a:pt x="7364" y="430"/>
                  </a:cubicBezTo>
                  <a:cubicBezTo>
                    <a:pt x="7364" y="504"/>
                    <a:pt x="7329" y="559"/>
                    <a:pt x="7259" y="596"/>
                  </a:cubicBezTo>
                  <a:cubicBezTo>
                    <a:pt x="7190" y="633"/>
                    <a:pt x="7087" y="652"/>
                    <a:pt x="6951" y="652"/>
                  </a:cubicBezTo>
                  <a:cubicBezTo>
                    <a:pt x="6945" y="678"/>
                    <a:pt x="6943" y="706"/>
                    <a:pt x="6943" y="737"/>
                  </a:cubicBezTo>
                  <a:cubicBezTo>
                    <a:pt x="6943" y="782"/>
                    <a:pt x="6952" y="815"/>
                    <a:pt x="6970" y="836"/>
                  </a:cubicBezTo>
                  <a:cubicBezTo>
                    <a:pt x="6987" y="857"/>
                    <a:pt x="7017" y="867"/>
                    <a:pt x="7057" y="867"/>
                  </a:cubicBezTo>
                  <a:cubicBezTo>
                    <a:pt x="7097" y="867"/>
                    <a:pt x="7133" y="858"/>
                    <a:pt x="7166" y="841"/>
                  </a:cubicBezTo>
                  <a:cubicBezTo>
                    <a:pt x="7198" y="824"/>
                    <a:pt x="7232" y="797"/>
                    <a:pt x="7268" y="761"/>
                  </a:cubicBezTo>
                  <a:lnTo>
                    <a:pt x="7309" y="803"/>
                  </a:lnTo>
                  <a:cubicBezTo>
                    <a:pt x="7267" y="850"/>
                    <a:pt x="7224" y="885"/>
                    <a:pt x="7181" y="908"/>
                  </a:cubicBezTo>
                  <a:cubicBezTo>
                    <a:pt x="7137" y="932"/>
                    <a:pt x="7087" y="943"/>
                    <a:pt x="7030" y="943"/>
                  </a:cubicBezTo>
                  <a:cubicBezTo>
                    <a:pt x="6966" y="943"/>
                    <a:pt x="6918" y="924"/>
                    <a:pt x="6883" y="886"/>
                  </a:cubicBezTo>
                  <a:cubicBezTo>
                    <a:pt x="6849" y="847"/>
                    <a:pt x="6831" y="794"/>
                    <a:pt x="6831" y="725"/>
                  </a:cubicBezTo>
                  <a:cubicBezTo>
                    <a:pt x="6831" y="678"/>
                    <a:pt x="6840" y="628"/>
                    <a:pt x="6856" y="575"/>
                  </a:cubicBezTo>
                  <a:cubicBezTo>
                    <a:pt x="6873" y="522"/>
                    <a:pt x="6898" y="474"/>
                    <a:pt x="6932" y="432"/>
                  </a:cubicBezTo>
                  <a:cubicBezTo>
                    <a:pt x="6966" y="389"/>
                    <a:pt x="7007" y="356"/>
                    <a:pt x="7054" y="333"/>
                  </a:cubicBezTo>
                  <a:cubicBezTo>
                    <a:pt x="7102" y="310"/>
                    <a:pt x="7152" y="298"/>
                    <a:pt x="7206" y="298"/>
                  </a:cubicBezTo>
                  <a:close/>
                  <a:moveTo>
                    <a:pt x="5429" y="298"/>
                  </a:moveTo>
                  <a:cubicBezTo>
                    <a:pt x="5457" y="298"/>
                    <a:pt x="5479" y="308"/>
                    <a:pt x="5495" y="326"/>
                  </a:cubicBezTo>
                  <a:cubicBezTo>
                    <a:pt x="5511" y="345"/>
                    <a:pt x="5519" y="370"/>
                    <a:pt x="5519" y="402"/>
                  </a:cubicBezTo>
                  <a:cubicBezTo>
                    <a:pt x="5519" y="436"/>
                    <a:pt x="5513" y="479"/>
                    <a:pt x="5499" y="530"/>
                  </a:cubicBezTo>
                  <a:lnTo>
                    <a:pt x="5471" y="643"/>
                  </a:lnTo>
                  <a:cubicBezTo>
                    <a:pt x="5463" y="672"/>
                    <a:pt x="5458" y="694"/>
                    <a:pt x="5455" y="711"/>
                  </a:cubicBezTo>
                  <a:cubicBezTo>
                    <a:pt x="5451" y="727"/>
                    <a:pt x="5449" y="741"/>
                    <a:pt x="5447" y="752"/>
                  </a:cubicBezTo>
                  <a:cubicBezTo>
                    <a:pt x="5446" y="764"/>
                    <a:pt x="5445" y="774"/>
                    <a:pt x="5445" y="782"/>
                  </a:cubicBezTo>
                  <a:cubicBezTo>
                    <a:pt x="5445" y="812"/>
                    <a:pt x="5450" y="833"/>
                    <a:pt x="5460" y="847"/>
                  </a:cubicBezTo>
                  <a:cubicBezTo>
                    <a:pt x="5470" y="860"/>
                    <a:pt x="5486" y="866"/>
                    <a:pt x="5509" y="866"/>
                  </a:cubicBezTo>
                  <a:cubicBezTo>
                    <a:pt x="5527" y="866"/>
                    <a:pt x="5547" y="859"/>
                    <a:pt x="5568" y="845"/>
                  </a:cubicBezTo>
                  <a:cubicBezTo>
                    <a:pt x="5589" y="830"/>
                    <a:pt x="5612" y="808"/>
                    <a:pt x="5635" y="779"/>
                  </a:cubicBezTo>
                  <a:cubicBezTo>
                    <a:pt x="5659" y="749"/>
                    <a:pt x="5678" y="721"/>
                    <a:pt x="5692" y="693"/>
                  </a:cubicBezTo>
                  <a:cubicBezTo>
                    <a:pt x="5707" y="666"/>
                    <a:pt x="5718" y="632"/>
                    <a:pt x="5728" y="591"/>
                  </a:cubicBezTo>
                  <a:lnTo>
                    <a:pt x="5790" y="309"/>
                  </a:lnTo>
                  <a:lnTo>
                    <a:pt x="5902" y="309"/>
                  </a:lnTo>
                  <a:lnTo>
                    <a:pt x="5807" y="722"/>
                  </a:lnTo>
                  <a:cubicBezTo>
                    <a:pt x="5798" y="764"/>
                    <a:pt x="5793" y="796"/>
                    <a:pt x="5793" y="819"/>
                  </a:cubicBezTo>
                  <a:cubicBezTo>
                    <a:pt x="5793" y="836"/>
                    <a:pt x="5796" y="849"/>
                    <a:pt x="5801" y="857"/>
                  </a:cubicBezTo>
                  <a:cubicBezTo>
                    <a:pt x="5807" y="864"/>
                    <a:pt x="5816" y="868"/>
                    <a:pt x="5828" y="868"/>
                  </a:cubicBezTo>
                  <a:cubicBezTo>
                    <a:pt x="5841" y="868"/>
                    <a:pt x="5855" y="863"/>
                    <a:pt x="5870" y="852"/>
                  </a:cubicBezTo>
                  <a:cubicBezTo>
                    <a:pt x="5885" y="842"/>
                    <a:pt x="5905" y="821"/>
                    <a:pt x="5932" y="791"/>
                  </a:cubicBezTo>
                  <a:lnTo>
                    <a:pt x="5970" y="828"/>
                  </a:lnTo>
                  <a:cubicBezTo>
                    <a:pt x="5930" y="870"/>
                    <a:pt x="5896" y="900"/>
                    <a:pt x="5868" y="917"/>
                  </a:cubicBezTo>
                  <a:cubicBezTo>
                    <a:pt x="5841" y="935"/>
                    <a:pt x="5811" y="943"/>
                    <a:pt x="5780" y="943"/>
                  </a:cubicBezTo>
                  <a:cubicBezTo>
                    <a:pt x="5753" y="943"/>
                    <a:pt x="5731" y="934"/>
                    <a:pt x="5715" y="917"/>
                  </a:cubicBezTo>
                  <a:cubicBezTo>
                    <a:pt x="5699" y="899"/>
                    <a:pt x="5691" y="875"/>
                    <a:pt x="5691" y="846"/>
                  </a:cubicBezTo>
                  <a:cubicBezTo>
                    <a:pt x="5691" y="822"/>
                    <a:pt x="5696" y="796"/>
                    <a:pt x="5707" y="769"/>
                  </a:cubicBezTo>
                  <a:lnTo>
                    <a:pt x="5699" y="766"/>
                  </a:lnTo>
                  <a:cubicBezTo>
                    <a:pt x="5656" y="826"/>
                    <a:pt x="5615" y="871"/>
                    <a:pt x="5577" y="900"/>
                  </a:cubicBezTo>
                  <a:cubicBezTo>
                    <a:pt x="5538" y="928"/>
                    <a:pt x="5499" y="943"/>
                    <a:pt x="5458" y="943"/>
                  </a:cubicBezTo>
                  <a:cubicBezTo>
                    <a:pt x="5418" y="943"/>
                    <a:pt x="5387" y="931"/>
                    <a:pt x="5365" y="908"/>
                  </a:cubicBezTo>
                  <a:cubicBezTo>
                    <a:pt x="5343" y="885"/>
                    <a:pt x="5332" y="852"/>
                    <a:pt x="5332" y="811"/>
                  </a:cubicBezTo>
                  <a:cubicBezTo>
                    <a:pt x="5332" y="784"/>
                    <a:pt x="5339" y="745"/>
                    <a:pt x="5351" y="694"/>
                  </a:cubicBezTo>
                  <a:lnTo>
                    <a:pt x="5394" y="523"/>
                  </a:lnTo>
                  <a:cubicBezTo>
                    <a:pt x="5405" y="476"/>
                    <a:pt x="5411" y="442"/>
                    <a:pt x="5411" y="423"/>
                  </a:cubicBezTo>
                  <a:cubicBezTo>
                    <a:pt x="5411" y="405"/>
                    <a:pt x="5408" y="393"/>
                    <a:pt x="5403" y="385"/>
                  </a:cubicBezTo>
                  <a:cubicBezTo>
                    <a:pt x="5397" y="377"/>
                    <a:pt x="5388" y="373"/>
                    <a:pt x="5376" y="373"/>
                  </a:cubicBezTo>
                  <a:cubicBezTo>
                    <a:pt x="5362" y="373"/>
                    <a:pt x="5348" y="379"/>
                    <a:pt x="5333" y="390"/>
                  </a:cubicBezTo>
                  <a:cubicBezTo>
                    <a:pt x="5318" y="401"/>
                    <a:pt x="5298" y="421"/>
                    <a:pt x="5272" y="450"/>
                  </a:cubicBezTo>
                  <a:lnTo>
                    <a:pt x="5234" y="414"/>
                  </a:lnTo>
                  <a:cubicBezTo>
                    <a:pt x="5271" y="376"/>
                    <a:pt x="5299" y="351"/>
                    <a:pt x="5318" y="337"/>
                  </a:cubicBezTo>
                  <a:cubicBezTo>
                    <a:pt x="5337" y="323"/>
                    <a:pt x="5355" y="313"/>
                    <a:pt x="5372" y="307"/>
                  </a:cubicBezTo>
                  <a:cubicBezTo>
                    <a:pt x="5389" y="301"/>
                    <a:pt x="5408" y="298"/>
                    <a:pt x="5429" y="298"/>
                  </a:cubicBezTo>
                  <a:close/>
                  <a:moveTo>
                    <a:pt x="3408" y="298"/>
                  </a:moveTo>
                  <a:cubicBezTo>
                    <a:pt x="3436" y="298"/>
                    <a:pt x="3463" y="301"/>
                    <a:pt x="3487" y="308"/>
                  </a:cubicBezTo>
                  <a:cubicBezTo>
                    <a:pt x="3512" y="314"/>
                    <a:pt x="3537" y="325"/>
                    <a:pt x="3563" y="341"/>
                  </a:cubicBezTo>
                  <a:lnTo>
                    <a:pt x="3623" y="298"/>
                  </a:lnTo>
                  <a:lnTo>
                    <a:pt x="3665" y="309"/>
                  </a:lnTo>
                  <a:lnTo>
                    <a:pt x="3569" y="722"/>
                  </a:lnTo>
                  <a:cubicBezTo>
                    <a:pt x="3559" y="764"/>
                    <a:pt x="3555" y="796"/>
                    <a:pt x="3555" y="819"/>
                  </a:cubicBezTo>
                  <a:cubicBezTo>
                    <a:pt x="3555" y="836"/>
                    <a:pt x="3557" y="849"/>
                    <a:pt x="3563" y="857"/>
                  </a:cubicBezTo>
                  <a:cubicBezTo>
                    <a:pt x="3569" y="864"/>
                    <a:pt x="3578" y="868"/>
                    <a:pt x="3590" y="868"/>
                  </a:cubicBezTo>
                  <a:cubicBezTo>
                    <a:pt x="3603" y="868"/>
                    <a:pt x="3617" y="863"/>
                    <a:pt x="3632" y="852"/>
                  </a:cubicBezTo>
                  <a:cubicBezTo>
                    <a:pt x="3646" y="842"/>
                    <a:pt x="3667" y="821"/>
                    <a:pt x="3694" y="791"/>
                  </a:cubicBezTo>
                  <a:lnTo>
                    <a:pt x="3731" y="828"/>
                  </a:lnTo>
                  <a:cubicBezTo>
                    <a:pt x="3692" y="870"/>
                    <a:pt x="3659" y="899"/>
                    <a:pt x="3631" y="917"/>
                  </a:cubicBezTo>
                  <a:cubicBezTo>
                    <a:pt x="3604" y="935"/>
                    <a:pt x="3574" y="943"/>
                    <a:pt x="3542" y="943"/>
                  </a:cubicBezTo>
                  <a:cubicBezTo>
                    <a:pt x="3515" y="943"/>
                    <a:pt x="3493" y="934"/>
                    <a:pt x="3477" y="917"/>
                  </a:cubicBezTo>
                  <a:cubicBezTo>
                    <a:pt x="3461" y="899"/>
                    <a:pt x="3453" y="875"/>
                    <a:pt x="3453" y="846"/>
                  </a:cubicBezTo>
                  <a:cubicBezTo>
                    <a:pt x="3453" y="822"/>
                    <a:pt x="3458" y="796"/>
                    <a:pt x="3468" y="769"/>
                  </a:cubicBezTo>
                  <a:lnTo>
                    <a:pt x="3459" y="767"/>
                  </a:lnTo>
                  <a:cubicBezTo>
                    <a:pt x="3418" y="828"/>
                    <a:pt x="3378" y="872"/>
                    <a:pt x="3341" y="900"/>
                  </a:cubicBezTo>
                  <a:cubicBezTo>
                    <a:pt x="3303" y="929"/>
                    <a:pt x="3264" y="943"/>
                    <a:pt x="3222" y="943"/>
                  </a:cubicBezTo>
                  <a:cubicBezTo>
                    <a:pt x="3174" y="943"/>
                    <a:pt x="3137" y="925"/>
                    <a:pt x="3111" y="889"/>
                  </a:cubicBezTo>
                  <a:cubicBezTo>
                    <a:pt x="3084" y="853"/>
                    <a:pt x="3071" y="802"/>
                    <a:pt x="3071" y="737"/>
                  </a:cubicBezTo>
                  <a:cubicBezTo>
                    <a:pt x="3071" y="662"/>
                    <a:pt x="3086" y="590"/>
                    <a:pt x="3115" y="521"/>
                  </a:cubicBezTo>
                  <a:cubicBezTo>
                    <a:pt x="3145" y="452"/>
                    <a:pt x="3185" y="398"/>
                    <a:pt x="3236" y="358"/>
                  </a:cubicBezTo>
                  <a:cubicBezTo>
                    <a:pt x="3288" y="318"/>
                    <a:pt x="3345" y="298"/>
                    <a:pt x="3408" y="298"/>
                  </a:cubicBezTo>
                  <a:close/>
                  <a:moveTo>
                    <a:pt x="1344" y="298"/>
                  </a:moveTo>
                  <a:cubicBezTo>
                    <a:pt x="1372" y="298"/>
                    <a:pt x="1399" y="301"/>
                    <a:pt x="1423" y="308"/>
                  </a:cubicBezTo>
                  <a:cubicBezTo>
                    <a:pt x="1448" y="314"/>
                    <a:pt x="1473" y="325"/>
                    <a:pt x="1499" y="341"/>
                  </a:cubicBezTo>
                  <a:lnTo>
                    <a:pt x="1559" y="298"/>
                  </a:lnTo>
                  <a:lnTo>
                    <a:pt x="1601" y="309"/>
                  </a:lnTo>
                  <a:lnTo>
                    <a:pt x="1505" y="722"/>
                  </a:lnTo>
                  <a:cubicBezTo>
                    <a:pt x="1495" y="764"/>
                    <a:pt x="1491" y="796"/>
                    <a:pt x="1491" y="819"/>
                  </a:cubicBezTo>
                  <a:cubicBezTo>
                    <a:pt x="1491" y="836"/>
                    <a:pt x="1493" y="849"/>
                    <a:pt x="1499" y="857"/>
                  </a:cubicBezTo>
                  <a:cubicBezTo>
                    <a:pt x="1505" y="864"/>
                    <a:pt x="1514" y="868"/>
                    <a:pt x="1526" y="868"/>
                  </a:cubicBezTo>
                  <a:cubicBezTo>
                    <a:pt x="1539" y="868"/>
                    <a:pt x="1553" y="863"/>
                    <a:pt x="1568" y="852"/>
                  </a:cubicBezTo>
                  <a:cubicBezTo>
                    <a:pt x="1582" y="842"/>
                    <a:pt x="1603" y="821"/>
                    <a:pt x="1630" y="791"/>
                  </a:cubicBezTo>
                  <a:lnTo>
                    <a:pt x="1667" y="828"/>
                  </a:lnTo>
                  <a:cubicBezTo>
                    <a:pt x="1628" y="870"/>
                    <a:pt x="1595" y="899"/>
                    <a:pt x="1567" y="917"/>
                  </a:cubicBezTo>
                  <a:cubicBezTo>
                    <a:pt x="1540" y="935"/>
                    <a:pt x="1510" y="943"/>
                    <a:pt x="1478" y="943"/>
                  </a:cubicBezTo>
                  <a:cubicBezTo>
                    <a:pt x="1451" y="943"/>
                    <a:pt x="1429" y="934"/>
                    <a:pt x="1413" y="917"/>
                  </a:cubicBezTo>
                  <a:cubicBezTo>
                    <a:pt x="1397" y="899"/>
                    <a:pt x="1389" y="875"/>
                    <a:pt x="1389" y="846"/>
                  </a:cubicBezTo>
                  <a:cubicBezTo>
                    <a:pt x="1389" y="822"/>
                    <a:pt x="1394" y="796"/>
                    <a:pt x="1404" y="769"/>
                  </a:cubicBezTo>
                  <a:lnTo>
                    <a:pt x="1395" y="767"/>
                  </a:lnTo>
                  <a:cubicBezTo>
                    <a:pt x="1354" y="828"/>
                    <a:pt x="1314" y="872"/>
                    <a:pt x="1277" y="900"/>
                  </a:cubicBezTo>
                  <a:cubicBezTo>
                    <a:pt x="1239" y="929"/>
                    <a:pt x="1200" y="943"/>
                    <a:pt x="1158" y="943"/>
                  </a:cubicBezTo>
                  <a:cubicBezTo>
                    <a:pt x="1110" y="943"/>
                    <a:pt x="1073" y="925"/>
                    <a:pt x="1047" y="889"/>
                  </a:cubicBezTo>
                  <a:cubicBezTo>
                    <a:pt x="1020" y="853"/>
                    <a:pt x="1007" y="802"/>
                    <a:pt x="1007" y="737"/>
                  </a:cubicBezTo>
                  <a:cubicBezTo>
                    <a:pt x="1007" y="662"/>
                    <a:pt x="1022" y="590"/>
                    <a:pt x="1051" y="521"/>
                  </a:cubicBezTo>
                  <a:cubicBezTo>
                    <a:pt x="1081" y="452"/>
                    <a:pt x="1121" y="398"/>
                    <a:pt x="1172" y="358"/>
                  </a:cubicBezTo>
                  <a:cubicBezTo>
                    <a:pt x="1224" y="318"/>
                    <a:pt x="1281" y="298"/>
                    <a:pt x="1344" y="298"/>
                  </a:cubicBezTo>
                  <a:close/>
                  <a:moveTo>
                    <a:pt x="4946" y="148"/>
                  </a:moveTo>
                  <a:lnTo>
                    <a:pt x="5036" y="148"/>
                  </a:lnTo>
                  <a:lnTo>
                    <a:pt x="5000" y="309"/>
                  </a:lnTo>
                  <a:lnTo>
                    <a:pt x="5198" y="309"/>
                  </a:lnTo>
                  <a:lnTo>
                    <a:pt x="5184" y="375"/>
                  </a:lnTo>
                  <a:lnTo>
                    <a:pt x="4986" y="375"/>
                  </a:lnTo>
                  <a:lnTo>
                    <a:pt x="4928" y="628"/>
                  </a:lnTo>
                  <a:cubicBezTo>
                    <a:pt x="4916" y="677"/>
                    <a:pt x="4909" y="713"/>
                    <a:pt x="4906" y="734"/>
                  </a:cubicBezTo>
                  <a:cubicBezTo>
                    <a:pt x="4903" y="756"/>
                    <a:pt x="4901" y="773"/>
                    <a:pt x="4901" y="786"/>
                  </a:cubicBezTo>
                  <a:cubicBezTo>
                    <a:pt x="4901" y="840"/>
                    <a:pt x="4924" y="867"/>
                    <a:pt x="4969" y="867"/>
                  </a:cubicBezTo>
                  <a:cubicBezTo>
                    <a:pt x="4988" y="867"/>
                    <a:pt x="5008" y="860"/>
                    <a:pt x="5030" y="845"/>
                  </a:cubicBezTo>
                  <a:cubicBezTo>
                    <a:pt x="5051" y="831"/>
                    <a:pt x="5077" y="806"/>
                    <a:pt x="5106" y="771"/>
                  </a:cubicBezTo>
                  <a:lnTo>
                    <a:pt x="5144" y="810"/>
                  </a:lnTo>
                  <a:cubicBezTo>
                    <a:pt x="5106" y="855"/>
                    <a:pt x="5070" y="889"/>
                    <a:pt x="5035" y="911"/>
                  </a:cubicBezTo>
                  <a:cubicBezTo>
                    <a:pt x="5000" y="933"/>
                    <a:pt x="4963" y="943"/>
                    <a:pt x="4925" y="943"/>
                  </a:cubicBezTo>
                  <a:cubicBezTo>
                    <a:pt x="4834" y="943"/>
                    <a:pt x="4789" y="898"/>
                    <a:pt x="4789" y="806"/>
                  </a:cubicBezTo>
                  <a:cubicBezTo>
                    <a:pt x="4789" y="777"/>
                    <a:pt x="4792" y="746"/>
                    <a:pt x="4800" y="714"/>
                  </a:cubicBezTo>
                  <a:lnTo>
                    <a:pt x="4877" y="375"/>
                  </a:lnTo>
                  <a:lnTo>
                    <a:pt x="4767" y="375"/>
                  </a:lnTo>
                  <a:lnTo>
                    <a:pt x="4777" y="330"/>
                  </a:lnTo>
                  <a:cubicBezTo>
                    <a:pt x="4803" y="330"/>
                    <a:pt x="4822" y="328"/>
                    <a:pt x="4835" y="324"/>
                  </a:cubicBezTo>
                  <a:cubicBezTo>
                    <a:pt x="4848" y="321"/>
                    <a:pt x="4860" y="316"/>
                    <a:pt x="4869" y="310"/>
                  </a:cubicBezTo>
                  <a:cubicBezTo>
                    <a:pt x="4877" y="304"/>
                    <a:pt x="4886" y="295"/>
                    <a:pt x="4893" y="284"/>
                  </a:cubicBezTo>
                  <a:cubicBezTo>
                    <a:pt x="4900" y="273"/>
                    <a:pt x="4908" y="258"/>
                    <a:pt x="4914" y="241"/>
                  </a:cubicBezTo>
                  <a:cubicBezTo>
                    <a:pt x="4921" y="223"/>
                    <a:pt x="4932" y="192"/>
                    <a:pt x="4946" y="148"/>
                  </a:cubicBezTo>
                  <a:close/>
                  <a:moveTo>
                    <a:pt x="4002" y="148"/>
                  </a:moveTo>
                  <a:lnTo>
                    <a:pt x="4092" y="148"/>
                  </a:lnTo>
                  <a:lnTo>
                    <a:pt x="4056" y="309"/>
                  </a:lnTo>
                  <a:lnTo>
                    <a:pt x="4254" y="309"/>
                  </a:lnTo>
                  <a:lnTo>
                    <a:pt x="4240" y="375"/>
                  </a:lnTo>
                  <a:lnTo>
                    <a:pt x="4042" y="375"/>
                  </a:lnTo>
                  <a:lnTo>
                    <a:pt x="3984" y="628"/>
                  </a:lnTo>
                  <a:cubicBezTo>
                    <a:pt x="3972" y="677"/>
                    <a:pt x="3965" y="713"/>
                    <a:pt x="3962" y="734"/>
                  </a:cubicBezTo>
                  <a:cubicBezTo>
                    <a:pt x="3959" y="756"/>
                    <a:pt x="3957" y="773"/>
                    <a:pt x="3957" y="786"/>
                  </a:cubicBezTo>
                  <a:cubicBezTo>
                    <a:pt x="3957" y="840"/>
                    <a:pt x="3980" y="867"/>
                    <a:pt x="4025" y="867"/>
                  </a:cubicBezTo>
                  <a:cubicBezTo>
                    <a:pt x="4044" y="867"/>
                    <a:pt x="4064" y="860"/>
                    <a:pt x="4086" y="845"/>
                  </a:cubicBezTo>
                  <a:cubicBezTo>
                    <a:pt x="4107" y="831"/>
                    <a:pt x="4133" y="806"/>
                    <a:pt x="4162" y="771"/>
                  </a:cubicBezTo>
                  <a:lnTo>
                    <a:pt x="4200" y="810"/>
                  </a:lnTo>
                  <a:cubicBezTo>
                    <a:pt x="4162" y="855"/>
                    <a:pt x="4126" y="889"/>
                    <a:pt x="4091" y="911"/>
                  </a:cubicBezTo>
                  <a:cubicBezTo>
                    <a:pt x="4056" y="933"/>
                    <a:pt x="4019" y="943"/>
                    <a:pt x="3981" y="943"/>
                  </a:cubicBezTo>
                  <a:cubicBezTo>
                    <a:pt x="3890" y="943"/>
                    <a:pt x="3845" y="898"/>
                    <a:pt x="3845" y="806"/>
                  </a:cubicBezTo>
                  <a:cubicBezTo>
                    <a:pt x="3845" y="777"/>
                    <a:pt x="3848" y="746"/>
                    <a:pt x="3856" y="714"/>
                  </a:cubicBezTo>
                  <a:lnTo>
                    <a:pt x="3933" y="375"/>
                  </a:lnTo>
                  <a:lnTo>
                    <a:pt x="3823" y="375"/>
                  </a:lnTo>
                  <a:lnTo>
                    <a:pt x="3833" y="330"/>
                  </a:lnTo>
                  <a:cubicBezTo>
                    <a:pt x="3859" y="330"/>
                    <a:pt x="3878" y="328"/>
                    <a:pt x="3891" y="324"/>
                  </a:cubicBezTo>
                  <a:cubicBezTo>
                    <a:pt x="3904" y="321"/>
                    <a:pt x="3916" y="316"/>
                    <a:pt x="3925" y="310"/>
                  </a:cubicBezTo>
                  <a:cubicBezTo>
                    <a:pt x="3933" y="304"/>
                    <a:pt x="3942" y="295"/>
                    <a:pt x="3949" y="284"/>
                  </a:cubicBezTo>
                  <a:cubicBezTo>
                    <a:pt x="3956" y="273"/>
                    <a:pt x="3964" y="258"/>
                    <a:pt x="3970" y="241"/>
                  </a:cubicBezTo>
                  <a:cubicBezTo>
                    <a:pt x="3977" y="223"/>
                    <a:pt x="3988" y="192"/>
                    <a:pt x="4002" y="148"/>
                  </a:cubicBezTo>
                  <a:close/>
                  <a:moveTo>
                    <a:pt x="4520" y="54"/>
                  </a:moveTo>
                  <a:lnTo>
                    <a:pt x="4635" y="54"/>
                  </a:lnTo>
                  <a:lnTo>
                    <a:pt x="4605" y="180"/>
                  </a:lnTo>
                  <a:lnTo>
                    <a:pt x="4490" y="180"/>
                  </a:lnTo>
                  <a:lnTo>
                    <a:pt x="4520" y="54"/>
                  </a:lnTo>
                  <a:close/>
                  <a:moveTo>
                    <a:pt x="2507" y="43"/>
                  </a:moveTo>
                  <a:lnTo>
                    <a:pt x="2768" y="43"/>
                  </a:lnTo>
                  <a:lnTo>
                    <a:pt x="2761" y="74"/>
                  </a:lnTo>
                  <a:cubicBezTo>
                    <a:pt x="2744" y="78"/>
                    <a:pt x="2732" y="82"/>
                    <a:pt x="2725" y="86"/>
                  </a:cubicBezTo>
                  <a:cubicBezTo>
                    <a:pt x="2718" y="91"/>
                    <a:pt x="2711" y="97"/>
                    <a:pt x="2706" y="106"/>
                  </a:cubicBezTo>
                  <a:cubicBezTo>
                    <a:pt x="2700" y="114"/>
                    <a:pt x="2694" y="128"/>
                    <a:pt x="2688" y="147"/>
                  </a:cubicBezTo>
                  <a:cubicBezTo>
                    <a:pt x="2682" y="165"/>
                    <a:pt x="2674" y="195"/>
                    <a:pt x="2665" y="237"/>
                  </a:cubicBezTo>
                  <a:lnTo>
                    <a:pt x="2526" y="873"/>
                  </a:lnTo>
                  <a:lnTo>
                    <a:pt x="2686" y="873"/>
                  </a:lnTo>
                  <a:cubicBezTo>
                    <a:pt x="2715" y="873"/>
                    <a:pt x="2738" y="870"/>
                    <a:pt x="2755" y="864"/>
                  </a:cubicBezTo>
                  <a:cubicBezTo>
                    <a:pt x="2772" y="859"/>
                    <a:pt x="2788" y="848"/>
                    <a:pt x="2803" y="833"/>
                  </a:cubicBezTo>
                  <a:cubicBezTo>
                    <a:pt x="2818" y="818"/>
                    <a:pt x="2832" y="798"/>
                    <a:pt x="2847" y="772"/>
                  </a:cubicBezTo>
                  <a:cubicBezTo>
                    <a:pt x="2861" y="747"/>
                    <a:pt x="2876" y="715"/>
                    <a:pt x="2890" y="677"/>
                  </a:cubicBezTo>
                  <a:lnTo>
                    <a:pt x="2954" y="677"/>
                  </a:lnTo>
                  <a:lnTo>
                    <a:pt x="2888" y="933"/>
                  </a:lnTo>
                  <a:lnTo>
                    <a:pt x="2336" y="933"/>
                  </a:lnTo>
                  <a:lnTo>
                    <a:pt x="2343" y="901"/>
                  </a:lnTo>
                  <a:cubicBezTo>
                    <a:pt x="2360" y="898"/>
                    <a:pt x="2372" y="894"/>
                    <a:pt x="2380" y="888"/>
                  </a:cubicBezTo>
                  <a:cubicBezTo>
                    <a:pt x="2389" y="882"/>
                    <a:pt x="2396" y="874"/>
                    <a:pt x="2401" y="864"/>
                  </a:cubicBezTo>
                  <a:cubicBezTo>
                    <a:pt x="2407" y="853"/>
                    <a:pt x="2412" y="841"/>
                    <a:pt x="2417" y="826"/>
                  </a:cubicBezTo>
                  <a:cubicBezTo>
                    <a:pt x="2422" y="811"/>
                    <a:pt x="2429" y="782"/>
                    <a:pt x="2438" y="739"/>
                  </a:cubicBezTo>
                  <a:lnTo>
                    <a:pt x="2549" y="236"/>
                  </a:lnTo>
                  <a:cubicBezTo>
                    <a:pt x="2559" y="193"/>
                    <a:pt x="2564" y="158"/>
                    <a:pt x="2564" y="131"/>
                  </a:cubicBezTo>
                  <a:cubicBezTo>
                    <a:pt x="2564" y="111"/>
                    <a:pt x="2558" y="97"/>
                    <a:pt x="2548" y="89"/>
                  </a:cubicBezTo>
                  <a:cubicBezTo>
                    <a:pt x="2538" y="80"/>
                    <a:pt x="2522" y="76"/>
                    <a:pt x="2500" y="74"/>
                  </a:cubicBezTo>
                  <a:lnTo>
                    <a:pt x="2507" y="43"/>
                  </a:lnTo>
                  <a:close/>
                  <a:moveTo>
                    <a:pt x="171" y="43"/>
                  </a:moveTo>
                  <a:lnTo>
                    <a:pt x="432" y="43"/>
                  </a:lnTo>
                  <a:lnTo>
                    <a:pt x="425" y="74"/>
                  </a:lnTo>
                  <a:cubicBezTo>
                    <a:pt x="408" y="78"/>
                    <a:pt x="396" y="82"/>
                    <a:pt x="389" y="86"/>
                  </a:cubicBezTo>
                  <a:cubicBezTo>
                    <a:pt x="382" y="91"/>
                    <a:pt x="375" y="97"/>
                    <a:pt x="370" y="106"/>
                  </a:cubicBezTo>
                  <a:cubicBezTo>
                    <a:pt x="364" y="114"/>
                    <a:pt x="358" y="128"/>
                    <a:pt x="352" y="147"/>
                  </a:cubicBezTo>
                  <a:cubicBezTo>
                    <a:pt x="346" y="165"/>
                    <a:pt x="338" y="195"/>
                    <a:pt x="329" y="237"/>
                  </a:cubicBezTo>
                  <a:lnTo>
                    <a:pt x="285" y="437"/>
                  </a:lnTo>
                  <a:lnTo>
                    <a:pt x="635" y="437"/>
                  </a:lnTo>
                  <a:lnTo>
                    <a:pt x="680" y="236"/>
                  </a:lnTo>
                  <a:cubicBezTo>
                    <a:pt x="684" y="218"/>
                    <a:pt x="687" y="199"/>
                    <a:pt x="690" y="179"/>
                  </a:cubicBezTo>
                  <a:cubicBezTo>
                    <a:pt x="693" y="159"/>
                    <a:pt x="694" y="143"/>
                    <a:pt x="694" y="131"/>
                  </a:cubicBezTo>
                  <a:cubicBezTo>
                    <a:pt x="694" y="111"/>
                    <a:pt x="689" y="97"/>
                    <a:pt x="679" y="89"/>
                  </a:cubicBezTo>
                  <a:cubicBezTo>
                    <a:pt x="668" y="80"/>
                    <a:pt x="652" y="76"/>
                    <a:pt x="630" y="74"/>
                  </a:cubicBezTo>
                  <a:lnTo>
                    <a:pt x="637" y="43"/>
                  </a:lnTo>
                  <a:lnTo>
                    <a:pt x="898" y="43"/>
                  </a:lnTo>
                  <a:lnTo>
                    <a:pt x="891" y="74"/>
                  </a:lnTo>
                  <a:cubicBezTo>
                    <a:pt x="874" y="78"/>
                    <a:pt x="863" y="82"/>
                    <a:pt x="855" y="86"/>
                  </a:cubicBezTo>
                  <a:cubicBezTo>
                    <a:pt x="848" y="91"/>
                    <a:pt x="842" y="97"/>
                    <a:pt x="836" y="106"/>
                  </a:cubicBezTo>
                  <a:cubicBezTo>
                    <a:pt x="831" y="114"/>
                    <a:pt x="825" y="128"/>
                    <a:pt x="819" y="147"/>
                  </a:cubicBezTo>
                  <a:cubicBezTo>
                    <a:pt x="813" y="165"/>
                    <a:pt x="805" y="195"/>
                    <a:pt x="796" y="237"/>
                  </a:cubicBezTo>
                  <a:lnTo>
                    <a:pt x="684" y="743"/>
                  </a:lnTo>
                  <a:cubicBezTo>
                    <a:pt x="679" y="769"/>
                    <a:pt x="675" y="789"/>
                    <a:pt x="673" y="804"/>
                  </a:cubicBezTo>
                  <a:cubicBezTo>
                    <a:pt x="671" y="819"/>
                    <a:pt x="671" y="833"/>
                    <a:pt x="671" y="845"/>
                  </a:cubicBezTo>
                  <a:cubicBezTo>
                    <a:pt x="671" y="864"/>
                    <a:pt x="675" y="878"/>
                    <a:pt x="685" y="886"/>
                  </a:cubicBezTo>
                  <a:cubicBezTo>
                    <a:pt x="695" y="894"/>
                    <a:pt x="711" y="899"/>
                    <a:pt x="734" y="901"/>
                  </a:cubicBezTo>
                  <a:lnTo>
                    <a:pt x="727" y="933"/>
                  </a:lnTo>
                  <a:lnTo>
                    <a:pt x="466" y="933"/>
                  </a:lnTo>
                  <a:lnTo>
                    <a:pt x="474" y="901"/>
                  </a:lnTo>
                  <a:cubicBezTo>
                    <a:pt x="490" y="898"/>
                    <a:pt x="502" y="894"/>
                    <a:pt x="511" y="888"/>
                  </a:cubicBezTo>
                  <a:cubicBezTo>
                    <a:pt x="519" y="882"/>
                    <a:pt x="526" y="874"/>
                    <a:pt x="532" y="864"/>
                  </a:cubicBezTo>
                  <a:cubicBezTo>
                    <a:pt x="537" y="853"/>
                    <a:pt x="542" y="841"/>
                    <a:pt x="547" y="826"/>
                  </a:cubicBezTo>
                  <a:cubicBezTo>
                    <a:pt x="552" y="811"/>
                    <a:pt x="559" y="782"/>
                    <a:pt x="569" y="739"/>
                  </a:cubicBezTo>
                  <a:lnTo>
                    <a:pt x="622" y="497"/>
                  </a:lnTo>
                  <a:lnTo>
                    <a:pt x="272" y="497"/>
                  </a:lnTo>
                  <a:lnTo>
                    <a:pt x="218" y="743"/>
                  </a:lnTo>
                  <a:cubicBezTo>
                    <a:pt x="213" y="765"/>
                    <a:pt x="210" y="783"/>
                    <a:pt x="207" y="797"/>
                  </a:cubicBezTo>
                  <a:cubicBezTo>
                    <a:pt x="205" y="811"/>
                    <a:pt x="204" y="827"/>
                    <a:pt x="204" y="845"/>
                  </a:cubicBezTo>
                  <a:cubicBezTo>
                    <a:pt x="204" y="864"/>
                    <a:pt x="208" y="877"/>
                    <a:pt x="217" y="885"/>
                  </a:cubicBezTo>
                  <a:cubicBezTo>
                    <a:pt x="226" y="894"/>
                    <a:pt x="243" y="899"/>
                    <a:pt x="268" y="901"/>
                  </a:cubicBezTo>
                  <a:lnTo>
                    <a:pt x="261" y="933"/>
                  </a:lnTo>
                  <a:lnTo>
                    <a:pt x="0" y="933"/>
                  </a:lnTo>
                  <a:lnTo>
                    <a:pt x="7" y="901"/>
                  </a:lnTo>
                  <a:cubicBezTo>
                    <a:pt x="24" y="898"/>
                    <a:pt x="36" y="894"/>
                    <a:pt x="44" y="888"/>
                  </a:cubicBezTo>
                  <a:cubicBezTo>
                    <a:pt x="53" y="882"/>
                    <a:pt x="60" y="874"/>
                    <a:pt x="65" y="864"/>
                  </a:cubicBezTo>
                  <a:cubicBezTo>
                    <a:pt x="71" y="853"/>
                    <a:pt x="76" y="841"/>
                    <a:pt x="81" y="826"/>
                  </a:cubicBezTo>
                  <a:cubicBezTo>
                    <a:pt x="86" y="811"/>
                    <a:pt x="93" y="782"/>
                    <a:pt x="102" y="739"/>
                  </a:cubicBezTo>
                  <a:lnTo>
                    <a:pt x="213" y="236"/>
                  </a:lnTo>
                  <a:cubicBezTo>
                    <a:pt x="217" y="218"/>
                    <a:pt x="221" y="199"/>
                    <a:pt x="223" y="179"/>
                  </a:cubicBezTo>
                  <a:cubicBezTo>
                    <a:pt x="226" y="159"/>
                    <a:pt x="228" y="143"/>
                    <a:pt x="228" y="131"/>
                  </a:cubicBezTo>
                  <a:cubicBezTo>
                    <a:pt x="228" y="111"/>
                    <a:pt x="222" y="97"/>
                    <a:pt x="212" y="89"/>
                  </a:cubicBezTo>
                  <a:cubicBezTo>
                    <a:pt x="202" y="80"/>
                    <a:pt x="186" y="76"/>
                    <a:pt x="164" y="74"/>
                  </a:cubicBezTo>
                  <a:lnTo>
                    <a:pt x="171" y="43"/>
                  </a:lnTo>
                  <a:close/>
                  <a:moveTo>
                    <a:pt x="6677" y="0"/>
                  </a:moveTo>
                  <a:lnTo>
                    <a:pt x="6715" y="0"/>
                  </a:lnTo>
                  <a:lnTo>
                    <a:pt x="6553" y="722"/>
                  </a:lnTo>
                  <a:cubicBezTo>
                    <a:pt x="6543" y="765"/>
                    <a:pt x="6539" y="797"/>
                    <a:pt x="6539" y="819"/>
                  </a:cubicBezTo>
                  <a:cubicBezTo>
                    <a:pt x="6539" y="836"/>
                    <a:pt x="6541" y="849"/>
                    <a:pt x="6547" y="857"/>
                  </a:cubicBezTo>
                  <a:cubicBezTo>
                    <a:pt x="6553" y="864"/>
                    <a:pt x="6562" y="868"/>
                    <a:pt x="6574" y="868"/>
                  </a:cubicBezTo>
                  <a:cubicBezTo>
                    <a:pt x="6587" y="868"/>
                    <a:pt x="6601" y="863"/>
                    <a:pt x="6616" y="852"/>
                  </a:cubicBezTo>
                  <a:cubicBezTo>
                    <a:pt x="6630" y="842"/>
                    <a:pt x="6651" y="821"/>
                    <a:pt x="6678" y="791"/>
                  </a:cubicBezTo>
                  <a:lnTo>
                    <a:pt x="6715" y="828"/>
                  </a:lnTo>
                  <a:cubicBezTo>
                    <a:pt x="6675" y="870"/>
                    <a:pt x="6642" y="900"/>
                    <a:pt x="6614" y="917"/>
                  </a:cubicBezTo>
                  <a:cubicBezTo>
                    <a:pt x="6587" y="935"/>
                    <a:pt x="6557" y="943"/>
                    <a:pt x="6526" y="943"/>
                  </a:cubicBezTo>
                  <a:cubicBezTo>
                    <a:pt x="6499" y="943"/>
                    <a:pt x="6477" y="934"/>
                    <a:pt x="6461" y="917"/>
                  </a:cubicBezTo>
                  <a:cubicBezTo>
                    <a:pt x="6445" y="899"/>
                    <a:pt x="6437" y="875"/>
                    <a:pt x="6437" y="846"/>
                  </a:cubicBezTo>
                  <a:cubicBezTo>
                    <a:pt x="6437" y="822"/>
                    <a:pt x="6442" y="796"/>
                    <a:pt x="6452" y="769"/>
                  </a:cubicBezTo>
                  <a:lnTo>
                    <a:pt x="6443" y="767"/>
                  </a:lnTo>
                  <a:cubicBezTo>
                    <a:pt x="6402" y="828"/>
                    <a:pt x="6362" y="872"/>
                    <a:pt x="6325" y="900"/>
                  </a:cubicBezTo>
                  <a:cubicBezTo>
                    <a:pt x="6287" y="929"/>
                    <a:pt x="6248" y="943"/>
                    <a:pt x="6206" y="943"/>
                  </a:cubicBezTo>
                  <a:cubicBezTo>
                    <a:pt x="6158" y="943"/>
                    <a:pt x="6121" y="925"/>
                    <a:pt x="6095" y="889"/>
                  </a:cubicBezTo>
                  <a:cubicBezTo>
                    <a:pt x="6068" y="853"/>
                    <a:pt x="6055" y="802"/>
                    <a:pt x="6055" y="737"/>
                  </a:cubicBezTo>
                  <a:cubicBezTo>
                    <a:pt x="6055" y="662"/>
                    <a:pt x="6070" y="590"/>
                    <a:pt x="6099" y="521"/>
                  </a:cubicBezTo>
                  <a:cubicBezTo>
                    <a:pt x="6129" y="452"/>
                    <a:pt x="6169" y="398"/>
                    <a:pt x="6220" y="358"/>
                  </a:cubicBezTo>
                  <a:cubicBezTo>
                    <a:pt x="6272" y="318"/>
                    <a:pt x="6329" y="298"/>
                    <a:pt x="6392" y="298"/>
                  </a:cubicBezTo>
                  <a:cubicBezTo>
                    <a:pt x="6418" y="298"/>
                    <a:pt x="6443" y="301"/>
                    <a:pt x="6465" y="306"/>
                  </a:cubicBezTo>
                  <a:cubicBezTo>
                    <a:pt x="6488" y="312"/>
                    <a:pt x="6511" y="321"/>
                    <a:pt x="6534" y="335"/>
                  </a:cubicBezTo>
                  <a:lnTo>
                    <a:pt x="6568" y="184"/>
                  </a:lnTo>
                  <a:cubicBezTo>
                    <a:pt x="6571" y="170"/>
                    <a:pt x="6575" y="154"/>
                    <a:pt x="6577" y="136"/>
                  </a:cubicBezTo>
                  <a:cubicBezTo>
                    <a:pt x="6580" y="119"/>
                    <a:pt x="6581" y="104"/>
                    <a:pt x="6581" y="91"/>
                  </a:cubicBezTo>
                  <a:cubicBezTo>
                    <a:pt x="6581" y="78"/>
                    <a:pt x="6579" y="68"/>
                    <a:pt x="6574" y="61"/>
                  </a:cubicBezTo>
                  <a:cubicBezTo>
                    <a:pt x="6569" y="54"/>
                    <a:pt x="6562" y="49"/>
                    <a:pt x="6553" y="46"/>
                  </a:cubicBezTo>
                  <a:cubicBezTo>
                    <a:pt x="6544" y="43"/>
                    <a:pt x="6528" y="41"/>
                    <a:pt x="6505" y="40"/>
                  </a:cubicBezTo>
                  <a:lnTo>
                    <a:pt x="6513" y="6"/>
                  </a:lnTo>
                  <a:lnTo>
                    <a:pt x="667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22" name="Freeform 116">
              <a:extLst>
                <a:ext uri="{FF2B5EF4-FFF2-40B4-BE49-F238E27FC236}">
                  <a16:creationId xmlns:a16="http://schemas.microsoft.com/office/drawing/2014/main" id="{1189551C-DB25-0CE9-DCEA-4DD80239FDF4}"/>
                </a:ext>
              </a:extLst>
            </p:cNvPr>
            <p:cNvSpPr>
              <a:spLocks/>
            </p:cNvSpPr>
            <p:nvPr/>
          </p:nvSpPr>
          <p:spPr bwMode="auto">
            <a:xfrm>
              <a:off x="2708275" y="4205288"/>
              <a:ext cx="1427163" cy="17462"/>
            </a:xfrm>
            <a:custGeom>
              <a:avLst/>
              <a:gdLst>
                <a:gd name="T0" fmla="*/ 0 w 899"/>
                <a:gd name="T1" fmla="*/ 0 h 11"/>
                <a:gd name="T2" fmla="*/ 449 w 899"/>
                <a:gd name="T3" fmla="*/ 0 h 11"/>
                <a:gd name="T4" fmla="*/ 899 w 899"/>
                <a:gd name="T5" fmla="*/ 0 h 11"/>
                <a:gd name="T6" fmla="*/ 899 w 899"/>
                <a:gd name="T7" fmla="*/ 11 h 11"/>
                <a:gd name="T8" fmla="*/ 449 w 899"/>
                <a:gd name="T9" fmla="*/ 11 h 11"/>
                <a:gd name="T10" fmla="*/ 0 w 899"/>
                <a:gd name="T11" fmla="*/ 11 h 11"/>
                <a:gd name="T12" fmla="*/ 0 w 89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99" h="11">
                  <a:moveTo>
                    <a:pt x="0" y="0"/>
                  </a:moveTo>
                  <a:lnTo>
                    <a:pt x="449" y="0"/>
                  </a:lnTo>
                  <a:lnTo>
                    <a:pt x="899" y="0"/>
                  </a:lnTo>
                  <a:lnTo>
                    <a:pt x="899" y="11"/>
                  </a:lnTo>
                  <a:lnTo>
                    <a:pt x="449" y="11"/>
                  </a:lnTo>
                  <a:lnTo>
                    <a:pt x="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23" name="Freeform 117">
              <a:extLst>
                <a:ext uri="{FF2B5EF4-FFF2-40B4-BE49-F238E27FC236}">
                  <a16:creationId xmlns:a16="http://schemas.microsoft.com/office/drawing/2014/main" id="{4EB55D77-17A9-F082-370C-6E3BEE2FB739}"/>
                </a:ext>
              </a:extLst>
            </p:cNvPr>
            <p:cNvSpPr>
              <a:spLocks noEditPoints="1"/>
            </p:cNvSpPr>
            <p:nvPr/>
          </p:nvSpPr>
          <p:spPr bwMode="auto">
            <a:xfrm>
              <a:off x="4157663" y="3970338"/>
              <a:ext cx="1384300" cy="236537"/>
            </a:xfrm>
            <a:custGeom>
              <a:avLst/>
              <a:gdLst>
                <a:gd name="T0" fmla="*/ 6869 w 7264"/>
                <a:gd name="T1" fmla="*/ 0 h 1238"/>
                <a:gd name="T2" fmla="*/ 7162 w 7264"/>
                <a:gd name="T3" fmla="*/ 217 h 1238"/>
                <a:gd name="T4" fmla="*/ 7264 w 7264"/>
                <a:gd name="T5" fmla="*/ 619 h 1238"/>
                <a:gd name="T6" fmla="*/ 7162 w 7264"/>
                <a:gd name="T7" fmla="*/ 1022 h 1238"/>
                <a:gd name="T8" fmla="*/ 6869 w 7264"/>
                <a:gd name="T9" fmla="*/ 1238 h 1238"/>
                <a:gd name="T10" fmla="*/ 6853 w 7264"/>
                <a:gd name="T11" fmla="*/ 1188 h 1238"/>
                <a:gd name="T12" fmla="*/ 7078 w 7264"/>
                <a:gd name="T13" fmla="*/ 989 h 1238"/>
                <a:gd name="T14" fmla="*/ 7151 w 7264"/>
                <a:gd name="T15" fmla="*/ 613 h 1238"/>
                <a:gd name="T16" fmla="*/ 7078 w 7264"/>
                <a:gd name="T17" fmla="*/ 247 h 1238"/>
                <a:gd name="T18" fmla="*/ 6852 w 7264"/>
                <a:gd name="T19" fmla="*/ 51 h 1238"/>
                <a:gd name="T20" fmla="*/ 6869 w 7264"/>
                <a:gd name="T21" fmla="*/ 0 h 1238"/>
                <a:gd name="T22" fmla="*/ 395 w 7264"/>
                <a:gd name="T23" fmla="*/ 0 h 1238"/>
                <a:gd name="T24" fmla="*/ 412 w 7264"/>
                <a:gd name="T25" fmla="*/ 51 h 1238"/>
                <a:gd name="T26" fmla="*/ 186 w 7264"/>
                <a:gd name="T27" fmla="*/ 247 h 1238"/>
                <a:gd name="T28" fmla="*/ 113 w 7264"/>
                <a:gd name="T29" fmla="*/ 613 h 1238"/>
                <a:gd name="T30" fmla="*/ 186 w 7264"/>
                <a:gd name="T31" fmla="*/ 989 h 1238"/>
                <a:gd name="T32" fmla="*/ 410 w 7264"/>
                <a:gd name="T33" fmla="*/ 1188 h 1238"/>
                <a:gd name="T34" fmla="*/ 395 w 7264"/>
                <a:gd name="T35" fmla="*/ 1238 h 1238"/>
                <a:gd name="T36" fmla="*/ 102 w 7264"/>
                <a:gd name="T37" fmla="*/ 1022 h 1238"/>
                <a:gd name="T38" fmla="*/ 0 w 7264"/>
                <a:gd name="T39" fmla="*/ 619 h 1238"/>
                <a:gd name="T40" fmla="*/ 102 w 7264"/>
                <a:gd name="T41" fmla="*/ 217 h 1238"/>
                <a:gd name="T42" fmla="*/ 395 w 7264"/>
                <a:gd name="T43" fmla="*/ 0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64" h="1238">
                  <a:moveTo>
                    <a:pt x="6869" y="0"/>
                  </a:moveTo>
                  <a:cubicBezTo>
                    <a:pt x="6996" y="34"/>
                    <a:pt x="7094" y="106"/>
                    <a:pt x="7162" y="217"/>
                  </a:cubicBezTo>
                  <a:cubicBezTo>
                    <a:pt x="7230" y="328"/>
                    <a:pt x="7264" y="462"/>
                    <a:pt x="7264" y="619"/>
                  </a:cubicBezTo>
                  <a:cubicBezTo>
                    <a:pt x="7264" y="777"/>
                    <a:pt x="7230" y="911"/>
                    <a:pt x="7162" y="1022"/>
                  </a:cubicBezTo>
                  <a:cubicBezTo>
                    <a:pt x="7094" y="1132"/>
                    <a:pt x="6997" y="1204"/>
                    <a:pt x="6869" y="1238"/>
                  </a:cubicBezTo>
                  <a:lnTo>
                    <a:pt x="6853" y="1188"/>
                  </a:lnTo>
                  <a:cubicBezTo>
                    <a:pt x="6954" y="1154"/>
                    <a:pt x="7029" y="1088"/>
                    <a:pt x="7078" y="989"/>
                  </a:cubicBezTo>
                  <a:cubicBezTo>
                    <a:pt x="7126" y="891"/>
                    <a:pt x="7151" y="765"/>
                    <a:pt x="7151" y="613"/>
                  </a:cubicBezTo>
                  <a:cubicBezTo>
                    <a:pt x="7151" y="466"/>
                    <a:pt x="7127" y="344"/>
                    <a:pt x="7078" y="247"/>
                  </a:cubicBezTo>
                  <a:cubicBezTo>
                    <a:pt x="7029" y="149"/>
                    <a:pt x="6954" y="84"/>
                    <a:pt x="6852" y="51"/>
                  </a:cubicBezTo>
                  <a:lnTo>
                    <a:pt x="6869" y="0"/>
                  </a:lnTo>
                  <a:close/>
                  <a:moveTo>
                    <a:pt x="395" y="0"/>
                  </a:moveTo>
                  <a:lnTo>
                    <a:pt x="412" y="51"/>
                  </a:lnTo>
                  <a:cubicBezTo>
                    <a:pt x="311" y="84"/>
                    <a:pt x="235" y="149"/>
                    <a:pt x="186" y="247"/>
                  </a:cubicBezTo>
                  <a:cubicBezTo>
                    <a:pt x="137" y="344"/>
                    <a:pt x="113" y="466"/>
                    <a:pt x="113" y="613"/>
                  </a:cubicBezTo>
                  <a:cubicBezTo>
                    <a:pt x="113" y="765"/>
                    <a:pt x="137" y="891"/>
                    <a:pt x="186" y="989"/>
                  </a:cubicBezTo>
                  <a:cubicBezTo>
                    <a:pt x="235" y="1088"/>
                    <a:pt x="310" y="1154"/>
                    <a:pt x="410" y="1188"/>
                  </a:cubicBezTo>
                  <a:lnTo>
                    <a:pt x="395" y="1238"/>
                  </a:lnTo>
                  <a:cubicBezTo>
                    <a:pt x="267" y="1204"/>
                    <a:pt x="170" y="1132"/>
                    <a:pt x="102" y="1022"/>
                  </a:cubicBezTo>
                  <a:cubicBezTo>
                    <a:pt x="34" y="911"/>
                    <a:pt x="0" y="777"/>
                    <a:pt x="0" y="619"/>
                  </a:cubicBezTo>
                  <a:cubicBezTo>
                    <a:pt x="0" y="462"/>
                    <a:pt x="34" y="328"/>
                    <a:pt x="102" y="217"/>
                  </a:cubicBezTo>
                  <a:cubicBezTo>
                    <a:pt x="170" y="106"/>
                    <a:pt x="268" y="34"/>
                    <a:pt x="3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24" name="Freeform 118">
              <a:extLst>
                <a:ext uri="{FF2B5EF4-FFF2-40B4-BE49-F238E27FC236}">
                  <a16:creationId xmlns:a16="http://schemas.microsoft.com/office/drawing/2014/main" id="{A0C49149-4392-1D1D-9EBC-3473D5A31DAE}"/>
                </a:ext>
              </a:extLst>
            </p:cNvPr>
            <p:cNvSpPr>
              <a:spLocks noEditPoints="1"/>
            </p:cNvSpPr>
            <p:nvPr/>
          </p:nvSpPr>
          <p:spPr bwMode="auto">
            <a:xfrm>
              <a:off x="4248150" y="3990975"/>
              <a:ext cx="825500" cy="225425"/>
            </a:xfrm>
            <a:custGeom>
              <a:avLst/>
              <a:gdLst>
                <a:gd name="T0" fmla="*/ 437 w 4336"/>
                <a:gd name="T1" fmla="*/ 810 h 1182"/>
                <a:gd name="T2" fmla="*/ 385 w 4336"/>
                <a:gd name="T3" fmla="*/ 456 h 1182"/>
                <a:gd name="T4" fmla="*/ 3891 w 4336"/>
                <a:gd name="T5" fmla="*/ 506 h 1182"/>
                <a:gd name="T6" fmla="*/ 4008 w 4336"/>
                <a:gd name="T7" fmla="*/ 800 h 1182"/>
                <a:gd name="T8" fmla="*/ 4187 w 4336"/>
                <a:gd name="T9" fmla="*/ 404 h 1182"/>
                <a:gd name="T10" fmla="*/ 1127 w 4336"/>
                <a:gd name="T11" fmla="*/ 373 h 1182"/>
                <a:gd name="T12" fmla="*/ 1328 w 4336"/>
                <a:gd name="T13" fmla="*/ 392 h 1182"/>
                <a:gd name="T14" fmla="*/ 2712 w 4336"/>
                <a:gd name="T15" fmla="*/ 260 h 1182"/>
                <a:gd name="T16" fmla="*/ 2639 w 4336"/>
                <a:gd name="T17" fmla="*/ 825 h 1182"/>
                <a:gd name="T18" fmla="*/ 2677 w 4336"/>
                <a:gd name="T19" fmla="*/ 876 h 1182"/>
                <a:gd name="T20" fmla="*/ 2512 w 4336"/>
                <a:gd name="T21" fmla="*/ 664 h 1182"/>
                <a:gd name="T22" fmla="*/ 2507 w 4336"/>
                <a:gd name="T23" fmla="*/ 301 h 1182"/>
                <a:gd name="T24" fmla="*/ 2297 w 4336"/>
                <a:gd name="T25" fmla="*/ 260 h 1182"/>
                <a:gd name="T26" fmla="*/ 1874 w 4336"/>
                <a:gd name="T27" fmla="*/ 1182 h 1182"/>
                <a:gd name="T28" fmla="*/ 1936 w 4336"/>
                <a:gd name="T29" fmla="*/ 1113 h 1182"/>
                <a:gd name="T30" fmla="*/ 2147 w 4336"/>
                <a:gd name="T31" fmla="*/ 450 h 1182"/>
                <a:gd name="T32" fmla="*/ 2100 w 4336"/>
                <a:gd name="T33" fmla="*/ 266 h 1182"/>
                <a:gd name="T34" fmla="*/ 1714 w 4336"/>
                <a:gd name="T35" fmla="*/ 679 h 1182"/>
                <a:gd name="T36" fmla="*/ 1777 w 4336"/>
                <a:gd name="T37" fmla="*/ 809 h 1182"/>
                <a:gd name="T38" fmla="*/ 1683 w 4336"/>
                <a:gd name="T39" fmla="*/ 900 h 1182"/>
                <a:gd name="T40" fmla="*/ 1657 w 4336"/>
                <a:gd name="T41" fmla="*/ 450 h 1182"/>
                <a:gd name="T42" fmla="*/ 1610 w 4336"/>
                <a:gd name="T43" fmla="*/ 266 h 1182"/>
                <a:gd name="T44" fmla="*/ 4235 w 4336"/>
                <a:gd name="T45" fmla="*/ 298 h 1182"/>
                <a:gd name="T46" fmla="*/ 4237 w 4336"/>
                <a:gd name="T47" fmla="*/ 731 h 1182"/>
                <a:gd name="T48" fmla="*/ 3993 w 4336"/>
                <a:gd name="T49" fmla="*/ 1163 h 1182"/>
                <a:gd name="T50" fmla="*/ 3708 w 4336"/>
                <a:gd name="T51" fmla="*/ 908 h 1182"/>
                <a:gd name="T52" fmla="*/ 3718 w 4336"/>
                <a:gd name="T53" fmla="*/ 1037 h 1182"/>
                <a:gd name="T54" fmla="*/ 4072 w 4336"/>
                <a:gd name="T55" fmla="*/ 978 h 1182"/>
                <a:gd name="T56" fmla="*/ 3895 w 4336"/>
                <a:gd name="T57" fmla="*/ 900 h 1182"/>
                <a:gd name="T58" fmla="*/ 3910 w 4336"/>
                <a:gd name="T59" fmla="*/ 316 h 1182"/>
                <a:gd name="T60" fmla="*/ 3121 w 4336"/>
                <a:gd name="T61" fmla="*/ 353 h 1182"/>
                <a:gd name="T62" fmla="*/ 3354 w 4336"/>
                <a:gd name="T63" fmla="*/ 256 h 1182"/>
                <a:gd name="T64" fmla="*/ 3418 w 4336"/>
                <a:gd name="T65" fmla="*/ 675 h 1182"/>
                <a:gd name="T66" fmla="*/ 3478 w 4336"/>
                <a:gd name="T67" fmla="*/ 809 h 1182"/>
                <a:gd name="T68" fmla="*/ 3384 w 4336"/>
                <a:gd name="T69" fmla="*/ 900 h 1182"/>
                <a:gd name="T70" fmla="*/ 3341 w 4336"/>
                <a:gd name="T71" fmla="*/ 555 h 1182"/>
                <a:gd name="T72" fmla="*/ 3303 w 4336"/>
                <a:gd name="T73" fmla="*/ 332 h 1182"/>
                <a:gd name="T74" fmla="*/ 3084 w 4336"/>
                <a:gd name="T75" fmla="*/ 608 h 1182"/>
                <a:gd name="T76" fmla="*/ 3019 w 4336"/>
                <a:gd name="T77" fmla="*/ 380 h 1182"/>
                <a:gd name="T78" fmla="*/ 2880 w 4336"/>
                <a:gd name="T79" fmla="*/ 407 h 1182"/>
                <a:gd name="T80" fmla="*/ 1278 w 4336"/>
                <a:gd name="T81" fmla="*/ 255 h 1182"/>
                <a:gd name="T82" fmla="*/ 1023 w 4336"/>
                <a:gd name="T83" fmla="*/ 609 h 1182"/>
                <a:gd name="T84" fmla="*/ 1238 w 4336"/>
                <a:gd name="T85" fmla="*/ 798 h 1182"/>
                <a:gd name="T86" fmla="*/ 1102 w 4336"/>
                <a:gd name="T87" fmla="*/ 900 h 1182"/>
                <a:gd name="T88" fmla="*/ 1004 w 4336"/>
                <a:gd name="T89" fmla="*/ 389 h 1182"/>
                <a:gd name="T90" fmla="*/ 358 w 4336"/>
                <a:gd name="T91" fmla="*/ 59 h 1182"/>
                <a:gd name="T92" fmla="*/ 579 w 4336"/>
                <a:gd name="T93" fmla="*/ 342 h 1182"/>
                <a:gd name="T94" fmla="*/ 601 w 4336"/>
                <a:gd name="T95" fmla="*/ 89 h 1182"/>
                <a:gd name="T96" fmla="*/ 2771 w 4336"/>
                <a:gd name="T97" fmla="*/ 11 h 1182"/>
                <a:gd name="T98" fmla="*/ 2242 w 4336"/>
                <a:gd name="T99" fmla="*/ 11 h 1182"/>
                <a:gd name="T100" fmla="*/ 2242 w 4336"/>
                <a:gd name="T101" fmla="*/ 11 h 1182"/>
                <a:gd name="T102" fmla="*/ 1722 w 4336"/>
                <a:gd name="T103" fmla="*/ 137 h 1182"/>
                <a:gd name="T104" fmla="*/ 651 w 4336"/>
                <a:gd name="T105" fmla="*/ 20 h 1182"/>
                <a:gd name="T106" fmla="*/ 558 w 4336"/>
                <a:gd name="T107" fmla="*/ 427 h 1182"/>
                <a:gd name="T108" fmla="*/ 642 w 4336"/>
                <a:gd name="T109" fmla="*/ 753 h 1182"/>
                <a:gd name="T110" fmla="*/ 7 w 4336"/>
                <a:gd name="T111" fmla="*/ 858 h 1182"/>
                <a:gd name="T112" fmla="*/ 102 w 4336"/>
                <a:gd name="T113" fmla="*/ 696 h 1182"/>
                <a:gd name="T114" fmla="*/ 164 w 4336"/>
                <a:gd name="T115" fmla="*/ 31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6" h="1182">
                  <a:moveTo>
                    <a:pt x="271" y="456"/>
                  </a:moveTo>
                  <a:lnTo>
                    <a:pt x="190" y="830"/>
                  </a:lnTo>
                  <a:cubicBezTo>
                    <a:pt x="216" y="832"/>
                    <a:pt x="249" y="833"/>
                    <a:pt x="288" y="833"/>
                  </a:cubicBezTo>
                  <a:cubicBezTo>
                    <a:pt x="354" y="833"/>
                    <a:pt x="403" y="825"/>
                    <a:pt x="437" y="810"/>
                  </a:cubicBezTo>
                  <a:cubicBezTo>
                    <a:pt x="470" y="795"/>
                    <a:pt x="499" y="768"/>
                    <a:pt x="522" y="730"/>
                  </a:cubicBezTo>
                  <a:cubicBezTo>
                    <a:pt x="546" y="692"/>
                    <a:pt x="558" y="645"/>
                    <a:pt x="558" y="589"/>
                  </a:cubicBezTo>
                  <a:cubicBezTo>
                    <a:pt x="558" y="545"/>
                    <a:pt x="544" y="512"/>
                    <a:pt x="515" y="489"/>
                  </a:cubicBezTo>
                  <a:cubicBezTo>
                    <a:pt x="486" y="467"/>
                    <a:pt x="443" y="456"/>
                    <a:pt x="385" y="456"/>
                  </a:cubicBezTo>
                  <a:lnTo>
                    <a:pt x="271" y="456"/>
                  </a:lnTo>
                  <a:close/>
                  <a:moveTo>
                    <a:pt x="4094" y="307"/>
                  </a:moveTo>
                  <a:cubicBezTo>
                    <a:pt x="4049" y="307"/>
                    <a:pt x="4010" y="325"/>
                    <a:pt x="3974" y="361"/>
                  </a:cubicBezTo>
                  <a:cubicBezTo>
                    <a:pt x="3939" y="396"/>
                    <a:pt x="3911" y="445"/>
                    <a:pt x="3891" y="506"/>
                  </a:cubicBezTo>
                  <a:cubicBezTo>
                    <a:pt x="3871" y="567"/>
                    <a:pt x="3861" y="627"/>
                    <a:pt x="3861" y="688"/>
                  </a:cubicBezTo>
                  <a:cubicBezTo>
                    <a:pt x="3861" y="733"/>
                    <a:pt x="3867" y="767"/>
                    <a:pt x="3880" y="789"/>
                  </a:cubicBezTo>
                  <a:cubicBezTo>
                    <a:pt x="3894" y="812"/>
                    <a:pt x="3914" y="823"/>
                    <a:pt x="3942" y="823"/>
                  </a:cubicBezTo>
                  <a:cubicBezTo>
                    <a:pt x="3964" y="823"/>
                    <a:pt x="3986" y="815"/>
                    <a:pt x="4008" y="800"/>
                  </a:cubicBezTo>
                  <a:cubicBezTo>
                    <a:pt x="4030" y="785"/>
                    <a:pt x="4053" y="761"/>
                    <a:pt x="4078" y="728"/>
                  </a:cubicBezTo>
                  <a:cubicBezTo>
                    <a:pt x="4103" y="694"/>
                    <a:pt x="4123" y="663"/>
                    <a:pt x="4137" y="633"/>
                  </a:cubicBezTo>
                  <a:cubicBezTo>
                    <a:pt x="4151" y="603"/>
                    <a:pt x="4163" y="566"/>
                    <a:pt x="4172" y="521"/>
                  </a:cubicBezTo>
                  <a:cubicBezTo>
                    <a:pt x="4182" y="476"/>
                    <a:pt x="4187" y="437"/>
                    <a:pt x="4187" y="404"/>
                  </a:cubicBezTo>
                  <a:cubicBezTo>
                    <a:pt x="4187" y="370"/>
                    <a:pt x="4180" y="345"/>
                    <a:pt x="4166" y="330"/>
                  </a:cubicBezTo>
                  <a:cubicBezTo>
                    <a:pt x="4151" y="314"/>
                    <a:pt x="4127" y="307"/>
                    <a:pt x="4094" y="307"/>
                  </a:cubicBezTo>
                  <a:close/>
                  <a:moveTo>
                    <a:pt x="1254" y="307"/>
                  </a:moveTo>
                  <a:cubicBezTo>
                    <a:pt x="1210" y="307"/>
                    <a:pt x="1168" y="329"/>
                    <a:pt x="1127" y="373"/>
                  </a:cubicBezTo>
                  <a:cubicBezTo>
                    <a:pt x="1087" y="418"/>
                    <a:pt x="1055" y="478"/>
                    <a:pt x="1034" y="553"/>
                  </a:cubicBezTo>
                  <a:cubicBezTo>
                    <a:pt x="1095" y="553"/>
                    <a:pt x="1148" y="547"/>
                    <a:pt x="1192" y="537"/>
                  </a:cubicBezTo>
                  <a:cubicBezTo>
                    <a:pt x="1235" y="526"/>
                    <a:pt x="1269" y="509"/>
                    <a:pt x="1293" y="486"/>
                  </a:cubicBezTo>
                  <a:cubicBezTo>
                    <a:pt x="1316" y="463"/>
                    <a:pt x="1328" y="431"/>
                    <a:pt x="1328" y="392"/>
                  </a:cubicBezTo>
                  <a:cubicBezTo>
                    <a:pt x="1328" y="365"/>
                    <a:pt x="1322" y="344"/>
                    <a:pt x="1309" y="329"/>
                  </a:cubicBezTo>
                  <a:cubicBezTo>
                    <a:pt x="1297" y="314"/>
                    <a:pt x="1279" y="307"/>
                    <a:pt x="1254" y="307"/>
                  </a:cubicBezTo>
                  <a:close/>
                  <a:moveTo>
                    <a:pt x="2673" y="260"/>
                  </a:moveTo>
                  <a:lnTo>
                    <a:pt x="2712" y="260"/>
                  </a:lnTo>
                  <a:lnTo>
                    <a:pt x="2618" y="679"/>
                  </a:lnTo>
                  <a:cubicBezTo>
                    <a:pt x="2608" y="722"/>
                    <a:pt x="2604" y="754"/>
                    <a:pt x="2604" y="776"/>
                  </a:cubicBezTo>
                  <a:cubicBezTo>
                    <a:pt x="2604" y="793"/>
                    <a:pt x="2606" y="806"/>
                    <a:pt x="2612" y="814"/>
                  </a:cubicBezTo>
                  <a:cubicBezTo>
                    <a:pt x="2618" y="821"/>
                    <a:pt x="2627" y="825"/>
                    <a:pt x="2639" y="825"/>
                  </a:cubicBezTo>
                  <a:cubicBezTo>
                    <a:pt x="2652" y="825"/>
                    <a:pt x="2666" y="820"/>
                    <a:pt x="2681" y="809"/>
                  </a:cubicBezTo>
                  <a:cubicBezTo>
                    <a:pt x="2695" y="799"/>
                    <a:pt x="2716" y="778"/>
                    <a:pt x="2743" y="748"/>
                  </a:cubicBezTo>
                  <a:lnTo>
                    <a:pt x="2780" y="785"/>
                  </a:lnTo>
                  <a:cubicBezTo>
                    <a:pt x="2738" y="830"/>
                    <a:pt x="2703" y="860"/>
                    <a:pt x="2677" y="876"/>
                  </a:cubicBezTo>
                  <a:cubicBezTo>
                    <a:pt x="2650" y="892"/>
                    <a:pt x="2620" y="900"/>
                    <a:pt x="2587" y="900"/>
                  </a:cubicBezTo>
                  <a:cubicBezTo>
                    <a:pt x="2559" y="900"/>
                    <a:pt x="2536" y="890"/>
                    <a:pt x="2520" y="869"/>
                  </a:cubicBezTo>
                  <a:cubicBezTo>
                    <a:pt x="2503" y="849"/>
                    <a:pt x="2494" y="822"/>
                    <a:pt x="2494" y="790"/>
                  </a:cubicBezTo>
                  <a:cubicBezTo>
                    <a:pt x="2494" y="757"/>
                    <a:pt x="2500" y="715"/>
                    <a:pt x="2512" y="664"/>
                  </a:cubicBezTo>
                  <a:lnTo>
                    <a:pt x="2561" y="450"/>
                  </a:lnTo>
                  <a:cubicBezTo>
                    <a:pt x="2571" y="407"/>
                    <a:pt x="2576" y="374"/>
                    <a:pt x="2576" y="352"/>
                  </a:cubicBezTo>
                  <a:cubicBezTo>
                    <a:pt x="2576" y="333"/>
                    <a:pt x="2572" y="320"/>
                    <a:pt x="2562" y="313"/>
                  </a:cubicBezTo>
                  <a:cubicBezTo>
                    <a:pt x="2553" y="306"/>
                    <a:pt x="2535" y="302"/>
                    <a:pt x="2507" y="301"/>
                  </a:cubicBezTo>
                  <a:lnTo>
                    <a:pt x="2514" y="266"/>
                  </a:lnTo>
                  <a:lnTo>
                    <a:pt x="2673" y="260"/>
                  </a:lnTo>
                  <a:close/>
                  <a:moveTo>
                    <a:pt x="2259" y="260"/>
                  </a:moveTo>
                  <a:lnTo>
                    <a:pt x="2297" y="260"/>
                  </a:lnTo>
                  <a:lnTo>
                    <a:pt x="2161" y="901"/>
                  </a:lnTo>
                  <a:cubicBezTo>
                    <a:pt x="2147" y="967"/>
                    <a:pt x="2128" y="1020"/>
                    <a:pt x="2104" y="1061"/>
                  </a:cubicBezTo>
                  <a:cubicBezTo>
                    <a:pt x="2080" y="1101"/>
                    <a:pt x="2049" y="1131"/>
                    <a:pt x="2011" y="1151"/>
                  </a:cubicBezTo>
                  <a:cubicBezTo>
                    <a:pt x="1973" y="1171"/>
                    <a:pt x="1927" y="1182"/>
                    <a:pt x="1874" y="1182"/>
                  </a:cubicBezTo>
                  <a:cubicBezTo>
                    <a:pt x="1852" y="1182"/>
                    <a:pt x="1834" y="1179"/>
                    <a:pt x="1818" y="1175"/>
                  </a:cubicBezTo>
                  <a:lnTo>
                    <a:pt x="1833" y="1118"/>
                  </a:lnTo>
                  <a:cubicBezTo>
                    <a:pt x="1843" y="1121"/>
                    <a:pt x="1859" y="1123"/>
                    <a:pt x="1883" y="1123"/>
                  </a:cubicBezTo>
                  <a:cubicBezTo>
                    <a:pt x="1904" y="1123"/>
                    <a:pt x="1922" y="1120"/>
                    <a:pt x="1936" y="1113"/>
                  </a:cubicBezTo>
                  <a:cubicBezTo>
                    <a:pt x="1951" y="1107"/>
                    <a:pt x="1964" y="1097"/>
                    <a:pt x="1977" y="1082"/>
                  </a:cubicBezTo>
                  <a:cubicBezTo>
                    <a:pt x="1989" y="1068"/>
                    <a:pt x="2001" y="1047"/>
                    <a:pt x="2012" y="1021"/>
                  </a:cubicBezTo>
                  <a:cubicBezTo>
                    <a:pt x="2022" y="995"/>
                    <a:pt x="2032" y="961"/>
                    <a:pt x="2041" y="920"/>
                  </a:cubicBezTo>
                  <a:lnTo>
                    <a:pt x="2147" y="450"/>
                  </a:lnTo>
                  <a:cubicBezTo>
                    <a:pt x="2157" y="406"/>
                    <a:pt x="2162" y="373"/>
                    <a:pt x="2162" y="352"/>
                  </a:cubicBezTo>
                  <a:cubicBezTo>
                    <a:pt x="2162" y="333"/>
                    <a:pt x="2157" y="320"/>
                    <a:pt x="2148" y="313"/>
                  </a:cubicBezTo>
                  <a:cubicBezTo>
                    <a:pt x="2139" y="306"/>
                    <a:pt x="2120" y="302"/>
                    <a:pt x="2093" y="301"/>
                  </a:cubicBezTo>
                  <a:lnTo>
                    <a:pt x="2100" y="266"/>
                  </a:lnTo>
                  <a:lnTo>
                    <a:pt x="2259" y="260"/>
                  </a:lnTo>
                  <a:close/>
                  <a:moveTo>
                    <a:pt x="1769" y="260"/>
                  </a:moveTo>
                  <a:lnTo>
                    <a:pt x="1808" y="260"/>
                  </a:lnTo>
                  <a:lnTo>
                    <a:pt x="1714" y="679"/>
                  </a:lnTo>
                  <a:cubicBezTo>
                    <a:pt x="1704" y="722"/>
                    <a:pt x="1700" y="754"/>
                    <a:pt x="1700" y="776"/>
                  </a:cubicBezTo>
                  <a:cubicBezTo>
                    <a:pt x="1700" y="793"/>
                    <a:pt x="1702" y="806"/>
                    <a:pt x="1708" y="814"/>
                  </a:cubicBezTo>
                  <a:cubicBezTo>
                    <a:pt x="1714" y="821"/>
                    <a:pt x="1723" y="825"/>
                    <a:pt x="1735" y="825"/>
                  </a:cubicBezTo>
                  <a:cubicBezTo>
                    <a:pt x="1748" y="825"/>
                    <a:pt x="1762" y="820"/>
                    <a:pt x="1777" y="809"/>
                  </a:cubicBezTo>
                  <a:cubicBezTo>
                    <a:pt x="1791" y="799"/>
                    <a:pt x="1812" y="778"/>
                    <a:pt x="1839" y="748"/>
                  </a:cubicBezTo>
                  <a:lnTo>
                    <a:pt x="1876" y="785"/>
                  </a:lnTo>
                  <a:cubicBezTo>
                    <a:pt x="1834" y="830"/>
                    <a:pt x="1799" y="860"/>
                    <a:pt x="1773" y="876"/>
                  </a:cubicBezTo>
                  <a:cubicBezTo>
                    <a:pt x="1746" y="892"/>
                    <a:pt x="1716" y="900"/>
                    <a:pt x="1683" y="900"/>
                  </a:cubicBezTo>
                  <a:cubicBezTo>
                    <a:pt x="1655" y="900"/>
                    <a:pt x="1632" y="890"/>
                    <a:pt x="1616" y="869"/>
                  </a:cubicBezTo>
                  <a:cubicBezTo>
                    <a:pt x="1599" y="849"/>
                    <a:pt x="1590" y="822"/>
                    <a:pt x="1590" y="790"/>
                  </a:cubicBezTo>
                  <a:cubicBezTo>
                    <a:pt x="1590" y="757"/>
                    <a:pt x="1596" y="715"/>
                    <a:pt x="1608" y="664"/>
                  </a:cubicBezTo>
                  <a:lnTo>
                    <a:pt x="1657" y="450"/>
                  </a:lnTo>
                  <a:cubicBezTo>
                    <a:pt x="1667" y="407"/>
                    <a:pt x="1672" y="374"/>
                    <a:pt x="1672" y="352"/>
                  </a:cubicBezTo>
                  <a:cubicBezTo>
                    <a:pt x="1672" y="333"/>
                    <a:pt x="1668" y="320"/>
                    <a:pt x="1658" y="313"/>
                  </a:cubicBezTo>
                  <a:cubicBezTo>
                    <a:pt x="1649" y="306"/>
                    <a:pt x="1631" y="302"/>
                    <a:pt x="1603" y="301"/>
                  </a:cubicBezTo>
                  <a:lnTo>
                    <a:pt x="1610" y="266"/>
                  </a:lnTo>
                  <a:lnTo>
                    <a:pt x="1769" y="260"/>
                  </a:lnTo>
                  <a:close/>
                  <a:moveTo>
                    <a:pt x="4083" y="255"/>
                  </a:moveTo>
                  <a:cubicBezTo>
                    <a:pt x="4111" y="255"/>
                    <a:pt x="4137" y="258"/>
                    <a:pt x="4161" y="265"/>
                  </a:cubicBezTo>
                  <a:cubicBezTo>
                    <a:pt x="4185" y="272"/>
                    <a:pt x="4210" y="283"/>
                    <a:pt x="4235" y="298"/>
                  </a:cubicBezTo>
                  <a:lnTo>
                    <a:pt x="4295" y="255"/>
                  </a:lnTo>
                  <a:lnTo>
                    <a:pt x="4336" y="266"/>
                  </a:lnTo>
                  <a:lnTo>
                    <a:pt x="4269" y="570"/>
                  </a:lnTo>
                  <a:cubicBezTo>
                    <a:pt x="4264" y="591"/>
                    <a:pt x="4254" y="645"/>
                    <a:pt x="4237" y="731"/>
                  </a:cubicBezTo>
                  <a:cubicBezTo>
                    <a:pt x="4219" y="822"/>
                    <a:pt x="4204" y="887"/>
                    <a:pt x="4193" y="925"/>
                  </a:cubicBezTo>
                  <a:cubicBezTo>
                    <a:pt x="4182" y="962"/>
                    <a:pt x="4168" y="997"/>
                    <a:pt x="4152" y="1028"/>
                  </a:cubicBezTo>
                  <a:cubicBezTo>
                    <a:pt x="4135" y="1059"/>
                    <a:pt x="4114" y="1086"/>
                    <a:pt x="4088" y="1109"/>
                  </a:cubicBezTo>
                  <a:cubicBezTo>
                    <a:pt x="4062" y="1132"/>
                    <a:pt x="4030" y="1150"/>
                    <a:pt x="3993" y="1163"/>
                  </a:cubicBezTo>
                  <a:cubicBezTo>
                    <a:pt x="3956" y="1175"/>
                    <a:pt x="3912" y="1182"/>
                    <a:pt x="3861" y="1182"/>
                  </a:cubicBezTo>
                  <a:cubicBezTo>
                    <a:pt x="3697" y="1182"/>
                    <a:pt x="3614" y="1134"/>
                    <a:pt x="3614" y="1038"/>
                  </a:cubicBezTo>
                  <a:cubicBezTo>
                    <a:pt x="3614" y="1014"/>
                    <a:pt x="3622" y="992"/>
                    <a:pt x="3636" y="972"/>
                  </a:cubicBezTo>
                  <a:cubicBezTo>
                    <a:pt x="3651" y="952"/>
                    <a:pt x="3675" y="930"/>
                    <a:pt x="3708" y="908"/>
                  </a:cubicBezTo>
                  <a:lnTo>
                    <a:pt x="3755" y="946"/>
                  </a:lnTo>
                  <a:cubicBezTo>
                    <a:pt x="3746" y="956"/>
                    <a:pt x="3739" y="966"/>
                    <a:pt x="3734" y="976"/>
                  </a:cubicBezTo>
                  <a:cubicBezTo>
                    <a:pt x="3728" y="986"/>
                    <a:pt x="3724" y="995"/>
                    <a:pt x="3722" y="1004"/>
                  </a:cubicBezTo>
                  <a:cubicBezTo>
                    <a:pt x="3719" y="1013"/>
                    <a:pt x="3718" y="1024"/>
                    <a:pt x="3718" y="1037"/>
                  </a:cubicBezTo>
                  <a:cubicBezTo>
                    <a:pt x="3718" y="1069"/>
                    <a:pt x="3730" y="1093"/>
                    <a:pt x="3753" y="1108"/>
                  </a:cubicBezTo>
                  <a:cubicBezTo>
                    <a:pt x="3777" y="1123"/>
                    <a:pt x="3812" y="1131"/>
                    <a:pt x="3860" y="1131"/>
                  </a:cubicBezTo>
                  <a:cubicBezTo>
                    <a:pt x="3913" y="1131"/>
                    <a:pt x="3956" y="1119"/>
                    <a:pt x="3988" y="1094"/>
                  </a:cubicBezTo>
                  <a:cubicBezTo>
                    <a:pt x="4021" y="1070"/>
                    <a:pt x="4049" y="1032"/>
                    <a:pt x="4072" y="978"/>
                  </a:cubicBezTo>
                  <a:cubicBezTo>
                    <a:pt x="4095" y="925"/>
                    <a:pt x="4117" y="844"/>
                    <a:pt x="4139" y="735"/>
                  </a:cubicBezTo>
                  <a:lnTo>
                    <a:pt x="4130" y="733"/>
                  </a:lnTo>
                  <a:cubicBezTo>
                    <a:pt x="4087" y="791"/>
                    <a:pt x="4048" y="833"/>
                    <a:pt x="4012" y="860"/>
                  </a:cubicBezTo>
                  <a:cubicBezTo>
                    <a:pt x="3976" y="886"/>
                    <a:pt x="3937" y="900"/>
                    <a:pt x="3895" y="900"/>
                  </a:cubicBezTo>
                  <a:cubicBezTo>
                    <a:pt x="3848" y="900"/>
                    <a:pt x="3811" y="882"/>
                    <a:pt x="3785" y="846"/>
                  </a:cubicBezTo>
                  <a:cubicBezTo>
                    <a:pt x="3759" y="811"/>
                    <a:pt x="3745" y="760"/>
                    <a:pt x="3745" y="694"/>
                  </a:cubicBezTo>
                  <a:cubicBezTo>
                    <a:pt x="3745" y="619"/>
                    <a:pt x="3760" y="548"/>
                    <a:pt x="3789" y="479"/>
                  </a:cubicBezTo>
                  <a:cubicBezTo>
                    <a:pt x="3818" y="411"/>
                    <a:pt x="3859" y="356"/>
                    <a:pt x="3910" y="316"/>
                  </a:cubicBezTo>
                  <a:cubicBezTo>
                    <a:pt x="3962" y="275"/>
                    <a:pt x="4020" y="255"/>
                    <a:pt x="4083" y="255"/>
                  </a:cubicBezTo>
                  <a:close/>
                  <a:moveTo>
                    <a:pt x="3032" y="255"/>
                  </a:moveTo>
                  <a:cubicBezTo>
                    <a:pt x="3060" y="255"/>
                    <a:pt x="3081" y="264"/>
                    <a:pt x="3097" y="282"/>
                  </a:cubicBezTo>
                  <a:cubicBezTo>
                    <a:pt x="3113" y="300"/>
                    <a:pt x="3121" y="324"/>
                    <a:pt x="3121" y="353"/>
                  </a:cubicBezTo>
                  <a:cubicBezTo>
                    <a:pt x="3121" y="376"/>
                    <a:pt x="3116" y="402"/>
                    <a:pt x="3105" y="430"/>
                  </a:cubicBezTo>
                  <a:lnTo>
                    <a:pt x="3113" y="433"/>
                  </a:lnTo>
                  <a:cubicBezTo>
                    <a:pt x="3156" y="373"/>
                    <a:pt x="3196" y="328"/>
                    <a:pt x="3235" y="299"/>
                  </a:cubicBezTo>
                  <a:cubicBezTo>
                    <a:pt x="3273" y="270"/>
                    <a:pt x="3313" y="256"/>
                    <a:pt x="3354" y="256"/>
                  </a:cubicBezTo>
                  <a:cubicBezTo>
                    <a:pt x="3394" y="256"/>
                    <a:pt x="3425" y="268"/>
                    <a:pt x="3447" y="291"/>
                  </a:cubicBezTo>
                  <a:cubicBezTo>
                    <a:pt x="3469" y="314"/>
                    <a:pt x="3480" y="346"/>
                    <a:pt x="3480" y="388"/>
                  </a:cubicBezTo>
                  <a:cubicBezTo>
                    <a:pt x="3480" y="415"/>
                    <a:pt x="3473" y="454"/>
                    <a:pt x="3461" y="504"/>
                  </a:cubicBezTo>
                  <a:lnTo>
                    <a:pt x="3418" y="675"/>
                  </a:lnTo>
                  <a:cubicBezTo>
                    <a:pt x="3407" y="723"/>
                    <a:pt x="3401" y="756"/>
                    <a:pt x="3401" y="776"/>
                  </a:cubicBezTo>
                  <a:cubicBezTo>
                    <a:pt x="3401" y="793"/>
                    <a:pt x="3404" y="806"/>
                    <a:pt x="3409" y="814"/>
                  </a:cubicBezTo>
                  <a:cubicBezTo>
                    <a:pt x="3415" y="821"/>
                    <a:pt x="3424" y="825"/>
                    <a:pt x="3436" y="825"/>
                  </a:cubicBezTo>
                  <a:cubicBezTo>
                    <a:pt x="3449" y="825"/>
                    <a:pt x="3463" y="820"/>
                    <a:pt x="3478" y="809"/>
                  </a:cubicBezTo>
                  <a:cubicBezTo>
                    <a:pt x="3493" y="799"/>
                    <a:pt x="3513" y="778"/>
                    <a:pt x="3540" y="748"/>
                  </a:cubicBezTo>
                  <a:lnTo>
                    <a:pt x="3578" y="785"/>
                  </a:lnTo>
                  <a:cubicBezTo>
                    <a:pt x="3540" y="825"/>
                    <a:pt x="3508" y="854"/>
                    <a:pt x="3480" y="873"/>
                  </a:cubicBezTo>
                  <a:cubicBezTo>
                    <a:pt x="3452" y="891"/>
                    <a:pt x="3420" y="900"/>
                    <a:pt x="3384" y="900"/>
                  </a:cubicBezTo>
                  <a:cubicBezTo>
                    <a:pt x="3356" y="900"/>
                    <a:pt x="3334" y="890"/>
                    <a:pt x="3317" y="870"/>
                  </a:cubicBezTo>
                  <a:cubicBezTo>
                    <a:pt x="3300" y="850"/>
                    <a:pt x="3291" y="824"/>
                    <a:pt x="3291" y="793"/>
                  </a:cubicBezTo>
                  <a:cubicBezTo>
                    <a:pt x="3291" y="765"/>
                    <a:pt x="3298" y="723"/>
                    <a:pt x="3313" y="668"/>
                  </a:cubicBezTo>
                  <a:lnTo>
                    <a:pt x="3341" y="555"/>
                  </a:lnTo>
                  <a:cubicBezTo>
                    <a:pt x="3352" y="514"/>
                    <a:pt x="3359" y="484"/>
                    <a:pt x="3362" y="465"/>
                  </a:cubicBezTo>
                  <a:cubicBezTo>
                    <a:pt x="3365" y="445"/>
                    <a:pt x="3367" y="429"/>
                    <a:pt x="3367" y="417"/>
                  </a:cubicBezTo>
                  <a:cubicBezTo>
                    <a:pt x="3367" y="387"/>
                    <a:pt x="3362" y="365"/>
                    <a:pt x="3352" y="352"/>
                  </a:cubicBezTo>
                  <a:cubicBezTo>
                    <a:pt x="3342" y="339"/>
                    <a:pt x="3326" y="332"/>
                    <a:pt x="3303" y="332"/>
                  </a:cubicBezTo>
                  <a:cubicBezTo>
                    <a:pt x="3285" y="332"/>
                    <a:pt x="3265" y="339"/>
                    <a:pt x="3244" y="354"/>
                  </a:cubicBezTo>
                  <a:cubicBezTo>
                    <a:pt x="3223" y="369"/>
                    <a:pt x="3200" y="391"/>
                    <a:pt x="3177" y="420"/>
                  </a:cubicBezTo>
                  <a:cubicBezTo>
                    <a:pt x="3153" y="449"/>
                    <a:pt x="3134" y="478"/>
                    <a:pt x="3120" y="505"/>
                  </a:cubicBezTo>
                  <a:cubicBezTo>
                    <a:pt x="3105" y="533"/>
                    <a:pt x="3094" y="567"/>
                    <a:pt x="3084" y="608"/>
                  </a:cubicBezTo>
                  <a:lnTo>
                    <a:pt x="3022" y="890"/>
                  </a:lnTo>
                  <a:lnTo>
                    <a:pt x="2910" y="890"/>
                  </a:lnTo>
                  <a:lnTo>
                    <a:pt x="3005" y="476"/>
                  </a:lnTo>
                  <a:cubicBezTo>
                    <a:pt x="3014" y="435"/>
                    <a:pt x="3019" y="402"/>
                    <a:pt x="3019" y="380"/>
                  </a:cubicBezTo>
                  <a:cubicBezTo>
                    <a:pt x="3019" y="362"/>
                    <a:pt x="3016" y="350"/>
                    <a:pt x="3011" y="342"/>
                  </a:cubicBezTo>
                  <a:cubicBezTo>
                    <a:pt x="3005" y="334"/>
                    <a:pt x="2996" y="330"/>
                    <a:pt x="2984" y="330"/>
                  </a:cubicBezTo>
                  <a:cubicBezTo>
                    <a:pt x="2970" y="330"/>
                    <a:pt x="2956" y="336"/>
                    <a:pt x="2941" y="347"/>
                  </a:cubicBezTo>
                  <a:cubicBezTo>
                    <a:pt x="2926" y="358"/>
                    <a:pt x="2906" y="378"/>
                    <a:pt x="2880" y="407"/>
                  </a:cubicBezTo>
                  <a:lnTo>
                    <a:pt x="2842" y="371"/>
                  </a:lnTo>
                  <a:cubicBezTo>
                    <a:pt x="2882" y="329"/>
                    <a:pt x="2916" y="299"/>
                    <a:pt x="2942" y="282"/>
                  </a:cubicBezTo>
                  <a:cubicBezTo>
                    <a:pt x="2969" y="264"/>
                    <a:pt x="2999" y="255"/>
                    <a:pt x="3032" y="255"/>
                  </a:cubicBezTo>
                  <a:close/>
                  <a:moveTo>
                    <a:pt x="1278" y="255"/>
                  </a:moveTo>
                  <a:cubicBezTo>
                    <a:pt x="1330" y="255"/>
                    <a:pt x="1370" y="266"/>
                    <a:pt x="1396" y="287"/>
                  </a:cubicBezTo>
                  <a:cubicBezTo>
                    <a:pt x="1422" y="309"/>
                    <a:pt x="1436" y="342"/>
                    <a:pt x="1436" y="387"/>
                  </a:cubicBezTo>
                  <a:cubicBezTo>
                    <a:pt x="1436" y="461"/>
                    <a:pt x="1401" y="516"/>
                    <a:pt x="1331" y="553"/>
                  </a:cubicBezTo>
                  <a:cubicBezTo>
                    <a:pt x="1262" y="590"/>
                    <a:pt x="1159" y="609"/>
                    <a:pt x="1023" y="609"/>
                  </a:cubicBezTo>
                  <a:cubicBezTo>
                    <a:pt x="1017" y="635"/>
                    <a:pt x="1015" y="663"/>
                    <a:pt x="1015" y="694"/>
                  </a:cubicBezTo>
                  <a:cubicBezTo>
                    <a:pt x="1015" y="739"/>
                    <a:pt x="1024" y="772"/>
                    <a:pt x="1042" y="793"/>
                  </a:cubicBezTo>
                  <a:cubicBezTo>
                    <a:pt x="1059" y="814"/>
                    <a:pt x="1089" y="824"/>
                    <a:pt x="1129" y="824"/>
                  </a:cubicBezTo>
                  <a:cubicBezTo>
                    <a:pt x="1169" y="824"/>
                    <a:pt x="1205" y="815"/>
                    <a:pt x="1238" y="798"/>
                  </a:cubicBezTo>
                  <a:cubicBezTo>
                    <a:pt x="1270" y="781"/>
                    <a:pt x="1304" y="754"/>
                    <a:pt x="1340" y="718"/>
                  </a:cubicBezTo>
                  <a:lnTo>
                    <a:pt x="1381" y="760"/>
                  </a:lnTo>
                  <a:cubicBezTo>
                    <a:pt x="1339" y="807"/>
                    <a:pt x="1296" y="842"/>
                    <a:pt x="1253" y="865"/>
                  </a:cubicBezTo>
                  <a:cubicBezTo>
                    <a:pt x="1209" y="889"/>
                    <a:pt x="1159" y="900"/>
                    <a:pt x="1102" y="900"/>
                  </a:cubicBezTo>
                  <a:cubicBezTo>
                    <a:pt x="1038" y="900"/>
                    <a:pt x="990" y="881"/>
                    <a:pt x="955" y="843"/>
                  </a:cubicBezTo>
                  <a:cubicBezTo>
                    <a:pt x="921" y="804"/>
                    <a:pt x="903" y="751"/>
                    <a:pt x="903" y="682"/>
                  </a:cubicBezTo>
                  <a:cubicBezTo>
                    <a:pt x="903" y="635"/>
                    <a:pt x="912" y="585"/>
                    <a:pt x="928" y="532"/>
                  </a:cubicBezTo>
                  <a:cubicBezTo>
                    <a:pt x="945" y="479"/>
                    <a:pt x="970" y="431"/>
                    <a:pt x="1004" y="389"/>
                  </a:cubicBezTo>
                  <a:cubicBezTo>
                    <a:pt x="1038" y="346"/>
                    <a:pt x="1079" y="313"/>
                    <a:pt x="1126" y="290"/>
                  </a:cubicBezTo>
                  <a:cubicBezTo>
                    <a:pt x="1174" y="267"/>
                    <a:pt x="1224" y="255"/>
                    <a:pt x="1278" y="255"/>
                  </a:cubicBezTo>
                  <a:close/>
                  <a:moveTo>
                    <a:pt x="464" y="57"/>
                  </a:moveTo>
                  <a:cubicBezTo>
                    <a:pt x="426" y="57"/>
                    <a:pt x="391" y="58"/>
                    <a:pt x="358" y="59"/>
                  </a:cubicBezTo>
                  <a:lnTo>
                    <a:pt x="284" y="399"/>
                  </a:lnTo>
                  <a:lnTo>
                    <a:pt x="376" y="399"/>
                  </a:lnTo>
                  <a:cubicBezTo>
                    <a:pt x="428" y="399"/>
                    <a:pt x="468" y="395"/>
                    <a:pt x="499" y="386"/>
                  </a:cubicBezTo>
                  <a:cubicBezTo>
                    <a:pt x="529" y="378"/>
                    <a:pt x="556" y="363"/>
                    <a:pt x="579" y="342"/>
                  </a:cubicBezTo>
                  <a:cubicBezTo>
                    <a:pt x="602" y="321"/>
                    <a:pt x="618" y="297"/>
                    <a:pt x="629" y="272"/>
                  </a:cubicBezTo>
                  <a:cubicBezTo>
                    <a:pt x="639" y="246"/>
                    <a:pt x="644" y="217"/>
                    <a:pt x="644" y="183"/>
                  </a:cubicBezTo>
                  <a:cubicBezTo>
                    <a:pt x="644" y="165"/>
                    <a:pt x="641" y="147"/>
                    <a:pt x="635" y="131"/>
                  </a:cubicBezTo>
                  <a:cubicBezTo>
                    <a:pt x="628" y="115"/>
                    <a:pt x="617" y="101"/>
                    <a:pt x="601" y="89"/>
                  </a:cubicBezTo>
                  <a:cubicBezTo>
                    <a:pt x="585" y="78"/>
                    <a:pt x="567" y="69"/>
                    <a:pt x="546" y="64"/>
                  </a:cubicBezTo>
                  <a:cubicBezTo>
                    <a:pt x="526" y="59"/>
                    <a:pt x="498" y="57"/>
                    <a:pt x="464" y="57"/>
                  </a:cubicBezTo>
                  <a:close/>
                  <a:moveTo>
                    <a:pt x="2656" y="11"/>
                  </a:moveTo>
                  <a:lnTo>
                    <a:pt x="2771" y="11"/>
                  </a:lnTo>
                  <a:lnTo>
                    <a:pt x="2741" y="137"/>
                  </a:lnTo>
                  <a:lnTo>
                    <a:pt x="2626" y="137"/>
                  </a:lnTo>
                  <a:lnTo>
                    <a:pt x="2656" y="11"/>
                  </a:lnTo>
                  <a:close/>
                  <a:moveTo>
                    <a:pt x="2242" y="11"/>
                  </a:moveTo>
                  <a:lnTo>
                    <a:pt x="2357" y="11"/>
                  </a:lnTo>
                  <a:lnTo>
                    <a:pt x="2327" y="137"/>
                  </a:lnTo>
                  <a:lnTo>
                    <a:pt x="2212" y="137"/>
                  </a:lnTo>
                  <a:lnTo>
                    <a:pt x="2242" y="11"/>
                  </a:lnTo>
                  <a:close/>
                  <a:moveTo>
                    <a:pt x="1752" y="11"/>
                  </a:moveTo>
                  <a:lnTo>
                    <a:pt x="1867" y="11"/>
                  </a:lnTo>
                  <a:lnTo>
                    <a:pt x="1837" y="137"/>
                  </a:lnTo>
                  <a:lnTo>
                    <a:pt x="1722" y="137"/>
                  </a:lnTo>
                  <a:lnTo>
                    <a:pt x="1752" y="11"/>
                  </a:lnTo>
                  <a:close/>
                  <a:moveTo>
                    <a:pt x="171" y="0"/>
                  </a:moveTo>
                  <a:lnTo>
                    <a:pt x="494" y="0"/>
                  </a:lnTo>
                  <a:cubicBezTo>
                    <a:pt x="559" y="0"/>
                    <a:pt x="611" y="6"/>
                    <a:pt x="651" y="20"/>
                  </a:cubicBezTo>
                  <a:cubicBezTo>
                    <a:pt x="690" y="34"/>
                    <a:pt x="719" y="54"/>
                    <a:pt x="737" y="80"/>
                  </a:cubicBezTo>
                  <a:cubicBezTo>
                    <a:pt x="756" y="107"/>
                    <a:pt x="765" y="140"/>
                    <a:pt x="765" y="180"/>
                  </a:cubicBezTo>
                  <a:cubicBezTo>
                    <a:pt x="765" y="237"/>
                    <a:pt x="748" y="287"/>
                    <a:pt x="713" y="329"/>
                  </a:cubicBezTo>
                  <a:cubicBezTo>
                    <a:pt x="678" y="372"/>
                    <a:pt x="626" y="404"/>
                    <a:pt x="558" y="427"/>
                  </a:cubicBezTo>
                  <a:lnTo>
                    <a:pt x="556" y="434"/>
                  </a:lnTo>
                  <a:cubicBezTo>
                    <a:pt x="597" y="450"/>
                    <a:pt x="628" y="473"/>
                    <a:pt x="650" y="503"/>
                  </a:cubicBezTo>
                  <a:cubicBezTo>
                    <a:pt x="671" y="533"/>
                    <a:pt x="682" y="566"/>
                    <a:pt x="682" y="604"/>
                  </a:cubicBezTo>
                  <a:cubicBezTo>
                    <a:pt x="682" y="662"/>
                    <a:pt x="669" y="712"/>
                    <a:pt x="642" y="753"/>
                  </a:cubicBezTo>
                  <a:cubicBezTo>
                    <a:pt x="616" y="794"/>
                    <a:pt x="576" y="827"/>
                    <a:pt x="523" y="852"/>
                  </a:cubicBezTo>
                  <a:cubicBezTo>
                    <a:pt x="470" y="877"/>
                    <a:pt x="392" y="890"/>
                    <a:pt x="290" y="890"/>
                  </a:cubicBezTo>
                  <a:lnTo>
                    <a:pt x="0" y="890"/>
                  </a:lnTo>
                  <a:lnTo>
                    <a:pt x="7" y="858"/>
                  </a:lnTo>
                  <a:cubicBezTo>
                    <a:pt x="24" y="855"/>
                    <a:pt x="36" y="851"/>
                    <a:pt x="44" y="845"/>
                  </a:cubicBezTo>
                  <a:cubicBezTo>
                    <a:pt x="53" y="839"/>
                    <a:pt x="60" y="831"/>
                    <a:pt x="65" y="821"/>
                  </a:cubicBezTo>
                  <a:cubicBezTo>
                    <a:pt x="71" y="810"/>
                    <a:pt x="76" y="798"/>
                    <a:pt x="81" y="783"/>
                  </a:cubicBezTo>
                  <a:cubicBezTo>
                    <a:pt x="86" y="768"/>
                    <a:pt x="93" y="739"/>
                    <a:pt x="102" y="696"/>
                  </a:cubicBezTo>
                  <a:lnTo>
                    <a:pt x="213" y="193"/>
                  </a:lnTo>
                  <a:cubicBezTo>
                    <a:pt x="223" y="150"/>
                    <a:pt x="228" y="115"/>
                    <a:pt x="228" y="90"/>
                  </a:cubicBezTo>
                  <a:cubicBezTo>
                    <a:pt x="228" y="69"/>
                    <a:pt x="223" y="54"/>
                    <a:pt x="213" y="46"/>
                  </a:cubicBezTo>
                  <a:cubicBezTo>
                    <a:pt x="203" y="38"/>
                    <a:pt x="186" y="33"/>
                    <a:pt x="164" y="31"/>
                  </a:cubicBezTo>
                  <a:lnTo>
                    <a:pt x="1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25" name="Freeform 119">
              <a:extLst>
                <a:ext uri="{FF2B5EF4-FFF2-40B4-BE49-F238E27FC236}">
                  <a16:creationId xmlns:a16="http://schemas.microsoft.com/office/drawing/2014/main" id="{B974F13F-4B69-5715-80B1-4AF4D69E1398}"/>
                </a:ext>
              </a:extLst>
            </p:cNvPr>
            <p:cNvSpPr>
              <a:spLocks/>
            </p:cNvSpPr>
            <p:nvPr/>
          </p:nvSpPr>
          <p:spPr bwMode="auto">
            <a:xfrm>
              <a:off x="5094288" y="4132263"/>
              <a:ext cx="36513" cy="63500"/>
            </a:xfrm>
            <a:custGeom>
              <a:avLst/>
              <a:gdLst>
                <a:gd name="T0" fmla="*/ 72 w 195"/>
                <a:gd name="T1" fmla="*/ 0 h 331"/>
                <a:gd name="T2" fmla="*/ 186 w 195"/>
                <a:gd name="T3" fmla="*/ 0 h 331"/>
                <a:gd name="T4" fmla="*/ 195 w 195"/>
                <a:gd name="T5" fmla="*/ 90 h 331"/>
                <a:gd name="T6" fmla="*/ 180 w 195"/>
                <a:gd name="T7" fmla="*/ 173 h 331"/>
                <a:gd name="T8" fmla="*/ 130 w 195"/>
                <a:gd name="T9" fmla="*/ 248 h 331"/>
                <a:gd name="T10" fmla="*/ 36 w 195"/>
                <a:gd name="T11" fmla="*/ 331 h 331"/>
                <a:gd name="T12" fmla="*/ 0 w 195"/>
                <a:gd name="T13" fmla="*/ 291 h 331"/>
                <a:gd name="T14" fmla="*/ 49 w 195"/>
                <a:gd name="T15" fmla="*/ 235 h 331"/>
                <a:gd name="T16" fmla="*/ 70 w 195"/>
                <a:gd name="T17" fmla="*/ 178 h 331"/>
                <a:gd name="T18" fmla="*/ 77 w 195"/>
                <a:gd name="T19" fmla="*/ 97 h 331"/>
                <a:gd name="T20" fmla="*/ 72 w 195"/>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1">
                  <a:moveTo>
                    <a:pt x="72" y="0"/>
                  </a:moveTo>
                  <a:lnTo>
                    <a:pt x="186" y="0"/>
                  </a:lnTo>
                  <a:cubicBezTo>
                    <a:pt x="192" y="30"/>
                    <a:pt x="195" y="60"/>
                    <a:pt x="195" y="90"/>
                  </a:cubicBezTo>
                  <a:cubicBezTo>
                    <a:pt x="195" y="120"/>
                    <a:pt x="190" y="148"/>
                    <a:pt x="180" y="173"/>
                  </a:cubicBezTo>
                  <a:cubicBezTo>
                    <a:pt x="169" y="198"/>
                    <a:pt x="153" y="223"/>
                    <a:pt x="130" y="248"/>
                  </a:cubicBezTo>
                  <a:cubicBezTo>
                    <a:pt x="107" y="273"/>
                    <a:pt x="76" y="301"/>
                    <a:pt x="36" y="331"/>
                  </a:cubicBezTo>
                  <a:lnTo>
                    <a:pt x="0" y="291"/>
                  </a:lnTo>
                  <a:cubicBezTo>
                    <a:pt x="23" y="270"/>
                    <a:pt x="39" y="252"/>
                    <a:pt x="49" y="235"/>
                  </a:cubicBezTo>
                  <a:cubicBezTo>
                    <a:pt x="59" y="218"/>
                    <a:pt x="66" y="199"/>
                    <a:pt x="70" y="178"/>
                  </a:cubicBezTo>
                  <a:cubicBezTo>
                    <a:pt x="75" y="156"/>
                    <a:pt x="77" y="130"/>
                    <a:pt x="77" y="97"/>
                  </a:cubicBezTo>
                  <a:cubicBezTo>
                    <a:pt x="77" y="64"/>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26" name="Freeform 120">
              <a:extLst>
                <a:ext uri="{FF2B5EF4-FFF2-40B4-BE49-F238E27FC236}">
                  <a16:creationId xmlns:a16="http://schemas.microsoft.com/office/drawing/2014/main" id="{01449162-74A7-9F4C-5926-B25825F9683C}"/>
                </a:ext>
              </a:extLst>
            </p:cNvPr>
            <p:cNvSpPr>
              <a:spLocks/>
            </p:cNvSpPr>
            <p:nvPr/>
          </p:nvSpPr>
          <p:spPr bwMode="auto">
            <a:xfrm>
              <a:off x="5183188" y="3990975"/>
              <a:ext cx="165100" cy="169862"/>
            </a:xfrm>
            <a:custGeom>
              <a:avLst/>
              <a:gdLst>
                <a:gd name="T0" fmla="*/ 197 w 866"/>
                <a:gd name="T1" fmla="*/ 0 h 890"/>
                <a:gd name="T2" fmla="*/ 461 w 866"/>
                <a:gd name="T3" fmla="*/ 0 h 890"/>
                <a:gd name="T4" fmla="*/ 453 w 866"/>
                <a:gd name="T5" fmla="*/ 31 h 890"/>
                <a:gd name="T6" fmla="*/ 409 w 866"/>
                <a:gd name="T7" fmla="*/ 51 h 890"/>
                <a:gd name="T8" fmla="*/ 392 w 866"/>
                <a:gd name="T9" fmla="*/ 93 h 890"/>
                <a:gd name="T10" fmla="*/ 414 w 866"/>
                <a:gd name="T11" fmla="*/ 198 h 890"/>
                <a:gd name="T12" fmla="*/ 468 w 866"/>
                <a:gd name="T13" fmla="*/ 356 h 890"/>
                <a:gd name="T14" fmla="*/ 588 w 866"/>
                <a:gd name="T15" fmla="*/ 204 h 890"/>
                <a:gd name="T16" fmla="*/ 632 w 866"/>
                <a:gd name="T17" fmla="*/ 146 h 890"/>
                <a:gd name="T18" fmla="*/ 655 w 866"/>
                <a:gd name="T19" fmla="*/ 106 h 890"/>
                <a:gd name="T20" fmla="*/ 662 w 866"/>
                <a:gd name="T21" fmla="*/ 76 h 890"/>
                <a:gd name="T22" fmla="*/ 651 w 866"/>
                <a:gd name="T23" fmla="*/ 46 h 890"/>
                <a:gd name="T24" fmla="*/ 615 w 866"/>
                <a:gd name="T25" fmla="*/ 31 h 890"/>
                <a:gd name="T26" fmla="*/ 622 w 866"/>
                <a:gd name="T27" fmla="*/ 0 h 890"/>
                <a:gd name="T28" fmla="*/ 866 w 866"/>
                <a:gd name="T29" fmla="*/ 0 h 890"/>
                <a:gd name="T30" fmla="*/ 859 w 866"/>
                <a:gd name="T31" fmla="*/ 31 h 890"/>
                <a:gd name="T32" fmla="*/ 822 w 866"/>
                <a:gd name="T33" fmla="*/ 50 h 890"/>
                <a:gd name="T34" fmla="*/ 781 w 866"/>
                <a:gd name="T35" fmla="*/ 90 h 890"/>
                <a:gd name="T36" fmla="*/ 692 w 866"/>
                <a:gd name="T37" fmla="*/ 193 h 890"/>
                <a:gd name="T38" fmla="*/ 498 w 866"/>
                <a:gd name="T39" fmla="*/ 425 h 890"/>
                <a:gd name="T40" fmla="*/ 593 w 866"/>
                <a:gd name="T41" fmla="*/ 690 h 890"/>
                <a:gd name="T42" fmla="*/ 628 w 866"/>
                <a:gd name="T43" fmla="*/ 781 h 890"/>
                <a:gd name="T44" fmla="*/ 652 w 866"/>
                <a:gd name="T45" fmla="*/ 828 h 890"/>
                <a:gd name="T46" fmla="*/ 670 w 866"/>
                <a:gd name="T47" fmla="*/ 845 h 890"/>
                <a:gd name="T48" fmla="*/ 701 w 866"/>
                <a:gd name="T49" fmla="*/ 858 h 890"/>
                <a:gd name="T50" fmla="*/ 694 w 866"/>
                <a:gd name="T51" fmla="*/ 890 h 890"/>
                <a:gd name="T52" fmla="*/ 431 w 866"/>
                <a:gd name="T53" fmla="*/ 890 h 890"/>
                <a:gd name="T54" fmla="*/ 437 w 866"/>
                <a:gd name="T55" fmla="*/ 858 h 890"/>
                <a:gd name="T56" fmla="*/ 483 w 866"/>
                <a:gd name="T57" fmla="*/ 837 h 890"/>
                <a:gd name="T58" fmla="*/ 499 w 866"/>
                <a:gd name="T59" fmla="*/ 796 h 890"/>
                <a:gd name="T60" fmla="*/ 483 w 866"/>
                <a:gd name="T61" fmla="*/ 711 h 890"/>
                <a:gd name="T62" fmla="*/ 416 w 866"/>
                <a:gd name="T63" fmla="*/ 512 h 890"/>
                <a:gd name="T64" fmla="*/ 267 w 866"/>
                <a:gd name="T65" fmla="*/ 698 h 890"/>
                <a:gd name="T66" fmla="*/ 219 w 866"/>
                <a:gd name="T67" fmla="*/ 766 h 890"/>
                <a:gd name="T68" fmla="*/ 204 w 866"/>
                <a:gd name="T69" fmla="*/ 811 h 890"/>
                <a:gd name="T70" fmla="*/ 216 w 866"/>
                <a:gd name="T71" fmla="*/ 846 h 890"/>
                <a:gd name="T72" fmla="*/ 250 w 866"/>
                <a:gd name="T73" fmla="*/ 858 h 890"/>
                <a:gd name="T74" fmla="*/ 243 w 866"/>
                <a:gd name="T75" fmla="*/ 890 h 890"/>
                <a:gd name="T76" fmla="*/ 0 w 866"/>
                <a:gd name="T77" fmla="*/ 890 h 890"/>
                <a:gd name="T78" fmla="*/ 7 w 866"/>
                <a:gd name="T79" fmla="*/ 858 h 890"/>
                <a:gd name="T80" fmla="*/ 43 w 866"/>
                <a:gd name="T81" fmla="*/ 839 h 890"/>
                <a:gd name="T82" fmla="*/ 86 w 866"/>
                <a:gd name="T83" fmla="*/ 797 h 890"/>
                <a:gd name="T84" fmla="*/ 179 w 866"/>
                <a:gd name="T85" fmla="*/ 689 h 890"/>
                <a:gd name="T86" fmla="*/ 386 w 866"/>
                <a:gd name="T87" fmla="*/ 443 h 890"/>
                <a:gd name="T88" fmla="*/ 289 w 866"/>
                <a:gd name="T89" fmla="*/ 175 h 890"/>
                <a:gd name="T90" fmla="*/ 251 w 866"/>
                <a:gd name="T91" fmla="*/ 82 h 890"/>
                <a:gd name="T92" fmla="*/ 224 w 866"/>
                <a:gd name="T93" fmla="*/ 46 h 890"/>
                <a:gd name="T94" fmla="*/ 190 w 866"/>
                <a:gd name="T95" fmla="*/ 31 h 890"/>
                <a:gd name="T96" fmla="*/ 197 w 866"/>
                <a:gd name="T9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0">
                  <a:moveTo>
                    <a:pt x="197" y="0"/>
                  </a:moveTo>
                  <a:lnTo>
                    <a:pt x="461" y="0"/>
                  </a:lnTo>
                  <a:lnTo>
                    <a:pt x="453" y="31"/>
                  </a:lnTo>
                  <a:cubicBezTo>
                    <a:pt x="435" y="35"/>
                    <a:pt x="420" y="41"/>
                    <a:pt x="409" y="51"/>
                  </a:cubicBezTo>
                  <a:cubicBezTo>
                    <a:pt x="398" y="61"/>
                    <a:pt x="392" y="75"/>
                    <a:pt x="392" y="93"/>
                  </a:cubicBezTo>
                  <a:cubicBezTo>
                    <a:pt x="392" y="121"/>
                    <a:pt x="399" y="156"/>
                    <a:pt x="414" y="198"/>
                  </a:cubicBezTo>
                  <a:lnTo>
                    <a:pt x="468" y="356"/>
                  </a:lnTo>
                  <a:lnTo>
                    <a:pt x="588" y="204"/>
                  </a:lnTo>
                  <a:cubicBezTo>
                    <a:pt x="607" y="180"/>
                    <a:pt x="622" y="161"/>
                    <a:pt x="632" y="146"/>
                  </a:cubicBezTo>
                  <a:cubicBezTo>
                    <a:pt x="643" y="131"/>
                    <a:pt x="650" y="118"/>
                    <a:pt x="655" y="106"/>
                  </a:cubicBezTo>
                  <a:cubicBezTo>
                    <a:pt x="659" y="95"/>
                    <a:pt x="662" y="85"/>
                    <a:pt x="662" y="76"/>
                  </a:cubicBezTo>
                  <a:cubicBezTo>
                    <a:pt x="662" y="64"/>
                    <a:pt x="658" y="54"/>
                    <a:pt x="651" y="46"/>
                  </a:cubicBezTo>
                  <a:cubicBezTo>
                    <a:pt x="644" y="38"/>
                    <a:pt x="632" y="33"/>
                    <a:pt x="615" y="31"/>
                  </a:cubicBezTo>
                  <a:lnTo>
                    <a:pt x="622" y="0"/>
                  </a:lnTo>
                  <a:lnTo>
                    <a:pt x="866" y="0"/>
                  </a:lnTo>
                  <a:lnTo>
                    <a:pt x="859" y="31"/>
                  </a:lnTo>
                  <a:cubicBezTo>
                    <a:pt x="845" y="35"/>
                    <a:pt x="833" y="42"/>
                    <a:pt x="822" y="50"/>
                  </a:cubicBezTo>
                  <a:cubicBezTo>
                    <a:pt x="810" y="59"/>
                    <a:pt x="796" y="72"/>
                    <a:pt x="781" y="90"/>
                  </a:cubicBezTo>
                  <a:cubicBezTo>
                    <a:pt x="765" y="107"/>
                    <a:pt x="735" y="141"/>
                    <a:pt x="692" y="193"/>
                  </a:cubicBezTo>
                  <a:lnTo>
                    <a:pt x="498" y="425"/>
                  </a:lnTo>
                  <a:lnTo>
                    <a:pt x="593" y="690"/>
                  </a:lnTo>
                  <a:cubicBezTo>
                    <a:pt x="607" y="730"/>
                    <a:pt x="619" y="760"/>
                    <a:pt x="628" y="781"/>
                  </a:cubicBezTo>
                  <a:cubicBezTo>
                    <a:pt x="637" y="802"/>
                    <a:pt x="645" y="818"/>
                    <a:pt x="652" y="828"/>
                  </a:cubicBezTo>
                  <a:cubicBezTo>
                    <a:pt x="658" y="835"/>
                    <a:pt x="664" y="841"/>
                    <a:pt x="670" y="845"/>
                  </a:cubicBezTo>
                  <a:cubicBezTo>
                    <a:pt x="676" y="849"/>
                    <a:pt x="686" y="854"/>
                    <a:pt x="701" y="858"/>
                  </a:cubicBezTo>
                  <a:lnTo>
                    <a:pt x="694" y="890"/>
                  </a:lnTo>
                  <a:lnTo>
                    <a:pt x="431" y="890"/>
                  </a:lnTo>
                  <a:lnTo>
                    <a:pt x="437" y="858"/>
                  </a:lnTo>
                  <a:cubicBezTo>
                    <a:pt x="457" y="855"/>
                    <a:pt x="472" y="848"/>
                    <a:pt x="483" y="837"/>
                  </a:cubicBezTo>
                  <a:cubicBezTo>
                    <a:pt x="494" y="827"/>
                    <a:pt x="499" y="813"/>
                    <a:pt x="499" y="796"/>
                  </a:cubicBezTo>
                  <a:cubicBezTo>
                    <a:pt x="499" y="770"/>
                    <a:pt x="494" y="742"/>
                    <a:pt x="483" y="711"/>
                  </a:cubicBezTo>
                  <a:lnTo>
                    <a:pt x="416" y="512"/>
                  </a:lnTo>
                  <a:lnTo>
                    <a:pt x="267" y="698"/>
                  </a:lnTo>
                  <a:cubicBezTo>
                    <a:pt x="245" y="725"/>
                    <a:pt x="229" y="748"/>
                    <a:pt x="219" y="766"/>
                  </a:cubicBezTo>
                  <a:cubicBezTo>
                    <a:pt x="209" y="783"/>
                    <a:pt x="204" y="798"/>
                    <a:pt x="204" y="811"/>
                  </a:cubicBezTo>
                  <a:cubicBezTo>
                    <a:pt x="204" y="828"/>
                    <a:pt x="208" y="840"/>
                    <a:pt x="216" y="846"/>
                  </a:cubicBezTo>
                  <a:cubicBezTo>
                    <a:pt x="224" y="852"/>
                    <a:pt x="235" y="856"/>
                    <a:pt x="250" y="858"/>
                  </a:cubicBezTo>
                  <a:lnTo>
                    <a:pt x="243" y="890"/>
                  </a:lnTo>
                  <a:lnTo>
                    <a:pt x="0" y="890"/>
                  </a:lnTo>
                  <a:lnTo>
                    <a:pt x="7" y="858"/>
                  </a:lnTo>
                  <a:cubicBezTo>
                    <a:pt x="20" y="854"/>
                    <a:pt x="32" y="847"/>
                    <a:pt x="43" y="839"/>
                  </a:cubicBezTo>
                  <a:cubicBezTo>
                    <a:pt x="55" y="831"/>
                    <a:pt x="69" y="817"/>
                    <a:pt x="86" y="797"/>
                  </a:cubicBezTo>
                  <a:cubicBezTo>
                    <a:pt x="104" y="777"/>
                    <a:pt x="135" y="741"/>
                    <a:pt x="179" y="689"/>
                  </a:cubicBezTo>
                  <a:lnTo>
                    <a:pt x="386" y="443"/>
                  </a:lnTo>
                  <a:lnTo>
                    <a:pt x="289" y="175"/>
                  </a:lnTo>
                  <a:cubicBezTo>
                    <a:pt x="273" y="130"/>
                    <a:pt x="260" y="99"/>
                    <a:pt x="251" y="82"/>
                  </a:cubicBezTo>
                  <a:cubicBezTo>
                    <a:pt x="242" y="65"/>
                    <a:pt x="233" y="53"/>
                    <a:pt x="224" y="46"/>
                  </a:cubicBezTo>
                  <a:cubicBezTo>
                    <a:pt x="215" y="39"/>
                    <a:pt x="204" y="34"/>
                    <a:pt x="190" y="31"/>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27" name="Freeform 121">
              <a:extLst>
                <a:ext uri="{FF2B5EF4-FFF2-40B4-BE49-F238E27FC236}">
                  <a16:creationId xmlns:a16="http://schemas.microsoft.com/office/drawing/2014/main" id="{DDC8B60C-A69C-E73D-5610-E8BB209B1D25}"/>
                </a:ext>
              </a:extLst>
            </p:cNvPr>
            <p:cNvSpPr>
              <a:spLocks/>
            </p:cNvSpPr>
            <p:nvPr/>
          </p:nvSpPr>
          <p:spPr bwMode="auto">
            <a:xfrm>
              <a:off x="5351463" y="4095750"/>
              <a:ext cx="79375" cy="117475"/>
            </a:xfrm>
            <a:custGeom>
              <a:avLst/>
              <a:gdLst>
                <a:gd name="T0" fmla="*/ 219 w 412"/>
                <a:gd name="T1" fmla="*/ 0 h 617"/>
                <a:gd name="T2" fmla="*/ 304 w 412"/>
                <a:gd name="T3" fmla="*/ 11 h 617"/>
                <a:gd name="T4" fmla="*/ 361 w 412"/>
                <a:gd name="T5" fmla="*/ 41 h 617"/>
                <a:gd name="T6" fmla="*/ 392 w 412"/>
                <a:gd name="T7" fmla="*/ 87 h 617"/>
                <a:gd name="T8" fmla="*/ 402 w 412"/>
                <a:gd name="T9" fmla="*/ 145 h 617"/>
                <a:gd name="T10" fmla="*/ 400 w 412"/>
                <a:gd name="T11" fmla="*/ 179 h 617"/>
                <a:gd name="T12" fmla="*/ 391 w 412"/>
                <a:gd name="T13" fmla="*/ 211 h 617"/>
                <a:gd name="T14" fmla="*/ 374 w 412"/>
                <a:gd name="T15" fmla="*/ 242 h 617"/>
                <a:gd name="T16" fmla="*/ 347 w 412"/>
                <a:gd name="T17" fmla="*/ 275 h 617"/>
                <a:gd name="T18" fmla="*/ 316 w 412"/>
                <a:gd name="T19" fmla="*/ 311 h 617"/>
                <a:gd name="T20" fmla="*/ 275 w 412"/>
                <a:gd name="T21" fmla="*/ 353 h 617"/>
                <a:gd name="T22" fmla="*/ 227 w 412"/>
                <a:gd name="T23" fmla="*/ 401 h 617"/>
                <a:gd name="T24" fmla="*/ 179 w 412"/>
                <a:gd name="T25" fmla="*/ 450 h 617"/>
                <a:gd name="T26" fmla="*/ 136 w 412"/>
                <a:gd name="T27" fmla="*/ 497 h 617"/>
                <a:gd name="T28" fmla="*/ 104 w 412"/>
                <a:gd name="T29" fmla="*/ 539 h 617"/>
                <a:gd name="T30" fmla="*/ 281 w 412"/>
                <a:gd name="T31" fmla="*/ 539 h 617"/>
                <a:gd name="T32" fmla="*/ 316 w 412"/>
                <a:gd name="T33" fmla="*/ 538 h 617"/>
                <a:gd name="T34" fmla="*/ 339 w 412"/>
                <a:gd name="T35" fmla="*/ 530 h 617"/>
                <a:gd name="T36" fmla="*/ 354 w 412"/>
                <a:gd name="T37" fmla="*/ 513 h 617"/>
                <a:gd name="T38" fmla="*/ 368 w 412"/>
                <a:gd name="T39" fmla="*/ 481 h 617"/>
                <a:gd name="T40" fmla="*/ 412 w 412"/>
                <a:gd name="T41" fmla="*/ 481 h 617"/>
                <a:gd name="T42" fmla="*/ 408 w 412"/>
                <a:gd name="T43" fmla="*/ 549 h 617"/>
                <a:gd name="T44" fmla="*/ 403 w 412"/>
                <a:gd name="T45" fmla="*/ 617 h 617"/>
                <a:gd name="T46" fmla="*/ 0 w 412"/>
                <a:gd name="T47" fmla="*/ 617 h 617"/>
                <a:gd name="T48" fmla="*/ 0 w 412"/>
                <a:gd name="T49" fmla="*/ 592 h 617"/>
                <a:gd name="T50" fmla="*/ 26 w 412"/>
                <a:gd name="T51" fmla="*/ 541 h 617"/>
                <a:gd name="T52" fmla="*/ 61 w 412"/>
                <a:gd name="T53" fmla="*/ 491 h 617"/>
                <a:gd name="T54" fmla="*/ 104 w 412"/>
                <a:gd name="T55" fmla="*/ 438 h 617"/>
                <a:gd name="T56" fmla="*/ 158 w 412"/>
                <a:gd name="T57" fmla="*/ 381 h 617"/>
                <a:gd name="T58" fmla="*/ 231 w 412"/>
                <a:gd name="T59" fmla="*/ 304 h 617"/>
                <a:gd name="T60" fmla="*/ 275 w 412"/>
                <a:gd name="T61" fmla="*/ 248 h 617"/>
                <a:gd name="T62" fmla="*/ 297 w 412"/>
                <a:gd name="T63" fmla="*/ 202 h 617"/>
                <a:gd name="T64" fmla="*/ 303 w 412"/>
                <a:gd name="T65" fmla="*/ 157 h 617"/>
                <a:gd name="T66" fmla="*/ 296 w 412"/>
                <a:gd name="T67" fmla="*/ 112 h 617"/>
                <a:gd name="T68" fmla="*/ 276 w 412"/>
                <a:gd name="T69" fmla="*/ 77 h 617"/>
                <a:gd name="T70" fmla="*/ 244 w 412"/>
                <a:gd name="T71" fmla="*/ 55 h 617"/>
                <a:gd name="T72" fmla="*/ 198 w 412"/>
                <a:gd name="T73" fmla="*/ 47 h 617"/>
                <a:gd name="T74" fmla="*/ 124 w 412"/>
                <a:gd name="T75" fmla="*/ 71 h 617"/>
                <a:gd name="T76" fmla="*/ 77 w 412"/>
                <a:gd name="T77" fmla="*/ 141 h 617"/>
                <a:gd name="T78" fmla="*/ 15 w 412"/>
                <a:gd name="T79" fmla="*/ 141 h 617"/>
                <a:gd name="T80" fmla="*/ 15 w 412"/>
                <a:gd name="T81" fmla="*/ 48 h 617"/>
                <a:gd name="T82" fmla="*/ 127 w 412"/>
                <a:gd name="T83" fmla="*/ 11 h 617"/>
                <a:gd name="T84" fmla="*/ 219 w 412"/>
                <a:gd name="T8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17">
                  <a:moveTo>
                    <a:pt x="219" y="0"/>
                  </a:moveTo>
                  <a:cubicBezTo>
                    <a:pt x="252" y="0"/>
                    <a:pt x="280" y="4"/>
                    <a:pt x="304" y="11"/>
                  </a:cubicBezTo>
                  <a:cubicBezTo>
                    <a:pt x="327" y="18"/>
                    <a:pt x="346" y="29"/>
                    <a:pt x="361" y="41"/>
                  </a:cubicBezTo>
                  <a:cubicBezTo>
                    <a:pt x="375" y="54"/>
                    <a:pt x="386" y="69"/>
                    <a:pt x="392" y="87"/>
                  </a:cubicBezTo>
                  <a:cubicBezTo>
                    <a:pt x="399" y="105"/>
                    <a:pt x="402" y="124"/>
                    <a:pt x="402" y="145"/>
                  </a:cubicBezTo>
                  <a:cubicBezTo>
                    <a:pt x="402" y="157"/>
                    <a:pt x="401" y="169"/>
                    <a:pt x="400" y="179"/>
                  </a:cubicBezTo>
                  <a:cubicBezTo>
                    <a:pt x="398" y="190"/>
                    <a:pt x="395" y="200"/>
                    <a:pt x="391" y="211"/>
                  </a:cubicBezTo>
                  <a:cubicBezTo>
                    <a:pt x="386" y="221"/>
                    <a:pt x="381" y="231"/>
                    <a:pt x="374" y="242"/>
                  </a:cubicBezTo>
                  <a:cubicBezTo>
                    <a:pt x="367" y="252"/>
                    <a:pt x="358" y="264"/>
                    <a:pt x="347" y="275"/>
                  </a:cubicBezTo>
                  <a:cubicBezTo>
                    <a:pt x="339" y="285"/>
                    <a:pt x="329" y="297"/>
                    <a:pt x="316" y="311"/>
                  </a:cubicBezTo>
                  <a:cubicBezTo>
                    <a:pt x="304" y="324"/>
                    <a:pt x="290" y="338"/>
                    <a:pt x="275" y="353"/>
                  </a:cubicBezTo>
                  <a:cubicBezTo>
                    <a:pt x="260" y="369"/>
                    <a:pt x="244" y="385"/>
                    <a:pt x="227" y="401"/>
                  </a:cubicBezTo>
                  <a:cubicBezTo>
                    <a:pt x="211" y="418"/>
                    <a:pt x="195" y="434"/>
                    <a:pt x="179" y="450"/>
                  </a:cubicBezTo>
                  <a:cubicBezTo>
                    <a:pt x="164" y="466"/>
                    <a:pt x="149" y="482"/>
                    <a:pt x="136" y="497"/>
                  </a:cubicBezTo>
                  <a:cubicBezTo>
                    <a:pt x="123" y="513"/>
                    <a:pt x="113" y="527"/>
                    <a:pt x="104" y="539"/>
                  </a:cubicBezTo>
                  <a:lnTo>
                    <a:pt x="281" y="539"/>
                  </a:lnTo>
                  <a:cubicBezTo>
                    <a:pt x="296" y="539"/>
                    <a:pt x="308" y="539"/>
                    <a:pt x="316" y="538"/>
                  </a:cubicBezTo>
                  <a:cubicBezTo>
                    <a:pt x="325" y="537"/>
                    <a:pt x="333" y="534"/>
                    <a:pt x="339" y="530"/>
                  </a:cubicBezTo>
                  <a:cubicBezTo>
                    <a:pt x="345" y="526"/>
                    <a:pt x="350" y="521"/>
                    <a:pt x="354" y="513"/>
                  </a:cubicBezTo>
                  <a:cubicBezTo>
                    <a:pt x="358" y="505"/>
                    <a:pt x="363" y="494"/>
                    <a:pt x="368" y="481"/>
                  </a:cubicBezTo>
                  <a:lnTo>
                    <a:pt x="412" y="481"/>
                  </a:lnTo>
                  <a:cubicBezTo>
                    <a:pt x="411" y="503"/>
                    <a:pt x="409" y="526"/>
                    <a:pt x="408" y="549"/>
                  </a:cubicBezTo>
                  <a:cubicBezTo>
                    <a:pt x="406" y="572"/>
                    <a:pt x="405" y="594"/>
                    <a:pt x="403" y="617"/>
                  </a:cubicBezTo>
                  <a:lnTo>
                    <a:pt x="0" y="617"/>
                  </a:lnTo>
                  <a:lnTo>
                    <a:pt x="0" y="592"/>
                  </a:lnTo>
                  <a:cubicBezTo>
                    <a:pt x="7" y="575"/>
                    <a:pt x="16" y="558"/>
                    <a:pt x="26" y="541"/>
                  </a:cubicBezTo>
                  <a:cubicBezTo>
                    <a:pt x="36" y="525"/>
                    <a:pt x="48" y="508"/>
                    <a:pt x="61" y="491"/>
                  </a:cubicBezTo>
                  <a:cubicBezTo>
                    <a:pt x="73" y="474"/>
                    <a:pt x="88" y="456"/>
                    <a:pt x="104" y="438"/>
                  </a:cubicBezTo>
                  <a:cubicBezTo>
                    <a:pt x="120" y="419"/>
                    <a:pt x="138" y="400"/>
                    <a:pt x="158" y="381"/>
                  </a:cubicBezTo>
                  <a:cubicBezTo>
                    <a:pt x="188" y="351"/>
                    <a:pt x="212" y="325"/>
                    <a:pt x="231" y="304"/>
                  </a:cubicBezTo>
                  <a:cubicBezTo>
                    <a:pt x="249" y="283"/>
                    <a:pt x="264" y="264"/>
                    <a:pt x="275" y="248"/>
                  </a:cubicBezTo>
                  <a:cubicBezTo>
                    <a:pt x="286" y="231"/>
                    <a:pt x="293" y="216"/>
                    <a:pt x="297" y="202"/>
                  </a:cubicBezTo>
                  <a:cubicBezTo>
                    <a:pt x="301" y="188"/>
                    <a:pt x="303" y="173"/>
                    <a:pt x="303" y="157"/>
                  </a:cubicBezTo>
                  <a:cubicBezTo>
                    <a:pt x="303" y="141"/>
                    <a:pt x="301" y="126"/>
                    <a:pt x="296" y="112"/>
                  </a:cubicBezTo>
                  <a:cubicBezTo>
                    <a:pt x="292" y="99"/>
                    <a:pt x="285" y="87"/>
                    <a:pt x="276" y="77"/>
                  </a:cubicBezTo>
                  <a:cubicBezTo>
                    <a:pt x="268" y="68"/>
                    <a:pt x="257" y="61"/>
                    <a:pt x="244" y="55"/>
                  </a:cubicBezTo>
                  <a:cubicBezTo>
                    <a:pt x="231" y="50"/>
                    <a:pt x="215" y="47"/>
                    <a:pt x="198" y="47"/>
                  </a:cubicBezTo>
                  <a:cubicBezTo>
                    <a:pt x="169" y="47"/>
                    <a:pt x="144" y="55"/>
                    <a:pt x="124" y="71"/>
                  </a:cubicBezTo>
                  <a:cubicBezTo>
                    <a:pt x="104" y="87"/>
                    <a:pt x="88" y="110"/>
                    <a:pt x="77" y="141"/>
                  </a:cubicBezTo>
                  <a:lnTo>
                    <a:pt x="15" y="141"/>
                  </a:lnTo>
                  <a:lnTo>
                    <a:pt x="15" y="48"/>
                  </a:lnTo>
                  <a:cubicBezTo>
                    <a:pt x="55" y="31"/>
                    <a:pt x="93" y="19"/>
                    <a:pt x="127" y="11"/>
                  </a:cubicBezTo>
                  <a:cubicBezTo>
                    <a:pt x="161" y="4"/>
                    <a:pt x="192" y="0"/>
                    <a:pt x="2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28" name="Rectangle 122">
              <a:extLst>
                <a:ext uri="{FF2B5EF4-FFF2-40B4-BE49-F238E27FC236}">
                  <a16:creationId xmlns:a16="http://schemas.microsoft.com/office/drawing/2014/main" id="{F2E94ADB-9F24-EF8E-110F-81B58173ADCC}"/>
                </a:ext>
              </a:extLst>
            </p:cNvPr>
            <p:cNvSpPr>
              <a:spLocks noChangeArrowheads="1"/>
            </p:cNvSpPr>
            <p:nvPr/>
          </p:nvSpPr>
          <p:spPr bwMode="auto">
            <a:xfrm>
              <a:off x="655638" y="2971800"/>
              <a:ext cx="17891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Numerical CQA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94" name="Group 193">
            <a:extLst>
              <a:ext uri="{FF2B5EF4-FFF2-40B4-BE49-F238E27FC236}">
                <a16:creationId xmlns:a16="http://schemas.microsoft.com/office/drawing/2014/main" id="{86076E09-520F-774F-3CA7-F3C7A40DC091}"/>
              </a:ext>
            </a:extLst>
          </p:cNvPr>
          <p:cNvGrpSpPr/>
          <p:nvPr/>
        </p:nvGrpSpPr>
        <p:grpSpPr>
          <a:xfrm>
            <a:off x="557213" y="4286250"/>
            <a:ext cx="11071225" cy="1806575"/>
            <a:chOff x="557213" y="4286250"/>
            <a:chExt cx="11071225" cy="1806575"/>
          </a:xfrm>
        </p:grpSpPr>
        <p:sp>
          <p:nvSpPr>
            <p:cNvPr id="20" name="Rectangle 14">
              <a:extLst>
                <a:ext uri="{FF2B5EF4-FFF2-40B4-BE49-F238E27FC236}">
                  <a16:creationId xmlns:a16="http://schemas.microsoft.com/office/drawing/2014/main" id="{10E5F6CC-A4C6-5FA7-5301-56EA98596C75}"/>
                </a:ext>
              </a:extLst>
            </p:cNvPr>
            <p:cNvSpPr>
              <a:spLocks noChangeArrowheads="1"/>
            </p:cNvSpPr>
            <p:nvPr/>
          </p:nvSpPr>
          <p:spPr bwMode="auto">
            <a:xfrm>
              <a:off x="563563" y="4286250"/>
              <a:ext cx="1847850" cy="180657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21" name="Rectangle 15">
              <a:extLst>
                <a:ext uri="{FF2B5EF4-FFF2-40B4-BE49-F238E27FC236}">
                  <a16:creationId xmlns:a16="http://schemas.microsoft.com/office/drawing/2014/main" id="{2ADF4C08-5F6D-0FDB-1A0B-5BB3ACC4792C}"/>
                </a:ext>
              </a:extLst>
            </p:cNvPr>
            <p:cNvSpPr>
              <a:spLocks noChangeArrowheads="1"/>
            </p:cNvSpPr>
            <p:nvPr/>
          </p:nvSpPr>
          <p:spPr bwMode="auto">
            <a:xfrm>
              <a:off x="2411413" y="4286250"/>
              <a:ext cx="5443538" cy="180657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22" name="Rectangle 16">
              <a:extLst>
                <a:ext uri="{FF2B5EF4-FFF2-40B4-BE49-F238E27FC236}">
                  <a16:creationId xmlns:a16="http://schemas.microsoft.com/office/drawing/2014/main" id="{1F86B5AF-32CF-A209-902D-572E6B816643}"/>
                </a:ext>
              </a:extLst>
            </p:cNvPr>
            <p:cNvSpPr>
              <a:spLocks noChangeArrowheads="1"/>
            </p:cNvSpPr>
            <p:nvPr/>
          </p:nvSpPr>
          <p:spPr bwMode="auto">
            <a:xfrm>
              <a:off x="7854950" y="4286250"/>
              <a:ext cx="3767138" cy="180657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29" name="Line 23">
              <a:extLst>
                <a:ext uri="{FF2B5EF4-FFF2-40B4-BE49-F238E27FC236}">
                  <a16:creationId xmlns:a16="http://schemas.microsoft.com/office/drawing/2014/main" id="{6F0DF447-AF5F-85B1-2B22-568E31D83666}"/>
                </a:ext>
              </a:extLst>
            </p:cNvPr>
            <p:cNvSpPr>
              <a:spLocks noChangeShapeType="1"/>
            </p:cNvSpPr>
            <p:nvPr/>
          </p:nvSpPr>
          <p:spPr bwMode="auto">
            <a:xfrm>
              <a:off x="557213" y="6092825"/>
              <a:ext cx="11071225"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129" name="Rectangle 123">
              <a:extLst>
                <a:ext uri="{FF2B5EF4-FFF2-40B4-BE49-F238E27FC236}">
                  <a16:creationId xmlns:a16="http://schemas.microsoft.com/office/drawing/2014/main" id="{D98CF6E6-A933-8CFB-2548-DE32384493BA}"/>
                </a:ext>
              </a:extLst>
            </p:cNvPr>
            <p:cNvSpPr>
              <a:spLocks noChangeArrowheads="1"/>
            </p:cNvSpPr>
            <p:nvPr/>
          </p:nvSpPr>
          <p:spPr bwMode="auto">
            <a:xfrm>
              <a:off x="7947025" y="4329113"/>
              <a:ext cx="35179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Find the states in US that have 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4">
              <a:extLst>
                <a:ext uri="{FF2B5EF4-FFF2-40B4-BE49-F238E27FC236}">
                  <a16:creationId xmlns:a16="http://schemas.microsoft.com/office/drawing/2014/main" id="{9E046E28-0FA7-5C90-AAF7-DBEEDE83AC68}"/>
                </a:ext>
              </a:extLst>
            </p:cNvPr>
            <p:cNvSpPr>
              <a:spLocks noChangeArrowheads="1"/>
            </p:cNvSpPr>
            <p:nvPr/>
          </p:nvSpPr>
          <p:spPr bwMode="auto">
            <a:xfrm>
              <a:off x="7947025" y="4633913"/>
              <a:ext cx="2752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twice smaller population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25">
              <a:extLst>
                <a:ext uri="{FF2B5EF4-FFF2-40B4-BE49-F238E27FC236}">
                  <a16:creationId xmlns:a16="http://schemas.microsoft.com/office/drawing/2014/main" id="{EF221A60-D160-2AF3-4E89-6BE0EFB9CDD2}"/>
                </a:ext>
              </a:extLst>
            </p:cNvPr>
            <p:cNvSpPr>
              <a:spLocks noChangeArrowheads="1"/>
            </p:cNvSpPr>
            <p:nvPr/>
          </p:nvSpPr>
          <p:spPr bwMode="auto">
            <a:xfrm>
              <a:off x="10561638" y="4633913"/>
              <a:ext cx="6635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than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Freeform 126">
              <a:extLst>
                <a:ext uri="{FF2B5EF4-FFF2-40B4-BE49-F238E27FC236}">
                  <a16:creationId xmlns:a16="http://schemas.microsoft.com/office/drawing/2014/main" id="{26F38F25-3D6F-54F0-32E3-099E993D351B}"/>
                </a:ext>
              </a:extLst>
            </p:cNvPr>
            <p:cNvSpPr>
              <a:spLocks/>
            </p:cNvSpPr>
            <p:nvPr/>
          </p:nvSpPr>
          <p:spPr bwMode="auto">
            <a:xfrm>
              <a:off x="7945438" y="4903788"/>
              <a:ext cx="2614613" cy="15875"/>
            </a:xfrm>
            <a:custGeom>
              <a:avLst/>
              <a:gdLst>
                <a:gd name="T0" fmla="*/ 0 w 1647"/>
                <a:gd name="T1" fmla="*/ 0 h 10"/>
                <a:gd name="T2" fmla="*/ 549 w 1647"/>
                <a:gd name="T3" fmla="*/ 0 h 10"/>
                <a:gd name="T4" fmla="*/ 1098 w 1647"/>
                <a:gd name="T5" fmla="*/ 0 h 10"/>
                <a:gd name="T6" fmla="*/ 1647 w 1647"/>
                <a:gd name="T7" fmla="*/ 0 h 10"/>
                <a:gd name="T8" fmla="*/ 1647 w 1647"/>
                <a:gd name="T9" fmla="*/ 10 h 10"/>
                <a:gd name="T10" fmla="*/ 1098 w 1647"/>
                <a:gd name="T11" fmla="*/ 10 h 10"/>
                <a:gd name="T12" fmla="*/ 549 w 1647"/>
                <a:gd name="T13" fmla="*/ 10 h 10"/>
                <a:gd name="T14" fmla="*/ 0 w 1647"/>
                <a:gd name="T15" fmla="*/ 10 h 10"/>
                <a:gd name="T16" fmla="*/ 0 w 164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7" h="10">
                  <a:moveTo>
                    <a:pt x="0" y="0"/>
                  </a:moveTo>
                  <a:lnTo>
                    <a:pt x="549" y="0"/>
                  </a:lnTo>
                  <a:lnTo>
                    <a:pt x="1098" y="0"/>
                  </a:lnTo>
                  <a:lnTo>
                    <a:pt x="1647" y="0"/>
                  </a:lnTo>
                  <a:lnTo>
                    <a:pt x="1647" y="10"/>
                  </a:lnTo>
                  <a:lnTo>
                    <a:pt x="1098" y="10"/>
                  </a:lnTo>
                  <a:lnTo>
                    <a:pt x="549"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33" name="Rectangle 127">
              <a:extLst>
                <a:ext uri="{FF2B5EF4-FFF2-40B4-BE49-F238E27FC236}">
                  <a16:creationId xmlns:a16="http://schemas.microsoft.com/office/drawing/2014/main" id="{1DDAEC8E-173B-22AC-4526-C9C6D2ECD785}"/>
                </a:ext>
              </a:extLst>
            </p:cNvPr>
            <p:cNvSpPr>
              <a:spLocks noChangeArrowheads="1"/>
            </p:cNvSpPr>
            <p:nvPr/>
          </p:nvSpPr>
          <p:spPr bwMode="auto">
            <a:xfrm>
              <a:off x="7947025" y="4938713"/>
              <a:ext cx="12969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California?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Freeform 128">
              <a:extLst>
                <a:ext uri="{FF2B5EF4-FFF2-40B4-BE49-F238E27FC236}">
                  <a16:creationId xmlns:a16="http://schemas.microsoft.com/office/drawing/2014/main" id="{C77DFDA3-C0DC-0DA1-D533-CB9DF2730B26}"/>
                </a:ext>
              </a:extLst>
            </p:cNvPr>
            <p:cNvSpPr>
              <a:spLocks noEditPoints="1"/>
            </p:cNvSpPr>
            <p:nvPr/>
          </p:nvSpPr>
          <p:spPr bwMode="auto">
            <a:xfrm>
              <a:off x="2516188" y="4451350"/>
              <a:ext cx="112713" cy="174625"/>
            </a:xfrm>
            <a:custGeom>
              <a:avLst/>
              <a:gdLst>
                <a:gd name="T0" fmla="*/ 349 w 591"/>
                <a:gd name="T1" fmla="*/ 51 h 915"/>
                <a:gd name="T2" fmla="*/ 229 w 591"/>
                <a:gd name="T3" fmla="*/ 105 h 915"/>
                <a:gd name="T4" fmla="*/ 146 w 591"/>
                <a:gd name="T5" fmla="*/ 250 h 915"/>
                <a:gd name="T6" fmla="*/ 116 w 591"/>
                <a:gd name="T7" fmla="*/ 432 h 915"/>
                <a:gd name="T8" fmla="*/ 134 w 591"/>
                <a:gd name="T9" fmla="*/ 534 h 915"/>
                <a:gd name="T10" fmla="*/ 197 w 591"/>
                <a:gd name="T11" fmla="*/ 567 h 915"/>
                <a:gd name="T12" fmla="*/ 238 w 591"/>
                <a:gd name="T13" fmla="*/ 559 h 915"/>
                <a:gd name="T14" fmla="*/ 281 w 591"/>
                <a:gd name="T15" fmla="*/ 530 h 915"/>
                <a:gd name="T16" fmla="*/ 325 w 591"/>
                <a:gd name="T17" fmla="*/ 483 h 915"/>
                <a:gd name="T18" fmla="*/ 366 w 591"/>
                <a:gd name="T19" fmla="*/ 426 h 915"/>
                <a:gd name="T20" fmla="*/ 399 w 591"/>
                <a:gd name="T21" fmla="*/ 359 h 915"/>
                <a:gd name="T22" fmla="*/ 426 w 591"/>
                <a:gd name="T23" fmla="*/ 265 h 915"/>
                <a:gd name="T24" fmla="*/ 432 w 591"/>
                <a:gd name="T25" fmla="*/ 237 h 915"/>
                <a:gd name="T26" fmla="*/ 442 w 591"/>
                <a:gd name="T27" fmla="*/ 149 h 915"/>
                <a:gd name="T28" fmla="*/ 420 w 591"/>
                <a:gd name="T29" fmla="*/ 75 h 915"/>
                <a:gd name="T30" fmla="*/ 349 w 591"/>
                <a:gd name="T31" fmla="*/ 51 h 915"/>
                <a:gd name="T32" fmla="*/ 337 w 591"/>
                <a:gd name="T33" fmla="*/ 0 h 915"/>
                <a:gd name="T34" fmla="*/ 414 w 591"/>
                <a:gd name="T35" fmla="*/ 9 h 915"/>
                <a:gd name="T36" fmla="*/ 489 w 591"/>
                <a:gd name="T37" fmla="*/ 43 h 915"/>
                <a:gd name="T38" fmla="*/ 550 w 591"/>
                <a:gd name="T39" fmla="*/ 0 h 915"/>
                <a:gd name="T40" fmla="*/ 591 w 591"/>
                <a:gd name="T41" fmla="*/ 10 h 915"/>
                <a:gd name="T42" fmla="*/ 424 w 591"/>
                <a:gd name="T43" fmla="*/ 752 h 915"/>
                <a:gd name="T44" fmla="*/ 413 w 591"/>
                <a:gd name="T45" fmla="*/ 826 h 915"/>
                <a:gd name="T46" fmla="*/ 428 w 591"/>
                <a:gd name="T47" fmla="*/ 867 h 915"/>
                <a:gd name="T48" fmla="*/ 486 w 591"/>
                <a:gd name="T49" fmla="*/ 883 h 915"/>
                <a:gd name="T50" fmla="*/ 480 w 591"/>
                <a:gd name="T51" fmla="*/ 915 h 915"/>
                <a:gd name="T52" fmla="*/ 276 w 591"/>
                <a:gd name="T53" fmla="*/ 915 h 915"/>
                <a:gd name="T54" fmla="*/ 388 w 591"/>
                <a:gd name="T55" fmla="*/ 487 h 915"/>
                <a:gd name="T56" fmla="*/ 379 w 591"/>
                <a:gd name="T57" fmla="*/ 483 h 915"/>
                <a:gd name="T58" fmla="*/ 265 w 591"/>
                <a:gd name="T59" fmla="*/ 603 h 915"/>
                <a:gd name="T60" fmla="*/ 151 w 591"/>
                <a:gd name="T61" fmla="*/ 644 h 915"/>
                <a:gd name="T62" fmla="*/ 40 w 591"/>
                <a:gd name="T63" fmla="*/ 590 h 915"/>
                <a:gd name="T64" fmla="*/ 0 w 591"/>
                <a:gd name="T65" fmla="*/ 438 h 915"/>
                <a:gd name="T66" fmla="*/ 44 w 591"/>
                <a:gd name="T67" fmla="*/ 223 h 915"/>
                <a:gd name="T68" fmla="*/ 165 w 591"/>
                <a:gd name="T69" fmla="*/ 60 h 915"/>
                <a:gd name="T70" fmla="*/ 337 w 591"/>
                <a:gd name="T71"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1" h="915">
                  <a:moveTo>
                    <a:pt x="349" y="51"/>
                  </a:moveTo>
                  <a:cubicBezTo>
                    <a:pt x="304" y="51"/>
                    <a:pt x="264" y="69"/>
                    <a:pt x="229" y="105"/>
                  </a:cubicBezTo>
                  <a:cubicBezTo>
                    <a:pt x="194" y="141"/>
                    <a:pt x="166" y="190"/>
                    <a:pt x="146" y="250"/>
                  </a:cubicBezTo>
                  <a:cubicBezTo>
                    <a:pt x="126" y="311"/>
                    <a:pt x="116" y="372"/>
                    <a:pt x="116" y="432"/>
                  </a:cubicBezTo>
                  <a:cubicBezTo>
                    <a:pt x="116" y="478"/>
                    <a:pt x="122" y="511"/>
                    <a:pt x="134" y="534"/>
                  </a:cubicBezTo>
                  <a:cubicBezTo>
                    <a:pt x="147" y="556"/>
                    <a:pt x="167" y="567"/>
                    <a:pt x="197" y="567"/>
                  </a:cubicBezTo>
                  <a:cubicBezTo>
                    <a:pt x="210" y="567"/>
                    <a:pt x="224" y="565"/>
                    <a:pt x="238" y="559"/>
                  </a:cubicBezTo>
                  <a:cubicBezTo>
                    <a:pt x="252" y="553"/>
                    <a:pt x="266" y="543"/>
                    <a:pt x="281" y="530"/>
                  </a:cubicBezTo>
                  <a:cubicBezTo>
                    <a:pt x="296" y="517"/>
                    <a:pt x="311" y="501"/>
                    <a:pt x="325" y="483"/>
                  </a:cubicBezTo>
                  <a:cubicBezTo>
                    <a:pt x="340" y="464"/>
                    <a:pt x="353" y="445"/>
                    <a:pt x="366" y="426"/>
                  </a:cubicBezTo>
                  <a:cubicBezTo>
                    <a:pt x="378" y="407"/>
                    <a:pt x="389" y="385"/>
                    <a:pt x="399" y="359"/>
                  </a:cubicBezTo>
                  <a:cubicBezTo>
                    <a:pt x="410" y="333"/>
                    <a:pt x="419" y="302"/>
                    <a:pt x="426" y="265"/>
                  </a:cubicBezTo>
                  <a:lnTo>
                    <a:pt x="432" y="237"/>
                  </a:lnTo>
                  <a:cubicBezTo>
                    <a:pt x="439" y="206"/>
                    <a:pt x="442" y="176"/>
                    <a:pt x="442" y="149"/>
                  </a:cubicBezTo>
                  <a:cubicBezTo>
                    <a:pt x="442" y="115"/>
                    <a:pt x="435" y="90"/>
                    <a:pt x="420" y="75"/>
                  </a:cubicBezTo>
                  <a:cubicBezTo>
                    <a:pt x="406" y="59"/>
                    <a:pt x="382" y="51"/>
                    <a:pt x="349" y="51"/>
                  </a:cubicBezTo>
                  <a:close/>
                  <a:moveTo>
                    <a:pt x="337" y="0"/>
                  </a:moveTo>
                  <a:cubicBezTo>
                    <a:pt x="364" y="0"/>
                    <a:pt x="389" y="3"/>
                    <a:pt x="414" y="9"/>
                  </a:cubicBezTo>
                  <a:cubicBezTo>
                    <a:pt x="438" y="16"/>
                    <a:pt x="463" y="27"/>
                    <a:pt x="489" y="43"/>
                  </a:cubicBezTo>
                  <a:lnTo>
                    <a:pt x="550" y="0"/>
                  </a:lnTo>
                  <a:lnTo>
                    <a:pt x="591" y="10"/>
                  </a:lnTo>
                  <a:lnTo>
                    <a:pt x="424" y="752"/>
                  </a:lnTo>
                  <a:cubicBezTo>
                    <a:pt x="417" y="785"/>
                    <a:pt x="413" y="810"/>
                    <a:pt x="413" y="826"/>
                  </a:cubicBezTo>
                  <a:cubicBezTo>
                    <a:pt x="413" y="846"/>
                    <a:pt x="418" y="859"/>
                    <a:pt x="428" y="867"/>
                  </a:cubicBezTo>
                  <a:cubicBezTo>
                    <a:pt x="438" y="875"/>
                    <a:pt x="457" y="881"/>
                    <a:pt x="486" y="883"/>
                  </a:cubicBezTo>
                  <a:lnTo>
                    <a:pt x="480" y="915"/>
                  </a:lnTo>
                  <a:lnTo>
                    <a:pt x="276" y="915"/>
                  </a:lnTo>
                  <a:lnTo>
                    <a:pt x="388" y="487"/>
                  </a:lnTo>
                  <a:lnTo>
                    <a:pt x="379" y="483"/>
                  </a:lnTo>
                  <a:cubicBezTo>
                    <a:pt x="342" y="536"/>
                    <a:pt x="304" y="576"/>
                    <a:pt x="265" y="603"/>
                  </a:cubicBezTo>
                  <a:cubicBezTo>
                    <a:pt x="226" y="631"/>
                    <a:pt x="188" y="644"/>
                    <a:pt x="151" y="644"/>
                  </a:cubicBezTo>
                  <a:cubicBezTo>
                    <a:pt x="103" y="644"/>
                    <a:pt x="66" y="626"/>
                    <a:pt x="40" y="590"/>
                  </a:cubicBezTo>
                  <a:cubicBezTo>
                    <a:pt x="13" y="554"/>
                    <a:pt x="0" y="504"/>
                    <a:pt x="0" y="438"/>
                  </a:cubicBezTo>
                  <a:cubicBezTo>
                    <a:pt x="0" y="363"/>
                    <a:pt x="15" y="292"/>
                    <a:pt x="44" y="223"/>
                  </a:cubicBezTo>
                  <a:cubicBezTo>
                    <a:pt x="74" y="154"/>
                    <a:pt x="114" y="99"/>
                    <a:pt x="165" y="60"/>
                  </a:cubicBezTo>
                  <a:cubicBezTo>
                    <a:pt x="217" y="20"/>
                    <a:pt x="274" y="0"/>
                    <a:pt x="33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35" name="Freeform 129">
              <a:extLst>
                <a:ext uri="{FF2B5EF4-FFF2-40B4-BE49-F238E27FC236}">
                  <a16:creationId xmlns:a16="http://schemas.microsoft.com/office/drawing/2014/main" id="{D850A51E-E3CC-9101-36CE-9546324C8172}"/>
                </a:ext>
              </a:extLst>
            </p:cNvPr>
            <p:cNvSpPr>
              <a:spLocks noEditPoints="1"/>
            </p:cNvSpPr>
            <p:nvPr/>
          </p:nvSpPr>
          <p:spPr bwMode="auto">
            <a:xfrm>
              <a:off x="2643188" y="4506913"/>
              <a:ext cx="90488" cy="117475"/>
            </a:xfrm>
            <a:custGeom>
              <a:avLst/>
              <a:gdLst>
                <a:gd name="T0" fmla="*/ 269 w 482"/>
                <a:gd name="T1" fmla="*/ 112 h 611"/>
                <a:gd name="T2" fmla="*/ 177 w 482"/>
                <a:gd name="T3" fmla="*/ 243 h 611"/>
                <a:gd name="T4" fmla="*/ 86 w 482"/>
                <a:gd name="T5" fmla="*/ 374 h 611"/>
                <a:gd name="T6" fmla="*/ 86 w 482"/>
                <a:gd name="T7" fmla="*/ 380 h 611"/>
                <a:gd name="T8" fmla="*/ 269 w 482"/>
                <a:gd name="T9" fmla="*/ 380 h 611"/>
                <a:gd name="T10" fmla="*/ 269 w 482"/>
                <a:gd name="T11" fmla="*/ 284 h 611"/>
                <a:gd name="T12" fmla="*/ 269 w 482"/>
                <a:gd name="T13" fmla="*/ 244 h 611"/>
                <a:gd name="T14" fmla="*/ 270 w 482"/>
                <a:gd name="T15" fmla="*/ 196 h 611"/>
                <a:gd name="T16" fmla="*/ 272 w 482"/>
                <a:gd name="T17" fmla="*/ 149 h 611"/>
                <a:gd name="T18" fmla="*/ 274 w 482"/>
                <a:gd name="T19" fmla="*/ 112 h 611"/>
                <a:gd name="T20" fmla="*/ 269 w 482"/>
                <a:gd name="T21" fmla="*/ 112 h 611"/>
                <a:gd name="T22" fmla="*/ 282 w 482"/>
                <a:gd name="T23" fmla="*/ 0 h 611"/>
                <a:gd name="T24" fmla="*/ 358 w 482"/>
                <a:gd name="T25" fmla="*/ 0 h 611"/>
                <a:gd name="T26" fmla="*/ 358 w 482"/>
                <a:gd name="T27" fmla="*/ 380 h 611"/>
                <a:gd name="T28" fmla="*/ 367 w 482"/>
                <a:gd name="T29" fmla="*/ 380 h 611"/>
                <a:gd name="T30" fmla="*/ 399 w 482"/>
                <a:gd name="T31" fmla="*/ 378 h 611"/>
                <a:gd name="T32" fmla="*/ 418 w 482"/>
                <a:gd name="T33" fmla="*/ 370 h 611"/>
                <a:gd name="T34" fmla="*/ 430 w 482"/>
                <a:gd name="T35" fmla="*/ 354 h 611"/>
                <a:gd name="T36" fmla="*/ 441 w 482"/>
                <a:gd name="T37" fmla="*/ 326 h 611"/>
                <a:gd name="T38" fmla="*/ 482 w 482"/>
                <a:gd name="T39" fmla="*/ 326 h 611"/>
                <a:gd name="T40" fmla="*/ 479 w 482"/>
                <a:gd name="T41" fmla="*/ 378 h 611"/>
                <a:gd name="T42" fmla="*/ 475 w 482"/>
                <a:gd name="T43" fmla="*/ 430 h 611"/>
                <a:gd name="T44" fmla="*/ 358 w 482"/>
                <a:gd name="T45" fmla="*/ 430 h 611"/>
                <a:gd name="T46" fmla="*/ 358 w 482"/>
                <a:gd name="T47" fmla="*/ 492 h 611"/>
                <a:gd name="T48" fmla="*/ 359 w 482"/>
                <a:gd name="T49" fmla="*/ 535 h 611"/>
                <a:gd name="T50" fmla="*/ 367 w 482"/>
                <a:gd name="T51" fmla="*/ 559 h 611"/>
                <a:gd name="T52" fmla="*/ 384 w 482"/>
                <a:gd name="T53" fmla="*/ 572 h 611"/>
                <a:gd name="T54" fmla="*/ 417 w 482"/>
                <a:gd name="T55" fmla="*/ 582 h 611"/>
                <a:gd name="T56" fmla="*/ 417 w 482"/>
                <a:gd name="T57" fmla="*/ 611 h 611"/>
                <a:gd name="T58" fmla="*/ 211 w 482"/>
                <a:gd name="T59" fmla="*/ 611 h 611"/>
                <a:gd name="T60" fmla="*/ 211 w 482"/>
                <a:gd name="T61" fmla="*/ 582 h 611"/>
                <a:gd name="T62" fmla="*/ 235 w 482"/>
                <a:gd name="T63" fmla="*/ 575 h 611"/>
                <a:gd name="T64" fmla="*/ 252 w 482"/>
                <a:gd name="T65" fmla="*/ 568 h 611"/>
                <a:gd name="T66" fmla="*/ 262 w 482"/>
                <a:gd name="T67" fmla="*/ 558 h 611"/>
                <a:gd name="T68" fmla="*/ 267 w 482"/>
                <a:gd name="T69" fmla="*/ 545 h 611"/>
                <a:gd name="T70" fmla="*/ 268 w 482"/>
                <a:gd name="T71" fmla="*/ 524 h 611"/>
                <a:gd name="T72" fmla="*/ 269 w 482"/>
                <a:gd name="T73" fmla="*/ 492 h 611"/>
                <a:gd name="T74" fmla="*/ 269 w 482"/>
                <a:gd name="T75" fmla="*/ 430 h 611"/>
                <a:gd name="T76" fmla="*/ 0 w 482"/>
                <a:gd name="T77" fmla="*/ 430 h 611"/>
                <a:gd name="T78" fmla="*/ 0 w 482"/>
                <a:gd name="T79" fmla="*/ 392 h 611"/>
                <a:gd name="T80" fmla="*/ 141 w 482"/>
                <a:gd name="T81" fmla="*/ 196 h 611"/>
                <a:gd name="T82" fmla="*/ 282 w 482"/>
                <a:gd name="T8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2" h="611">
                  <a:moveTo>
                    <a:pt x="269" y="112"/>
                  </a:moveTo>
                  <a:cubicBezTo>
                    <a:pt x="238" y="156"/>
                    <a:pt x="208" y="200"/>
                    <a:pt x="177" y="243"/>
                  </a:cubicBezTo>
                  <a:cubicBezTo>
                    <a:pt x="147" y="287"/>
                    <a:pt x="116" y="330"/>
                    <a:pt x="86" y="374"/>
                  </a:cubicBezTo>
                  <a:lnTo>
                    <a:pt x="86" y="380"/>
                  </a:lnTo>
                  <a:lnTo>
                    <a:pt x="269" y="380"/>
                  </a:lnTo>
                  <a:lnTo>
                    <a:pt x="269" y="284"/>
                  </a:lnTo>
                  <a:cubicBezTo>
                    <a:pt x="269" y="273"/>
                    <a:pt x="269" y="260"/>
                    <a:pt x="269" y="244"/>
                  </a:cubicBezTo>
                  <a:cubicBezTo>
                    <a:pt x="269" y="228"/>
                    <a:pt x="270" y="212"/>
                    <a:pt x="270" y="196"/>
                  </a:cubicBezTo>
                  <a:cubicBezTo>
                    <a:pt x="271" y="179"/>
                    <a:pt x="271" y="164"/>
                    <a:pt x="272" y="149"/>
                  </a:cubicBezTo>
                  <a:cubicBezTo>
                    <a:pt x="273" y="134"/>
                    <a:pt x="273" y="122"/>
                    <a:pt x="274" y="112"/>
                  </a:cubicBezTo>
                  <a:lnTo>
                    <a:pt x="269" y="112"/>
                  </a:lnTo>
                  <a:close/>
                  <a:moveTo>
                    <a:pt x="282" y="0"/>
                  </a:moveTo>
                  <a:lnTo>
                    <a:pt x="358" y="0"/>
                  </a:lnTo>
                  <a:lnTo>
                    <a:pt x="358" y="380"/>
                  </a:lnTo>
                  <a:lnTo>
                    <a:pt x="367" y="380"/>
                  </a:lnTo>
                  <a:cubicBezTo>
                    <a:pt x="380" y="380"/>
                    <a:pt x="390" y="379"/>
                    <a:pt x="399" y="378"/>
                  </a:cubicBezTo>
                  <a:cubicBezTo>
                    <a:pt x="407" y="377"/>
                    <a:pt x="413" y="374"/>
                    <a:pt x="418" y="370"/>
                  </a:cubicBezTo>
                  <a:cubicBezTo>
                    <a:pt x="423" y="366"/>
                    <a:pt x="427" y="361"/>
                    <a:pt x="430" y="354"/>
                  </a:cubicBezTo>
                  <a:cubicBezTo>
                    <a:pt x="434" y="346"/>
                    <a:pt x="437" y="337"/>
                    <a:pt x="441" y="326"/>
                  </a:cubicBezTo>
                  <a:lnTo>
                    <a:pt x="482" y="326"/>
                  </a:lnTo>
                  <a:cubicBezTo>
                    <a:pt x="481" y="343"/>
                    <a:pt x="480" y="360"/>
                    <a:pt x="479" y="378"/>
                  </a:cubicBezTo>
                  <a:cubicBezTo>
                    <a:pt x="477" y="395"/>
                    <a:pt x="476" y="412"/>
                    <a:pt x="475" y="430"/>
                  </a:cubicBezTo>
                  <a:lnTo>
                    <a:pt x="358" y="430"/>
                  </a:lnTo>
                  <a:lnTo>
                    <a:pt x="358" y="492"/>
                  </a:lnTo>
                  <a:cubicBezTo>
                    <a:pt x="358" y="511"/>
                    <a:pt x="359" y="525"/>
                    <a:pt x="359" y="535"/>
                  </a:cubicBezTo>
                  <a:cubicBezTo>
                    <a:pt x="360" y="546"/>
                    <a:pt x="363" y="553"/>
                    <a:pt x="367" y="559"/>
                  </a:cubicBezTo>
                  <a:cubicBezTo>
                    <a:pt x="371" y="565"/>
                    <a:pt x="376" y="569"/>
                    <a:pt x="384" y="572"/>
                  </a:cubicBezTo>
                  <a:cubicBezTo>
                    <a:pt x="392" y="575"/>
                    <a:pt x="403" y="578"/>
                    <a:pt x="417" y="582"/>
                  </a:cubicBezTo>
                  <a:lnTo>
                    <a:pt x="417" y="611"/>
                  </a:lnTo>
                  <a:lnTo>
                    <a:pt x="211" y="611"/>
                  </a:lnTo>
                  <a:lnTo>
                    <a:pt x="211" y="582"/>
                  </a:lnTo>
                  <a:cubicBezTo>
                    <a:pt x="221" y="580"/>
                    <a:pt x="229" y="577"/>
                    <a:pt x="235" y="575"/>
                  </a:cubicBezTo>
                  <a:cubicBezTo>
                    <a:pt x="242" y="573"/>
                    <a:pt x="248" y="571"/>
                    <a:pt x="252" y="568"/>
                  </a:cubicBezTo>
                  <a:cubicBezTo>
                    <a:pt x="256" y="565"/>
                    <a:pt x="260" y="562"/>
                    <a:pt x="262" y="558"/>
                  </a:cubicBezTo>
                  <a:cubicBezTo>
                    <a:pt x="264" y="555"/>
                    <a:pt x="265" y="550"/>
                    <a:pt x="267" y="545"/>
                  </a:cubicBezTo>
                  <a:cubicBezTo>
                    <a:pt x="268" y="539"/>
                    <a:pt x="268" y="532"/>
                    <a:pt x="268" y="524"/>
                  </a:cubicBezTo>
                  <a:cubicBezTo>
                    <a:pt x="269" y="515"/>
                    <a:pt x="269" y="505"/>
                    <a:pt x="269" y="492"/>
                  </a:cubicBezTo>
                  <a:lnTo>
                    <a:pt x="269" y="430"/>
                  </a:lnTo>
                  <a:lnTo>
                    <a:pt x="0" y="430"/>
                  </a:lnTo>
                  <a:lnTo>
                    <a:pt x="0" y="392"/>
                  </a:lnTo>
                  <a:cubicBezTo>
                    <a:pt x="48" y="327"/>
                    <a:pt x="95" y="261"/>
                    <a:pt x="141" y="196"/>
                  </a:cubicBezTo>
                  <a:cubicBezTo>
                    <a:pt x="188" y="131"/>
                    <a:pt x="235" y="66"/>
                    <a:pt x="28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36" name="Freeform 130">
              <a:extLst>
                <a:ext uri="{FF2B5EF4-FFF2-40B4-BE49-F238E27FC236}">
                  <a16:creationId xmlns:a16="http://schemas.microsoft.com/office/drawing/2014/main" id="{534490D4-4AE7-9850-9785-1989600BB006}"/>
                </a:ext>
              </a:extLst>
            </p:cNvPr>
            <p:cNvSpPr>
              <a:spLocks noEditPoints="1"/>
            </p:cNvSpPr>
            <p:nvPr/>
          </p:nvSpPr>
          <p:spPr bwMode="auto">
            <a:xfrm>
              <a:off x="2520950" y="4760913"/>
              <a:ext cx="153988" cy="68262"/>
            </a:xfrm>
            <a:custGeom>
              <a:avLst/>
              <a:gdLst>
                <a:gd name="T0" fmla="*/ 0 w 97"/>
                <a:gd name="T1" fmla="*/ 33 h 43"/>
                <a:gd name="T2" fmla="*/ 97 w 97"/>
                <a:gd name="T3" fmla="*/ 33 h 43"/>
                <a:gd name="T4" fmla="*/ 97 w 97"/>
                <a:gd name="T5" fmla="*/ 43 h 43"/>
                <a:gd name="T6" fmla="*/ 0 w 97"/>
                <a:gd name="T7" fmla="*/ 43 h 43"/>
                <a:gd name="T8" fmla="*/ 0 w 97"/>
                <a:gd name="T9" fmla="*/ 33 h 43"/>
                <a:gd name="T10" fmla="*/ 0 w 97"/>
                <a:gd name="T11" fmla="*/ 0 h 43"/>
                <a:gd name="T12" fmla="*/ 97 w 97"/>
                <a:gd name="T13" fmla="*/ 0 h 43"/>
                <a:gd name="T14" fmla="*/ 97 w 97"/>
                <a:gd name="T15" fmla="*/ 10 h 43"/>
                <a:gd name="T16" fmla="*/ 0 w 97"/>
                <a:gd name="T17" fmla="*/ 10 h 43"/>
                <a:gd name="T18" fmla="*/ 0 w 97"/>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43">
                  <a:moveTo>
                    <a:pt x="0" y="33"/>
                  </a:moveTo>
                  <a:lnTo>
                    <a:pt x="97" y="33"/>
                  </a:lnTo>
                  <a:lnTo>
                    <a:pt x="97" y="43"/>
                  </a:lnTo>
                  <a:lnTo>
                    <a:pt x="0" y="43"/>
                  </a:lnTo>
                  <a:lnTo>
                    <a:pt x="0" y="33"/>
                  </a:lnTo>
                  <a:close/>
                  <a:moveTo>
                    <a:pt x="0" y="0"/>
                  </a:moveTo>
                  <a:lnTo>
                    <a:pt x="97" y="0"/>
                  </a:lnTo>
                  <a:lnTo>
                    <a:pt x="97"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37" name="Freeform 131">
              <a:extLst>
                <a:ext uri="{FF2B5EF4-FFF2-40B4-BE49-F238E27FC236}">
                  <a16:creationId xmlns:a16="http://schemas.microsoft.com/office/drawing/2014/main" id="{0086AF73-8350-70A1-E5C1-E21EC7856D84}"/>
                </a:ext>
              </a:extLst>
            </p:cNvPr>
            <p:cNvSpPr>
              <a:spLocks/>
            </p:cNvSpPr>
            <p:nvPr/>
          </p:nvSpPr>
          <p:spPr bwMode="auto">
            <a:xfrm>
              <a:off x="2774950" y="4697413"/>
              <a:ext cx="146050" cy="173037"/>
            </a:xfrm>
            <a:custGeom>
              <a:avLst/>
              <a:gdLst>
                <a:gd name="T0" fmla="*/ 7 w 764"/>
                <a:gd name="T1" fmla="*/ 0 h 901"/>
                <a:gd name="T2" fmla="*/ 277 w 764"/>
                <a:gd name="T3" fmla="*/ 0 h 901"/>
                <a:gd name="T4" fmla="*/ 270 w 764"/>
                <a:gd name="T5" fmla="*/ 32 h 901"/>
                <a:gd name="T6" fmla="*/ 225 w 764"/>
                <a:gd name="T7" fmla="*/ 49 h 901"/>
                <a:gd name="T8" fmla="*/ 203 w 764"/>
                <a:gd name="T9" fmla="*/ 87 h 901"/>
                <a:gd name="T10" fmla="*/ 196 w 764"/>
                <a:gd name="T11" fmla="*/ 153 h 901"/>
                <a:gd name="T12" fmla="*/ 198 w 764"/>
                <a:gd name="T13" fmla="*/ 212 h 901"/>
                <a:gd name="T14" fmla="*/ 216 w 764"/>
                <a:gd name="T15" fmla="*/ 689 h 901"/>
                <a:gd name="T16" fmla="*/ 216 w 764"/>
                <a:gd name="T17" fmla="*/ 741 h 901"/>
                <a:gd name="T18" fmla="*/ 223 w 764"/>
                <a:gd name="T19" fmla="*/ 741 h 901"/>
                <a:gd name="T20" fmla="*/ 505 w 764"/>
                <a:gd name="T21" fmla="*/ 232 h 901"/>
                <a:gd name="T22" fmla="*/ 542 w 764"/>
                <a:gd name="T23" fmla="*/ 154 h 901"/>
                <a:gd name="T24" fmla="*/ 555 w 764"/>
                <a:gd name="T25" fmla="*/ 97 h 901"/>
                <a:gd name="T26" fmla="*/ 490 w 764"/>
                <a:gd name="T27" fmla="*/ 32 h 901"/>
                <a:gd name="T28" fmla="*/ 497 w 764"/>
                <a:gd name="T29" fmla="*/ 0 h 901"/>
                <a:gd name="T30" fmla="*/ 764 w 764"/>
                <a:gd name="T31" fmla="*/ 0 h 901"/>
                <a:gd name="T32" fmla="*/ 756 w 764"/>
                <a:gd name="T33" fmla="*/ 32 h 901"/>
                <a:gd name="T34" fmla="*/ 723 w 764"/>
                <a:gd name="T35" fmla="*/ 46 h 901"/>
                <a:gd name="T36" fmla="*/ 687 w 764"/>
                <a:gd name="T37" fmla="*/ 81 h 901"/>
                <a:gd name="T38" fmla="*/ 625 w 764"/>
                <a:gd name="T39" fmla="*/ 178 h 901"/>
                <a:gd name="T40" fmla="*/ 208 w 764"/>
                <a:gd name="T41" fmla="*/ 901 h 901"/>
                <a:gd name="T42" fmla="*/ 121 w 764"/>
                <a:gd name="T43" fmla="*/ 901 h 901"/>
                <a:gd name="T44" fmla="*/ 77 w 764"/>
                <a:gd name="T45" fmla="*/ 174 h 901"/>
                <a:gd name="T46" fmla="*/ 68 w 764"/>
                <a:gd name="T47" fmla="*/ 101 h 901"/>
                <a:gd name="T48" fmla="*/ 46 w 764"/>
                <a:gd name="T49" fmla="*/ 54 h 901"/>
                <a:gd name="T50" fmla="*/ 0 w 764"/>
                <a:gd name="T51" fmla="*/ 32 h 901"/>
                <a:gd name="T52" fmla="*/ 7 w 764"/>
                <a:gd name="T5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901">
                  <a:moveTo>
                    <a:pt x="7" y="0"/>
                  </a:moveTo>
                  <a:lnTo>
                    <a:pt x="277" y="0"/>
                  </a:lnTo>
                  <a:lnTo>
                    <a:pt x="270" y="32"/>
                  </a:lnTo>
                  <a:cubicBezTo>
                    <a:pt x="251" y="34"/>
                    <a:pt x="236" y="40"/>
                    <a:pt x="225" y="49"/>
                  </a:cubicBezTo>
                  <a:cubicBezTo>
                    <a:pt x="214" y="58"/>
                    <a:pt x="207" y="71"/>
                    <a:pt x="203" y="87"/>
                  </a:cubicBezTo>
                  <a:cubicBezTo>
                    <a:pt x="198" y="104"/>
                    <a:pt x="196" y="125"/>
                    <a:pt x="196" y="153"/>
                  </a:cubicBezTo>
                  <a:cubicBezTo>
                    <a:pt x="196" y="159"/>
                    <a:pt x="197" y="179"/>
                    <a:pt x="198" y="212"/>
                  </a:cubicBezTo>
                  <a:lnTo>
                    <a:pt x="216" y="689"/>
                  </a:lnTo>
                  <a:lnTo>
                    <a:pt x="216" y="741"/>
                  </a:lnTo>
                  <a:lnTo>
                    <a:pt x="223" y="741"/>
                  </a:lnTo>
                  <a:lnTo>
                    <a:pt x="505" y="232"/>
                  </a:lnTo>
                  <a:cubicBezTo>
                    <a:pt x="522" y="202"/>
                    <a:pt x="534" y="176"/>
                    <a:pt x="542" y="154"/>
                  </a:cubicBezTo>
                  <a:cubicBezTo>
                    <a:pt x="551" y="133"/>
                    <a:pt x="555" y="114"/>
                    <a:pt x="555" y="97"/>
                  </a:cubicBezTo>
                  <a:cubicBezTo>
                    <a:pt x="555" y="61"/>
                    <a:pt x="533" y="39"/>
                    <a:pt x="490" y="32"/>
                  </a:cubicBezTo>
                  <a:lnTo>
                    <a:pt x="497" y="0"/>
                  </a:lnTo>
                  <a:lnTo>
                    <a:pt x="764" y="0"/>
                  </a:lnTo>
                  <a:lnTo>
                    <a:pt x="756" y="32"/>
                  </a:lnTo>
                  <a:cubicBezTo>
                    <a:pt x="745" y="34"/>
                    <a:pt x="733" y="38"/>
                    <a:pt x="723" y="46"/>
                  </a:cubicBezTo>
                  <a:cubicBezTo>
                    <a:pt x="712" y="53"/>
                    <a:pt x="700" y="65"/>
                    <a:pt x="687" y="81"/>
                  </a:cubicBezTo>
                  <a:cubicBezTo>
                    <a:pt x="674" y="98"/>
                    <a:pt x="653" y="130"/>
                    <a:pt x="625" y="178"/>
                  </a:cubicBezTo>
                  <a:lnTo>
                    <a:pt x="208" y="901"/>
                  </a:lnTo>
                  <a:lnTo>
                    <a:pt x="121" y="901"/>
                  </a:lnTo>
                  <a:lnTo>
                    <a:pt x="77" y="174"/>
                  </a:lnTo>
                  <a:cubicBezTo>
                    <a:pt x="76" y="145"/>
                    <a:pt x="72" y="121"/>
                    <a:pt x="68" y="101"/>
                  </a:cubicBezTo>
                  <a:cubicBezTo>
                    <a:pt x="63" y="81"/>
                    <a:pt x="56" y="65"/>
                    <a:pt x="46" y="54"/>
                  </a:cubicBezTo>
                  <a:cubicBezTo>
                    <a:pt x="37" y="42"/>
                    <a:pt x="21" y="35"/>
                    <a:pt x="0" y="32"/>
                  </a:cubicBez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38" name="Freeform 132">
              <a:extLst>
                <a:ext uri="{FF2B5EF4-FFF2-40B4-BE49-F238E27FC236}">
                  <a16:creationId xmlns:a16="http://schemas.microsoft.com/office/drawing/2014/main" id="{F6711A8D-D71D-BC2B-6A56-889FEFB41257}"/>
                </a:ext>
              </a:extLst>
            </p:cNvPr>
            <p:cNvSpPr>
              <a:spLocks noEditPoints="1"/>
            </p:cNvSpPr>
            <p:nvPr/>
          </p:nvSpPr>
          <p:spPr bwMode="auto">
            <a:xfrm>
              <a:off x="2897188" y="4794250"/>
              <a:ext cx="63500" cy="125412"/>
            </a:xfrm>
            <a:custGeom>
              <a:avLst/>
              <a:gdLst>
                <a:gd name="T0" fmla="*/ 92 w 332"/>
                <a:gd name="T1" fmla="*/ 547 h 658"/>
                <a:gd name="T2" fmla="*/ 187 w 332"/>
                <a:gd name="T3" fmla="*/ 547 h 658"/>
                <a:gd name="T4" fmla="*/ 187 w 332"/>
                <a:gd name="T5" fmla="*/ 658 h 658"/>
                <a:gd name="T6" fmla="*/ 92 w 332"/>
                <a:gd name="T7" fmla="*/ 658 h 658"/>
                <a:gd name="T8" fmla="*/ 92 w 332"/>
                <a:gd name="T9" fmla="*/ 547 h 658"/>
                <a:gd name="T10" fmla="*/ 166 w 332"/>
                <a:gd name="T11" fmla="*/ 0 h 658"/>
                <a:gd name="T12" fmla="*/ 261 w 332"/>
                <a:gd name="T13" fmla="*/ 17 h 658"/>
                <a:gd name="T14" fmla="*/ 315 w 332"/>
                <a:gd name="T15" fmla="*/ 63 h 658"/>
                <a:gd name="T16" fmla="*/ 332 w 332"/>
                <a:gd name="T17" fmla="*/ 132 h 658"/>
                <a:gd name="T18" fmla="*/ 329 w 332"/>
                <a:gd name="T19" fmla="*/ 167 h 658"/>
                <a:gd name="T20" fmla="*/ 318 w 332"/>
                <a:gd name="T21" fmla="*/ 200 h 658"/>
                <a:gd name="T22" fmla="*/ 300 w 332"/>
                <a:gd name="T23" fmla="*/ 232 h 658"/>
                <a:gd name="T24" fmla="*/ 275 w 332"/>
                <a:gd name="T25" fmla="*/ 265 h 658"/>
                <a:gd name="T26" fmla="*/ 228 w 332"/>
                <a:gd name="T27" fmla="*/ 321 h 658"/>
                <a:gd name="T28" fmla="*/ 191 w 332"/>
                <a:gd name="T29" fmla="*/ 369 h 658"/>
                <a:gd name="T30" fmla="*/ 175 w 332"/>
                <a:gd name="T31" fmla="*/ 403 h 658"/>
                <a:gd name="T32" fmla="*/ 170 w 332"/>
                <a:gd name="T33" fmla="*/ 447 h 658"/>
                <a:gd name="T34" fmla="*/ 170 w 332"/>
                <a:gd name="T35" fmla="*/ 459 h 658"/>
                <a:gd name="T36" fmla="*/ 106 w 332"/>
                <a:gd name="T37" fmla="*/ 459 h 658"/>
                <a:gd name="T38" fmla="*/ 106 w 332"/>
                <a:gd name="T39" fmla="*/ 443 h 658"/>
                <a:gd name="T40" fmla="*/ 109 w 332"/>
                <a:gd name="T41" fmla="*/ 412 h 658"/>
                <a:gd name="T42" fmla="*/ 117 w 332"/>
                <a:gd name="T43" fmla="*/ 386 h 658"/>
                <a:gd name="T44" fmla="*/ 136 w 332"/>
                <a:gd name="T45" fmla="*/ 354 h 658"/>
                <a:gd name="T46" fmla="*/ 172 w 332"/>
                <a:gd name="T47" fmla="*/ 306 h 658"/>
                <a:gd name="T48" fmla="*/ 211 w 332"/>
                <a:gd name="T49" fmla="*/ 249 h 658"/>
                <a:gd name="T50" fmla="*/ 230 w 332"/>
                <a:gd name="T51" fmla="*/ 204 h 658"/>
                <a:gd name="T52" fmla="*/ 236 w 332"/>
                <a:gd name="T53" fmla="*/ 151 h 658"/>
                <a:gd name="T54" fmla="*/ 226 w 332"/>
                <a:gd name="T55" fmla="*/ 89 h 658"/>
                <a:gd name="T56" fmla="*/ 198 w 332"/>
                <a:gd name="T57" fmla="*/ 50 h 658"/>
                <a:gd name="T58" fmla="*/ 156 w 332"/>
                <a:gd name="T59" fmla="*/ 38 h 658"/>
                <a:gd name="T60" fmla="*/ 96 w 332"/>
                <a:gd name="T61" fmla="*/ 60 h 658"/>
                <a:gd name="T62" fmla="*/ 64 w 332"/>
                <a:gd name="T63" fmla="*/ 127 h 658"/>
                <a:gd name="T64" fmla="*/ 0 w 332"/>
                <a:gd name="T65" fmla="*/ 127 h 658"/>
                <a:gd name="T66" fmla="*/ 0 w 332"/>
                <a:gd name="T67" fmla="*/ 49 h 658"/>
                <a:gd name="T68" fmla="*/ 92 w 332"/>
                <a:gd name="T69" fmla="*/ 10 h 658"/>
                <a:gd name="T70" fmla="*/ 166 w 332"/>
                <a:gd name="T7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658">
                  <a:moveTo>
                    <a:pt x="92" y="547"/>
                  </a:moveTo>
                  <a:lnTo>
                    <a:pt x="187" y="547"/>
                  </a:lnTo>
                  <a:lnTo>
                    <a:pt x="187" y="658"/>
                  </a:lnTo>
                  <a:lnTo>
                    <a:pt x="92" y="658"/>
                  </a:lnTo>
                  <a:lnTo>
                    <a:pt x="92" y="547"/>
                  </a:lnTo>
                  <a:close/>
                  <a:moveTo>
                    <a:pt x="166" y="0"/>
                  </a:moveTo>
                  <a:cubicBezTo>
                    <a:pt x="205" y="0"/>
                    <a:pt x="236" y="5"/>
                    <a:pt x="261" y="17"/>
                  </a:cubicBezTo>
                  <a:cubicBezTo>
                    <a:pt x="286" y="28"/>
                    <a:pt x="304" y="44"/>
                    <a:pt x="315" y="63"/>
                  </a:cubicBezTo>
                  <a:cubicBezTo>
                    <a:pt x="327" y="83"/>
                    <a:pt x="332" y="106"/>
                    <a:pt x="332" y="132"/>
                  </a:cubicBezTo>
                  <a:cubicBezTo>
                    <a:pt x="332" y="145"/>
                    <a:pt x="331" y="157"/>
                    <a:pt x="329" y="167"/>
                  </a:cubicBezTo>
                  <a:cubicBezTo>
                    <a:pt x="326" y="178"/>
                    <a:pt x="323" y="189"/>
                    <a:pt x="318" y="200"/>
                  </a:cubicBezTo>
                  <a:cubicBezTo>
                    <a:pt x="313" y="210"/>
                    <a:pt x="307" y="221"/>
                    <a:pt x="300" y="232"/>
                  </a:cubicBezTo>
                  <a:cubicBezTo>
                    <a:pt x="293" y="243"/>
                    <a:pt x="284" y="254"/>
                    <a:pt x="275" y="265"/>
                  </a:cubicBezTo>
                  <a:cubicBezTo>
                    <a:pt x="266" y="276"/>
                    <a:pt x="250" y="295"/>
                    <a:pt x="228" y="321"/>
                  </a:cubicBezTo>
                  <a:cubicBezTo>
                    <a:pt x="211" y="341"/>
                    <a:pt x="199" y="357"/>
                    <a:pt x="191" y="369"/>
                  </a:cubicBezTo>
                  <a:cubicBezTo>
                    <a:pt x="184" y="381"/>
                    <a:pt x="178" y="392"/>
                    <a:pt x="175" y="403"/>
                  </a:cubicBezTo>
                  <a:cubicBezTo>
                    <a:pt x="172" y="415"/>
                    <a:pt x="170" y="429"/>
                    <a:pt x="170" y="447"/>
                  </a:cubicBezTo>
                  <a:lnTo>
                    <a:pt x="170" y="459"/>
                  </a:lnTo>
                  <a:lnTo>
                    <a:pt x="106" y="459"/>
                  </a:lnTo>
                  <a:lnTo>
                    <a:pt x="106" y="443"/>
                  </a:lnTo>
                  <a:cubicBezTo>
                    <a:pt x="106" y="430"/>
                    <a:pt x="107" y="420"/>
                    <a:pt x="109" y="412"/>
                  </a:cubicBezTo>
                  <a:cubicBezTo>
                    <a:pt x="110" y="404"/>
                    <a:pt x="113" y="395"/>
                    <a:pt x="117" y="386"/>
                  </a:cubicBezTo>
                  <a:cubicBezTo>
                    <a:pt x="121" y="377"/>
                    <a:pt x="127" y="366"/>
                    <a:pt x="136" y="354"/>
                  </a:cubicBezTo>
                  <a:cubicBezTo>
                    <a:pt x="144" y="342"/>
                    <a:pt x="156" y="326"/>
                    <a:pt x="172" y="306"/>
                  </a:cubicBezTo>
                  <a:cubicBezTo>
                    <a:pt x="190" y="283"/>
                    <a:pt x="203" y="264"/>
                    <a:pt x="211" y="249"/>
                  </a:cubicBezTo>
                  <a:cubicBezTo>
                    <a:pt x="220" y="235"/>
                    <a:pt x="226" y="219"/>
                    <a:pt x="230" y="204"/>
                  </a:cubicBezTo>
                  <a:cubicBezTo>
                    <a:pt x="234" y="188"/>
                    <a:pt x="236" y="170"/>
                    <a:pt x="236" y="151"/>
                  </a:cubicBezTo>
                  <a:cubicBezTo>
                    <a:pt x="236" y="127"/>
                    <a:pt x="233" y="106"/>
                    <a:pt x="226" y="89"/>
                  </a:cubicBezTo>
                  <a:cubicBezTo>
                    <a:pt x="219" y="72"/>
                    <a:pt x="210" y="59"/>
                    <a:pt x="198" y="50"/>
                  </a:cubicBezTo>
                  <a:cubicBezTo>
                    <a:pt x="186" y="42"/>
                    <a:pt x="172" y="38"/>
                    <a:pt x="156" y="38"/>
                  </a:cubicBezTo>
                  <a:cubicBezTo>
                    <a:pt x="131" y="38"/>
                    <a:pt x="111" y="45"/>
                    <a:pt x="96" y="60"/>
                  </a:cubicBezTo>
                  <a:cubicBezTo>
                    <a:pt x="81" y="75"/>
                    <a:pt x="70" y="97"/>
                    <a:pt x="64" y="127"/>
                  </a:cubicBezTo>
                  <a:lnTo>
                    <a:pt x="0" y="127"/>
                  </a:lnTo>
                  <a:lnTo>
                    <a:pt x="0" y="49"/>
                  </a:lnTo>
                  <a:cubicBezTo>
                    <a:pt x="36" y="31"/>
                    <a:pt x="67" y="18"/>
                    <a:pt x="92" y="10"/>
                  </a:cubicBezTo>
                  <a:cubicBezTo>
                    <a:pt x="117" y="3"/>
                    <a:pt x="142" y="0"/>
                    <a:pt x="16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39" name="Rectangle 133">
              <a:extLst>
                <a:ext uri="{FF2B5EF4-FFF2-40B4-BE49-F238E27FC236}">
                  <a16:creationId xmlns:a16="http://schemas.microsoft.com/office/drawing/2014/main" id="{A1B9E410-AF88-08C9-68EA-4022D05E11DA}"/>
                </a:ext>
              </a:extLst>
            </p:cNvPr>
            <p:cNvSpPr>
              <a:spLocks noChangeArrowheads="1"/>
            </p:cNvSpPr>
            <p:nvPr/>
          </p:nvSpPr>
          <p:spPr bwMode="auto">
            <a:xfrm>
              <a:off x="3048000" y="4838700"/>
              <a:ext cx="25400"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40" name="Freeform 134">
              <a:extLst>
                <a:ext uri="{FF2B5EF4-FFF2-40B4-BE49-F238E27FC236}">
                  <a16:creationId xmlns:a16="http://schemas.microsoft.com/office/drawing/2014/main" id="{36650C75-5E74-82BC-7504-0497CBFD1F34}"/>
                </a:ext>
              </a:extLst>
            </p:cNvPr>
            <p:cNvSpPr>
              <a:spLocks/>
            </p:cNvSpPr>
            <p:nvPr/>
          </p:nvSpPr>
          <p:spPr bwMode="auto">
            <a:xfrm>
              <a:off x="3198813" y="4708525"/>
              <a:ext cx="104775" cy="158750"/>
            </a:xfrm>
            <a:custGeom>
              <a:avLst/>
              <a:gdLst>
                <a:gd name="T0" fmla="*/ 0 w 66"/>
                <a:gd name="T1" fmla="*/ 0 h 100"/>
                <a:gd name="T2" fmla="*/ 66 w 66"/>
                <a:gd name="T3" fmla="*/ 0 h 100"/>
                <a:gd name="T4" fmla="*/ 66 w 66"/>
                <a:gd name="T5" fmla="*/ 100 h 100"/>
                <a:gd name="T6" fmla="*/ 0 w 66"/>
                <a:gd name="T7" fmla="*/ 100 h 100"/>
                <a:gd name="T8" fmla="*/ 0 w 66"/>
                <a:gd name="T9" fmla="*/ 89 h 100"/>
                <a:gd name="T10" fmla="*/ 54 w 66"/>
                <a:gd name="T11" fmla="*/ 89 h 100"/>
                <a:gd name="T12" fmla="*/ 54 w 66"/>
                <a:gd name="T13" fmla="*/ 54 h 100"/>
                <a:gd name="T14" fmla="*/ 1 w 66"/>
                <a:gd name="T15" fmla="*/ 54 h 100"/>
                <a:gd name="T16" fmla="*/ 1 w 66"/>
                <a:gd name="T17" fmla="*/ 43 h 100"/>
                <a:gd name="T18" fmla="*/ 54 w 66"/>
                <a:gd name="T19" fmla="*/ 43 h 100"/>
                <a:gd name="T20" fmla="*/ 54 w 66"/>
                <a:gd name="T21" fmla="*/ 11 h 100"/>
                <a:gd name="T22" fmla="*/ 0 w 66"/>
                <a:gd name="T23" fmla="*/ 11 h 100"/>
                <a:gd name="T24" fmla="*/ 0 w 6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0">
                  <a:moveTo>
                    <a:pt x="0" y="0"/>
                  </a:moveTo>
                  <a:lnTo>
                    <a:pt x="66" y="0"/>
                  </a:lnTo>
                  <a:lnTo>
                    <a:pt x="66" y="100"/>
                  </a:lnTo>
                  <a:lnTo>
                    <a:pt x="0" y="100"/>
                  </a:lnTo>
                  <a:lnTo>
                    <a:pt x="0" y="89"/>
                  </a:lnTo>
                  <a:lnTo>
                    <a:pt x="54" y="89"/>
                  </a:lnTo>
                  <a:lnTo>
                    <a:pt x="54" y="54"/>
                  </a:lnTo>
                  <a:lnTo>
                    <a:pt x="1" y="54"/>
                  </a:lnTo>
                  <a:lnTo>
                    <a:pt x="1" y="43"/>
                  </a:lnTo>
                  <a:lnTo>
                    <a:pt x="54" y="43"/>
                  </a:lnTo>
                  <a:lnTo>
                    <a:pt x="54" y="11"/>
                  </a:lnTo>
                  <a:lnTo>
                    <a:pt x="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41" name="Freeform 135">
              <a:extLst>
                <a:ext uri="{FF2B5EF4-FFF2-40B4-BE49-F238E27FC236}">
                  <a16:creationId xmlns:a16="http://schemas.microsoft.com/office/drawing/2014/main" id="{5B5CDBBE-488E-90E5-91CF-05BFCE23A360}"/>
                </a:ext>
              </a:extLst>
            </p:cNvPr>
            <p:cNvSpPr>
              <a:spLocks/>
            </p:cNvSpPr>
            <p:nvPr/>
          </p:nvSpPr>
          <p:spPr bwMode="auto">
            <a:xfrm>
              <a:off x="3328988" y="4697413"/>
              <a:ext cx="165100" cy="169862"/>
            </a:xfrm>
            <a:custGeom>
              <a:avLst/>
              <a:gdLst>
                <a:gd name="T0" fmla="*/ 197 w 866"/>
                <a:gd name="T1" fmla="*/ 0 h 891"/>
                <a:gd name="T2" fmla="*/ 461 w 866"/>
                <a:gd name="T3" fmla="*/ 0 h 891"/>
                <a:gd name="T4" fmla="*/ 453 w 866"/>
                <a:gd name="T5" fmla="*/ 32 h 891"/>
                <a:gd name="T6" fmla="*/ 409 w 866"/>
                <a:gd name="T7" fmla="*/ 51 h 891"/>
                <a:gd name="T8" fmla="*/ 392 w 866"/>
                <a:gd name="T9" fmla="*/ 94 h 891"/>
                <a:gd name="T10" fmla="*/ 414 w 866"/>
                <a:gd name="T11" fmla="*/ 199 h 891"/>
                <a:gd name="T12" fmla="*/ 468 w 866"/>
                <a:gd name="T13" fmla="*/ 357 h 891"/>
                <a:gd name="T14" fmla="*/ 588 w 866"/>
                <a:gd name="T15" fmla="*/ 204 h 891"/>
                <a:gd name="T16" fmla="*/ 632 w 866"/>
                <a:gd name="T17" fmla="*/ 147 h 891"/>
                <a:gd name="T18" fmla="*/ 655 w 866"/>
                <a:gd name="T19" fmla="*/ 107 h 891"/>
                <a:gd name="T20" fmla="*/ 662 w 866"/>
                <a:gd name="T21" fmla="*/ 77 h 891"/>
                <a:gd name="T22" fmla="*/ 651 w 866"/>
                <a:gd name="T23" fmla="*/ 47 h 891"/>
                <a:gd name="T24" fmla="*/ 615 w 866"/>
                <a:gd name="T25" fmla="*/ 32 h 891"/>
                <a:gd name="T26" fmla="*/ 622 w 866"/>
                <a:gd name="T27" fmla="*/ 0 h 891"/>
                <a:gd name="T28" fmla="*/ 866 w 866"/>
                <a:gd name="T29" fmla="*/ 0 h 891"/>
                <a:gd name="T30" fmla="*/ 859 w 866"/>
                <a:gd name="T31" fmla="*/ 32 h 891"/>
                <a:gd name="T32" fmla="*/ 822 w 866"/>
                <a:gd name="T33" fmla="*/ 51 h 891"/>
                <a:gd name="T34" fmla="*/ 781 w 866"/>
                <a:gd name="T35" fmla="*/ 90 h 891"/>
                <a:gd name="T36" fmla="*/ 692 w 866"/>
                <a:gd name="T37" fmla="*/ 193 h 891"/>
                <a:gd name="T38" fmla="*/ 498 w 866"/>
                <a:gd name="T39" fmla="*/ 426 h 891"/>
                <a:gd name="T40" fmla="*/ 593 w 866"/>
                <a:gd name="T41" fmla="*/ 690 h 891"/>
                <a:gd name="T42" fmla="*/ 628 w 866"/>
                <a:gd name="T43" fmla="*/ 782 h 891"/>
                <a:gd name="T44" fmla="*/ 652 w 866"/>
                <a:gd name="T45" fmla="*/ 829 h 891"/>
                <a:gd name="T46" fmla="*/ 670 w 866"/>
                <a:gd name="T47" fmla="*/ 846 h 891"/>
                <a:gd name="T48" fmla="*/ 701 w 866"/>
                <a:gd name="T49" fmla="*/ 859 h 891"/>
                <a:gd name="T50" fmla="*/ 694 w 866"/>
                <a:gd name="T51" fmla="*/ 891 h 891"/>
                <a:gd name="T52" fmla="*/ 431 w 866"/>
                <a:gd name="T53" fmla="*/ 891 h 891"/>
                <a:gd name="T54" fmla="*/ 437 w 866"/>
                <a:gd name="T55" fmla="*/ 859 h 891"/>
                <a:gd name="T56" fmla="*/ 483 w 866"/>
                <a:gd name="T57" fmla="*/ 838 h 891"/>
                <a:gd name="T58" fmla="*/ 499 w 866"/>
                <a:gd name="T59" fmla="*/ 797 h 891"/>
                <a:gd name="T60" fmla="*/ 483 w 866"/>
                <a:gd name="T61" fmla="*/ 711 h 891"/>
                <a:gd name="T62" fmla="*/ 416 w 866"/>
                <a:gd name="T63" fmla="*/ 512 h 891"/>
                <a:gd name="T64" fmla="*/ 267 w 866"/>
                <a:gd name="T65" fmla="*/ 698 h 891"/>
                <a:gd name="T66" fmla="*/ 219 w 866"/>
                <a:gd name="T67" fmla="*/ 766 h 891"/>
                <a:gd name="T68" fmla="*/ 204 w 866"/>
                <a:gd name="T69" fmla="*/ 812 h 891"/>
                <a:gd name="T70" fmla="*/ 216 w 866"/>
                <a:gd name="T71" fmla="*/ 847 h 891"/>
                <a:gd name="T72" fmla="*/ 250 w 866"/>
                <a:gd name="T73" fmla="*/ 859 h 891"/>
                <a:gd name="T74" fmla="*/ 243 w 866"/>
                <a:gd name="T75" fmla="*/ 891 h 891"/>
                <a:gd name="T76" fmla="*/ 0 w 866"/>
                <a:gd name="T77" fmla="*/ 891 h 891"/>
                <a:gd name="T78" fmla="*/ 7 w 866"/>
                <a:gd name="T79" fmla="*/ 859 h 891"/>
                <a:gd name="T80" fmla="*/ 43 w 866"/>
                <a:gd name="T81" fmla="*/ 840 h 891"/>
                <a:gd name="T82" fmla="*/ 86 w 866"/>
                <a:gd name="T83" fmla="*/ 798 h 891"/>
                <a:gd name="T84" fmla="*/ 179 w 866"/>
                <a:gd name="T85" fmla="*/ 690 h 891"/>
                <a:gd name="T86" fmla="*/ 386 w 866"/>
                <a:gd name="T87" fmla="*/ 444 h 891"/>
                <a:gd name="T88" fmla="*/ 289 w 866"/>
                <a:gd name="T89" fmla="*/ 176 h 891"/>
                <a:gd name="T90" fmla="*/ 251 w 866"/>
                <a:gd name="T91" fmla="*/ 83 h 891"/>
                <a:gd name="T92" fmla="*/ 224 w 866"/>
                <a:gd name="T93" fmla="*/ 47 h 891"/>
                <a:gd name="T94" fmla="*/ 190 w 866"/>
                <a:gd name="T95" fmla="*/ 32 h 891"/>
                <a:gd name="T96" fmla="*/ 197 w 866"/>
                <a:gd name="T9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1">
                  <a:moveTo>
                    <a:pt x="197" y="0"/>
                  </a:moveTo>
                  <a:lnTo>
                    <a:pt x="461" y="0"/>
                  </a:lnTo>
                  <a:lnTo>
                    <a:pt x="453" y="32"/>
                  </a:lnTo>
                  <a:cubicBezTo>
                    <a:pt x="435" y="35"/>
                    <a:pt x="420" y="42"/>
                    <a:pt x="409" y="51"/>
                  </a:cubicBezTo>
                  <a:cubicBezTo>
                    <a:pt x="398" y="61"/>
                    <a:pt x="392" y="75"/>
                    <a:pt x="392" y="94"/>
                  </a:cubicBezTo>
                  <a:cubicBezTo>
                    <a:pt x="392" y="122"/>
                    <a:pt x="399" y="157"/>
                    <a:pt x="414" y="199"/>
                  </a:cubicBezTo>
                  <a:lnTo>
                    <a:pt x="468" y="357"/>
                  </a:lnTo>
                  <a:lnTo>
                    <a:pt x="588" y="204"/>
                  </a:lnTo>
                  <a:cubicBezTo>
                    <a:pt x="607" y="181"/>
                    <a:pt x="622" y="162"/>
                    <a:pt x="632" y="147"/>
                  </a:cubicBezTo>
                  <a:cubicBezTo>
                    <a:pt x="643" y="132"/>
                    <a:pt x="650" y="118"/>
                    <a:pt x="655" y="107"/>
                  </a:cubicBezTo>
                  <a:cubicBezTo>
                    <a:pt x="659" y="95"/>
                    <a:pt x="662" y="85"/>
                    <a:pt x="662" y="77"/>
                  </a:cubicBezTo>
                  <a:cubicBezTo>
                    <a:pt x="662" y="65"/>
                    <a:pt x="658" y="55"/>
                    <a:pt x="651" y="47"/>
                  </a:cubicBezTo>
                  <a:cubicBezTo>
                    <a:pt x="644" y="38"/>
                    <a:pt x="632" y="33"/>
                    <a:pt x="615" y="32"/>
                  </a:cubicBezTo>
                  <a:lnTo>
                    <a:pt x="622" y="0"/>
                  </a:lnTo>
                  <a:lnTo>
                    <a:pt x="866" y="0"/>
                  </a:lnTo>
                  <a:lnTo>
                    <a:pt x="859" y="32"/>
                  </a:lnTo>
                  <a:cubicBezTo>
                    <a:pt x="845" y="36"/>
                    <a:pt x="833" y="42"/>
                    <a:pt x="822" y="51"/>
                  </a:cubicBezTo>
                  <a:cubicBezTo>
                    <a:pt x="810" y="60"/>
                    <a:pt x="796" y="73"/>
                    <a:pt x="781" y="90"/>
                  </a:cubicBezTo>
                  <a:cubicBezTo>
                    <a:pt x="765" y="108"/>
                    <a:pt x="735" y="142"/>
                    <a:pt x="692" y="193"/>
                  </a:cubicBezTo>
                  <a:lnTo>
                    <a:pt x="498" y="426"/>
                  </a:lnTo>
                  <a:lnTo>
                    <a:pt x="593" y="690"/>
                  </a:lnTo>
                  <a:cubicBezTo>
                    <a:pt x="607" y="730"/>
                    <a:pt x="619" y="761"/>
                    <a:pt x="628" y="782"/>
                  </a:cubicBezTo>
                  <a:cubicBezTo>
                    <a:pt x="637" y="803"/>
                    <a:pt x="645" y="819"/>
                    <a:pt x="652" y="829"/>
                  </a:cubicBezTo>
                  <a:cubicBezTo>
                    <a:pt x="658" y="836"/>
                    <a:pt x="664" y="842"/>
                    <a:pt x="670" y="846"/>
                  </a:cubicBezTo>
                  <a:cubicBezTo>
                    <a:pt x="676" y="850"/>
                    <a:pt x="686" y="854"/>
                    <a:pt x="701" y="859"/>
                  </a:cubicBezTo>
                  <a:lnTo>
                    <a:pt x="694" y="891"/>
                  </a:lnTo>
                  <a:lnTo>
                    <a:pt x="431" y="891"/>
                  </a:lnTo>
                  <a:lnTo>
                    <a:pt x="437" y="859"/>
                  </a:lnTo>
                  <a:cubicBezTo>
                    <a:pt x="457" y="856"/>
                    <a:pt x="472" y="849"/>
                    <a:pt x="483" y="838"/>
                  </a:cubicBezTo>
                  <a:cubicBezTo>
                    <a:pt x="494" y="827"/>
                    <a:pt x="499" y="814"/>
                    <a:pt x="499" y="797"/>
                  </a:cubicBezTo>
                  <a:cubicBezTo>
                    <a:pt x="499" y="771"/>
                    <a:pt x="494" y="743"/>
                    <a:pt x="483" y="711"/>
                  </a:cubicBezTo>
                  <a:lnTo>
                    <a:pt x="416" y="512"/>
                  </a:lnTo>
                  <a:lnTo>
                    <a:pt x="267" y="698"/>
                  </a:lnTo>
                  <a:cubicBezTo>
                    <a:pt x="245" y="726"/>
                    <a:pt x="229" y="749"/>
                    <a:pt x="219" y="766"/>
                  </a:cubicBezTo>
                  <a:cubicBezTo>
                    <a:pt x="209" y="784"/>
                    <a:pt x="204" y="799"/>
                    <a:pt x="204" y="812"/>
                  </a:cubicBezTo>
                  <a:cubicBezTo>
                    <a:pt x="204" y="829"/>
                    <a:pt x="208" y="840"/>
                    <a:pt x="216" y="847"/>
                  </a:cubicBezTo>
                  <a:cubicBezTo>
                    <a:pt x="224" y="853"/>
                    <a:pt x="235" y="857"/>
                    <a:pt x="250" y="859"/>
                  </a:cubicBezTo>
                  <a:lnTo>
                    <a:pt x="243" y="891"/>
                  </a:lnTo>
                  <a:lnTo>
                    <a:pt x="0" y="891"/>
                  </a:lnTo>
                  <a:lnTo>
                    <a:pt x="7" y="859"/>
                  </a:lnTo>
                  <a:cubicBezTo>
                    <a:pt x="20" y="854"/>
                    <a:pt x="32" y="848"/>
                    <a:pt x="43" y="840"/>
                  </a:cubicBezTo>
                  <a:cubicBezTo>
                    <a:pt x="55" y="831"/>
                    <a:pt x="69" y="817"/>
                    <a:pt x="86" y="798"/>
                  </a:cubicBezTo>
                  <a:cubicBezTo>
                    <a:pt x="104" y="778"/>
                    <a:pt x="135" y="742"/>
                    <a:pt x="179" y="690"/>
                  </a:cubicBezTo>
                  <a:lnTo>
                    <a:pt x="386" y="444"/>
                  </a:lnTo>
                  <a:lnTo>
                    <a:pt x="289" y="176"/>
                  </a:lnTo>
                  <a:cubicBezTo>
                    <a:pt x="273" y="131"/>
                    <a:pt x="260" y="100"/>
                    <a:pt x="251" y="83"/>
                  </a:cubicBezTo>
                  <a:cubicBezTo>
                    <a:pt x="242" y="66"/>
                    <a:pt x="233" y="53"/>
                    <a:pt x="224" y="47"/>
                  </a:cubicBezTo>
                  <a:cubicBezTo>
                    <a:pt x="215" y="40"/>
                    <a:pt x="204" y="35"/>
                    <a:pt x="190" y="32"/>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42" name="Freeform 136">
              <a:extLst>
                <a:ext uri="{FF2B5EF4-FFF2-40B4-BE49-F238E27FC236}">
                  <a16:creationId xmlns:a16="http://schemas.microsoft.com/office/drawing/2014/main" id="{D2D5E6E1-CB60-47DD-B2BD-3949353B9364}"/>
                </a:ext>
              </a:extLst>
            </p:cNvPr>
            <p:cNvSpPr>
              <a:spLocks/>
            </p:cNvSpPr>
            <p:nvPr/>
          </p:nvSpPr>
          <p:spPr bwMode="auto">
            <a:xfrm>
              <a:off x="3495675" y="4802188"/>
              <a:ext cx="77788" cy="117475"/>
            </a:xfrm>
            <a:custGeom>
              <a:avLst/>
              <a:gdLst>
                <a:gd name="T0" fmla="*/ 234 w 404"/>
                <a:gd name="T1" fmla="*/ 0 h 614"/>
                <a:gd name="T2" fmla="*/ 263 w 404"/>
                <a:gd name="T3" fmla="*/ 0 h 614"/>
                <a:gd name="T4" fmla="*/ 262 w 404"/>
                <a:gd name="T5" fmla="*/ 47 h 614"/>
                <a:gd name="T6" fmla="*/ 261 w 404"/>
                <a:gd name="T7" fmla="*/ 87 h 614"/>
                <a:gd name="T8" fmla="*/ 261 w 404"/>
                <a:gd name="T9" fmla="*/ 126 h 614"/>
                <a:gd name="T10" fmla="*/ 261 w 404"/>
                <a:gd name="T11" fmla="*/ 488 h 614"/>
                <a:gd name="T12" fmla="*/ 262 w 404"/>
                <a:gd name="T13" fmla="*/ 513 h 614"/>
                <a:gd name="T14" fmla="*/ 265 w 404"/>
                <a:gd name="T15" fmla="*/ 531 h 614"/>
                <a:gd name="T16" fmla="*/ 271 w 404"/>
                <a:gd name="T17" fmla="*/ 544 h 614"/>
                <a:gd name="T18" fmla="*/ 279 w 404"/>
                <a:gd name="T19" fmla="*/ 553 h 614"/>
                <a:gd name="T20" fmla="*/ 294 w 404"/>
                <a:gd name="T21" fmla="*/ 562 h 614"/>
                <a:gd name="T22" fmla="*/ 319 w 404"/>
                <a:gd name="T23" fmla="*/ 567 h 614"/>
                <a:gd name="T24" fmla="*/ 354 w 404"/>
                <a:gd name="T25" fmla="*/ 571 h 614"/>
                <a:gd name="T26" fmla="*/ 404 w 404"/>
                <a:gd name="T27" fmla="*/ 572 h 614"/>
                <a:gd name="T28" fmla="*/ 404 w 404"/>
                <a:gd name="T29" fmla="*/ 614 h 614"/>
                <a:gd name="T30" fmla="*/ 26 w 404"/>
                <a:gd name="T31" fmla="*/ 614 h 614"/>
                <a:gd name="T32" fmla="*/ 26 w 404"/>
                <a:gd name="T33" fmla="*/ 572 h 614"/>
                <a:gd name="T34" fmla="*/ 74 w 404"/>
                <a:gd name="T35" fmla="*/ 570 h 614"/>
                <a:gd name="T36" fmla="*/ 107 w 404"/>
                <a:gd name="T37" fmla="*/ 567 h 614"/>
                <a:gd name="T38" fmla="*/ 129 w 404"/>
                <a:gd name="T39" fmla="*/ 562 h 614"/>
                <a:gd name="T40" fmla="*/ 144 w 404"/>
                <a:gd name="T41" fmla="*/ 555 h 614"/>
                <a:gd name="T42" fmla="*/ 155 w 404"/>
                <a:gd name="T43" fmla="*/ 546 h 614"/>
                <a:gd name="T44" fmla="*/ 163 w 404"/>
                <a:gd name="T45" fmla="*/ 534 h 614"/>
                <a:gd name="T46" fmla="*/ 167 w 404"/>
                <a:gd name="T47" fmla="*/ 515 h 614"/>
                <a:gd name="T48" fmla="*/ 169 w 404"/>
                <a:gd name="T49" fmla="*/ 488 h 614"/>
                <a:gd name="T50" fmla="*/ 169 w 404"/>
                <a:gd name="T51" fmla="*/ 146 h 614"/>
                <a:gd name="T52" fmla="*/ 162 w 404"/>
                <a:gd name="T53" fmla="*/ 120 h 614"/>
                <a:gd name="T54" fmla="*/ 141 w 404"/>
                <a:gd name="T55" fmla="*/ 112 h 614"/>
                <a:gd name="T56" fmla="*/ 98 w 404"/>
                <a:gd name="T57" fmla="*/ 128 h 614"/>
                <a:gd name="T58" fmla="*/ 22 w 404"/>
                <a:gd name="T59" fmla="*/ 173 h 614"/>
                <a:gd name="T60" fmla="*/ 11 w 404"/>
                <a:gd name="T61" fmla="*/ 151 h 614"/>
                <a:gd name="T62" fmla="*/ 0 w 404"/>
                <a:gd name="T63" fmla="*/ 128 h 614"/>
                <a:gd name="T64" fmla="*/ 117 w 404"/>
                <a:gd name="T65" fmla="*/ 64 h 614"/>
                <a:gd name="T66" fmla="*/ 234 w 404"/>
                <a:gd name="T6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614">
                  <a:moveTo>
                    <a:pt x="234" y="0"/>
                  </a:moveTo>
                  <a:lnTo>
                    <a:pt x="263" y="0"/>
                  </a:lnTo>
                  <a:cubicBezTo>
                    <a:pt x="263" y="17"/>
                    <a:pt x="262" y="33"/>
                    <a:pt x="262" y="47"/>
                  </a:cubicBezTo>
                  <a:cubicBezTo>
                    <a:pt x="262" y="61"/>
                    <a:pt x="262" y="74"/>
                    <a:pt x="261" y="87"/>
                  </a:cubicBezTo>
                  <a:cubicBezTo>
                    <a:pt x="261" y="100"/>
                    <a:pt x="261" y="113"/>
                    <a:pt x="261" y="126"/>
                  </a:cubicBezTo>
                  <a:lnTo>
                    <a:pt x="261" y="488"/>
                  </a:lnTo>
                  <a:cubicBezTo>
                    <a:pt x="261" y="498"/>
                    <a:pt x="261" y="506"/>
                    <a:pt x="262" y="513"/>
                  </a:cubicBezTo>
                  <a:cubicBezTo>
                    <a:pt x="263" y="520"/>
                    <a:pt x="264" y="527"/>
                    <a:pt x="265" y="531"/>
                  </a:cubicBezTo>
                  <a:cubicBezTo>
                    <a:pt x="267" y="536"/>
                    <a:pt x="268" y="541"/>
                    <a:pt x="271" y="544"/>
                  </a:cubicBezTo>
                  <a:cubicBezTo>
                    <a:pt x="273" y="548"/>
                    <a:pt x="276" y="551"/>
                    <a:pt x="279" y="553"/>
                  </a:cubicBezTo>
                  <a:cubicBezTo>
                    <a:pt x="283" y="557"/>
                    <a:pt x="288" y="560"/>
                    <a:pt x="294" y="562"/>
                  </a:cubicBezTo>
                  <a:cubicBezTo>
                    <a:pt x="301" y="564"/>
                    <a:pt x="309" y="566"/>
                    <a:pt x="319" y="567"/>
                  </a:cubicBezTo>
                  <a:cubicBezTo>
                    <a:pt x="329" y="569"/>
                    <a:pt x="340" y="570"/>
                    <a:pt x="354" y="571"/>
                  </a:cubicBezTo>
                  <a:cubicBezTo>
                    <a:pt x="368" y="571"/>
                    <a:pt x="385" y="572"/>
                    <a:pt x="404" y="572"/>
                  </a:cubicBezTo>
                  <a:lnTo>
                    <a:pt x="404" y="614"/>
                  </a:lnTo>
                  <a:lnTo>
                    <a:pt x="26" y="614"/>
                  </a:lnTo>
                  <a:lnTo>
                    <a:pt x="26" y="572"/>
                  </a:lnTo>
                  <a:cubicBezTo>
                    <a:pt x="45" y="572"/>
                    <a:pt x="61" y="571"/>
                    <a:pt x="74" y="570"/>
                  </a:cubicBezTo>
                  <a:cubicBezTo>
                    <a:pt x="87" y="569"/>
                    <a:pt x="98" y="568"/>
                    <a:pt x="107" y="567"/>
                  </a:cubicBezTo>
                  <a:cubicBezTo>
                    <a:pt x="116" y="565"/>
                    <a:pt x="124" y="564"/>
                    <a:pt x="129" y="562"/>
                  </a:cubicBezTo>
                  <a:cubicBezTo>
                    <a:pt x="135" y="560"/>
                    <a:pt x="140" y="558"/>
                    <a:pt x="144" y="555"/>
                  </a:cubicBezTo>
                  <a:cubicBezTo>
                    <a:pt x="148" y="553"/>
                    <a:pt x="152" y="550"/>
                    <a:pt x="155" y="546"/>
                  </a:cubicBezTo>
                  <a:cubicBezTo>
                    <a:pt x="158" y="543"/>
                    <a:pt x="161" y="539"/>
                    <a:pt x="163" y="534"/>
                  </a:cubicBezTo>
                  <a:cubicBezTo>
                    <a:pt x="165" y="528"/>
                    <a:pt x="166" y="522"/>
                    <a:pt x="167" y="515"/>
                  </a:cubicBezTo>
                  <a:cubicBezTo>
                    <a:pt x="169" y="508"/>
                    <a:pt x="169" y="499"/>
                    <a:pt x="169" y="488"/>
                  </a:cubicBezTo>
                  <a:lnTo>
                    <a:pt x="169" y="146"/>
                  </a:lnTo>
                  <a:cubicBezTo>
                    <a:pt x="169" y="134"/>
                    <a:pt x="167" y="125"/>
                    <a:pt x="162" y="120"/>
                  </a:cubicBezTo>
                  <a:cubicBezTo>
                    <a:pt x="157" y="115"/>
                    <a:pt x="150" y="112"/>
                    <a:pt x="141" y="112"/>
                  </a:cubicBezTo>
                  <a:cubicBezTo>
                    <a:pt x="132" y="112"/>
                    <a:pt x="117" y="117"/>
                    <a:pt x="98" y="128"/>
                  </a:cubicBezTo>
                  <a:cubicBezTo>
                    <a:pt x="78" y="138"/>
                    <a:pt x="53" y="153"/>
                    <a:pt x="22" y="173"/>
                  </a:cubicBezTo>
                  <a:cubicBezTo>
                    <a:pt x="18" y="166"/>
                    <a:pt x="14" y="158"/>
                    <a:pt x="11" y="151"/>
                  </a:cubicBezTo>
                  <a:cubicBezTo>
                    <a:pt x="7" y="144"/>
                    <a:pt x="4" y="136"/>
                    <a:pt x="0" y="128"/>
                  </a:cubicBezTo>
                  <a:cubicBezTo>
                    <a:pt x="39" y="107"/>
                    <a:pt x="78" y="85"/>
                    <a:pt x="117" y="64"/>
                  </a:cubicBezTo>
                  <a:cubicBezTo>
                    <a:pt x="156" y="42"/>
                    <a:pt x="195" y="21"/>
                    <a:pt x="23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43" name="Freeform 137">
              <a:extLst>
                <a:ext uri="{FF2B5EF4-FFF2-40B4-BE49-F238E27FC236}">
                  <a16:creationId xmlns:a16="http://schemas.microsoft.com/office/drawing/2014/main" id="{18443D55-0837-227F-F73F-F147D2CDBD06}"/>
                </a:ext>
              </a:extLst>
            </p:cNvPr>
            <p:cNvSpPr>
              <a:spLocks/>
            </p:cNvSpPr>
            <p:nvPr/>
          </p:nvSpPr>
          <p:spPr bwMode="auto">
            <a:xfrm>
              <a:off x="3602038" y="4838700"/>
              <a:ext cx="36513" cy="63500"/>
            </a:xfrm>
            <a:custGeom>
              <a:avLst/>
              <a:gdLst>
                <a:gd name="T0" fmla="*/ 72 w 195"/>
                <a:gd name="T1" fmla="*/ 0 h 332"/>
                <a:gd name="T2" fmla="*/ 186 w 195"/>
                <a:gd name="T3" fmla="*/ 0 h 332"/>
                <a:gd name="T4" fmla="*/ 195 w 195"/>
                <a:gd name="T5" fmla="*/ 90 h 332"/>
                <a:gd name="T6" fmla="*/ 180 w 195"/>
                <a:gd name="T7" fmla="*/ 174 h 332"/>
                <a:gd name="T8" fmla="*/ 130 w 195"/>
                <a:gd name="T9" fmla="*/ 249 h 332"/>
                <a:gd name="T10" fmla="*/ 36 w 195"/>
                <a:gd name="T11" fmla="*/ 332 h 332"/>
                <a:gd name="T12" fmla="*/ 0 w 195"/>
                <a:gd name="T13" fmla="*/ 292 h 332"/>
                <a:gd name="T14" fmla="*/ 49 w 195"/>
                <a:gd name="T15" fmla="*/ 235 h 332"/>
                <a:gd name="T16" fmla="*/ 70 w 195"/>
                <a:gd name="T17" fmla="*/ 178 h 332"/>
                <a:gd name="T18" fmla="*/ 77 w 195"/>
                <a:gd name="T19" fmla="*/ 98 h 332"/>
                <a:gd name="T20" fmla="*/ 72 w 195"/>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2">
                  <a:moveTo>
                    <a:pt x="72" y="0"/>
                  </a:moveTo>
                  <a:lnTo>
                    <a:pt x="186" y="0"/>
                  </a:lnTo>
                  <a:cubicBezTo>
                    <a:pt x="192" y="31"/>
                    <a:pt x="195" y="61"/>
                    <a:pt x="195" y="90"/>
                  </a:cubicBezTo>
                  <a:cubicBezTo>
                    <a:pt x="195" y="121"/>
                    <a:pt x="190" y="149"/>
                    <a:pt x="180" y="174"/>
                  </a:cubicBezTo>
                  <a:cubicBezTo>
                    <a:pt x="169" y="199"/>
                    <a:pt x="153" y="224"/>
                    <a:pt x="130" y="249"/>
                  </a:cubicBezTo>
                  <a:cubicBezTo>
                    <a:pt x="107" y="274"/>
                    <a:pt x="76" y="302"/>
                    <a:pt x="36" y="332"/>
                  </a:cubicBezTo>
                  <a:lnTo>
                    <a:pt x="0" y="292"/>
                  </a:lnTo>
                  <a:cubicBezTo>
                    <a:pt x="23" y="271"/>
                    <a:pt x="39" y="252"/>
                    <a:pt x="49" y="235"/>
                  </a:cubicBezTo>
                  <a:cubicBezTo>
                    <a:pt x="59" y="219"/>
                    <a:pt x="66" y="200"/>
                    <a:pt x="70" y="178"/>
                  </a:cubicBezTo>
                  <a:cubicBezTo>
                    <a:pt x="75" y="157"/>
                    <a:pt x="77" y="130"/>
                    <a:pt x="77" y="98"/>
                  </a:cubicBezTo>
                  <a:cubicBezTo>
                    <a:pt x="77" y="65"/>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44" name="Freeform 138">
              <a:extLst>
                <a:ext uri="{FF2B5EF4-FFF2-40B4-BE49-F238E27FC236}">
                  <a16:creationId xmlns:a16="http://schemas.microsoft.com/office/drawing/2014/main" id="{17843839-04C8-30B7-913A-DC9A83624D08}"/>
                </a:ext>
              </a:extLst>
            </p:cNvPr>
            <p:cNvSpPr>
              <a:spLocks/>
            </p:cNvSpPr>
            <p:nvPr/>
          </p:nvSpPr>
          <p:spPr bwMode="auto">
            <a:xfrm>
              <a:off x="3689350" y="4697413"/>
              <a:ext cx="165100" cy="169862"/>
            </a:xfrm>
            <a:custGeom>
              <a:avLst/>
              <a:gdLst>
                <a:gd name="T0" fmla="*/ 197 w 866"/>
                <a:gd name="T1" fmla="*/ 0 h 891"/>
                <a:gd name="T2" fmla="*/ 461 w 866"/>
                <a:gd name="T3" fmla="*/ 0 h 891"/>
                <a:gd name="T4" fmla="*/ 453 w 866"/>
                <a:gd name="T5" fmla="*/ 32 h 891"/>
                <a:gd name="T6" fmla="*/ 409 w 866"/>
                <a:gd name="T7" fmla="*/ 51 h 891"/>
                <a:gd name="T8" fmla="*/ 392 w 866"/>
                <a:gd name="T9" fmla="*/ 94 h 891"/>
                <a:gd name="T10" fmla="*/ 414 w 866"/>
                <a:gd name="T11" fmla="*/ 199 h 891"/>
                <a:gd name="T12" fmla="*/ 468 w 866"/>
                <a:gd name="T13" fmla="*/ 357 h 891"/>
                <a:gd name="T14" fmla="*/ 588 w 866"/>
                <a:gd name="T15" fmla="*/ 204 h 891"/>
                <a:gd name="T16" fmla="*/ 632 w 866"/>
                <a:gd name="T17" fmla="*/ 147 h 891"/>
                <a:gd name="T18" fmla="*/ 655 w 866"/>
                <a:gd name="T19" fmla="*/ 107 h 891"/>
                <a:gd name="T20" fmla="*/ 662 w 866"/>
                <a:gd name="T21" fmla="*/ 77 h 891"/>
                <a:gd name="T22" fmla="*/ 651 w 866"/>
                <a:gd name="T23" fmla="*/ 47 h 891"/>
                <a:gd name="T24" fmla="*/ 615 w 866"/>
                <a:gd name="T25" fmla="*/ 32 h 891"/>
                <a:gd name="T26" fmla="*/ 622 w 866"/>
                <a:gd name="T27" fmla="*/ 0 h 891"/>
                <a:gd name="T28" fmla="*/ 866 w 866"/>
                <a:gd name="T29" fmla="*/ 0 h 891"/>
                <a:gd name="T30" fmla="*/ 859 w 866"/>
                <a:gd name="T31" fmla="*/ 32 h 891"/>
                <a:gd name="T32" fmla="*/ 822 w 866"/>
                <a:gd name="T33" fmla="*/ 51 h 891"/>
                <a:gd name="T34" fmla="*/ 781 w 866"/>
                <a:gd name="T35" fmla="*/ 90 h 891"/>
                <a:gd name="T36" fmla="*/ 692 w 866"/>
                <a:gd name="T37" fmla="*/ 193 h 891"/>
                <a:gd name="T38" fmla="*/ 498 w 866"/>
                <a:gd name="T39" fmla="*/ 426 h 891"/>
                <a:gd name="T40" fmla="*/ 593 w 866"/>
                <a:gd name="T41" fmla="*/ 690 h 891"/>
                <a:gd name="T42" fmla="*/ 628 w 866"/>
                <a:gd name="T43" fmla="*/ 782 h 891"/>
                <a:gd name="T44" fmla="*/ 652 w 866"/>
                <a:gd name="T45" fmla="*/ 829 h 891"/>
                <a:gd name="T46" fmla="*/ 670 w 866"/>
                <a:gd name="T47" fmla="*/ 846 h 891"/>
                <a:gd name="T48" fmla="*/ 701 w 866"/>
                <a:gd name="T49" fmla="*/ 859 h 891"/>
                <a:gd name="T50" fmla="*/ 694 w 866"/>
                <a:gd name="T51" fmla="*/ 891 h 891"/>
                <a:gd name="T52" fmla="*/ 431 w 866"/>
                <a:gd name="T53" fmla="*/ 891 h 891"/>
                <a:gd name="T54" fmla="*/ 437 w 866"/>
                <a:gd name="T55" fmla="*/ 859 h 891"/>
                <a:gd name="T56" fmla="*/ 483 w 866"/>
                <a:gd name="T57" fmla="*/ 838 h 891"/>
                <a:gd name="T58" fmla="*/ 499 w 866"/>
                <a:gd name="T59" fmla="*/ 797 h 891"/>
                <a:gd name="T60" fmla="*/ 483 w 866"/>
                <a:gd name="T61" fmla="*/ 711 h 891"/>
                <a:gd name="T62" fmla="*/ 416 w 866"/>
                <a:gd name="T63" fmla="*/ 512 h 891"/>
                <a:gd name="T64" fmla="*/ 267 w 866"/>
                <a:gd name="T65" fmla="*/ 698 h 891"/>
                <a:gd name="T66" fmla="*/ 219 w 866"/>
                <a:gd name="T67" fmla="*/ 766 h 891"/>
                <a:gd name="T68" fmla="*/ 204 w 866"/>
                <a:gd name="T69" fmla="*/ 812 h 891"/>
                <a:gd name="T70" fmla="*/ 216 w 866"/>
                <a:gd name="T71" fmla="*/ 847 h 891"/>
                <a:gd name="T72" fmla="*/ 250 w 866"/>
                <a:gd name="T73" fmla="*/ 859 h 891"/>
                <a:gd name="T74" fmla="*/ 243 w 866"/>
                <a:gd name="T75" fmla="*/ 891 h 891"/>
                <a:gd name="T76" fmla="*/ 0 w 866"/>
                <a:gd name="T77" fmla="*/ 891 h 891"/>
                <a:gd name="T78" fmla="*/ 7 w 866"/>
                <a:gd name="T79" fmla="*/ 859 h 891"/>
                <a:gd name="T80" fmla="*/ 43 w 866"/>
                <a:gd name="T81" fmla="*/ 840 h 891"/>
                <a:gd name="T82" fmla="*/ 86 w 866"/>
                <a:gd name="T83" fmla="*/ 798 h 891"/>
                <a:gd name="T84" fmla="*/ 179 w 866"/>
                <a:gd name="T85" fmla="*/ 690 h 891"/>
                <a:gd name="T86" fmla="*/ 386 w 866"/>
                <a:gd name="T87" fmla="*/ 444 h 891"/>
                <a:gd name="T88" fmla="*/ 289 w 866"/>
                <a:gd name="T89" fmla="*/ 176 h 891"/>
                <a:gd name="T90" fmla="*/ 251 w 866"/>
                <a:gd name="T91" fmla="*/ 83 h 891"/>
                <a:gd name="T92" fmla="*/ 224 w 866"/>
                <a:gd name="T93" fmla="*/ 47 h 891"/>
                <a:gd name="T94" fmla="*/ 190 w 866"/>
                <a:gd name="T95" fmla="*/ 32 h 891"/>
                <a:gd name="T96" fmla="*/ 197 w 866"/>
                <a:gd name="T9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1">
                  <a:moveTo>
                    <a:pt x="197" y="0"/>
                  </a:moveTo>
                  <a:lnTo>
                    <a:pt x="461" y="0"/>
                  </a:lnTo>
                  <a:lnTo>
                    <a:pt x="453" y="32"/>
                  </a:lnTo>
                  <a:cubicBezTo>
                    <a:pt x="435" y="35"/>
                    <a:pt x="420" y="42"/>
                    <a:pt x="409" y="51"/>
                  </a:cubicBezTo>
                  <a:cubicBezTo>
                    <a:pt x="398" y="61"/>
                    <a:pt x="392" y="75"/>
                    <a:pt x="392" y="94"/>
                  </a:cubicBezTo>
                  <a:cubicBezTo>
                    <a:pt x="392" y="122"/>
                    <a:pt x="399" y="157"/>
                    <a:pt x="414" y="199"/>
                  </a:cubicBezTo>
                  <a:lnTo>
                    <a:pt x="468" y="357"/>
                  </a:lnTo>
                  <a:lnTo>
                    <a:pt x="588" y="204"/>
                  </a:lnTo>
                  <a:cubicBezTo>
                    <a:pt x="607" y="181"/>
                    <a:pt x="622" y="162"/>
                    <a:pt x="632" y="147"/>
                  </a:cubicBezTo>
                  <a:cubicBezTo>
                    <a:pt x="643" y="132"/>
                    <a:pt x="650" y="118"/>
                    <a:pt x="655" y="107"/>
                  </a:cubicBezTo>
                  <a:cubicBezTo>
                    <a:pt x="659" y="95"/>
                    <a:pt x="662" y="85"/>
                    <a:pt x="662" y="77"/>
                  </a:cubicBezTo>
                  <a:cubicBezTo>
                    <a:pt x="662" y="65"/>
                    <a:pt x="658" y="55"/>
                    <a:pt x="651" y="47"/>
                  </a:cubicBezTo>
                  <a:cubicBezTo>
                    <a:pt x="644" y="38"/>
                    <a:pt x="632" y="33"/>
                    <a:pt x="615" y="32"/>
                  </a:cubicBezTo>
                  <a:lnTo>
                    <a:pt x="622" y="0"/>
                  </a:lnTo>
                  <a:lnTo>
                    <a:pt x="866" y="0"/>
                  </a:lnTo>
                  <a:lnTo>
                    <a:pt x="859" y="32"/>
                  </a:lnTo>
                  <a:cubicBezTo>
                    <a:pt x="845" y="36"/>
                    <a:pt x="833" y="42"/>
                    <a:pt x="822" y="51"/>
                  </a:cubicBezTo>
                  <a:cubicBezTo>
                    <a:pt x="810" y="60"/>
                    <a:pt x="796" y="73"/>
                    <a:pt x="781" y="90"/>
                  </a:cubicBezTo>
                  <a:cubicBezTo>
                    <a:pt x="765" y="108"/>
                    <a:pt x="735" y="142"/>
                    <a:pt x="692" y="193"/>
                  </a:cubicBezTo>
                  <a:lnTo>
                    <a:pt x="498" y="426"/>
                  </a:lnTo>
                  <a:lnTo>
                    <a:pt x="593" y="690"/>
                  </a:lnTo>
                  <a:cubicBezTo>
                    <a:pt x="607" y="730"/>
                    <a:pt x="619" y="761"/>
                    <a:pt x="628" y="782"/>
                  </a:cubicBezTo>
                  <a:cubicBezTo>
                    <a:pt x="637" y="803"/>
                    <a:pt x="645" y="819"/>
                    <a:pt x="652" y="829"/>
                  </a:cubicBezTo>
                  <a:cubicBezTo>
                    <a:pt x="658" y="836"/>
                    <a:pt x="664" y="842"/>
                    <a:pt x="670" y="846"/>
                  </a:cubicBezTo>
                  <a:cubicBezTo>
                    <a:pt x="676" y="850"/>
                    <a:pt x="686" y="854"/>
                    <a:pt x="701" y="859"/>
                  </a:cubicBezTo>
                  <a:lnTo>
                    <a:pt x="694" y="891"/>
                  </a:lnTo>
                  <a:lnTo>
                    <a:pt x="431" y="891"/>
                  </a:lnTo>
                  <a:lnTo>
                    <a:pt x="437" y="859"/>
                  </a:lnTo>
                  <a:cubicBezTo>
                    <a:pt x="457" y="856"/>
                    <a:pt x="472" y="849"/>
                    <a:pt x="483" y="838"/>
                  </a:cubicBezTo>
                  <a:cubicBezTo>
                    <a:pt x="494" y="827"/>
                    <a:pt x="499" y="814"/>
                    <a:pt x="499" y="797"/>
                  </a:cubicBezTo>
                  <a:cubicBezTo>
                    <a:pt x="499" y="771"/>
                    <a:pt x="494" y="743"/>
                    <a:pt x="483" y="711"/>
                  </a:cubicBezTo>
                  <a:lnTo>
                    <a:pt x="416" y="512"/>
                  </a:lnTo>
                  <a:lnTo>
                    <a:pt x="267" y="698"/>
                  </a:lnTo>
                  <a:cubicBezTo>
                    <a:pt x="245" y="726"/>
                    <a:pt x="229" y="749"/>
                    <a:pt x="219" y="766"/>
                  </a:cubicBezTo>
                  <a:cubicBezTo>
                    <a:pt x="209" y="784"/>
                    <a:pt x="204" y="799"/>
                    <a:pt x="204" y="812"/>
                  </a:cubicBezTo>
                  <a:cubicBezTo>
                    <a:pt x="204" y="829"/>
                    <a:pt x="208" y="840"/>
                    <a:pt x="216" y="847"/>
                  </a:cubicBezTo>
                  <a:cubicBezTo>
                    <a:pt x="224" y="853"/>
                    <a:pt x="235" y="857"/>
                    <a:pt x="250" y="859"/>
                  </a:cubicBezTo>
                  <a:lnTo>
                    <a:pt x="243" y="891"/>
                  </a:lnTo>
                  <a:lnTo>
                    <a:pt x="0" y="891"/>
                  </a:lnTo>
                  <a:lnTo>
                    <a:pt x="7" y="859"/>
                  </a:lnTo>
                  <a:cubicBezTo>
                    <a:pt x="20" y="854"/>
                    <a:pt x="32" y="848"/>
                    <a:pt x="43" y="840"/>
                  </a:cubicBezTo>
                  <a:cubicBezTo>
                    <a:pt x="55" y="831"/>
                    <a:pt x="69" y="817"/>
                    <a:pt x="86" y="798"/>
                  </a:cubicBezTo>
                  <a:cubicBezTo>
                    <a:pt x="104" y="778"/>
                    <a:pt x="135" y="742"/>
                    <a:pt x="179" y="690"/>
                  </a:cubicBezTo>
                  <a:lnTo>
                    <a:pt x="386" y="444"/>
                  </a:lnTo>
                  <a:lnTo>
                    <a:pt x="289" y="176"/>
                  </a:lnTo>
                  <a:cubicBezTo>
                    <a:pt x="273" y="131"/>
                    <a:pt x="260" y="100"/>
                    <a:pt x="251" y="83"/>
                  </a:cubicBezTo>
                  <a:cubicBezTo>
                    <a:pt x="242" y="66"/>
                    <a:pt x="233" y="53"/>
                    <a:pt x="224" y="47"/>
                  </a:cubicBezTo>
                  <a:cubicBezTo>
                    <a:pt x="215" y="40"/>
                    <a:pt x="204" y="35"/>
                    <a:pt x="190" y="32"/>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45" name="Freeform 139">
              <a:extLst>
                <a:ext uri="{FF2B5EF4-FFF2-40B4-BE49-F238E27FC236}">
                  <a16:creationId xmlns:a16="http://schemas.microsoft.com/office/drawing/2014/main" id="{F567066B-7D76-A2E9-AF0A-7C19CA32E617}"/>
                </a:ext>
              </a:extLst>
            </p:cNvPr>
            <p:cNvSpPr>
              <a:spLocks/>
            </p:cNvSpPr>
            <p:nvPr/>
          </p:nvSpPr>
          <p:spPr bwMode="auto">
            <a:xfrm>
              <a:off x="3857625" y="4802188"/>
              <a:ext cx="79375" cy="117475"/>
            </a:xfrm>
            <a:custGeom>
              <a:avLst/>
              <a:gdLst>
                <a:gd name="T0" fmla="*/ 219 w 412"/>
                <a:gd name="T1" fmla="*/ 0 h 618"/>
                <a:gd name="T2" fmla="*/ 304 w 412"/>
                <a:gd name="T3" fmla="*/ 12 h 618"/>
                <a:gd name="T4" fmla="*/ 361 w 412"/>
                <a:gd name="T5" fmla="*/ 42 h 618"/>
                <a:gd name="T6" fmla="*/ 392 w 412"/>
                <a:gd name="T7" fmla="*/ 88 h 618"/>
                <a:gd name="T8" fmla="*/ 402 w 412"/>
                <a:gd name="T9" fmla="*/ 145 h 618"/>
                <a:gd name="T10" fmla="*/ 400 w 412"/>
                <a:gd name="T11" fmla="*/ 180 h 618"/>
                <a:gd name="T12" fmla="*/ 391 w 412"/>
                <a:gd name="T13" fmla="*/ 211 h 618"/>
                <a:gd name="T14" fmla="*/ 374 w 412"/>
                <a:gd name="T15" fmla="*/ 243 h 618"/>
                <a:gd name="T16" fmla="*/ 347 w 412"/>
                <a:gd name="T17" fmla="*/ 276 h 618"/>
                <a:gd name="T18" fmla="*/ 316 w 412"/>
                <a:gd name="T19" fmla="*/ 311 h 618"/>
                <a:gd name="T20" fmla="*/ 275 w 412"/>
                <a:gd name="T21" fmla="*/ 354 h 618"/>
                <a:gd name="T22" fmla="*/ 227 w 412"/>
                <a:gd name="T23" fmla="*/ 402 h 618"/>
                <a:gd name="T24" fmla="*/ 179 w 412"/>
                <a:gd name="T25" fmla="*/ 451 h 618"/>
                <a:gd name="T26" fmla="*/ 136 w 412"/>
                <a:gd name="T27" fmla="*/ 498 h 618"/>
                <a:gd name="T28" fmla="*/ 104 w 412"/>
                <a:gd name="T29" fmla="*/ 540 h 618"/>
                <a:gd name="T30" fmla="*/ 281 w 412"/>
                <a:gd name="T31" fmla="*/ 540 h 618"/>
                <a:gd name="T32" fmla="*/ 316 w 412"/>
                <a:gd name="T33" fmla="*/ 538 h 618"/>
                <a:gd name="T34" fmla="*/ 339 w 412"/>
                <a:gd name="T35" fmla="*/ 531 h 618"/>
                <a:gd name="T36" fmla="*/ 354 w 412"/>
                <a:gd name="T37" fmla="*/ 514 h 618"/>
                <a:gd name="T38" fmla="*/ 368 w 412"/>
                <a:gd name="T39" fmla="*/ 481 h 618"/>
                <a:gd name="T40" fmla="*/ 412 w 412"/>
                <a:gd name="T41" fmla="*/ 481 h 618"/>
                <a:gd name="T42" fmla="*/ 408 w 412"/>
                <a:gd name="T43" fmla="*/ 549 h 618"/>
                <a:gd name="T44" fmla="*/ 403 w 412"/>
                <a:gd name="T45" fmla="*/ 618 h 618"/>
                <a:gd name="T46" fmla="*/ 0 w 412"/>
                <a:gd name="T47" fmla="*/ 618 h 618"/>
                <a:gd name="T48" fmla="*/ 0 w 412"/>
                <a:gd name="T49" fmla="*/ 593 h 618"/>
                <a:gd name="T50" fmla="*/ 26 w 412"/>
                <a:gd name="T51" fmla="*/ 542 h 618"/>
                <a:gd name="T52" fmla="*/ 61 w 412"/>
                <a:gd name="T53" fmla="*/ 491 h 618"/>
                <a:gd name="T54" fmla="*/ 104 w 412"/>
                <a:gd name="T55" fmla="*/ 438 h 618"/>
                <a:gd name="T56" fmla="*/ 158 w 412"/>
                <a:gd name="T57" fmla="*/ 381 h 618"/>
                <a:gd name="T58" fmla="*/ 231 w 412"/>
                <a:gd name="T59" fmla="*/ 305 h 618"/>
                <a:gd name="T60" fmla="*/ 275 w 412"/>
                <a:gd name="T61" fmla="*/ 248 h 618"/>
                <a:gd name="T62" fmla="*/ 297 w 412"/>
                <a:gd name="T63" fmla="*/ 203 h 618"/>
                <a:gd name="T64" fmla="*/ 303 w 412"/>
                <a:gd name="T65" fmla="*/ 158 h 618"/>
                <a:gd name="T66" fmla="*/ 296 w 412"/>
                <a:gd name="T67" fmla="*/ 113 h 618"/>
                <a:gd name="T68" fmla="*/ 276 w 412"/>
                <a:gd name="T69" fmla="*/ 78 h 618"/>
                <a:gd name="T70" fmla="*/ 244 w 412"/>
                <a:gd name="T71" fmla="*/ 56 h 618"/>
                <a:gd name="T72" fmla="*/ 198 w 412"/>
                <a:gd name="T73" fmla="*/ 48 h 618"/>
                <a:gd name="T74" fmla="*/ 124 w 412"/>
                <a:gd name="T75" fmla="*/ 72 h 618"/>
                <a:gd name="T76" fmla="*/ 77 w 412"/>
                <a:gd name="T77" fmla="*/ 142 h 618"/>
                <a:gd name="T78" fmla="*/ 15 w 412"/>
                <a:gd name="T79" fmla="*/ 142 h 618"/>
                <a:gd name="T80" fmla="*/ 15 w 412"/>
                <a:gd name="T81" fmla="*/ 49 h 618"/>
                <a:gd name="T82" fmla="*/ 127 w 412"/>
                <a:gd name="T83" fmla="*/ 12 h 618"/>
                <a:gd name="T84" fmla="*/ 219 w 412"/>
                <a:gd name="T85"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18">
                  <a:moveTo>
                    <a:pt x="219" y="0"/>
                  </a:moveTo>
                  <a:cubicBezTo>
                    <a:pt x="252" y="0"/>
                    <a:pt x="280" y="4"/>
                    <a:pt x="304" y="12"/>
                  </a:cubicBezTo>
                  <a:cubicBezTo>
                    <a:pt x="327" y="19"/>
                    <a:pt x="346" y="29"/>
                    <a:pt x="361" y="42"/>
                  </a:cubicBezTo>
                  <a:cubicBezTo>
                    <a:pt x="375" y="55"/>
                    <a:pt x="386" y="70"/>
                    <a:pt x="392" y="88"/>
                  </a:cubicBezTo>
                  <a:cubicBezTo>
                    <a:pt x="399" y="105"/>
                    <a:pt x="402" y="125"/>
                    <a:pt x="402" y="145"/>
                  </a:cubicBezTo>
                  <a:cubicBezTo>
                    <a:pt x="402" y="158"/>
                    <a:pt x="401" y="169"/>
                    <a:pt x="400" y="180"/>
                  </a:cubicBezTo>
                  <a:cubicBezTo>
                    <a:pt x="398" y="191"/>
                    <a:pt x="395" y="201"/>
                    <a:pt x="391" y="211"/>
                  </a:cubicBezTo>
                  <a:cubicBezTo>
                    <a:pt x="386" y="222"/>
                    <a:pt x="381" y="232"/>
                    <a:pt x="374" y="243"/>
                  </a:cubicBezTo>
                  <a:cubicBezTo>
                    <a:pt x="367" y="253"/>
                    <a:pt x="358" y="264"/>
                    <a:pt x="347" y="276"/>
                  </a:cubicBezTo>
                  <a:cubicBezTo>
                    <a:pt x="339" y="286"/>
                    <a:pt x="329" y="298"/>
                    <a:pt x="316" y="311"/>
                  </a:cubicBezTo>
                  <a:cubicBezTo>
                    <a:pt x="304" y="325"/>
                    <a:pt x="290" y="339"/>
                    <a:pt x="275" y="354"/>
                  </a:cubicBezTo>
                  <a:cubicBezTo>
                    <a:pt x="260" y="369"/>
                    <a:pt x="244" y="385"/>
                    <a:pt x="227" y="402"/>
                  </a:cubicBezTo>
                  <a:cubicBezTo>
                    <a:pt x="211" y="418"/>
                    <a:pt x="195" y="435"/>
                    <a:pt x="179" y="451"/>
                  </a:cubicBezTo>
                  <a:cubicBezTo>
                    <a:pt x="164" y="467"/>
                    <a:pt x="149" y="483"/>
                    <a:pt x="136" y="498"/>
                  </a:cubicBezTo>
                  <a:cubicBezTo>
                    <a:pt x="123" y="513"/>
                    <a:pt x="113" y="527"/>
                    <a:pt x="104" y="540"/>
                  </a:cubicBezTo>
                  <a:lnTo>
                    <a:pt x="281" y="540"/>
                  </a:lnTo>
                  <a:cubicBezTo>
                    <a:pt x="296" y="540"/>
                    <a:pt x="308" y="539"/>
                    <a:pt x="316" y="538"/>
                  </a:cubicBezTo>
                  <a:cubicBezTo>
                    <a:pt x="325" y="537"/>
                    <a:pt x="333" y="535"/>
                    <a:pt x="339" y="531"/>
                  </a:cubicBezTo>
                  <a:cubicBezTo>
                    <a:pt x="345" y="527"/>
                    <a:pt x="350" y="521"/>
                    <a:pt x="354" y="514"/>
                  </a:cubicBezTo>
                  <a:cubicBezTo>
                    <a:pt x="358" y="506"/>
                    <a:pt x="363" y="495"/>
                    <a:pt x="368" y="481"/>
                  </a:cubicBezTo>
                  <a:lnTo>
                    <a:pt x="412" y="481"/>
                  </a:lnTo>
                  <a:cubicBezTo>
                    <a:pt x="411" y="504"/>
                    <a:pt x="409" y="527"/>
                    <a:pt x="408" y="549"/>
                  </a:cubicBezTo>
                  <a:cubicBezTo>
                    <a:pt x="406" y="572"/>
                    <a:pt x="405" y="595"/>
                    <a:pt x="403" y="618"/>
                  </a:cubicBezTo>
                  <a:lnTo>
                    <a:pt x="0" y="618"/>
                  </a:lnTo>
                  <a:lnTo>
                    <a:pt x="0" y="593"/>
                  </a:lnTo>
                  <a:cubicBezTo>
                    <a:pt x="7" y="576"/>
                    <a:pt x="16" y="559"/>
                    <a:pt x="26" y="542"/>
                  </a:cubicBezTo>
                  <a:cubicBezTo>
                    <a:pt x="36" y="525"/>
                    <a:pt x="48" y="509"/>
                    <a:pt x="61" y="491"/>
                  </a:cubicBezTo>
                  <a:cubicBezTo>
                    <a:pt x="73" y="474"/>
                    <a:pt x="88" y="456"/>
                    <a:pt x="104" y="438"/>
                  </a:cubicBezTo>
                  <a:cubicBezTo>
                    <a:pt x="120" y="420"/>
                    <a:pt x="138" y="401"/>
                    <a:pt x="158" y="381"/>
                  </a:cubicBezTo>
                  <a:cubicBezTo>
                    <a:pt x="188" y="351"/>
                    <a:pt x="212" y="326"/>
                    <a:pt x="231" y="305"/>
                  </a:cubicBezTo>
                  <a:cubicBezTo>
                    <a:pt x="249" y="284"/>
                    <a:pt x="264" y="265"/>
                    <a:pt x="275" y="248"/>
                  </a:cubicBezTo>
                  <a:cubicBezTo>
                    <a:pt x="286" y="232"/>
                    <a:pt x="293" y="217"/>
                    <a:pt x="297" y="203"/>
                  </a:cubicBezTo>
                  <a:cubicBezTo>
                    <a:pt x="301" y="189"/>
                    <a:pt x="303" y="174"/>
                    <a:pt x="303" y="158"/>
                  </a:cubicBezTo>
                  <a:cubicBezTo>
                    <a:pt x="303" y="142"/>
                    <a:pt x="301" y="127"/>
                    <a:pt x="296" y="113"/>
                  </a:cubicBezTo>
                  <a:cubicBezTo>
                    <a:pt x="292" y="99"/>
                    <a:pt x="285" y="88"/>
                    <a:pt x="276" y="78"/>
                  </a:cubicBezTo>
                  <a:cubicBezTo>
                    <a:pt x="268" y="69"/>
                    <a:pt x="257" y="61"/>
                    <a:pt x="244" y="56"/>
                  </a:cubicBezTo>
                  <a:cubicBezTo>
                    <a:pt x="231" y="50"/>
                    <a:pt x="215" y="48"/>
                    <a:pt x="198" y="48"/>
                  </a:cubicBezTo>
                  <a:cubicBezTo>
                    <a:pt x="169" y="48"/>
                    <a:pt x="144" y="56"/>
                    <a:pt x="124" y="72"/>
                  </a:cubicBezTo>
                  <a:cubicBezTo>
                    <a:pt x="104" y="88"/>
                    <a:pt x="88" y="111"/>
                    <a:pt x="77" y="142"/>
                  </a:cubicBezTo>
                  <a:lnTo>
                    <a:pt x="15" y="142"/>
                  </a:lnTo>
                  <a:lnTo>
                    <a:pt x="15" y="49"/>
                  </a:lnTo>
                  <a:cubicBezTo>
                    <a:pt x="55" y="32"/>
                    <a:pt x="93" y="20"/>
                    <a:pt x="127" y="12"/>
                  </a:cubicBezTo>
                  <a:cubicBezTo>
                    <a:pt x="161" y="4"/>
                    <a:pt x="192" y="0"/>
                    <a:pt x="2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46" name="Freeform 140">
              <a:extLst>
                <a:ext uri="{FF2B5EF4-FFF2-40B4-BE49-F238E27FC236}">
                  <a16:creationId xmlns:a16="http://schemas.microsoft.com/office/drawing/2014/main" id="{E72B56E6-8E45-2B44-22B4-4592CD9C3A4B}"/>
                </a:ext>
              </a:extLst>
            </p:cNvPr>
            <p:cNvSpPr>
              <a:spLocks/>
            </p:cNvSpPr>
            <p:nvPr/>
          </p:nvSpPr>
          <p:spPr bwMode="auto">
            <a:xfrm>
              <a:off x="3967163" y="4838700"/>
              <a:ext cx="38100" cy="63500"/>
            </a:xfrm>
            <a:custGeom>
              <a:avLst/>
              <a:gdLst>
                <a:gd name="T0" fmla="*/ 72 w 195"/>
                <a:gd name="T1" fmla="*/ 0 h 332"/>
                <a:gd name="T2" fmla="*/ 186 w 195"/>
                <a:gd name="T3" fmla="*/ 0 h 332"/>
                <a:gd name="T4" fmla="*/ 195 w 195"/>
                <a:gd name="T5" fmla="*/ 90 h 332"/>
                <a:gd name="T6" fmla="*/ 180 w 195"/>
                <a:gd name="T7" fmla="*/ 174 h 332"/>
                <a:gd name="T8" fmla="*/ 130 w 195"/>
                <a:gd name="T9" fmla="*/ 249 h 332"/>
                <a:gd name="T10" fmla="*/ 36 w 195"/>
                <a:gd name="T11" fmla="*/ 332 h 332"/>
                <a:gd name="T12" fmla="*/ 0 w 195"/>
                <a:gd name="T13" fmla="*/ 292 h 332"/>
                <a:gd name="T14" fmla="*/ 49 w 195"/>
                <a:gd name="T15" fmla="*/ 235 h 332"/>
                <a:gd name="T16" fmla="*/ 70 w 195"/>
                <a:gd name="T17" fmla="*/ 178 h 332"/>
                <a:gd name="T18" fmla="*/ 77 w 195"/>
                <a:gd name="T19" fmla="*/ 98 h 332"/>
                <a:gd name="T20" fmla="*/ 72 w 195"/>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2">
                  <a:moveTo>
                    <a:pt x="72" y="0"/>
                  </a:moveTo>
                  <a:lnTo>
                    <a:pt x="186" y="0"/>
                  </a:lnTo>
                  <a:cubicBezTo>
                    <a:pt x="192" y="31"/>
                    <a:pt x="195" y="61"/>
                    <a:pt x="195" y="90"/>
                  </a:cubicBezTo>
                  <a:cubicBezTo>
                    <a:pt x="195" y="121"/>
                    <a:pt x="190" y="149"/>
                    <a:pt x="180" y="174"/>
                  </a:cubicBezTo>
                  <a:cubicBezTo>
                    <a:pt x="169" y="199"/>
                    <a:pt x="153" y="224"/>
                    <a:pt x="130" y="249"/>
                  </a:cubicBezTo>
                  <a:cubicBezTo>
                    <a:pt x="107" y="274"/>
                    <a:pt x="76" y="302"/>
                    <a:pt x="36" y="332"/>
                  </a:cubicBezTo>
                  <a:lnTo>
                    <a:pt x="0" y="292"/>
                  </a:lnTo>
                  <a:cubicBezTo>
                    <a:pt x="23" y="271"/>
                    <a:pt x="39" y="252"/>
                    <a:pt x="49" y="235"/>
                  </a:cubicBezTo>
                  <a:cubicBezTo>
                    <a:pt x="59" y="219"/>
                    <a:pt x="66" y="200"/>
                    <a:pt x="70" y="178"/>
                  </a:cubicBezTo>
                  <a:cubicBezTo>
                    <a:pt x="75" y="157"/>
                    <a:pt x="77" y="130"/>
                    <a:pt x="77" y="98"/>
                  </a:cubicBezTo>
                  <a:cubicBezTo>
                    <a:pt x="77" y="65"/>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47" name="Freeform 141">
              <a:extLst>
                <a:ext uri="{FF2B5EF4-FFF2-40B4-BE49-F238E27FC236}">
                  <a16:creationId xmlns:a16="http://schemas.microsoft.com/office/drawing/2014/main" id="{062DEC31-AB35-7A6A-8CC1-D4B5075A1E75}"/>
                </a:ext>
              </a:extLst>
            </p:cNvPr>
            <p:cNvSpPr>
              <a:spLocks/>
            </p:cNvSpPr>
            <p:nvPr/>
          </p:nvSpPr>
          <p:spPr bwMode="auto">
            <a:xfrm>
              <a:off x="4054475" y="4697413"/>
              <a:ext cx="165100" cy="169862"/>
            </a:xfrm>
            <a:custGeom>
              <a:avLst/>
              <a:gdLst>
                <a:gd name="T0" fmla="*/ 197 w 866"/>
                <a:gd name="T1" fmla="*/ 0 h 891"/>
                <a:gd name="T2" fmla="*/ 461 w 866"/>
                <a:gd name="T3" fmla="*/ 0 h 891"/>
                <a:gd name="T4" fmla="*/ 453 w 866"/>
                <a:gd name="T5" fmla="*/ 32 h 891"/>
                <a:gd name="T6" fmla="*/ 409 w 866"/>
                <a:gd name="T7" fmla="*/ 51 h 891"/>
                <a:gd name="T8" fmla="*/ 392 w 866"/>
                <a:gd name="T9" fmla="*/ 94 h 891"/>
                <a:gd name="T10" fmla="*/ 414 w 866"/>
                <a:gd name="T11" fmla="*/ 199 h 891"/>
                <a:gd name="T12" fmla="*/ 468 w 866"/>
                <a:gd name="T13" fmla="*/ 357 h 891"/>
                <a:gd name="T14" fmla="*/ 588 w 866"/>
                <a:gd name="T15" fmla="*/ 204 h 891"/>
                <a:gd name="T16" fmla="*/ 632 w 866"/>
                <a:gd name="T17" fmla="*/ 147 h 891"/>
                <a:gd name="T18" fmla="*/ 655 w 866"/>
                <a:gd name="T19" fmla="*/ 107 h 891"/>
                <a:gd name="T20" fmla="*/ 662 w 866"/>
                <a:gd name="T21" fmla="*/ 77 h 891"/>
                <a:gd name="T22" fmla="*/ 651 w 866"/>
                <a:gd name="T23" fmla="*/ 47 h 891"/>
                <a:gd name="T24" fmla="*/ 615 w 866"/>
                <a:gd name="T25" fmla="*/ 32 h 891"/>
                <a:gd name="T26" fmla="*/ 622 w 866"/>
                <a:gd name="T27" fmla="*/ 0 h 891"/>
                <a:gd name="T28" fmla="*/ 866 w 866"/>
                <a:gd name="T29" fmla="*/ 0 h 891"/>
                <a:gd name="T30" fmla="*/ 859 w 866"/>
                <a:gd name="T31" fmla="*/ 32 h 891"/>
                <a:gd name="T32" fmla="*/ 822 w 866"/>
                <a:gd name="T33" fmla="*/ 51 h 891"/>
                <a:gd name="T34" fmla="*/ 781 w 866"/>
                <a:gd name="T35" fmla="*/ 90 h 891"/>
                <a:gd name="T36" fmla="*/ 692 w 866"/>
                <a:gd name="T37" fmla="*/ 193 h 891"/>
                <a:gd name="T38" fmla="*/ 498 w 866"/>
                <a:gd name="T39" fmla="*/ 426 h 891"/>
                <a:gd name="T40" fmla="*/ 593 w 866"/>
                <a:gd name="T41" fmla="*/ 690 h 891"/>
                <a:gd name="T42" fmla="*/ 628 w 866"/>
                <a:gd name="T43" fmla="*/ 782 h 891"/>
                <a:gd name="T44" fmla="*/ 652 w 866"/>
                <a:gd name="T45" fmla="*/ 829 h 891"/>
                <a:gd name="T46" fmla="*/ 670 w 866"/>
                <a:gd name="T47" fmla="*/ 846 h 891"/>
                <a:gd name="T48" fmla="*/ 701 w 866"/>
                <a:gd name="T49" fmla="*/ 859 h 891"/>
                <a:gd name="T50" fmla="*/ 694 w 866"/>
                <a:gd name="T51" fmla="*/ 891 h 891"/>
                <a:gd name="T52" fmla="*/ 431 w 866"/>
                <a:gd name="T53" fmla="*/ 891 h 891"/>
                <a:gd name="T54" fmla="*/ 437 w 866"/>
                <a:gd name="T55" fmla="*/ 859 h 891"/>
                <a:gd name="T56" fmla="*/ 483 w 866"/>
                <a:gd name="T57" fmla="*/ 838 h 891"/>
                <a:gd name="T58" fmla="*/ 499 w 866"/>
                <a:gd name="T59" fmla="*/ 797 h 891"/>
                <a:gd name="T60" fmla="*/ 483 w 866"/>
                <a:gd name="T61" fmla="*/ 711 h 891"/>
                <a:gd name="T62" fmla="*/ 416 w 866"/>
                <a:gd name="T63" fmla="*/ 512 h 891"/>
                <a:gd name="T64" fmla="*/ 267 w 866"/>
                <a:gd name="T65" fmla="*/ 698 h 891"/>
                <a:gd name="T66" fmla="*/ 219 w 866"/>
                <a:gd name="T67" fmla="*/ 766 h 891"/>
                <a:gd name="T68" fmla="*/ 204 w 866"/>
                <a:gd name="T69" fmla="*/ 812 h 891"/>
                <a:gd name="T70" fmla="*/ 216 w 866"/>
                <a:gd name="T71" fmla="*/ 847 h 891"/>
                <a:gd name="T72" fmla="*/ 250 w 866"/>
                <a:gd name="T73" fmla="*/ 859 h 891"/>
                <a:gd name="T74" fmla="*/ 243 w 866"/>
                <a:gd name="T75" fmla="*/ 891 h 891"/>
                <a:gd name="T76" fmla="*/ 0 w 866"/>
                <a:gd name="T77" fmla="*/ 891 h 891"/>
                <a:gd name="T78" fmla="*/ 7 w 866"/>
                <a:gd name="T79" fmla="*/ 859 h 891"/>
                <a:gd name="T80" fmla="*/ 43 w 866"/>
                <a:gd name="T81" fmla="*/ 840 h 891"/>
                <a:gd name="T82" fmla="*/ 86 w 866"/>
                <a:gd name="T83" fmla="*/ 798 h 891"/>
                <a:gd name="T84" fmla="*/ 179 w 866"/>
                <a:gd name="T85" fmla="*/ 690 h 891"/>
                <a:gd name="T86" fmla="*/ 386 w 866"/>
                <a:gd name="T87" fmla="*/ 444 h 891"/>
                <a:gd name="T88" fmla="*/ 289 w 866"/>
                <a:gd name="T89" fmla="*/ 176 h 891"/>
                <a:gd name="T90" fmla="*/ 251 w 866"/>
                <a:gd name="T91" fmla="*/ 83 h 891"/>
                <a:gd name="T92" fmla="*/ 224 w 866"/>
                <a:gd name="T93" fmla="*/ 47 h 891"/>
                <a:gd name="T94" fmla="*/ 190 w 866"/>
                <a:gd name="T95" fmla="*/ 32 h 891"/>
                <a:gd name="T96" fmla="*/ 197 w 866"/>
                <a:gd name="T9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1">
                  <a:moveTo>
                    <a:pt x="197" y="0"/>
                  </a:moveTo>
                  <a:lnTo>
                    <a:pt x="461" y="0"/>
                  </a:lnTo>
                  <a:lnTo>
                    <a:pt x="453" y="32"/>
                  </a:lnTo>
                  <a:cubicBezTo>
                    <a:pt x="435" y="35"/>
                    <a:pt x="420" y="42"/>
                    <a:pt x="409" y="51"/>
                  </a:cubicBezTo>
                  <a:cubicBezTo>
                    <a:pt x="398" y="61"/>
                    <a:pt x="392" y="75"/>
                    <a:pt x="392" y="94"/>
                  </a:cubicBezTo>
                  <a:cubicBezTo>
                    <a:pt x="392" y="122"/>
                    <a:pt x="399" y="157"/>
                    <a:pt x="414" y="199"/>
                  </a:cubicBezTo>
                  <a:lnTo>
                    <a:pt x="468" y="357"/>
                  </a:lnTo>
                  <a:lnTo>
                    <a:pt x="588" y="204"/>
                  </a:lnTo>
                  <a:cubicBezTo>
                    <a:pt x="607" y="181"/>
                    <a:pt x="622" y="162"/>
                    <a:pt x="632" y="147"/>
                  </a:cubicBezTo>
                  <a:cubicBezTo>
                    <a:pt x="643" y="132"/>
                    <a:pt x="650" y="118"/>
                    <a:pt x="655" y="107"/>
                  </a:cubicBezTo>
                  <a:cubicBezTo>
                    <a:pt x="659" y="95"/>
                    <a:pt x="662" y="85"/>
                    <a:pt x="662" y="77"/>
                  </a:cubicBezTo>
                  <a:cubicBezTo>
                    <a:pt x="662" y="65"/>
                    <a:pt x="658" y="55"/>
                    <a:pt x="651" y="47"/>
                  </a:cubicBezTo>
                  <a:cubicBezTo>
                    <a:pt x="644" y="38"/>
                    <a:pt x="632" y="33"/>
                    <a:pt x="615" y="32"/>
                  </a:cubicBezTo>
                  <a:lnTo>
                    <a:pt x="622" y="0"/>
                  </a:lnTo>
                  <a:lnTo>
                    <a:pt x="866" y="0"/>
                  </a:lnTo>
                  <a:lnTo>
                    <a:pt x="859" y="32"/>
                  </a:lnTo>
                  <a:cubicBezTo>
                    <a:pt x="845" y="36"/>
                    <a:pt x="833" y="42"/>
                    <a:pt x="822" y="51"/>
                  </a:cubicBezTo>
                  <a:cubicBezTo>
                    <a:pt x="810" y="60"/>
                    <a:pt x="796" y="73"/>
                    <a:pt x="781" y="90"/>
                  </a:cubicBezTo>
                  <a:cubicBezTo>
                    <a:pt x="765" y="108"/>
                    <a:pt x="735" y="142"/>
                    <a:pt x="692" y="193"/>
                  </a:cubicBezTo>
                  <a:lnTo>
                    <a:pt x="498" y="426"/>
                  </a:lnTo>
                  <a:lnTo>
                    <a:pt x="593" y="690"/>
                  </a:lnTo>
                  <a:cubicBezTo>
                    <a:pt x="607" y="730"/>
                    <a:pt x="619" y="761"/>
                    <a:pt x="628" y="782"/>
                  </a:cubicBezTo>
                  <a:cubicBezTo>
                    <a:pt x="637" y="803"/>
                    <a:pt x="645" y="819"/>
                    <a:pt x="652" y="829"/>
                  </a:cubicBezTo>
                  <a:cubicBezTo>
                    <a:pt x="658" y="836"/>
                    <a:pt x="664" y="842"/>
                    <a:pt x="670" y="846"/>
                  </a:cubicBezTo>
                  <a:cubicBezTo>
                    <a:pt x="676" y="850"/>
                    <a:pt x="686" y="854"/>
                    <a:pt x="701" y="859"/>
                  </a:cubicBezTo>
                  <a:lnTo>
                    <a:pt x="694" y="891"/>
                  </a:lnTo>
                  <a:lnTo>
                    <a:pt x="431" y="891"/>
                  </a:lnTo>
                  <a:lnTo>
                    <a:pt x="437" y="859"/>
                  </a:lnTo>
                  <a:cubicBezTo>
                    <a:pt x="457" y="856"/>
                    <a:pt x="472" y="849"/>
                    <a:pt x="483" y="838"/>
                  </a:cubicBezTo>
                  <a:cubicBezTo>
                    <a:pt x="494" y="827"/>
                    <a:pt x="499" y="814"/>
                    <a:pt x="499" y="797"/>
                  </a:cubicBezTo>
                  <a:cubicBezTo>
                    <a:pt x="499" y="771"/>
                    <a:pt x="494" y="743"/>
                    <a:pt x="483" y="711"/>
                  </a:cubicBezTo>
                  <a:lnTo>
                    <a:pt x="416" y="512"/>
                  </a:lnTo>
                  <a:lnTo>
                    <a:pt x="267" y="698"/>
                  </a:lnTo>
                  <a:cubicBezTo>
                    <a:pt x="245" y="726"/>
                    <a:pt x="229" y="749"/>
                    <a:pt x="219" y="766"/>
                  </a:cubicBezTo>
                  <a:cubicBezTo>
                    <a:pt x="209" y="784"/>
                    <a:pt x="204" y="799"/>
                    <a:pt x="204" y="812"/>
                  </a:cubicBezTo>
                  <a:cubicBezTo>
                    <a:pt x="204" y="829"/>
                    <a:pt x="208" y="840"/>
                    <a:pt x="216" y="847"/>
                  </a:cubicBezTo>
                  <a:cubicBezTo>
                    <a:pt x="224" y="853"/>
                    <a:pt x="235" y="857"/>
                    <a:pt x="250" y="859"/>
                  </a:cubicBezTo>
                  <a:lnTo>
                    <a:pt x="243" y="891"/>
                  </a:lnTo>
                  <a:lnTo>
                    <a:pt x="0" y="891"/>
                  </a:lnTo>
                  <a:lnTo>
                    <a:pt x="7" y="859"/>
                  </a:lnTo>
                  <a:cubicBezTo>
                    <a:pt x="20" y="854"/>
                    <a:pt x="32" y="848"/>
                    <a:pt x="43" y="840"/>
                  </a:cubicBezTo>
                  <a:cubicBezTo>
                    <a:pt x="55" y="831"/>
                    <a:pt x="69" y="817"/>
                    <a:pt x="86" y="798"/>
                  </a:cubicBezTo>
                  <a:cubicBezTo>
                    <a:pt x="104" y="778"/>
                    <a:pt x="135" y="742"/>
                    <a:pt x="179" y="690"/>
                  </a:cubicBezTo>
                  <a:lnTo>
                    <a:pt x="386" y="444"/>
                  </a:lnTo>
                  <a:lnTo>
                    <a:pt x="289" y="176"/>
                  </a:lnTo>
                  <a:cubicBezTo>
                    <a:pt x="273" y="131"/>
                    <a:pt x="260" y="100"/>
                    <a:pt x="251" y="83"/>
                  </a:cubicBezTo>
                  <a:cubicBezTo>
                    <a:pt x="242" y="66"/>
                    <a:pt x="233" y="53"/>
                    <a:pt x="224" y="47"/>
                  </a:cubicBezTo>
                  <a:cubicBezTo>
                    <a:pt x="215" y="40"/>
                    <a:pt x="204" y="35"/>
                    <a:pt x="190" y="32"/>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48" name="Freeform 142">
              <a:extLst>
                <a:ext uri="{FF2B5EF4-FFF2-40B4-BE49-F238E27FC236}">
                  <a16:creationId xmlns:a16="http://schemas.microsoft.com/office/drawing/2014/main" id="{F1DDFE95-552B-6640-BB8F-B591419D1F5A}"/>
                </a:ext>
              </a:extLst>
            </p:cNvPr>
            <p:cNvSpPr>
              <a:spLocks/>
            </p:cNvSpPr>
            <p:nvPr/>
          </p:nvSpPr>
          <p:spPr bwMode="auto">
            <a:xfrm>
              <a:off x="4225925" y="4802188"/>
              <a:ext cx="76200" cy="119062"/>
            </a:xfrm>
            <a:custGeom>
              <a:avLst/>
              <a:gdLst>
                <a:gd name="T0" fmla="*/ 208 w 402"/>
                <a:gd name="T1" fmla="*/ 0 h 626"/>
                <a:gd name="T2" fmla="*/ 280 w 402"/>
                <a:gd name="T3" fmla="*/ 9 h 626"/>
                <a:gd name="T4" fmla="*/ 337 w 402"/>
                <a:gd name="T5" fmla="*/ 33 h 626"/>
                <a:gd name="T6" fmla="*/ 375 w 402"/>
                <a:gd name="T7" fmla="*/ 74 h 626"/>
                <a:gd name="T8" fmla="*/ 388 w 402"/>
                <a:gd name="T9" fmla="*/ 131 h 626"/>
                <a:gd name="T10" fmla="*/ 380 w 402"/>
                <a:gd name="T11" fmla="*/ 185 h 626"/>
                <a:gd name="T12" fmla="*/ 353 w 402"/>
                <a:gd name="T13" fmla="*/ 227 h 626"/>
                <a:gd name="T14" fmla="*/ 310 w 402"/>
                <a:gd name="T15" fmla="*/ 262 h 626"/>
                <a:gd name="T16" fmla="*/ 250 w 402"/>
                <a:gd name="T17" fmla="*/ 292 h 626"/>
                <a:gd name="T18" fmla="*/ 250 w 402"/>
                <a:gd name="T19" fmla="*/ 297 h 626"/>
                <a:gd name="T20" fmla="*/ 309 w 402"/>
                <a:gd name="T21" fmla="*/ 316 h 626"/>
                <a:gd name="T22" fmla="*/ 358 w 402"/>
                <a:gd name="T23" fmla="*/ 348 h 626"/>
                <a:gd name="T24" fmla="*/ 390 w 402"/>
                <a:gd name="T25" fmla="*/ 392 h 626"/>
                <a:gd name="T26" fmla="*/ 402 w 402"/>
                <a:gd name="T27" fmla="*/ 448 h 626"/>
                <a:gd name="T28" fmla="*/ 388 w 402"/>
                <a:gd name="T29" fmla="*/ 519 h 626"/>
                <a:gd name="T30" fmla="*/ 345 w 402"/>
                <a:gd name="T31" fmla="*/ 575 h 626"/>
                <a:gd name="T32" fmla="*/ 275 w 402"/>
                <a:gd name="T33" fmla="*/ 612 h 626"/>
                <a:gd name="T34" fmla="*/ 176 w 402"/>
                <a:gd name="T35" fmla="*/ 626 h 626"/>
                <a:gd name="T36" fmla="*/ 86 w 402"/>
                <a:gd name="T37" fmla="*/ 617 h 626"/>
                <a:gd name="T38" fmla="*/ 0 w 402"/>
                <a:gd name="T39" fmla="*/ 594 h 626"/>
                <a:gd name="T40" fmla="*/ 0 w 402"/>
                <a:gd name="T41" fmla="*/ 491 h 626"/>
                <a:gd name="T42" fmla="*/ 61 w 402"/>
                <a:gd name="T43" fmla="*/ 491 h 626"/>
                <a:gd name="T44" fmla="*/ 79 w 402"/>
                <a:gd name="T45" fmla="*/ 532 h 626"/>
                <a:gd name="T46" fmla="*/ 104 w 402"/>
                <a:gd name="T47" fmla="*/ 559 h 626"/>
                <a:gd name="T48" fmla="*/ 136 w 402"/>
                <a:gd name="T49" fmla="*/ 575 h 626"/>
                <a:gd name="T50" fmla="*/ 178 w 402"/>
                <a:gd name="T51" fmla="*/ 580 h 626"/>
                <a:gd name="T52" fmla="*/ 271 w 402"/>
                <a:gd name="T53" fmla="*/ 550 h 626"/>
                <a:gd name="T54" fmla="*/ 303 w 402"/>
                <a:gd name="T55" fmla="*/ 461 h 626"/>
                <a:gd name="T56" fmla="*/ 261 w 402"/>
                <a:gd name="T57" fmla="*/ 365 h 626"/>
                <a:gd name="T58" fmla="*/ 137 w 402"/>
                <a:gd name="T59" fmla="*/ 333 h 626"/>
                <a:gd name="T60" fmla="*/ 95 w 402"/>
                <a:gd name="T61" fmla="*/ 333 h 626"/>
                <a:gd name="T62" fmla="*/ 95 w 402"/>
                <a:gd name="T63" fmla="*/ 287 h 626"/>
                <a:gd name="T64" fmla="*/ 182 w 402"/>
                <a:gd name="T65" fmla="*/ 273 h 626"/>
                <a:gd name="T66" fmla="*/ 243 w 402"/>
                <a:gd name="T67" fmla="*/ 243 h 626"/>
                <a:gd name="T68" fmla="*/ 279 w 402"/>
                <a:gd name="T69" fmla="*/ 199 h 626"/>
                <a:gd name="T70" fmla="*/ 291 w 402"/>
                <a:gd name="T71" fmla="*/ 146 h 626"/>
                <a:gd name="T72" fmla="*/ 264 w 402"/>
                <a:gd name="T73" fmla="*/ 74 h 626"/>
                <a:gd name="T74" fmla="*/ 185 w 402"/>
                <a:gd name="T75" fmla="*/ 48 h 626"/>
                <a:gd name="T76" fmla="*/ 112 w 402"/>
                <a:gd name="T77" fmla="*/ 71 h 626"/>
                <a:gd name="T78" fmla="*/ 67 w 402"/>
                <a:gd name="T79" fmla="*/ 143 h 626"/>
                <a:gd name="T80" fmla="*/ 7 w 402"/>
                <a:gd name="T81" fmla="*/ 143 h 626"/>
                <a:gd name="T82" fmla="*/ 7 w 402"/>
                <a:gd name="T83" fmla="*/ 49 h 626"/>
                <a:gd name="T84" fmla="*/ 113 w 402"/>
                <a:gd name="T85" fmla="*/ 13 h 626"/>
                <a:gd name="T86" fmla="*/ 208 w 402"/>
                <a:gd name="T87"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 h="626">
                  <a:moveTo>
                    <a:pt x="208" y="0"/>
                  </a:moveTo>
                  <a:cubicBezTo>
                    <a:pt x="234" y="0"/>
                    <a:pt x="257" y="3"/>
                    <a:pt x="280" y="9"/>
                  </a:cubicBezTo>
                  <a:cubicBezTo>
                    <a:pt x="302" y="14"/>
                    <a:pt x="321" y="22"/>
                    <a:pt x="337" y="33"/>
                  </a:cubicBezTo>
                  <a:cubicBezTo>
                    <a:pt x="353" y="44"/>
                    <a:pt x="366" y="58"/>
                    <a:pt x="375" y="74"/>
                  </a:cubicBezTo>
                  <a:cubicBezTo>
                    <a:pt x="384" y="90"/>
                    <a:pt x="388" y="109"/>
                    <a:pt x="388" y="131"/>
                  </a:cubicBezTo>
                  <a:cubicBezTo>
                    <a:pt x="388" y="151"/>
                    <a:pt x="386" y="169"/>
                    <a:pt x="380" y="185"/>
                  </a:cubicBezTo>
                  <a:cubicBezTo>
                    <a:pt x="374" y="200"/>
                    <a:pt x="365" y="215"/>
                    <a:pt x="353" y="227"/>
                  </a:cubicBezTo>
                  <a:cubicBezTo>
                    <a:pt x="341" y="240"/>
                    <a:pt x="327" y="252"/>
                    <a:pt x="310" y="262"/>
                  </a:cubicBezTo>
                  <a:cubicBezTo>
                    <a:pt x="292" y="272"/>
                    <a:pt x="272" y="282"/>
                    <a:pt x="250" y="292"/>
                  </a:cubicBezTo>
                  <a:lnTo>
                    <a:pt x="250" y="297"/>
                  </a:lnTo>
                  <a:cubicBezTo>
                    <a:pt x="271" y="301"/>
                    <a:pt x="291" y="307"/>
                    <a:pt x="309" y="316"/>
                  </a:cubicBezTo>
                  <a:cubicBezTo>
                    <a:pt x="328" y="324"/>
                    <a:pt x="344" y="335"/>
                    <a:pt x="358" y="348"/>
                  </a:cubicBezTo>
                  <a:cubicBezTo>
                    <a:pt x="372" y="361"/>
                    <a:pt x="382" y="375"/>
                    <a:pt x="390" y="392"/>
                  </a:cubicBezTo>
                  <a:cubicBezTo>
                    <a:pt x="398" y="409"/>
                    <a:pt x="402" y="428"/>
                    <a:pt x="402" y="448"/>
                  </a:cubicBezTo>
                  <a:cubicBezTo>
                    <a:pt x="402" y="473"/>
                    <a:pt x="397" y="497"/>
                    <a:pt x="388" y="519"/>
                  </a:cubicBezTo>
                  <a:cubicBezTo>
                    <a:pt x="378" y="541"/>
                    <a:pt x="364" y="559"/>
                    <a:pt x="345" y="575"/>
                  </a:cubicBezTo>
                  <a:cubicBezTo>
                    <a:pt x="326" y="591"/>
                    <a:pt x="302" y="603"/>
                    <a:pt x="275" y="612"/>
                  </a:cubicBezTo>
                  <a:cubicBezTo>
                    <a:pt x="247" y="621"/>
                    <a:pt x="214" y="626"/>
                    <a:pt x="176" y="626"/>
                  </a:cubicBezTo>
                  <a:cubicBezTo>
                    <a:pt x="147" y="626"/>
                    <a:pt x="117" y="623"/>
                    <a:pt x="86" y="617"/>
                  </a:cubicBezTo>
                  <a:cubicBezTo>
                    <a:pt x="56" y="611"/>
                    <a:pt x="27" y="603"/>
                    <a:pt x="0" y="594"/>
                  </a:cubicBezTo>
                  <a:lnTo>
                    <a:pt x="0" y="491"/>
                  </a:lnTo>
                  <a:lnTo>
                    <a:pt x="61" y="491"/>
                  </a:lnTo>
                  <a:cubicBezTo>
                    <a:pt x="66" y="507"/>
                    <a:pt x="72" y="520"/>
                    <a:pt x="79" y="532"/>
                  </a:cubicBezTo>
                  <a:cubicBezTo>
                    <a:pt x="86" y="543"/>
                    <a:pt x="94" y="552"/>
                    <a:pt x="104" y="559"/>
                  </a:cubicBezTo>
                  <a:cubicBezTo>
                    <a:pt x="113" y="566"/>
                    <a:pt x="124" y="572"/>
                    <a:pt x="136" y="575"/>
                  </a:cubicBezTo>
                  <a:cubicBezTo>
                    <a:pt x="148" y="578"/>
                    <a:pt x="162" y="580"/>
                    <a:pt x="178" y="580"/>
                  </a:cubicBezTo>
                  <a:cubicBezTo>
                    <a:pt x="219" y="580"/>
                    <a:pt x="250" y="570"/>
                    <a:pt x="271" y="550"/>
                  </a:cubicBezTo>
                  <a:cubicBezTo>
                    <a:pt x="292" y="531"/>
                    <a:pt x="303" y="501"/>
                    <a:pt x="303" y="461"/>
                  </a:cubicBezTo>
                  <a:cubicBezTo>
                    <a:pt x="303" y="419"/>
                    <a:pt x="289" y="387"/>
                    <a:pt x="261" y="365"/>
                  </a:cubicBezTo>
                  <a:cubicBezTo>
                    <a:pt x="233" y="344"/>
                    <a:pt x="192" y="333"/>
                    <a:pt x="137" y="333"/>
                  </a:cubicBezTo>
                  <a:lnTo>
                    <a:pt x="95" y="333"/>
                  </a:lnTo>
                  <a:lnTo>
                    <a:pt x="95" y="287"/>
                  </a:lnTo>
                  <a:cubicBezTo>
                    <a:pt x="129" y="285"/>
                    <a:pt x="158" y="281"/>
                    <a:pt x="182" y="273"/>
                  </a:cubicBezTo>
                  <a:cubicBezTo>
                    <a:pt x="206" y="265"/>
                    <a:pt x="226" y="255"/>
                    <a:pt x="243" y="243"/>
                  </a:cubicBezTo>
                  <a:cubicBezTo>
                    <a:pt x="259" y="230"/>
                    <a:pt x="271" y="216"/>
                    <a:pt x="279" y="199"/>
                  </a:cubicBezTo>
                  <a:cubicBezTo>
                    <a:pt x="287" y="183"/>
                    <a:pt x="291" y="165"/>
                    <a:pt x="291" y="146"/>
                  </a:cubicBezTo>
                  <a:cubicBezTo>
                    <a:pt x="291" y="116"/>
                    <a:pt x="282" y="92"/>
                    <a:pt x="264" y="74"/>
                  </a:cubicBezTo>
                  <a:cubicBezTo>
                    <a:pt x="245" y="56"/>
                    <a:pt x="219" y="48"/>
                    <a:pt x="185" y="48"/>
                  </a:cubicBezTo>
                  <a:cubicBezTo>
                    <a:pt x="156" y="48"/>
                    <a:pt x="132" y="56"/>
                    <a:pt x="112" y="71"/>
                  </a:cubicBezTo>
                  <a:cubicBezTo>
                    <a:pt x="93" y="87"/>
                    <a:pt x="78" y="111"/>
                    <a:pt x="67" y="143"/>
                  </a:cubicBezTo>
                  <a:lnTo>
                    <a:pt x="7" y="143"/>
                  </a:lnTo>
                  <a:lnTo>
                    <a:pt x="7" y="49"/>
                  </a:lnTo>
                  <a:cubicBezTo>
                    <a:pt x="44" y="33"/>
                    <a:pt x="80" y="21"/>
                    <a:pt x="113" y="13"/>
                  </a:cubicBezTo>
                  <a:cubicBezTo>
                    <a:pt x="146" y="5"/>
                    <a:pt x="178" y="0"/>
                    <a:pt x="20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49" name="Freeform 143">
              <a:extLst>
                <a:ext uri="{FF2B5EF4-FFF2-40B4-BE49-F238E27FC236}">
                  <a16:creationId xmlns:a16="http://schemas.microsoft.com/office/drawing/2014/main" id="{02B0194B-B568-59C2-969C-10775415784F}"/>
                </a:ext>
              </a:extLst>
            </p:cNvPr>
            <p:cNvSpPr>
              <a:spLocks noEditPoints="1"/>
            </p:cNvSpPr>
            <p:nvPr/>
          </p:nvSpPr>
          <p:spPr bwMode="auto">
            <a:xfrm>
              <a:off x="4351338" y="4756150"/>
              <a:ext cx="25400" cy="111125"/>
            </a:xfrm>
            <a:custGeom>
              <a:avLst/>
              <a:gdLst>
                <a:gd name="T0" fmla="*/ 0 w 16"/>
                <a:gd name="T1" fmla="*/ 52 h 70"/>
                <a:gd name="T2" fmla="*/ 16 w 16"/>
                <a:gd name="T3" fmla="*/ 52 h 70"/>
                <a:gd name="T4" fmla="*/ 16 w 16"/>
                <a:gd name="T5" fmla="*/ 70 h 70"/>
                <a:gd name="T6" fmla="*/ 0 w 16"/>
                <a:gd name="T7" fmla="*/ 70 h 70"/>
                <a:gd name="T8" fmla="*/ 0 w 16"/>
                <a:gd name="T9" fmla="*/ 52 h 70"/>
                <a:gd name="T10" fmla="*/ 0 w 16"/>
                <a:gd name="T11" fmla="*/ 0 h 70"/>
                <a:gd name="T12" fmla="*/ 16 w 16"/>
                <a:gd name="T13" fmla="*/ 0 h 70"/>
                <a:gd name="T14" fmla="*/ 16 w 16"/>
                <a:gd name="T15" fmla="*/ 18 h 70"/>
                <a:gd name="T16" fmla="*/ 0 w 16"/>
                <a:gd name="T17" fmla="*/ 18 h 70"/>
                <a:gd name="T18" fmla="*/ 0 w 16"/>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0">
                  <a:moveTo>
                    <a:pt x="0" y="52"/>
                  </a:moveTo>
                  <a:lnTo>
                    <a:pt x="16" y="52"/>
                  </a:lnTo>
                  <a:lnTo>
                    <a:pt x="16" y="70"/>
                  </a:lnTo>
                  <a:lnTo>
                    <a:pt x="0" y="70"/>
                  </a:lnTo>
                  <a:lnTo>
                    <a:pt x="0" y="52"/>
                  </a:lnTo>
                  <a:close/>
                  <a:moveTo>
                    <a:pt x="0" y="0"/>
                  </a:moveTo>
                  <a:lnTo>
                    <a:pt x="16" y="0"/>
                  </a:lnTo>
                  <a:lnTo>
                    <a:pt x="16"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50" name="Freeform 144">
              <a:extLst>
                <a:ext uri="{FF2B5EF4-FFF2-40B4-BE49-F238E27FC236}">
                  <a16:creationId xmlns:a16="http://schemas.microsoft.com/office/drawing/2014/main" id="{D177B7A5-EF1D-23E2-B2BA-39DD6F689263}"/>
                </a:ext>
              </a:extLst>
            </p:cNvPr>
            <p:cNvSpPr>
              <a:spLocks noEditPoints="1"/>
            </p:cNvSpPr>
            <p:nvPr/>
          </p:nvSpPr>
          <p:spPr bwMode="auto">
            <a:xfrm>
              <a:off x="4500563" y="4689475"/>
              <a:ext cx="1136650" cy="180975"/>
            </a:xfrm>
            <a:custGeom>
              <a:avLst/>
              <a:gdLst>
                <a:gd name="T0" fmla="*/ 890 w 5962"/>
                <a:gd name="T1" fmla="*/ 858 h 944"/>
                <a:gd name="T2" fmla="*/ 1173 w 5962"/>
                <a:gd name="T3" fmla="*/ 386 h 944"/>
                <a:gd name="T4" fmla="*/ 4115 w 5962"/>
                <a:gd name="T5" fmla="*/ 730 h 944"/>
                <a:gd name="T6" fmla="*/ 4324 w 5962"/>
                <a:gd name="T7" fmla="*/ 781 h 944"/>
                <a:gd name="T8" fmla="*/ 4441 w 5962"/>
                <a:gd name="T9" fmla="*/ 447 h 944"/>
                <a:gd name="T10" fmla="*/ 3466 w 5962"/>
                <a:gd name="T11" fmla="*/ 596 h 944"/>
                <a:gd name="T12" fmla="*/ 3686 w 5962"/>
                <a:gd name="T13" fmla="*/ 349 h 944"/>
                <a:gd name="T14" fmla="*/ 2205 w 5962"/>
                <a:gd name="T15" fmla="*/ 832 h 944"/>
                <a:gd name="T16" fmla="*/ 2506 w 5962"/>
                <a:gd name="T17" fmla="*/ 535 h 944"/>
                <a:gd name="T18" fmla="*/ 1819 w 5962"/>
                <a:gd name="T19" fmla="*/ 299 h 944"/>
                <a:gd name="T20" fmla="*/ 1848 w 5962"/>
                <a:gd name="T21" fmla="*/ 361 h 944"/>
                <a:gd name="T22" fmla="*/ 1593 w 5962"/>
                <a:gd name="T23" fmla="*/ 834 h 944"/>
                <a:gd name="T24" fmla="*/ 1782 w 5962"/>
                <a:gd name="T25" fmla="*/ 912 h 944"/>
                <a:gd name="T26" fmla="*/ 1558 w 5962"/>
                <a:gd name="T27" fmla="*/ 424 h 944"/>
                <a:gd name="T28" fmla="*/ 1315 w 5962"/>
                <a:gd name="T29" fmla="*/ 519 h 944"/>
                <a:gd name="T30" fmla="*/ 802 w 5962"/>
                <a:gd name="T31" fmla="*/ 887 h 944"/>
                <a:gd name="T32" fmla="*/ 1101 w 5962"/>
                <a:gd name="T33" fmla="*/ 299 h 944"/>
                <a:gd name="T34" fmla="*/ 5497 w 5962"/>
                <a:gd name="T35" fmla="*/ 475 h 944"/>
                <a:gd name="T36" fmla="*/ 5845 w 5962"/>
                <a:gd name="T37" fmla="*/ 547 h 944"/>
                <a:gd name="T38" fmla="*/ 5862 w 5962"/>
                <a:gd name="T39" fmla="*/ 852 h 944"/>
                <a:gd name="T40" fmla="*/ 5701 w 5962"/>
                <a:gd name="T41" fmla="*/ 913 h 944"/>
                <a:gd name="T42" fmla="*/ 5751 w 5962"/>
                <a:gd name="T43" fmla="*/ 460 h 944"/>
                <a:gd name="T44" fmla="*/ 5504 w 5962"/>
                <a:gd name="T45" fmla="*/ 548 h 944"/>
                <a:gd name="T46" fmla="*/ 5403 w 5962"/>
                <a:gd name="T47" fmla="*/ 423 h 944"/>
                <a:gd name="T48" fmla="*/ 5226 w 5962"/>
                <a:gd name="T49" fmla="*/ 413 h 944"/>
                <a:gd name="T50" fmla="*/ 3868 w 5962"/>
                <a:gd name="T51" fmla="*/ 430 h 944"/>
                <a:gd name="T52" fmla="*/ 3561 w 5962"/>
                <a:gd name="T53" fmla="*/ 867 h 944"/>
                <a:gd name="T54" fmla="*/ 3534 w 5962"/>
                <a:gd name="T55" fmla="*/ 943 h 944"/>
                <a:gd name="T56" fmla="*/ 3558 w 5962"/>
                <a:gd name="T57" fmla="*/ 333 h 944"/>
                <a:gd name="T58" fmla="*/ 2623 w 5962"/>
                <a:gd name="T59" fmla="*/ 298 h 944"/>
                <a:gd name="T60" fmla="*/ 2590 w 5962"/>
                <a:gd name="T61" fmla="*/ 868 h 944"/>
                <a:gd name="T62" fmla="*/ 2542 w 5962"/>
                <a:gd name="T63" fmla="*/ 943 h 944"/>
                <a:gd name="T64" fmla="*/ 2341 w 5962"/>
                <a:gd name="T65" fmla="*/ 900 h 944"/>
                <a:gd name="T66" fmla="*/ 2236 w 5962"/>
                <a:gd name="T67" fmla="*/ 358 h 944"/>
                <a:gd name="T68" fmla="*/ 3254 w 5962"/>
                <a:gd name="T69" fmla="*/ 309 h 944"/>
                <a:gd name="T70" fmla="*/ 2957 w 5962"/>
                <a:gd name="T71" fmla="*/ 786 h 944"/>
                <a:gd name="T72" fmla="*/ 3091 w 5962"/>
                <a:gd name="T73" fmla="*/ 910 h 944"/>
                <a:gd name="T74" fmla="*/ 2823 w 5962"/>
                <a:gd name="T75" fmla="*/ 375 h 944"/>
                <a:gd name="T76" fmla="*/ 2970 w 5962"/>
                <a:gd name="T77" fmla="*/ 240 h 944"/>
                <a:gd name="T78" fmla="*/ 5133 w 5962"/>
                <a:gd name="T79" fmla="*/ 86 h 944"/>
                <a:gd name="T80" fmla="*/ 4951 w 5962"/>
                <a:gd name="T81" fmla="*/ 804 h 944"/>
                <a:gd name="T82" fmla="*/ 4744 w 5962"/>
                <a:gd name="T83" fmla="*/ 933 h 944"/>
                <a:gd name="T84" fmla="*/ 4846 w 5962"/>
                <a:gd name="T85" fmla="*/ 738 h 944"/>
                <a:gd name="T86" fmla="*/ 4915 w 5962"/>
                <a:gd name="T87" fmla="*/ 42 h 944"/>
                <a:gd name="T88" fmla="*/ 370 w 5962"/>
                <a:gd name="T89" fmla="*/ 105 h 944"/>
                <a:gd name="T90" fmla="*/ 419 w 5962"/>
                <a:gd name="T91" fmla="*/ 864 h 944"/>
                <a:gd name="T92" fmla="*/ 552 w 5962"/>
                <a:gd name="T93" fmla="*/ 933 h 944"/>
                <a:gd name="T94" fmla="*/ 81 w 5962"/>
                <a:gd name="T95" fmla="*/ 825 h 944"/>
                <a:gd name="T96" fmla="*/ 164 w 5962"/>
                <a:gd name="T97" fmla="*/ 74 h 944"/>
                <a:gd name="T98" fmla="*/ 4483 w 5962"/>
                <a:gd name="T99" fmla="*/ 818 h 944"/>
                <a:gd name="T100" fmla="*/ 4659 w 5962"/>
                <a:gd name="T101" fmla="*/ 828 h 944"/>
                <a:gd name="T102" fmla="*/ 4396 w 5962"/>
                <a:gd name="T103" fmla="*/ 769 h 944"/>
                <a:gd name="T104" fmla="*/ 3999 w 5962"/>
                <a:gd name="T105" fmla="*/ 736 h 944"/>
                <a:gd name="T106" fmla="*/ 4478 w 5962"/>
                <a:gd name="T107" fmla="*/ 334 h 944"/>
                <a:gd name="T108" fmla="*/ 4497 w 5962"/>
                <a:gd name="T109" fmla="*/ 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62" h="944">
                  <a:moveTo>
                    <a:pt x="1088" y="351"/>
                  </a:moveTo>
                  <a:cubicBezTo>
                    <a:pt x="1042" y="351"/>
                    <a:pt x="1003" y="370"/>
                    <a:pt x="969" y="408"/>
                  </a:cubicBezTo>
                  <a:cubicBezTo>
                    <a:pt x="936" y="445"/>
                    <a:pt x="909" y="499"/>
                    <a:pt x="890" y="570"/>
                  </a:cubicBezTo>
                  <a:cubicBezTo>
                    <a:pt x="870" y="640"/>
                    <a:pt x="861" y="701"/>
                    <a:pt x="861" y="752"/>
                  </a:cubicBezTo>
                  <a:cubicBezTo>
                    <a:pt x="861" y="800"/>
                    <a:pt x="871" y="835"/>
                    <a:pt x="890" y="858"/>
                  </a:cubicBezTo>
                  <a:cubicBezTo>
                    <a:pt x="910" y="881"/>
                    <a:pt x="940" y="892"/>
                    <a:pt x="980" y="892"/>
                  </a:cubicBezTo>
                  <a:cubicBezTo>
                    <a:pt x="1023" y="892"/>
                    <a:pt x="1060" y="873"/>
                    <a:pt x="1094" y="835"/>
                  </a:cubicBezTo>
                  <a:cubicBezTo>
                    <a:pt x="1127" y="797"/>
                    <a:pt x="1153" y="743"/>
                    <a:pt x="1172" y="674"/>
                  </a:cubicBezTo>
                  <a:cubicBezTo>
                    <a:pt x="1191" y="605"/>
                    <a:pt x="1201" y="544"/>
                    <a:pt x="1201" y="492"/>
                  </a:cubicBezTo>
                  <a:cubicBezTo>
                    <a:pt x="1201" y="445"/>
                    <a:pt x="1191" y="410"/>
                    <a:pt x="1173" y="386"/>
                  </a:cubicBezTo>
                  <a:cubicBezTo>
                    <a:pt x="1155" y="363"/>
                    <a:pt x="1126" y="351"/>
                    <a:pt x="1088" y="351"/>
                  </a:cubicBezTo>
                  <a:close/>
                  <a:moveTo>
                    <a:pt x="4348" y="349"/>
                  </a:moveTo>
                  <a:cubicBezTo>
                    <a:pt x="4303" y="349"/>
                    <a:pt x="4263" y="367"/>
                    <a:pt x="4228" y="403"/>
                  </a:cubicBezTo>
                  <a:cubicBezTo>
                    <a:pt x="4193" y="439"/>
                    <a:pt x="4165" y="488"/>
                    <a:pt x="4145" y="548"/>
                  </a:cubicBezTo>
                  <a:cubicBezTo>
                    <a:pt x="4125" y="609"/>
                    <a:pt x="4115" y="670"/>
                    <a:pt x="4115" y="730"/>
                  </a:cubicBezTo>
                  <a:cubicBezTo>
                    <a:pt x="4115" y="776"/>
                    <a:pt x="4121" y="809"/>
                    <a:pt x="4133" y="832"/>
                  </a:cubicBezTo>
                  <a:cubicBezTo>
                    <a:pt x="4146" y="854"/>
                    <a:pt x="4166" y="865"/>
                    <a:pt x="4196" y="865"/>
                  </a:cubicBezTo>
                  <a:cubicBezTo>
                    <a:pt x="4209" y="865"/>
                    <a:pt x="4223" y="863"/>
                    <a:pt x="4237" y="857"/>
                  </a:cubicBezTo>
                  <a:cubicBezTo>
                    <a:pt x="4251" y="851"/>
                    <a:pt x="4265" y="841"/>
                    <a:pt x="4280" y="828"/>
                  </a:cubicBezTo>
                  <a:cubicBezTo>
                    <a:pt x="4295" y="815"/>
                    <a:pt x="4310" y="799"/>
                    <a:pt x="4324" y="781"/>
                  </a:cubicBezTo>
                  <a:cubicBezTo>
                    <a:pt x="4339" y="762"/>
                    <a:pt x="4352" y="743"/>
                    <a:pt x="4365" y="724"/>
                  </a:cubicBezTo>
                  <a:cubicBezTo>
                    <a:pt x="4377" y="705"/>
                    <a:pt x="4388" y="683"/>
                    <a:pt x="4398" y="657"/>
                  </a:cubicBezTo>
                  <a:cubicBezTo>
                    <a:pt x="4409" y="631"/>
                    <a:pt x="4418" y="600"/>
                    <a:pt x="4425" y="563"/>
                  </a:cubicBezTo>
                  <a:lnTo>
                    <a:pt x="4431" y="535"/>
                  </a:lnTo>
                  <a:cubicBezTo>
                    <a:pt x="4438" y="504"/>
                    <a:pt x="4441" y="474"/>
                    <a:pt x="4441" y="447"/>
                  </a:cubicBezTo>
                  <a:cubicBezTo>
                    <a:pt x="4441" y="413"/>
                    <a:pt x="4434" y="388"/>
                    <a:pt x="4419" y="373"/>
                  </a:cubicBezTo>
                  <a:cubicBezTo>
                    <a:pt x="4405" y="357"/>
                    <a:pt x="4381" y="349"/>
                    <a:pt x="4348" y="349"/>
                  </a:cubicBezTo>
                  <a:close/>
                  <a:moveTo>
                    <a:pt x="3686" y="349"/>
                  </a:moveTo>
                  <a:cubicBezTo>
                    <a:pt x="3642" y="349"/>
                    <a:pt x="3600" y="372"/>
                    <a:pt x="3559" y="416"/>
                  </a:cubicBezTo>
                  <a:cubicBezTo>
                    <a:pt x="3519" y="460"/>
                    <a:pt x="3487" y="520"/>
                    <a:pt x="3466" y="596"/>
                  </a:cubicBezTo>
                  <a:cubicBezTo>
                    <a:pt x="3527" y="596"/>
                    <a:pt x="3580" y="590"/>
                    <a:pt x="3624" y="579"/>
                  </a:cubicBezTo>
                  <a:cubicBezTo>
                    <a:pt x="3667" y="569"/>
                    <a:pt x="3701" y="552"/>
                    <a:pt x="3725" y="529"/>
                  </a:cubicBezTo>
                  <a:cubicBezTo>
                    <a:pt x="3748" y="505"/>
                    <a:pt x="3760" y="474"/>
                    <a:pt x="3760" y="434"/>
                  </a:cubicBezTo>
                  <a:cubicBezTo>
                    <a:pt x="3760" y="408"/>
                    <a:pt x="3754" y="387"/>
                    <a:pt x="3741" y="372"/>
                  </a:cubicBezTo>
                  <a:cubicBezTo>
                    <a:pt x="3729" y="357"/>
                    <a:pt x="3711" y="349"/>
                    <a:pt x="3686" y="349"/>
                  </a:cubicBezTo>
                  <a:close/>
                  <a:moveTo>
                    <a:pt x="2421" y="349"/>
                  </a:moveTo>
                  <a:cubicBezTo>
                    <a:pt x="2376" y="349"/>
                    <a:pt x="2336" y="367"/>
                    <a:pt x="2300" y="404"/>
                  </a:cubicBezTo>
                  <a:cubicBezTo>
                    <a:pt x="2265" y="440"/>
                    <a:pt x="2237" y="488"/>
                    <a:pt x="2217" y="549"/>
                  </a:cubicBezTo>
                  <a:cubicBezTo>
                    <a:pt x="2197" y="609"/>
                    <a:pt x="2187" y="670"/>
                    <a:pt x="2187" y="730"/>
                  </a:cubicBezTo>
                  <a:cubicBezTo>
                    <a:pt x="2187" y="776"/>
                    <a:pt x="2193" y="809"/>
                    <a:pt x="2205" y="832"/>
                  </a:cubicBezTo>
                  <a:cubicBezTo>
                    <a:pt x="2218" y="854"/>
                    <a:pt x="2238" y="865"/>
                    <a:pt x="2268" y="865"/>
                  </a:cubicBezTo>
                  <a:cubicBezTo>
                    <a:pt x="2296" y="865"/>
                    <a:pt x="2324" y="853"/>
                    <a:pt x="2352" y="828"/>
                  </a:cubicBezTo>
                  <a:cubicBezTo>
                    <a:pt x="2380" y="803"/>
                    <a:pt x="2408" y="768"/>
                    <a:pt x="2438" y="722"/>
                  </a:cubicBezTo>
                  <a:cubicBezTo>
                    <a:pt x="2467" y="676"/>
                    <a:pt x="2488" y="623"/>
                    <a:pt x="2500" y="563"/>
                  </a:cubicBezTo>
                  <a:lnTo>
                    <a:pt x="2506" y="535"/>
                  </a:lnTo>
                  <a:cubicBezTo>
                    <a:pt x="2510" y="518"/>
                    <a:pt x="2512" y="502"/>
                    <a:pt x="2514" y="489"/>
                  </a:cubicBezTo>
                  <a:cubicBezTo>
                    <a:pt x="2515" y="476"/>
                    <a:pt x="2515" y="462"/>
                    <a:pt x="2515" y="447"/>
                  </a:cubicBezTo>
                  <a:cubicBezTo>
                    <a:pt x="2515" y="413"/>
                    <a:pt x="2508" y="389"/>
                    <a:pt x="2494" y="373"/>
                  </a:cubicBezTo>
                  <a:cubicBezTo>
                    <a:pt x="2480" y="357"/>
                    <a:pt x="2455" y="349"/>
                    <a:pt x="2421" y="349"/>
                  </a:cubicBezTo>
                  <a:close/>
                  <a:moveTo>
                    <a:pt x="1819" y="299"/>
                  </a:moveTo>
                  <a:cubicBezTo>
                    <a:pt x="1876" y="299"/>
                    <a:pt x="1930" y="305"/>
                    <a:pt x="1978" y="318"/>
                  </a:cubicBezTo>
                  <a:lnTo>
                    <a:pt x="1946" y="466"/>
                  </a:lnTo>
                  <a:lnTo>
                    <a:pt x="1878" y="466"/>
                  </a:lnTo>
                  <a:cubicBezTo>
                    <a:pt x="1877" y="433"/>
                    <a:pt x="1874" y="409"/>
                    <a:pt x="1870" y="394"/>
                  </a:cubicBezTo>
                  <a:cubicBezTo>
                    <a:pt x="1865" y="379"/>
                    <a:pt x="1858" y="368"/>
                    <a:pt x="1848" y="361"/>
                  </a:cubicBezTo>
                  <a:cubicBezTo>
                    <a:pt x="1837" y="353"/>
                    <a:pt x="1823" y="349"/>
                    <a:pt x="1804" y="349"/>
                  </a:cubicBezTo>
                  <a:cubicBezTo>
                    <a:pt x="1760" y="349"/>
                    <a:pt x="1721" y="367"/>
                    <a:pt x="1686" y="402"/>
                  </a:cubicBezTo>
                  <a:cubicBezTo>
                    <a:pt x="1651" y="437"/>
                    <a:pt x="1622" y="487"/>
                    <a:pt x="1600" y="551"/>
                  </a:cubicBezTo>
                  <a:cubicBezTo>
                    <a:pt x="1578" y="615"/>
                    <a:pt x="1567" y="676"/>
                    <a:pt x="1567" y="736"/>
                  </a:cubicBezTo>
                  <a:cubicBezTo>
                    <a:pt x="1567" y="780"/>
                    <a:pt x="1575" y="813"/>
                    <a:pt x="1593" y="834"/>
                  </a:cubicBezTo>
                  <a:cubicBezTo>
                    <a:pt x="1610" y="856"/>
                    <a:pt x="1636" y="867"/>
                    <a:pt x="1671" y="867"/>
                  </a:cubicBezTo>
                  <a:cubicBezTo>
                    <a:pt x="1711" y="867"/>
                    <a:pt x="1745" y="859"/>
                    <a:pt x="1774" y="844"/>
                  </a:cubicBezTo>
                  <a:cubicBezTo>
                    <a:pt x="1803" y="829"/>
                    <a:pt x="1833" y="806"/>
                    <a:pt x="1866" y="773"/>
                  </a:cubicBezTo>
                  <a:lnTo>
                    <a:pt x="1905" y="813"/>
                  </a:lnTo>
                  <a:cubicBezTo>
                    <a:pt x="1864" y="858"/>
                    <a:pt x="1823" y="892"/>
                    <a:pt x="1782" y="912"/>
                  </a:cubicBezTo>
                  <a:cubicBezTo>
                    <a:pt x="1740" y="933"/>
                    <a:pt x="1696" y="944"/>
                    <a:pt x="1648" y="944"/>
                  </a:cubicBezTo>
                  <a:cubicBezTo>
                    <a:pt x="1585" y="944"/>
                    <a:pt x="1537" y="925"/>
                    <a:pt x="1504" y="888"/>
                  </a:cubicBezTo>
                  <a:cubicBezTo>
                    <a:pt x="1472" y="850"/>
                    <a:pt x="1455" y="796"/>
                    <a:pt x="1455" y="725"/>
                  </a:cubicBezTo>
                  <a:cubicBezTo>
                    <a:pt x="1455" y="678"/>
                    <a:pt x="1464" y="627"/>
                    <a:pt x="1481" y="571"/>
                  </a:cubicBezTo>
                  <a:cubicBezTo>
                    <a:pt x="1499" y="516"/>
                    <a:pt x="1524" y="467"/>
                    <a:pt x="1558" y="424"/>
                  </a:cubicBezTo>
                  <a:cubicBezTo>
                    <a:pt x="1591" y="382"/>
                    <a:pt x="1630" y="351"/>
                    <a:pt x="1675" y="330"/>
                  </a:cubicBezTo>
                  <a:cubicBezTo>
                    <a:pt x="1720" y="309"/>
                    <a:pt x="1768" y="299"/>
                    <a:pt x="1819" y="299"/>
                  </a:cubicBezTo>
                  <a:close/>
                  <a:moveTo>
                    <a:pt x="1101" y="299"/>
                  </a:moveTo>
                  <a:cubicBezTo>
                    <a:pt x="1170" y="299"/>
                    <a:pt x="1223" y="318"/>
                    <a:pt x="1260" y="356"/>
                  </a:cubicBezTo>
                  <a:cubicBezTo>
                    <a:pt x="1296" y="394"/>
                    <a:pt x="1315" y="448"/>
                    <a:pt x="1315" y="519"/>
                  </a:cubicBezTo>
                  <a:cubicBezTo>
                    <a:pt x="1315" y="569"/>
                    <a:pt x="1306" y="623"/>
                    <a:pt x="1288" y="681"/>
                  </a:cubicBezTo>
                  <a:cubicBezTo>
                    <a:pt x="1271" y="738"/>
                    <a:pt x="1247" y="787"/>
                    <a:pt x="1216" y="826"/>
                  </a:cubicBezTo>
                  <a:cubicBezTo>
                    <a:pt x="1185" y="865"/>
                    <a:pt x="1149" y="894"/>
                    <a:pt x="1106" y="914"/>
                  </a:cubicBezTo>
                  <a:cubicBezTo>
                    <a:pt x="1063" y="934"/>
                    <a:pt x="1014" y="944"/>
                    <a:pt x="959" y="944"/>
                  </a:cubicBezTo>
                  <a:cubicBezTo>
                    <a:pt x="892" y="944"/>
                    <a:pt x="839" y="925"/>
                    <a:pt x="802" y="887"/>
                  </a:cubicBezTo>
                  <a:cubicBezTo>
                    <a:pt x="765" y="849"/>
                    <a:pt x="746" y="795"/>
                    <a:pt x="746" y="724"/>
                  </a:cubicBezTo>
                  <a:cubicBezTo>
                    <a:pt x="746" y="689"/>
                    <a:pt x="752" y="649"/>
                    <a:pt x="762" y="603"/>
                  </a:cubicBezTo>
                  <a:cubicBezTo>
                    <a:pt x="776" y="541"/>
                    <a:pt x="798" y="488"/>
                    <a:pt x="830" y="441"/>
                  </a:cubicBezTo>
                  <a:cubicBezTo>
                    <a:pt x="862" y="395"/>
                    <a:pt x="901" y="360"/>
                    <a:pt x="947" y="335"/>
                  </a:cubicBezTo>
                  <a:cubicBezTo>
                    <a:pt x="994" y="311"/>
                    <a:pt x="1045" y="299"/>
                    <a:pt x="1101" y="299"/>
                  </a:cubicBezTo>
                  <a:close/>
                  <a:moveTo>
                    <a:pt x="5416" y="298"/>
                  </a:moveTo>
                  <a:cubicBezTo>
                    <a:pt x="5444" y="298"/>
                    <a:pt x="5465" y="307"/>
                    <a:pt x="5481" y="325"/>
                  </a:cubicBezTo>
                  <a:cubicBezTo>
                    <a:pt x="5497" y="343"/>
                    <a:pt x="5505" y="367"/>
                    <a:pt x="5505" y="396"/>
                  </a:cubicBezTo>
                  <a:cubicBezTo>
                    <a:pt x="5505" y="419"/>
                    <a:pt x="5500" y="444"/>
                    <a:pt x="5489" y="473"/>
                  </a:cubicBezTo>
                  <a:lnTo>
                    <a:pt x="5497" y="475"/>
                  </a:lnTo>
                  <a:cubicBezTo>
                    <a:pt x="5540" y="415"/>
                    <a:pt x="5580" y="371"/>
                    <a:pt x="5619" y="342"/>
                  </a:cubicBezTo>
                  <a:cubicBezTo>
                    <a:pt x="5657" y="313"/>
                    <a:pt x="5697" y="299"/>
                    <a:pt x="5738" y="299"/>
                  </a:cubicBezTo>
                  <a:cubicBezTo>
                    <a:pt x="5778" y="299"/>
                    <a:pt x="5809" y="310"/>
                    <a:pt x="5831" y="333"/>
                  </a:cubicBezTo>
                  <a:cubicBezTo>
                    <a:pt x="5853" y="357"/>
                    <a:pt x="5864" y="389"/>
                    <a:pt x="5864" y="430"/>
                  </a:cubicBezTo>
                  <a:cubicBezTo>
                    <a:pt x="5864" y="458"/>
                    <a:pt x="5857" y="497"/>
                    <a:pt x="5845" y="547"/>
                  </a:cubicBezTo>
                  <a:lnTo>
                    <a:pt x="5802" y="718"/>
                  </a:lnTo>
                  <a:cubicBezTo>
                    <a:pt x="5791" y="765"/>
                    <a:pt x="5785" y="799"/>
                    <a:pt x="5785" y="818"/>
                  </a:cubicBezTo>
                  <a:cubicBezTo>
                    <a:pt x="5785" y="836"/>
                    <a:pt x="5788" y="848"/>
                    <a:pt x="5793" y="856"/>
                  </a:cubicBezTo>
                  <a:cubicBezTo>
                    <a:pt x="5799" y="864"/>
                    <a:pt x="5808" y="868"/>
                    <a:pt x="5820" y="868"/>
                  </a:cubicBezTo>
                  <a:cubicBezTo>
                    <a:pt x="5833" y="868"/>
                    <a:pt x="5847" y="863"/>
                    <a:pt x="5862" y="852"/>
                  </a:cubicBezTo>
                  <a:cubicBezTo>
                    <a:pt x="5877" y="841"/>
                    <a:pt x="5897" y="821"/>
                    <a:pt x="5924" y="791"/>
                  </a:cubicBezTo>
                  <a:lnTo>
                    <a:pt x="5962" y="828"/>
                  </a:lnTo>
                  <a:cubicBezTo>
                    <a:pt x="5924" y="868"/>
                    <a:pt x="5892" y="897"/>
                    <a:pt x="5864" y="915"/>
                  </a:cubicBezTo>
                  <a:cubicBezTo>
                    <a:pt x="5836" y="934"/>
                    <a:pt x="5804" y="943"/>
                    <a:pt x="5768" y="943"/>
                  </a:cubicBezTo>
                  <a:cubicBezTo>
                    <a:pt x="5740" y="943"/>
                    <a:pt x="5718" y="933"/>
                    <a:pt x="5701" y="913"/>
                  </a:cubicBezTo>
                  <a:cubicBezTo>
                    <a:pt x="5684" y="893"/>
                    <a:pt x="5675" y="867"/>
                    <a:pt x="5675" y="835"/>
                  </a:cubicBezTo>
                  <a:cubicBezTo>
                    <a:pt x="5675" y="807"/>
                    <a:pt x="5682" y="766"/>
                    <a:pt x="5697" y="711"/>
                  </a:cubicBezTo>
                  <a:lnTo>
                    <a:pt x="5725" y="598"/>
                  </a:lnTo>
                  <a:cubicBezTo>
                    <a:pt x="5736" y="557"/>
                    <a:pt x="5743" y="527"/>
                    <a:pt x="5746" y="507"/>
                  </a:cubicBezTo>
                  <a:cubicBezTo>
                    <a:pt x="5749" y="488"/>
                    <a:pt x="5751" y="472"/>
                    <a:pt x="5751" y="460"/>
                  </a:cubicBezTo>
                  <a:cubicBezTo>
                    <a:pt x="5751" y="430"/>
                    <a:pt x="5746" y="408"/>
                    <a:pt x="5736" y="395"/>
                  </a:cubicBezTo>
                  <a:cubicBezTo>
                    <a:pt x="5726" y="382"/>
                    <a:pt x="5710" y="375"/>
                    <a:pt x="5687" y="375"/>
                  </a:cubicBezTo>
                  <a:cubicBezTo>
                    <a:pt x="5669" y="375"/>
                    <a:pt x="5649" y="382"/>
                    <a:pt x="5628" y="397"/>
                  </a:cubicBezTo>
                  <a:cubicBezTo>
                    <a:pt x="5607" y="411"/>
                    <a:pt x="5584" y="433"/>
                    <a:pt x="5561" y="463"/>
                  </a:cubicBezTo>
                  <a:cubicBezTo>
                    <a:pt x="5537" y="492"/>
                    <a:pt x="5518" y="520"/>
                    <a:pt x="5504" y="548"/>
                  </a:cubicBezTo>
                  <a:cubicBezTo>
                    <a:pt x="5489" y="576"/>
                    <a:pt x="5478" y="610"/>
                    <a:pt x="5468" y="650"/>
                  </a:cubicBezTo>
                  <a:lnTo>
                    <a:pt x="5406" y="933"/>
                  </a:lnTo>
                  <a:lnTo>
                    <a:pt x="5294" y="933"/>
                  </a:lnTo>
                  <a:lnTo>
                    <a:pt x="5389" y="519"/>
                  </a:lnTo>
                  <a:cubicBezTo>
                    <a:pt x="5398" y="477"/>
                    <a:pt x="5403" y="445"/>
                    <a:pt x="5403" y="423"/>
                  </a:cubicBezTo>
                  <a:cubicBezTo>
                    <a:pt x="5403" y="405"/>
                    <a:pt x="5400" y="392"/>
                    <a:pt x="5395" y="385"/>
                  </a:cubicBezTo>
                  <a:cubicBezTo>
                    <a:pt x="5389" y="377"/>
                    <a:pt x="5380" y="373"/>
                    <a:pt x="5368" y="373"/>
                  </a:cubicBezTo>
                  <a:cubicBezTo>
                    <a:pt x="5354" y="373"/>
                    <a:pt x="5340" y="378"/>
                    <a:pt x="5325" y="390"/>
                  </a:cubicBezTo>
                  <a:cubicBezTo>
                    <a:pt x="5310" y="401"/>
                    <a:pt x="5290" y="421"/>
                    <a:pt x="5264" y="450"/>
                  </a:cubicBezTo>
                  <a:lnTo>
                    <a:pt x="5226" y="413"/>
                  </a:lnTo>
                  <a:cubicBezTo>
                    <a:pt x="5266" y="372"/>
                    <a:pt x="5300" y="342"/>
                    <a:pt x="5326" y="324"/>
                  </a:cubicBezTo>
                  <a:cubicBezTo>
                    <a:pt x="5353" y="307"/>
                    <a:pt x="5383" y="298"/>
                    <a:pt x="5416" y="298"/>
                  </a:cubicBezTo>
                  <a:close/>
                  <a:moveTo>
                    <a:pt x="3710" y="298"/>
                  </a:moveTo>
                  <a:cubicBezTo>
                    <a:pt x="3762" y="298"/>
                    <a:pt x="3802" y="309"/>
                    <a:pt x="3828" y="330"/>
                  </a:cubicBezTo>
                  <a:cubicBezTo>
                    <a:pt x="3854" y="351"/>
                    <a:pt x="3868" y="384"/>
                    <a:pt x="3868" y="430"/>
                  </a:cubicBezTo>
                  <a:cubicBezTo>
                    <a:pt x="3868" y="504"/>
                    <a:pt x="3833" y="559"/>
                    <a:pt x="3763" y="596"/>
                  </a:cubicBezTo>
                  <a:cubicBezTo>
                    <a:pt x="3694" y="633"/>
                    <a:pt x="3591" y="651"/>
                    <a:pt x="3455" y="651"/>
                  </a:cubicBezTo>
                  <a:cubicBezTo>
                    <a:pt x="3449" y="678"/>
                    <a:pt x="3447" y="706"/>
                    <a:pt x="3447" y="736"/>
                  </a:cubicBezTo>
                  <a:cubicBezTo>
                    <a:pt x="3447" y="782"/>
                    <a:pt x="3456" y="815"/>
                    <a:pt x="3474" y="836"/>
                  </a:cubicBezTo>
                  <a:cubicBezTo>
                    <a:pt x="3491" y="856"/>
                    <a:pt x="3521" y="867"/>
                    <a:pt x="3561" y="867"/>
                  </a:cubicBezTo>
                  <a:cubicBezTo>
                    <a:pt x="3601" y="867"/>
                    <a:pt x="3637" y="858"/>
                    <a:pt x="3670" y="841"/>
                  </a:cubicBezTo>
                  <a:cubicBezTo>
                    <a:pt x="3702" y="823"/>
                    <a:pt x="3736" y="797"/>
                    <a:pt x="3772" y="760"/>
                  </a:cubicBezTo>
                  <a:lnTo>
                    <a:pt x="3813" y="803"/>
                  </a:lnTo>
                  <a:cubicBezTo>
                    <a:pt x="3771" y="849"/>
                    <a:pt x="3728" y="884"/>
                    <a:pt x="3685" y="908"/>
                  </a:cubicBezTo>
                  <a:cubicBezTo>
                    <a:pt x="3641" y="931"/>
                    <a:pt x="3591" y="943"/>
                    <a:pt x="3534" y="943"/>
                  </a:cubicBezTo>
                  <a:cubicBezTo>
                    <a:pt x="3470" y="943"/>
                    <a:pt x="3422" y="924"/>
                    <a:pt x="3387" y="885"/>
                  </a:cubicBezTo>
                  <a:cubicBezTo>
                    <a:pt x="3353" y="847"/>
                    <a:pt x="3335" y="793"/>
                    <a:pt x="3335" y="725"/>
                  </a:cubicBezTo>
                  <a:cubicBezTo>
                    <a:pt x="3335" y="678"/>
                    <a:pt x="3344" y="628"/>
                    <a:pt x="3360" y="575"/>
                  </a:cubicBezTo>
                  <a:cubicBezTo>
                    <a:pt x="3377" y="522"/>
                    <a:pt x="3402" y="474"/>
                    <a:pt x="3436" y="431"/>
                  </a:cubicBezTo>
                  <a:cubicBezTo>
                    <a:pt x="3470" y="389"/>
                    <a:pt x="3511" y="356"/>
                    <a:pt x="3558" y="333"/>
                  </a:cubicBezTo>
                  <a:cubicBezTo>
                    <a:pt x="3606" y="310"/>
                    <a:pt x="3656" y="298"/>
                    <a:pt x="3710" y="298"/>
                  </a:cubicBezTo>
                  <a:close/>
                  <a:moveTo>
                    <a:pt x="2408" y="298"/>
                  </a:moveTo>
                  <a:cubicBezTo>
                    <a:pt x="2436" y="298"/>
                    <a:pt x="2463" y="301"/>
                    <a:pt x="2487" y="307"/>
                  </a:cubicBezTo>
                  <a:cubicBezTo>
                    <a:pt x="2512" y="314"/>
                    <a:pt x="2537" y="325"/>
                    <a:pt x="2563" y="341"/>
                  </a:cubicBezTo>
                  <a:lnTo>
                    <a:pt x="2623" y="298"/>
                  </a:lnTo>
                  <a:lnTo>
                    <a:pt x="2665" y="308"/>
                  </a:lnTo>
                  <a:lnTo>
                    <a:pt x="2569" y="722"/>
                  </a:lnTo>
                  <a:cubicBezTo>
                    <a:pt x="2559" y="763"/>
                    <a:pt x="2555" y="795"/>
                    <a:pt x="2555" y="818"/>
                  </a:cubicBezTo>
                  <a:cubicBezTo>
                    <a:pt x="2555" y="836"/>
                    <a:pt x="2557" y="848"/>
                    <a:pt x="2563" y="856"/>
                  </a:cubicBezTo>
                  <a:cubicBezTo>
                    <a:pt x="2569" y="864"/>
                    <a:pt x="2578" y="868"/>
                    <a:pt x="2590" y="868"/>
                  </a:cubicBezTo>
                  <a:cubicBezTo>
                    <a:pt x="2603" y="868"/>
                    <a:pt x="2617" y="863"/>
                    <a:pt x="2632" y="852"/>
                  </a:cubicBezTo>
                  <a:cubicBezTo>
                    <a:pt x="2646" y="841"/>
                    <a:pt x="2667" y="821"/>
                    <a:pt x="2694" y="791"/>
                  </a:cubicBezTo>
                  <a:lnTo>
                    <a:pt x="2731" y="828"/>
                  </a:lnTo>
                  <a:cubicBezTo>
                    <a:pt x="2692" y="869"/>
                    <a:pt x="2659" y="899"/>
                    <a:pt x="2631" y="917"/>
                  </a:cubicBezTo>
                  <a:cubicBezTo>
                    <a:pt x="2604" y="934"/>
                    <a:pt x="2574" y="943"/>
                    <a:pt x="2542" y="943"/>
                  </a:cubicBezTo>
                  <a:cubicBezTo>
                    <a:pt x="2515" y="943"/>
                    <a:pt x="2493" y="934"/>
                    <a:pt x="2477" y="916"/>
                  </a:cubicBezTo>
                  <a:cubicBezTo>
                    <a:pt x="2461" y="898"/>
                    <a:pt x="2453" y="875"/>
                    <a:pt x="2453" y="845"/>
                  </a:cubicBezTo>
                  <a:cubicBezTo>
                    <a:pt x="2453" y="821"/>
                    <a:pt x="2458" y="796"/>
                    <a:pt x="2468" y="769"/>
                  </a:cubicBezTo>
                  <a:lnTo>
                    <a:pt x="2459" y="766"/>
                  </a:lnTo>
                  <a:cubicBezTo>
                    <a:pt x="2418" y="827"/>
                    <a:pt x="2378" y="872"/>
                    <a:pt x="2341" y="900"/>
                  </a:cubicBezTo>
                  <a:cubicBezTo>
                    <a:pt x="2303" y="928"/>
                    <a:pt x="2264" y="942"/>
                    <a:pt x="2222" y="942"/>
                  </a:cubicBezTo>
                  <a:cubicBezTo>
                    <a:pt x="2174" y="942"/>
                    <a:pt x="2137" y="924"/>
                    <a:pt x="2111" y="888"/>
                  </a:cubicBezTo>
                  <a:cubicBezTo>
                    <a:pt x="2084" y="852"/>
                    <a:pt x="2071" y="802"/>
                    <a:pt x="2071" y="736"/>
                  </a:cubicBezTo>
                  <a:cubicBezTo>
                    <a:pt x="2071" y="661"/>
                    <a:pt x="2086" y="590"/>
                    <a:pt x="2115" y="521"/>
                  </a:cubicBezTo>
                  <a:cubicBezTo>
                    <a:pt x="2145" y="452"/>
                    <a:pt x="2185" y="397"/>
                    <a:pt x="2236" y="358"/>
                  </a:cubicBezTo>
                  <a:cubicBezTo>
                    <a:pt x="2288" y="318"/>
                    <a:pt x="2345" y="298"/>
                    <a:pt x="2408" y="298"/>
                  </a:cubicBezTo>
                  <a:close/>
                  <a:moveTo>
                    <a:pt x="3002" y="148"/>
                  </a:moveTo>
                  <a:lnTo>
                    <a:pt x="3092" y="148"/>
                  </a:lnTo>
                  <a:lnTo>
                    <a:pt x="3056" y="309"/>
                  </a:lnTo>
                  <a:lnTo>
                    <a:pt x="3254" y="309"/>
                  </a:lnTo>
                  <a:lnTo>
                    <a:pt x="3240" y="375"/>
                  </a:lnTo>
                  <a:lnTo>
                    <a:pt x="3042" y="375"/>
                  </a:lnTo>
                  <a:lnTo>
                    <a:pt x="2984" y="628"/>
                  </a:lnTo>
                  <a:cubicBezTo>
                    <a:pt x="2972" y="677"/>
                    <a:pt x="2965" y="712"/>
                    <a:pt x="2962" y="734"/>
                  </a:cubicBezTo>
                  <a:cubicBezTo>
                    <a:pt x="2959" y="756"/>
                    <a:pt x="2957" y="773"/>
                    <a:pt x="2957" y="786"/>
                  </a:cubicBezTo>
                  <a:cubicBezTo>
                    <a:pt x="2957" y="840"/>
                    <a:pt x="2980" y="867"/>
                    <a:pt x="3025" y="867"/>
                  </a:cubicBezTo>
                  <a:cubicBezTo>
                    <a:pt x="3044" y="867"/>
                    <a:pt x="3064" y="859"/>
                    <a:pt x="3086" y="845"/>
                  </a:cubicBezTo>
                  <a:cubicBezTo>
                    <a:pt x="3107" y="830"/>
                    <a:pt x="3133" y="805"/>
                    <a:pt x="3162" y="770"/>
                  </a:cubicBezTo>
                  <a:lnTo>
                    <a:pt x="3200" y="809"/>
                  </a:lnTo>
                  <a:cubicBezTo>
                    <a:pt x="3162" y="855"/>
                    <a:pt x="3126" y="889"/>
                    <a:pt x="3091" y="910"/>
                  </a:cubicBezTo>
                  <a:cubicBezTo>
                    <a:pt x="3056" y="932"/>
                    <a:pt x="3019" y="943"/>
                    <a:pt x="2981" y="943"/>
                  </a:cubicBezTo>
                  <a:cubicBezTo>
                    <a:pt x="2890" y="943"/>
                    <a:pt x="2845" y="897"/>
                    <a:pt x="2845" y="805"/>
                  </a:cubicBezTo>
                  <a:cubicBezTo>
                    <a:pt x="2845" y="776"/>
                    <a:pt x="2848" y="746"/>
                    <a:pt x="2856" y="713"/>
                  </a:cubicBezTo>
                  <a:lnTo>
                    <a:pt x="2933" y="375"/>
                  </a:lnTo>
                  <a:lnTo>
                    <a:pt x="2823" y="375"/>
                  </a:lnTo>
                  <a:lnTo>
                    <a:pt x="2833" y="330"/>
                  </a:lnTo>
                  <a:cubicBezTo>
                    <a:pt x="2859" y="329"/>
                    <a:pt x="2878" y="327"/>
                    <a:pt x="2891" y="324"/>
                  </a:cubicBezTo>
                  <a:cubicBezTo>
                    <a:pt x="2904" y="321"/>
                    <a:pt x="2916" y="316"/>
                    <a:pt x="2925" y="310"/>
                  </a:cubicBezTo>
                  <a:cubicBezTo>
                    <a:pt x="2933" y="304"/>
                    <a:pt x="2942" y="295"/>
                    <a:pt x="2949" y="284"/>
                  </a:cubicBezTo>
                  <a:cubicBezTo>
                    <a:pt x="2956" y="272"/>
                    <a:pt x="2964" y="258"/>
                    <a:pt x="2970" y="240"/>
                  </a:cubicBezTo>
                  <a:cubicBezTo>
                    <a:pt x="2977" y="223"/>
                    <a:pt x="2988" y="192"/>
                    <a:pt x="3002" y="148"/>
                  </a:cubicBezTo>
                  <a:close/>
                  <a:moveTo>
                    <a:pt x="4915" y="42"/>
                  </a:moveTo>
                  <a:lnTo>
                    <a:pt x="5176" y="42"/>
                  </a:lnTo>
                  <a:lnTo>
                    <a:pt x="5169" y="74"/>
                  </a:lnTo>
                  <a:cubicBezTo>
                    <a:pt x="5152" y="78"/>
                    <a:pt x="5140" y="82"/>
                    <a:pt x="5133" y="86"/>
                  </a:cubicBezTo>
                  <a:cubicBezTo>
                    <a:pt x="5126" y="90"/>
                    <a:pt x="5119" y="97"/>
                    <a:pt x="5114" y="105"/>
                  </a:cubicBezTo>
                  <a:cubicBezTo>
                    <a:pt x="5108" y="114"/>
                    <a:pt x="5102" y="128"/>
                    <a:pt x="5096" y="146"/>
                  </a:cubicBezTo>
                  <a:cubicBezTo>
                    <a:pt x="5090" y="165"/>
                    <a:pt x="5082" y="195"/>
                    <a:pt x="5073" y="237"/>
                  </a:cubicBezTo>
                  <a:lnTo>
                    <a:pt x="4962" y="743"/>
                  </a:lnTo>
                  <a:cubicBezTo>
                    <a:pt x="4956" y="768"/>
                    <a:pt x="4952" y="789"/>
                    <a:pt x="4951" y="804"/>
                  </a:cubicBezTo>
                  <a:cubicBezTo>
                    <a:pt x="4949" y="819"/>
                    <a:pt x="4948" y="832"/>
                    <a:pt x="4948" y="845"/>
                  </a:cubicBezTo>
                  <a:cubicBezTo>
                    <a:pt x="4948" y="864"/>
                    <a:pt x="4953" y="878"/>
                    <a:pt x="4963" y="886"/>
                  </a:cubicBezTo>
                  <a:cubicBezTo>
                    <a:pt x="4973" y="894"/>
                    <a:pt x="4989" y="899"/>
                    <a:pt x="5012" y="901"/>
                  </a:cubicBezTo>
                  <a:lnTo>
                    <a:pt x="5005" y="933"/>
                  </a:lnTo>
                  <a:lnTo>
                    <a:pt x="4744" y="933"/>
                  </a:lnTo>
                  <a:lnTo>
                    <a:pt x="4751" y="901"/>
                  </a:lnTo>
                  <a:cubicBezTo>
                    <a:pt x="4768" y="898"/>
                    <a:pt x="4780" y="894"/>
                    <a:pt x="4788" y="888"/>
                  </a:cubicBezTo>
                  <a:cubicBezTo>
                    <a:pt x="4797" y="882"/>
                    <a:pt x="4804" y="874"/>
                    <a:pt x="4809" y="863"/>
                  </a:cubicBezTo>
                  <a:cubicBezTo>
                    <a:pt x="4815" y="853"/>
                    <a:pt x="4820" y="840"/>
                    <a:pt x="4825" y="825"/>
                  </a:cubicBezTo>
                  <a:cubicBezTo>
                    <a:pt x="4830" y="810"/>
                    <a:pt x="4837" y="781"/>
                    <a:pt x="4846" y="738"/>
                  </a:cubicBezTo>
                  <a:lnTo>
                    <a:pt x="4957" y="236"/>
                  </a:lnTo>
                  <a:cubicBezTo>
                    <a:pt x="4967" y="192"/>
                    <a:pt x="4972" y="157"/>
                    <a:pt x="4972" y="131"/>
                  </a:cubicBezTo>
                  <a:cubicBezTo>
                    <a:pt x="4972" y="110"/>
                    <a:pt x="4966" y="96"/>
                    <a:pt x="4956" y="88"/>
                  </a:cubicBezTo>
                  <a:cubicBezTo>
                    <a:pt x="4946" y="80"/>
                    <a:pt x="4930" y="75"/>
                    <a:pt x="4908" y="74"/>
                  </a:cubicBezTo>
                  <a:lnTo>
                    <a:pt x="4915" y="42"/>
                  </a:lnTo>
                  <a:close/>
                  <a:moveTo>
                    <a:pt x="171" y="42"/>
                  </a:moveTo>
                  <a:lnTo>
                    <a:pt x="432" y="42"/>
                  </a:lnTo>
                  <a:lnTo>
                    <a:pt x="425" y="74"/>
                  </a:lnTo>
                  <a:cubicBezTo>
                    <a:pt x="408" y="78"/>
                    <a:pt x="396" y="82"/>
                    <a:pt x="389" y="86"/>
                  </a:cubicBezTo>
                  <a:cubicBezTo>
                    <a:pt x="382" y="90"/>
                    <a:pt x="375" y="97"/>
                    <a:pt x="370" y="105"/>
                  </a:cubicBezTo>
                  <a:cubicBezTo>
                    <a:pt x="364" y="114"/>
                    <a:pt x="358" y="128"/>
                    <a:pt x="352" y="146"/>
                  </a:cubicBezTo>
                  <a:cubicBezTo>
                    <a:pt x="346" y="165"/>
                    <a:pt x="338" y="195"/>
                    <a:pt x="329" y="237"/>
                  </a:cubicBezTo>
                  <a:lnTo>
                    <a:pt x="190" y="873"/>
                  </a:lnTo>
                  <a:lnTo>
                    <a:pt x="350" y="873"/>
                  </a:lnTo>
                  <a:cubicBezTo>
                    <a:pt x="379" y="873"/>
                    <a:pt x="402" y="870"/>
                    <a:pt x="419" y="864"/>
                  </a:cubicBezTo>
                  <a:cubicBezTo>
                    <a:pt x="436" y="858"/>
                    <a:pt x="452" y="848"/>
                    <a:pt x="467" y="833"/>
                  </a:cubicBezTo>
                  <a:cubicBezTo>
                    <a:pt x="482" y="818"/>
                    <a:pt x="496" y="798"/>
                    <a:pt x="511" y="772"/>
                  </a:cubicBezTo>
                  <a:cubicBezTo>
                    <a:pt x="525" y="747"/>
                    <a:pt x="540" y="715"/>
                    <a:pt x="554" y="676"/>
                  </a:cubicBezTo>
                  <a:lnTo>
                    <a:pt x="618" y="676"/>
                  </a:lnTo>
                  <a:lnTo>
                    <a:pt x="552" y="933"/>
                  </a:lnTo>
                  <a:lnTo>
                    <a:pt x="0" y="933"/>
                  </a:lnTo>
                  <a:lnTo>
                    <a:pt x="7" y="901"/>
                  </a:lnTo>
                  <a:cubicBezTo>
                    <a:pt x="24" y="898"/>
                    <a:pt x="36" y="894"/>
                    <a:pt x="44" y="888"/>
                  </a:cubicBezTo>
                  <a:cubicBezTo>
                    <a:pt x="53" y="882"/>
                    <a:pt x="60" y="874"/>
                    <a:pt x="65" y="863"/>
                  </a:cubicBezTo>
                  <a:cubicBezTo>
                    <a:pt x="71" y="853"/>
                    <a:pt x="76" y="840"/>
                    <a:pt x="81" y="825"/>
                  </a:cubicBezTo>
                  <a:cubicBezTo>
                    <a:pt x="86" y="810"/>
                    <a:pt x="93" y="781"/>
                    <a:pt x="102" y="738"/>
                  </a:cubicBezTo>
                  <a:lnTo>
                    <a:pt x="213" y="236"/>
                  </a:lnTo>
                  <a:cubicBezTo>
                    <a:pt x="223" y="192"/>
                    <a:pt x="228" y="157"/>
                    <a:pt x="228" y="131"/>
                  </a:cubicBezTo>
                  <a:cubicBezTo>
                    <a:pt x="228" y="110"/>
                    <a:pt x="222" y="96"/>
                    <a:pt x="212" y="88"/>
                  </a:cubicBezTo>
                  <a:cubicBezTo>
                    <a:pt x="202" y="80"/>
                    <a:pt x="186" y="75"/>
                    <a:pt x="164" y="74"/>
                  </a:cubicBezTo>
                  <a:lnTo>
                    <a:pt x="171" y="42"/>
                  </a:lnTo>
                  <a:close/>
                  <a:moveTo>
                    <a:pt x="4621" y="0"/>
                  </a:moveTo>
                  <a:lnTo>
                    <a:pt x="4659" y="0"/>
                  </a:lnTo>
                  <a:lnTo>
                    <a:pt x="4497" y="722"/>
                  </a:lnTo>
                  <a:cubicBezTo>
                    <a:pt x="4487" y="765"/>
                    <a:pt x="4483" y="797"/>
                    <a:pt x="4483" y="818"/>
                  </a:cubicBezTo>
                  <a:cubicBezTo>
                    <a:pt x="4483" y="836"/>
                    <a:pt x="4485" y="848"/>
                    <a:pt x="4491" y="856"/>
                  </a:cubicBezTo>
                  <a:cubicBezTo>
                    <a:pt x="4497" y="864"/>
                    <a:pt x="4506" y="868"/>
                    <a:pt x="4518" y="868"/>
                  </a:cubicBezTo>
                  <a:cubicBezTo>
                    <a:pt x="4531" y="868"/>
                    <a:pt x="4545" y="863"/>
                    <a:pt x="4560" y="852"/>
                  </a:cubicBezTo>
                  <a:cubicBezTo>
                    <a:pt x="4574" y="841"/>
                    <a:pt x="4595" y="821"/>
                    <a:pt x="4622" y="791"/>
                  </a:cubicBezTo>
                  <a:lnTo>
                    <a:pt x="4659" y="828"/>
                  </a:lnTo>
                  <a:cubicBezTo>
                    <a:pt x="4619" y="870"/>
                    <a:pt x="4586" y="900"/>
                    <a:pt x="4558" y="917"/>
                  </a:cubicBezTo>
                  <a:cubicBezTo>
                    <a:pt x="4531" y="934"/>
                    <a:pt x="4501" y="943"/>
                    <a:pt x="4470" y="943"/>
                  </a:cubicBezTo>
                  <a:cubicBezTo>
                    <a:pt x="4443" y="943"/>
                    <a:pt x="4421" y="934"/>
                    <a:pt x="4405" y="916"/>
                  </a:cubicBezTo>
                  <a:cubicBezTo>
                    <a:pt x="4389" y="898"/>
                    <a:pt x="4381" y="875"/>
                    <a:pt x="4381" y="845"/>
                  </a:cubicBezTo>
                  <a:cubicBezTo>
                    <a:pt x="4381" y="821"/>
                    <a:pt x="4386" y="796"/>
                    <a:pt x="4396" y="769"/>
                  </a:cubicBezTo>
                  <a:lnTo>
                    <a:pt x="4387" y="766"/>
                  </a:lnTo>
                  <a:cubicBezTo>
                    <a:pt x="4346" y="827"/>
                    <a:pt x="4306" y="872"/>
                    <a:pt x="4269" y="900"/>
                  </a:cubicBezTo>
                  <a:cubicBezTo>
                    <a:pt x="4231" y="928"/>
                    <a:pt x="4192" y="942"/>
                    <a:pt x="4150" y="942"/>
                  </a:cubicBezTo>
                  <a:cubicBezTo>
                    <a:pt x="4102" y="942"/>
                    <a:pt x="4065" y="924"/>
                    <a:pt x="4039" y="888"/>
                  </a:cubicBezTo>
                  <a:cubicBezTo>
                    <a:pt x="4012" y="852"/>
                    <a:pt x="3999" y="802"/>
                    <a:pt x="3999" y="736"/>
                  </a:cubicBezTo>
                  <a:cubicBezTo>
                    <a:pt x="3999" y="661"/>
                    <a:pt x="4014" y="590"/>
                    <a:pt x="4043" y="521"/>
                  </a:cubicBezTo>
                  <a:cubicBezTo>
                    <a:pt x="4073" y="452"/>
                    <a:pt x="4113" y="397"/>
                    <a:pt x="4164" y="358"/>
                  </a:cubicBezTo>
                  <a:cubicBezTo>
                    <a:pt x="4216" y="318"/>
                    <a:pt x="4273" y="298"/>
                    <a:pt x="4336" y="298"/>
                  </a:cubicBezTo>
                  <a:cubicBezTo>
                    <a:pt x="4362" y="298"/>
                    <a:pt x="4387" y="301"/>
                    <a:pt x="4409" y="306"/>
                  </a:cubicBezTo>
                  <a:cubicBezTo>
                    <a:pt x="4432" y="311"/>
                    <a:pt x="4455" y="321"/>
                    <a:pt x="4478" y="334"/>
                  </a:cubicBezTo>
                  <a:lnTo>
                    <a:pt x="4512" y="184"/>
                  </a:lnTo>
                  <a:cubicBezTo>
                    <a:pt x="4515" y="169"/>
                    <a:pt x="4519" y="154"/>
                    <a:pt x="4521" y="136"/>
                  </a:cubicBezTo>
                  <a:cubicBezTo>
                    <a:pt x="4524" y="119"/>
                    <a:pt x="4525" y="104"/>
                    <a:pt x="4525" y="90"/>
                  </a:cubicBezTo>
                  <a:cubicBezTo>
                    <a:pt x="4525" y="77"/>
                    <a:pt x="4523" y="68"/>
                    <a:pt x="4518" y="61"/>
                  </a:cubicBezTo>
                  <a:cubicBezTo>
                    <a:pt x="4513" y="54"/>
                    <a:pt x="4506" y="49"/>
                    <a:pt x="4497" y="46"/>
                  </a:cubicBezTo>
                  <a:cubicBezTo>
                    <a:pt x="4488" y="43"/>
                    <a:pt x="4472" y="41"/>
                    <a:pt x="4449" y="40"/>
                  </a:cubicBezTo>
                  <a:lnTo>
                    <a:pt x="4457" y="6"/>
                  </a:lnTo>
                  <a:lnTo>
                    <a:pt x="46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51" name="Freeform 145">
              <a:extLst>
                <a:ext uri="{FF2B5EF4-FFF2-40B4-BE49-F238E27FC236}">
                  <a16:creationId xmlns:a16="http://schemas.microsoft.com/office/drawing/2014/main" id="{5D3EC48F-4B58-679E-DC1E-F8ECAABA354E}"/>
                </a:ext>
              </a:extLst>
            </p:cNvPr>
            <p:cNvSpPr>
              <a:spLocks noEditPoints="1"/>
            </p:cNvSpPr>
            <p:nvPr/>
          </p:nvSpPr>
          <p:spPr bwMode="auto">
            <a:xfrm>
              <a:off x="5665788" y="4676775"/>
              <a:ext cx="1973263" cy="236537"/>
            </a:xfrm>
            <a:custGeom>
              <a:avLst/>
              <a:gdLst>
                <a:gd name="T0" fmla="*/ 4982 w 5180"/>
                <a:gd name="T1" fmla="*/ 0 h 619"/>
                <a:gd name="T2" fmla="*/ 5129 w 5180"/>
                <a:gd name="T3" fmla="*/ 109 h 619"/>
                <a:gd name="T4" fmla="*/ 5180 w 5180"/>
                <a:gd name="T5" fmla="*/ 310 h 619"/>
                <a:gd name="T6" fmla="*/ 5129 w 5180"/>
                <a:gd name="T7" fmla="*/ 511 h 619"/>
                <a:gd name="T8" fmla="*/ 4982 w 5180"/>
                <a:gd name="T9" fmla="*/ 619 h 619"/>
                <a:gd name="T10" fmla="*/ 4974 w 5180"/>
                <a:gd name="T11" fmla="*/ 594 h 619"/>
                <a:gd name="T12" fmla="*/ 5087 w 5180"/>
                <a:gd name="T13" fmla="*/ 495 h 619"/>
                <a:gd name="T14" fmla="*/ 5123 w 5180"/>
                <a:gd name="T15" fmla="*/ 307 h 619"/>
                <a:gd name="T16" fmla="*/ 5087 w 5180"/>
                <a:gd name="T17" fmla="*/ 123 h 619"/>
                <a:gd name="T18" fmla="*/ 4973 w 5180"/>
                <a:gd name="T19" fmla="*/ 25 h 619"/>
                <a:gd name="T20" fmla="*/ 4982 w 5180"/>
                <a:gd name="T21" fmla="*/ 0 h 619"/>
                <a:gd name="T22" fmla="*/ 197 w 5180"/>
                <a:gd name="T23" fmla="*/ 0 h 619"/>
                <a:gd name="T24" fmla="*/ 206 w 5180"/>
                <a:gd name="T25" fmla="*/ 25 h 619"/>
                <a:gd name="T26" fmla="*/ 93 w 5180"/>
                <a:gd name="T27" fmla="*/ 123 h 619"/>
                <a:gd name="T28" fmla="*/ 56 w 5180"/>
                <a:gd name="T29" fmla="*/ 307 h 619"/>
                <a:gd name="T30" fmla="*/ 93 w 5180"/>
                <a:gd name="T31" fmla="*/ 495 h 619"/>
                <a:gd name="T32" fmla="*/ 205 w 5180"/>
                <a:gd name="T33" fmla="*/ 594 h 619"/>
                <a:gd name="T34" fmla="*/ 197 w 5180"/>
                <a:gd name="T35" fmla="*/ 619 h 619"/>
                <a:gd name="T36" fmla="*/ 51 w 5180"/>
                <a:gd name="T37" fmla="*/ 511 h 619"/>
                <a:gd name="T38" fmla="*/ 0 w 5180"/>
                <a:gd name="T39" fmla="*/ 310 h 619"/>
                <a:gd name="T40" fmla="*/ 51 w 5180"/>
                <a:gd name="T41" fmla="*/ 109 h 619"/>
                <a:gd name="T42" fmla="*/ 197 w 5180"/>
                <a:gd name="T43"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0" h="619">
                  <a:moveTo>
                    <a:pt x="4982" y="0"/>
                  </a:moveTo>
                  <a:cubicBezTo>
                    <a:pt x="5046" y="17"/>
                    <a:pt x="5095" y="53"/>
                    <a:pt x="5129" y="109"/>
                  </a:cubicBezTo>
                  <a:cubicBezTo>
                    <a:pt x="5163" y="164"/>
                    <a:pt x="5180" y="231"/>
                    <a:pt x="5180" y="310"/>
                  </a:cubicBezTo>
                  <a:cubicBezTo>
                    <a:pt x="5180" y="388"/>
                    <a:pt x="5163" y="456"/>
                    <a:pt x="5129" y="511"/>
                  </a:cubicBezTo>
                  <a:cubicBezTo>
                    <a:pt x="5095" y="566"/>
                    <a:pt x="5046" y="602"/>
                    <a:pt x="4982" y="619"/>
                  </a:cubicBezTo>
                  <a:lnTo>
                    <a:pt x="4974" y="594"/>
                  </a:lnTo>
                  <a:cubicBezTo>
                    <a:pt x="5025" y="577"/>
                    <a:pt x="5062" y="544"/>
                    <a:pt x="5087" y="495"/>
                  </a:cubicBezTo>
                  <a:cubicBezTo>
                    <a:pt x="5111" y="445"/>
                    <a:pt x="5123" y="383"/>
                    <a:pt x="5123" y="307"/>
                  </a:cubicBezTo>
                  <a:cubicBezTo>
                    <a:pt x="5123" y="233"/>
                    <a:pt x="5111" y="172"/>
                    <a:pt x="5087" y="123"/>
                  </a:cubicBezTo>
                  <a:cubicBezTo>
                    <a:pt x="5062" y="75"/>
                    <a:pt x="5025" y="42"/>
                    <a:pt x="4973" y="25"/>
                  </a:cubicBezTo>
                  <a:lnTo>
                    <a:pt x="4982" y="0"/>
                  </a:lnTo>
                  <a:close/>
                  <a:moveTo>
                    <a:pt x="197" y="0"/>
                  </a:moveTo>
                  <a:lnTo>
                    <a:pt x="206" y="25"/>
                  </a:lnTo>
                  <a:cubicBezTo>
                    <a:pt x="155" y="42"/>
                    <a:pt x="117" y="75"/>
                    <a:pt x="93" y="123"/>
                  </a:cubicBezTo>
                  <a:cubicBezTo>
                    <a:pt x="68" y="172"/>
                    <a:pt x="56" y="233"/>
                    <a:pt x="56" y="307"/>
                  </a:cubicBezTo>
                  <a:cubicBezTo>
                    <a:pt x="56" y="383"/>
                    <a:pt x="68" y="445"/>
                    <a:pt x="93" y="495"/>
                  </a:cubicBezTo>
                  <a:cubicBezTo>
                    <a:pt x="117" y="544"/>
                    <a:pt x="155" y="577"/>
                    <a:pt x="205" y="594"/>
                  </a:cubicBezTo>
                  <a:lnTo>
                    <a:pt x="197" y="619"/>
                  </a:lnTo>
                  <a:cubicBezTo>
                    <a:pt x="133" y="602"/>
                    <a:pt x="85" y="566"/>
                    <a:pt x="51" y="511"/>
                  </a:cubicBezTo>
                  <a:cubicBezTo>
                    <a:pt x="17" y="456"/>
                    <a:pt x="0" y="388"/>
                    <a:pt x="0" y="310"/>
                  </a:cubicBezTo>
                  <a:cubicBezTo>
                    <a:pt x="0" y="231"/>
                    <a:pt x="17" y="164"/>
                    <a:pt x="51" y="109"/>
                  </a:cubicBezTo>
                  <a:cubicBezTo>
                    <a:pt x="85" y="53"/>
                    <a:pt x="134" y="17"/>
                    <a:pt x="19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52" name="Freeform 146">
              <a:extLst>
                <a:ext uri="{FF2B5EF4-FFF2-40B4-BE49-F238E27FC236}">
                  <a16:creationId xmlns:a16="http://schemas.microsoft.com/office/drawing/2014/main" id="{80575C7B-A736-CD0D-2F50-28202BFEF057}"/>
                </a:ext>
              </a:extLst>
            </p:cNvPr>
            <p:cNvSpPr>
              <a:spLocks/>
            </p:cNvSpPr>
            <p:nvPr/>
          </p:nvSpPr>
          <p:spPr bwMode="auto">
            <a:xfrm>
              <a:off x="5759450" y="4697413"/>
              <a:ext cx="146050" cy="173037"/>
            </a:xfrm>
            <a:custGeom>
              <a:avLst/>
              <a:gdLst>
                <a:gd name="T0" fmla="*/ 7 w 764"/>
                <a:gd name="T1" fmla="*/ 0 h 901"/>
                <a:gd name="T2" fmla="*/ 277 w 764"/>
                <a:gd name="T3" fmla="*/ 0 h 901"/>
                <a:gd name="T4" fmla="*/ 270 w 764"/>
                <a:gd name="T5" fmla="*/ 32 h 901"/>
                <a:gd name="T6" fmla="*/ 225 w 764"/>
                <a:gd name="T7" fmla="*/ 49 h 901"/>
                <a:gd name="T8" fmla="*/ 203 w 764"/>
                <a:gd name="T9" fmla="*/ 87 h 901"/>
                <a:gd name="T10" fmla="*/ 196 w 764"/>
                <a:gd name="T11" fmla="*/ 153 h 901"/>
                <a:gd name="T12" fmla="*/ 198 w 764"/>
                <a:gd name="T13" fmla="*/ 212 h 901"/>
                <a:gd name="T14" fmla="*/ 216 w 764"/>
                <a:gd name="T15" fmla="*/ 689 h 901"/>
                <a:gd name="T16" fmla="*/ 216 w 764"/>
                <a:gd name="T17" fmla="*/ 741 h 901"/>
                <a:gd name="T18" fmla="*/ 223 w 764"/>
                <a:gd name="T19" fmla="*/ 741 h 901"/>
                <a:gd name="T20" fmla="*/ 505 w 764"/>
                <a:gd name="T21" fmla="*/ 232 h 901"/>
                <a:gd name="T22" fmla="*/ 542 w 764"/>
                <a:gd name="T23" fmla="*/ 154 h 901"/>
                <a:gd name="T24" fmla="*/ 555 w 764"/>
                <a:gd name="T25" fmla="*/ 97 h 901"/>
                <a:gd name="T26" fmla="*/ 490 w 764"/>
                <a:gd name="T27" fmla="*/ 32 h 901"/>
                <a:gd name="T28" fmla="*/ 497 w 764"/>
                <a:gd name="T29" fmla="*/ 0 h 901"/>
                <a:gd name="T30" fmla="*/ 764 w 764"/>
                <a:gd name="T31" fmla="*/ 0 h 901"/>
                <a:gd name="T32" fmla="*/ 756 w 764"/>
                <a:gd name="T33" fmla="*/ 32 h 901"/>
                <a:gd name="T34" fmla="*/ 723 w 764"/>
                <a:gd name="T35" fmla="*/ 46 h 901"/>
                <a:gd name="T36" fmla="*/ 687 w 764"/>
                <a:gd name="T37" fmla="*/ 81 h 901"/>
                <a:gd name="T38" fmla="*/ 625 w 764"/>
                <a:gd name="T39" fmla="*/ 178 h 901"/>
                <a:gd name="T40" fmla="*/ 208 w 764"/>
                <a:gd name="T41" fmla="*/ 901 h 901"/>
                <a:gd name="T42" fmla="*/ 121 w 764"/>
                <a:gd name="T43" fmla="*/ 901 h 901"/>
                <a:gd name="T44" fmla="*/ 77 w 764"/>
                <a:gd name="T45" fmla="*/ 174 h 901"/>
                <a:gd name="T46" fmla="*/ 68 w 764"/>
                <a:gd name="T47" fmla="*/ 101 h 901"/>
                <a:gd name="T48" fmla="*/ 46 w 764"/>
                <a:gd name="T49" fmla="*/ 54 h 901"/>
                <a:gd name="T50" fmla="*/ 0 w 764"/>
                <a:gd name="T51" fmla="*/ 32 h 901"/>
                <a:gd name="T52" fmla="*/ 7 w 764"/>
                <a:gd name="T5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901">
                  <a:moveTo>
                    <a:pt x="7" y="0"/>
                  </a:moveTo>
                  <a:lnTo>
                    <a:pt x="277" y="0"/>
                  </a:lnTo>
                  <a:lnTo>
                    <a:pt x="270" y="32"/>
                  </a:lnTo>
                  <a:cubicBezTo>
                    <a:pt x="251" y="34"/>
                    <a:pt x="236" y="40"/>
                    <a:pt x="225" y="49"/>
                  </a:cubicBezTo>
                  <a:cubicBezTo>
                    <a:pt x="214" y="58"/>
                    <a:pt x="207" y="71"/>
                    <a:pt x="203" y="87"/>
                  </a:cubicBezTo>
                  <a:cubicBezTo>
                    <a:pt x="198" y="104"/>
                    <a:pt x="196" y="125"/>
                    <a:pt x="196" y="153"/>
                  </a:cubicBezTo>
                  <a:cubicBezTo>
                    <a:pt x="196" y="159"/>
                    <a:pt x="197" y="179"/>
                    <a:pt x="198" y="212"/>
                  </a:cubicBezTo>
                  <a:lnTo>
                    <a:pt x="216" y="689"/>
                  </a:lnTo>
                  <a:lnTo>
                    <a:pt x="216" y="741"/>
                  </a:lnTo>
                  <a:lnTo>
                    <a:pt x="223" y="741"/>
                  </a:lnTo>
                  <a:lnTo>
                    <a:pt x="505" y="232"/>
                  </a:lnTo>
                  <a:cubicBezTo>
                    <a:pt x="522" y="202"/>
                    <a:pt x="534" y="176"/>
                    <a:pt x="542" y="154"/>
                  </a:cubicBezTo>
                  <a:cubicBezTo>
                    <a:pt x="551" y="133"/>
                    <a:pt x="555" y="114"/>
                    <a:pt x="555" y="97"/>
                  </a:cubicBezTo>
                  <a:cubicBezTo>
                    <a:pt x="555" y="61"/>
                    <a:pt x="533" y="39"/>
                    <a:pt x="490" y="32"/>
                  </a:cubicBezTo>
                  <a:lnTo>
                    <a:pt x="497" y="0"/>
                  </a:lnTo>
                  <a:lnTo>
                    <a:pt x="764" y="0"/>
                  </a:lnTo>
                  <a:lnTo>
                    <a:pt x="756" y="32"/>
                  </a:lnTo>
                  <a:cubicBezTo>
                    <a:pt x="745" y="34"/>
                    <a:pt x="733" y="38"/>
                    <a:pt x="723" y="46"/>
                  </a:cubicBezTo>
                  <a:cubicBezTo>
                    <a:pt x="712" y="53"/>
                    <a:pt x="700" y="65"/>
                    <a:pt x="687" y="81"/>
                  </a:cubicBezTo>
                  <a:cubicBezTo>
                    <a:pt x="674" y="98"/>
                    <a:pt x="653" y="130"/>
                    <a:pt x="625" y="178"/>
                  </a:cubicBezTo>
                  <a:lnTo>
                    <a:pt x="208" y="901"/>
                  </a:lnTo>
                  <a:lnTo>
                    <a:pt x="121" y="901"/>
                  </a:lnTo>
                  <a:lnTo>
                    <a:pt x="77" y="174"/>
                  </a:lnTo>
                  <a:cubicBezTo>
                    <a:pt x="76" y="145"/>
                    <a:pt x="72" y="121"/>
                    <a:pt x="68" y="101"/>
                  </a:cubicBezTo>
                  <a:cubicBezTo>
                    <a:pt x="63" y="81"/>
                    <a:pt x="56" y="65"/>
                    <a:pt x="46" y="54"/>
                  </a:cubicBezTo>
                  <a:cubicBezTo>
                    <a:pt x="37" y="42"/>
                    <a:pt x="21" y="35"/>
                    <a:pt x="0" y="32"/>
                  </a:cubicBez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53" name="Freeform 147">
              <a:extLst>
                <a:ext uri="{FF2B5EF4-FFF2-40B4-BE49-F238E27FC236}">
                  <a16:creationId xmlns:a16="http://schemas.microsoft.com/office/drawing/2014/main" id="{5040BD59-C708-ACBC-5B20-4108CEA37E6C}"/>
                </a:ext>
              </a:extLst>
            </p:cNvPr>
            <p:cNvSpPr>
              <a:spLocks noEditPoints="1"/>
            </p:cNvSpPr>
            <p:nvPr/>
          </p:nvSpPr>
          <p:spPr bwMode="auto">
            <a:xfrm>
              <a:off x="5881688" y="4794250"/>
              <a:ext cx="63500" cy="125412"/>
            </a:xfrm>
            <a:custGeom>
              <a:avLst/>
              <a:gdLst>
                <a:gd name="T0" fmla="*/ 92 w 332"/>
                <a:gd name="T1" fmla="*/ 547 h 658"/>
                <a:gd name="T2" fmla="*/ 187 w 332"/>
                <a:gd name="T3" fmla="*/ 547 h 658"/>
                <a:gd name="T4" fmla="*/ 187 w 332"/>
                <a:gd name="T5" fmla="*/ 658 h 658"/>
                <a:gd name="T6" fmla="*/ 92 w 332"/>
                <a:gd name="T7" fmla="*/ 658 h 658"/>
                <a:gd name="T8" fmla="*/ 92 w 332"/>
                <a:gd name="T9" fmla="*/ 547 h 658"/>
                <a:gd name="T10" fmla="*/ 166 w 332"/>
                <a:gd name="T11" fmla="*/ 0 h 658"/>
                <a:gd name="T12" fmla="*/ 261 w 332"/>
                <a:gd name="T13" fmla="*/ 17 h 658"/>
                <a:gd name="T14" fmla="*/ 315 w 332"/>
                <a:gd name="T15" fmla="*/ 63 h 658"/>
                <a:gd name="T16" fmla="*/ 332 w 332"/>
                <a:gd name="T17" fmla="*/ 132 h 658"/>
                <a:gd name="T18" fmla="*/ 329 w 332"/>
                <a:gd name="T19" fmla="*/ 167 h 658"/>
                <a:gd name="T20" fmla="*/ 318 w 332"/>
                <a:gd name="T21" fmla="*/ 200 h 658"/>
                <a:gd name="T22" fmla="*/ 300 w 332"/>
                <a:gd name="T23" fmla="*/ 232 h 658"/>
                <a:gd name="T24" fmla="*/ 275 w 332"/>
                <a:gd name="T25" fmla="*/ 265 h 658"/>
                <a:gd name="T26" fmla="*/ 228 w 332"/>
                <a:gd name="T27" fmla="*/ 321 h 658"/>
                <a:gd name="T28" fmla="*/ 191 w 332"/>
                <a:gd name="T29" fmla="*/ 369 h 658"/>
                <a:gd name="T30" fmla="*/ 175 w 332"/>
                <a:gd name="T31" fmla="*/ 403 h 658"/>
                <a:gd name="T32" fmla="*/ 170 w 332"/>
                <a:gd name="T33" fmla="*/ 447 h 658"/>
                <a:gd name="T34" fmla="*/ 170 w 332"/>
                <a:gd name="T35" fmla="*/ 459 h 658"/>
                <a:gd name="T36" fmla="*/ 106 w 332"/>
                <a:gd name="T37" fmla="*/ 459 h 658"/>
                <a:gd name="T38" fmla="*/ 106 w 332"/>
                <a:gd name="T39" fmla="*/ 443 h 658"/>
                <a:gd name="T40" fmla="*/ 109 w 332"/>
                <a:gd name="T41" fmla="*/ 412 h 658"/>
                <a:gd name="T42" fmla="*/ 117 w 332"/>
                <a:gd name="T43" fmla="*/ 386 h 658"/>
                <a:gd name="T44" fmla="*/ 136 w 332"/>
                <a:gd name="T45" fmla="*/ 354 h 658"/>
                <a:gd name="T46" fmla="*/ 172 w 332"/>
                <a:gd name="T47" fmla="*/ 306 h 658"/>
                <a:gd name="T48" fmla="*/ 211 w 332"/>
                <a:gd name="T49" fmla="*/ 249 h 658"/>
                <a:gd name="T50" fmla="*/ 230 w 332"/>
                <a:gd name="T51" fmla="*/ 204 h 658"/>
                <a:gd name="T52" fmla="*/ 236 w 332"/>
                <a:gd name="T53" fmla="*/ 151 h 658"/>
                <a:gd name="T54" fmla="*/ 226 w 332"/>
                <a:gd name="T55" fmla="*/ 89 h 658"/>
                <a:gd name="T56" fmla="*/ 198 w 332"/>
                <a:gd name="T57" fmla="*/ 50 h 658"/>
                <a:gd name="T58" fmla="*/ 156 w 332"/>
                <a:gd name="T59" fmla="*/ 38 h 658"/>
                <a:gd name="T60" fmla="*/ 96 w 332"/>
                <a:gd name="T61" fmla="*/ 60 h 658"/>
                <a:gd name="T62" fmla="*/ 64 w 332"/>
                <a:gd name="T63" fmla="*/ 127 h 658"/>
                <a:gd name="T64" fmla="*/ 0 w 332"/>
                <a:gd name="T65" fmla="*/ 127 h 658"/>
                <a:gd name="T66" fmla="*/ 0 w 332"/>
                <a:gd name="T67" fmla="*/ 49 h 658"/>
                <a:gd name="T68" fmla="*/ 92 w 332"/>
                <a:gd name="T69" fmla="*/ 10 h 658"/>
                <a:gd name="T70" fmla="*/ 166 w 332"/>
                <a:gd name="T7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658">
                  <a:moveTo>
                    <a:pt x="92" y="547"/>
                  </a:moveTo>
                  <a:lnTo>
                    <a:pt x="187" y="547"/>
                  </a:lnTo>
                  <a:lnTo>
                    <a:pt x="187" y="658"/>
                  </a:lnTo>
                  <a:lnTo>
                    <a:pt x="92" y="658"/>
                  </a:lnTo>
                  <a:lnTo>
                    <a:pt x="92" y="547"/>
                  </a:lnTo>
                  <a:close/>
                  <a:moveTo>
                    <a:pt x="166" y="0"/>
                  </a:moveTo>
                  <a:cubicBezTo>
                    <a:pt x="205" y="0"/>
                    <a:pt x="236" y="5"/>
                    <a:pt x="261" y="17"/>
                  </a:cubicBezTo>
                  <a:cubicBezTo>
                    <a:pt x="286" y="28"/>
                    <a:pt x="304" y="44"/>
                    <a:pt x="315" y="63"/>
                  </a:cubicBezTo>
                  <a:cubicBezTo>
                    <a:pt x="327" y="83"/>
                    <a:pt x="332" y="106"/>
                    <a:pt x="332" y="132"/>
                  </a:cubicBezTo>
                  <a:cubicBezTo>
                    <a:pt x="332" y="145"/>
                    <a:pt x="331" y="157"/>
                    <a:pt x="329" y="167"/>
                  </a:cubicBezTo>
                  <a:cubicBezTo>
                    <a:pt x="326" y="178"/>
                    <a:pt x="323" y="189"/>
                    <a:pt x="318" y="200"/>
                  </a:cubicBezTo>
                  <a:cubicBezTo>
                    <a:pt x="313" y="210"/>
                    <a:pt x="307" y="221"/>
                    <a:pt x="300" y="232"/>
                  </a:cubicBezTo>
                  <a:cubicBezTo>
                    <a:pt x="293" y="243"/>
                    <a:pt x="284" y="254"/>
                    <a:pt x="275" y="265"/>
                  </a:cubicBezTo>
                  <a:cubicBezTo>
                    <a:pt x="266" y="276"/>
                    <a:pt x="250" y="295"/>
                    <a:pt x="228" y="321"/>
                  </a:cubicBezTo>
                  <a:cubicBezTo>
                    <a:pt x="211" y="341"/>
                    <a:pt x="199" y="357"/>
                    <a:pt x="191" y="369"/>
                  </a:cubicBezTo>
                  <a:cubicBezTo>
                    <a:pt x="184" y="381"/>
                    <a:pt x="178" y="392"/>
                    <a:pt x="175" y="403"/>
                  </a:cubicBezTo>
                  <a:cubicBezTo>
                    <a:pt x="172" y="415"/>
                    <a:pt x="170" y="429"/>
                    <a:pt x="170" y="447"/>
                  </a:cubicBezTo>
                  <a:lnTo>
                    <a:pt x="170" y="459"/>
                  </a:lnTo>
                  <a:lnTo>
                    <a:pt x="106" y="459"/>
                  </a:lnTo>
                  <a:lnTo>
                    <a:pt x="106" y="443"/>
                  </a:lnTo>
                  <a:cubicBezTo>
                    <a:pt x="106" y="430"/>
                    <a:pt x="107" y="420"/>
                    <a:pt x="109" y="412"/>
                  </a:cubicBezTo>
                  <a:cubicBezTo>
                    <a:pt x="110" y="404"/>
                    <a:pt x="113" y="395"/>
                    <a:pt x="117" y="386"/>
                  </a:cubicBezTo>
                  <a:cubicBezTo>
                    <a:pt x="121" y="377"/>
                    <a:pt x="127" y="366"/>
                    <a:pt x="136" y="354"/>
                  </a:cubicBezTo>
                  <a:cubicBezTo>
                    <a:pt x="144" y="342"/>
                    <a:pt x="156" y="326"/>
                    <a:pt x="172" y="306"/>
                  </a:cubicBezTo>
                  <a:cubicBezTo>
                    <a:pt x="190" y="283"/>
                    <a:pt x="203" y="264"/>
                    <a:pt x="211" y="249"/>
                  </a:cubicBezTo>
                  <a:cubicBezTo>
                    <a:pt x="220" y="235"/>
                    <a:pt x="226" y="219"/>
                    <a:pt x="230" y="204"/>
                  </a:cubicBezTo>
                  <a:cubicBezTo>
                    <a:pt x="234" y="188"/>
                    <a:pt x="236" y="170"/>
                    <a:pt x="236" y="151"/>
                  </a:cubicBezTo>
                  <a:cubicBezTo>
                    <a:pt x="236" y="127"/>
                    <a:pt x="233" y="106"/>
                    <a:pt x="226" y="89"/>
                  </a:cubicBezTo>
                  <a:cubicBezTo>
                    <a:pt x="219" y="72"/>
                    <a:pt x="210" y="59"/>
                    <a:pt x="198" y="50"/>
                  </a:cubicBezTo>
                  <a:cubicBezTo>
                    <a:pt x="186" y="42"/>
                    <a:pt x="172" y="38"/>
                    <a:pt x="156" y="38"/>
                  </a:cubicBezTo>
                  <a:cubicBezTo>
                    <a:pt x="131" y="38"/>
                    <a:pt x="111" y="45"/>
                    <a:pt x="96" y="60"/>
                  </a:cubicBezTo>
                  <a:cubicBezTo>
                    <a:pt x="81" y="75"/>
                    <a:pt x="70" y="97"/>
                    <a:pt x="64" y="127"/>
                  </a:cubicBezTo>
                  <a:lnTo>
                    <a:pt x="0" y="127"/>
                  </a:lnTo>
                  <a:lnTo>
                    <a:pt x="0" y="49"/>
                  </a:lnTo>
                  <a:cubicBezTo>
                    <a:pt x="36" y="31"/>
                    <a:pt x="67" y="18"/>
                    <a:pt x="92" y="10"/>
                  </a:cubicBezTo>
                  <a:cubicBezTo>
                    <a:pt x="117" y="3"/>
                    <a:pt x="142" y="0"/>
                    <a:pt x="16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54" name="Freeform 148">
              <a:extLst>
                <a:ext uri="{FF2B5EF4-FFF2-40B4-BE49-F238E27FC236}">
                  <a16:creationId xmlns:a16="http://schemas.microsoft.com/office/drawing/2014/main" id="{66E8C5C7-83E3-E719-C6E2-37D0C46F2566}"/>
                </a:ext>
              </a:extLst>
            </p:cNvPr>
            <p:cNvSpPr>
              <a:spLocks/>
            </p:cNvSpPr>
            <p:nvPr/>
          </p:nvSpPr>
          <p:spPr bwMode="auto">
            <a:xfrm>
              <a:off x="5965825" y="4838700"/>
              <a:ext cx="36513" cy="63500"/>
            </a:xfrm>
            <a:custGeom>
              <a:avLst/>
              <a:gdLst>
                <a:gd name="T0" fmla="*/ 72 w 195"/>
                <a:gd name="T1" fmla="*/ 0 h 332"/>
                <a:gd name="T2" fmla="*/ 186 w 195"/>
                <a:gd name="T3" fmla="*/ 0 h 332"/>
                <a:gd name="T4" fmla="*/ 195 w 195"/>
                <a:gd name="T5" fmla="*/ 90 h 332"/>
                <a:gd name="T6" fmla="*/ 180 w 195"/>
                <a:gd name="T7" fmla="*/ 174 h 332"/>
                <a:gd name="T8" fmla="*/ 130 w 195"/>
                <a:gd name="T9" fmla="*/ 249 h 332"/>
                <a:gd name="T10" fmla="*/ 36 w 195"/>
                <a:gd name="T11" fmla="*/ 332 h 332"/>
                <a:gd name="T12" fmla="*/ 0 w 195"/>
                <a:gd name="T13" fmla="*/ 292 h 332"/>
                <a:gd name="T14" fmla="*/ 49 w 195"/>
                <a:gd name="T15" fmla="*/ 235 h 332"/>
                <a:gd name="T16" fmla="*/ 70 w 195"/>
                <a:gd name="T17" fmla="*/ 178 h 332"/>
                <a:gd name="T18" fmla="*/ 77 w 195"/>
                <a:gd name="T19" fmla="*/ 98 h 332"/>
                <a:gd name="T20" fmla="*/ 72 w 195"/>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2">
                  <a:moveTo>
                    <a:pt x="72" y="0"/>
                  </a:moveTo>
                  <a:lnTo>
                    <a:pt x="186" y="0"/>
                  </a:lnTo>
                  <a:cubicBezTo>
                    <a:pt x="192" y="31"/>
                    <a:pt x="195" y="61"/>
                    <a:pt x="195" y="90"/>
                  </a:cubicBezTo>
                  <a:cubicBezTo>
                    <a:pt x="195" y="121"/>
                    <a:pt x="190" y="149"/>
                    <a:pt x="180" y="174"/>
                  </a:cubicBezTo>
                  <a:cubicBezTo>
                    <a:pt x="169" y="199"/>
                    <a:pt x="153" y="224"/>
                    <a:pt x="130" y="249"/>
                  </a:cubicBezTo>
                  <a:cubicBezTo>
                    <a:pt x="107" y="274"/>
                    <a:pt x="76" y="302"/>
                    <a:pt x="36" y="332"/>
                  </a:cubicBezTo>
                  <a:lnTo>
                    <a:pt x="0" y="292"/>
                  </a:lnTo>
                  <a:cubicBezTo>
                    <a:pt x="23" y="271"/>
                    <a:pt x="39" y="252"/>
                    <a:pt x="49" y="235"/>
                  </a:cubicBezTo>
                  <a:cubicBezTo>
                    <a:pt x="59" y="219"/>
                    <a:pt x="66" y="200"/>
                    <a:pt x="70" y="178"/>
                  </a:cubicBezTo>
                  <a:cubicBezTo>
                    <a:pt x="75" y="157"/>
                    <a:pt x="77" y="130"/>
                    <a:pt x="77" y="98"/>
                  </a:cubicBezTo>
                  <a:cubicBezTo>
                    <a:pt x="77" y="65"/>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55" name="Freeform 149">
              <a:extLst>
                <a:ext uri="{FF2B5EF4-FFF2-40B4-BE49-F238E27FC236}">
                  <a16:creationId xmlns:a16="http://schemas.microsoft.com/office/drawing/2014/main" id="{E6C1A742-BC82-812D-8577-BAA8ED7B862B}"/>
                </a:ext>
              </a:extLst>
            </p:cNvPr>
            <p:cNvSpPr>
              <a:spLocks noEditPoints="1"/>
            </p:cNvSpPr>
            <p:nvPr/>
          </p:nvSpPr>
          <p:spPr bwMode="auto">
            <a:xfrm>
              <a:off x="6076950" y="4689475"/>
              <a:ext cx="1466850" cy="180975"/>
            </a:xfrm>
            <a:custGeom>
              <a:avLst/>
              <a:gdLst>
                <a:gd name="T0" fmla="*/ 3471 w 3849"/>
                <a:gd name="T1" fmla="*/ 186 h 472"/>
                <a:gd name="T2" fmla="*/ 2731 w 3849"/>
                <a:gd name="T3" fmla="*/ 433 h 472"/>
                <a:gd name="T4" fmla="*/ 2844 w 3849"/>
                <a:gd name="T5" fmla="*/ 187 h 472"/>
                <a:gd name="T6" fmla="*/ 1731 w 3849"/>
                <a:gd name="T7" fmla="*/ 433 h 472"/>
                <a:gd name="T8" fmla="*/ 1848 w 3849"/>
                <a:gd name="T9" fmla="*/ 268 h 472"/>
                <a:gd name="T10" fmla="*/ 1445 w 3849"/>
                <a:gd name="T11" fmla="*/ 290 h 472"/>
                <a:gd name="T12" fmla="*/ 898 w 3849"/>
                <a:gd name="T13" fmla="*/ 361 h 472"/>
                <a:gd name="T14" fmla="*/ 927 w 3849"/>
                <a:gd name="T15" fmla="*/ 460 h 472"/>
                <a:gd name="T16" fmla="*/ 870 w 3849"/>
                <a:gd name="T17" fmla="*/ 178 h 472"/>
                <a:gd name="T18" fmla="*/ 3834 w 3849"/>
                <a:gd name="T19" fmla="*/ 234 h 472"/>
                <a:gd name="T20" fmla="*/ 3703 w 3849"/>
                <a:gd name="T21" fmla="*/ 263 h 472"/>
                <a:gd name="T22" fmla="*/ 3750 w 3849"/>
                <a:gd name="T23" fmla="*/ 462 h 472"/>
                <a:gd name="T24" fmla="*/ 3689 w 3849"/>
                <a:gd name="T25" fmla="*/ 446 h 472"/>
                <a:gd name="T26" fmla="*/ 3638 w 3849"/>
                <a:gd name="T27" fmla="*/ 268 h 472"/>
                <a:gd name="T28" fmla="*/ 3535 w 3849"/>
                <a:gd name="T29" fmla="*/ 215 h 472"/>
                <a:gd name="T30" fmla="*/ 3487 w 3849"/>
                <a:gd name="T31" fmla="*/ 380 h 472"/>
                <a:gd name="T32" fmla="*/ 3319 w 3849"/>
                <a:gd name="T33" fmla="*/ 216 h 472"/>
                <a:gd name="T34" fmla="*/ 2929 w 3849"/>
                <a:gd name="T35" fmla="*/ 154 h 472"/>
                <a:gd name="T36" fmla="*/ 2962 w 3849"/>
                <a:gd name="T37" fmla="*/ 414 h 472"/>
                <a:gd name="T38" fmla="*/ 2767 w 3849"/>
                <a:gd name="T39" fmla="*/ 450 h 472"/>
                <a:gd name="T40" fmla="*/ 1488 w 3849"/>
                <a:gd name="T41" fmla="*/ 149 h 472"/>
                <a:gd name="T42" fmla="*/ 1413 w 3849"/>
                <a:gd name="T43" fmla="*/ 434 h 472"/>
                <a:gd name="T44" fmla="*/ 1300 w 3849"/>
                <a:gd name="T45" fmla="*/ 363 h 472"/>
                <a:gd name="T46" fmla="*/ 553 w 3849"/>
                <a:gd name="T47" fmla="*/ 198 h 472"/>
                <a:gd name="T48" fmla="*/ 723 w 3849"/>
                <a:gd name="T49" fmla="*/ 274 h 472"/>
                <a:gd name="T50" fmla="*/ 782 w 3849"/>
                <a:gd name="T51" fmla="*/ 414 h 472"/>
                <a:gd name="T52" fmla="*/ 674 w 3849"/>
                <a:gd name="T53" fmla="*/ 254 h 472"/>
                <a:gd name="T54" fmla="*/ 535 w 3849"/>
                <a:gd name="T55" fmla="*/ 325 h 472"/>
                <a:gd name="T56" fmla="*/ 463 w 3849"/>
                <a:gd name="T57" fmla="*/ 195 h 472"/>
                <a:gd name="T58" fmla="*/ 3125 w 3849"/>
                <a:gd name="T59" fmla="*/ 155 h 472"/>
                <a:gd name="T60" fmla="*/ 3109 w 3849"/>
                <a:gd name="T61" fmla="*/ 434 h 472"/>
                <a:gd name="T62" fmla="*/ 3025 w 3849"/>
                <a:gd name="T63" fmla="*/ 357 h 472"/>
                <a:gd name="T64" fmla="*/ 3082 w 3849"/>
                <a:gd name="T65" fmla="*/ 120 h 472"/>
                <a:gd name="T66" fmla="*/ 2482 w 3849"/>
                <a:gd name="T67" fmla="*/ 188 h 472"/>
                <a:gd name="T68" fmla="*/ 2561 w 3849"/>
                <a:gd name="T69" fmla="*/ 405 h 472"/>
                <a:gd name="T70" fmla="*/ 2377 w 3849"/>
                <a:gd name="T71" fmla="*/ 165 h 472"/>
                <a:gd name="T72" fmla="*/ 1175 w 3849"/>
                <a:gd name="T73" fmla="*/ 74 h 472"/>
                <a:gd name="T74" fmla="*/ 1107 w 3849"/>
                <a:gd name="T75" fmla="*/ 393 h 472"/>
                <a:gd name="T76" fmla="*/ 1051 w 3849"/>
                <a:gd name="T77" fmla="*/ 403 h 472"/>
                <a:gd name="T78" fmla="*/ 1103 w 3849"/>
                <a:gd name="T79" fmla="*/ 142 h 472"/>
                <a:gd name="T80" fmla="*/ 917 w 3849"/>
                <a:gd name="T81" fmla="*/ 27 h 472"/>
                <a:gd name="T82" fmla="*/ 107 w 3849"/>
                <a:gd name="T83" fmla="*/ 119 h 472"/>
                <a:gd name="T84" fmla="*/ 218 w 3849"/>
                <a:gd name="T85" fmla="*/ 390 h 472"/>
                <a:gd name="T86" fmla="*/ 389 w 3849"/>
                <a:gd name="T87" fmla="*/ 21 h 472"/>
                <a:gd name="T88" fmla="*/ 260 w 3849"/>
                <a:gd name="T89" fmla="*/ 407 h 472"/>
                <a:gd name="T90" fmla="*/ 49 w 3849"/>
                <a:gd name="T91" fmla="*/ 118 h 472"/>
                <a:gd name="T92" fmla="*/ 2326 w 3849"/>
                <a:gd name="T93" fmla="*/ 34 h 472"/>
                <a:gd name="T94" fmla="*/ 2133 w 3849"/>
                <a:gd name="T95" fmla="*/ 86 h 472"/>
                <a:gd name="T96" fmla="*/ 2247 w 3849"/>
                <a:gd name="T97" fmla="*/ 408 h 472"/>
                <a:gd name="T98" fmla="*/ 2056 w 3849"/>
                <a:gd name="T99" fmla="*/ 424 h 472"/>
                <a:gd name="T100" fmla="*/ 2099 w 3849"/>
                <a:gd name="T101" fmla="*/ 224 h 472"/>
                <a:gd name="T102" fmla="*/ 1962 w 3849"/>
                <a:gd name="T103" fmla="*/ 0 h 472"/>
                <a:gd name="T104" fmla="*/ 1962 w 3849"/>
                <a:gd name="T105" fmla="*/ 414 h 472"/>
                <a:gd name="T106" fmla="*/ 1767 w 3849"/>
                <a:gd name="T107" fmla="*/ 450 h 472"/>
                <a:gd name="T108" fmla="*/ 1837 w 3849"/>
                <a:gd name="T109" fmla="*/ 153 h 472"/>
                <a:gd name="T110" fmla="*/ 1857 w 3849"/>
                <a:gd name="T111" fmla="*/ 2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49" h="472">
                  <a:moveTo>
                    <a:pt x="3444" y="175"/>
                  </a:moveTo>
                  <a:cubicBezTo>
                    <a:pt x="3422" y="175"/>
                    <a:pt x="3401" y="186"/>
                    <a:pt x="3380" y="208"/>
                  </a:cubicBezTo>
                  <a:cubicBezTo>
                    <a:pt x="3360" y="230"/>
                    <a:pt x="3344" y="260"/>
                    <a:pt x="3334" y="298"/>
                  </a:cubicBezTo>
                  <a:cubicBezTo>
                    <a:pt x="3364" y="298"/>
                    <a:pt x="3391" y="295"/>
                    <a:pt x="3413" y="290"/>
                  </a:cubicBezTo>
                  <a:cubicBezTo>
                    <a:pt x="3434" y="285"/>
                    <a:pt x="3451" y="276"/>
                    <a:pt x="3463" y="264"/>
                  </a:cubicBezTo>
                  <a:cubicBezTo>
                    <a:pt x="3475" y="253"/>
                    <a:pt x="3481" y="237"/>
                    <a:pt x="3481" y="217"/>
                  </a:cubicBezTo>
                  <a:cubicBezTo>
                    <a:pt x="3481" y="204"/>
                    <a:pt x="3478" y="194"/>
                    <a:pt x="3471" y="186"/>
                  </a:cubicBezTo>
                  <a:cubicBezTo>
                    <a:pt x="3465" y="179"/>
                    <a:pt x="3456" y="175"/>
                    <a:pt x="3444" y="175"/>
                  </a:cubicBezTo>
                  <a:close/>
                  <a:moveTo>
                    <a:pt x="2807" y="175"/>
                  </a:moveTo>
                  <a:cubicBezTo>
                    <a:pt x="2785" y="175"/>
                    <a:pt x="2765" y="184"/>
                    <a:pt x="2747" y="202"/>
                  </a:cubicBezTo>
                  <a:cubicBezTo>
                    <a:pt x="2729" y="220"/>
                    <a:pt x="2715" y="244"/>
                    <a:pt x="2705" y="275"/>
                  </a:cubicBezTo>
                  <a:cubicBezTo>
                    <a:pt x="2695" y="305"/>
                    <a:pt x="2690" y="335"/>
                    <a:pt x="2690" y="365"/>
                  </a:cubicBezTo>
                  <a:cubicBezTo>
                    <a:pt x="2690" y="388"/>
                    <a:pt x="2693" y="405"/>
                    <a:pt x="2699" y="416"/>
                  </a:cubicBezTo>
                  <a:cubicBezTo>
                    <a:pt x="2706" y="427"/>
                    <a:pt x="2716" y="433"/>
                    <a:pt x="2731" y="433"/>
                  </a:cubicBezTo>
                  <a:cubicBezTo>
                    <a:pt x="2745" y="433"/>
                    <a:pt x="2759" y="427"/>
                    <a:pt x="2773" y="414"/>
                  </a:cubicBezTo>
                  <a:cubicBezTo>
                    <a:pt x="2787" y="402"/>
                    <a:pt x="2801" y="384"/>
                    <a:pt x="2815" y="361"/>
                  </a:cubicBezTo>
                  <a:cubicBezTo>
                    <a:pt x="2830" y="338"/>
                    <a:pt x="2841" y="312"/>
                    <a:pt x="2847" y="282"/>
                  </a:cubicBezTo>
                  <a:lnTo>
                    <a:pt x="2850" y="268"/>
                  </a:lnTo>
                  <a:cubicBezTo>
                    <a:pt x="2852" y="259"/>
                    <a:pt x="2853" y="251"/>
                    <a:pt x="2853" y="245"/>
                  </a:cubicBezTo>
                  <a:cubicBezTo>
                    <a:pt x="2854" y="238"/>
                    <a:pt x="2854" y="231"/>
                    <a:pt x="2854" y="224"/>
                  </a:cubicBezTo>
                  <a:cubicBezTo>
                    <a:pt x="2854" y="207"/>
                    <a:pt x="2851" y="195"/>
                    <a:pt x="2844" y="187"/>
                  </a:cubicBezTo>
                  <a:cubicBezTo>
                    <a:pt x="2837" y="179"/>
                    <a:pt x="2824" y="175"/>
                    <a:pt x="2807" y="175"/>
                  </a:cubicBezTo>
                  <a:close/>
                  <a:moveTo>
                    <a:pt x="1807" y="175"/>
                  </a:moveTo>
                  <a:cubicBezTo>
                    <a:pt x="1784" y="175"/>
                    <a:pt x="1764" y="184"/>
                    <a:pt x="1747" y="202"/>
                  </a:cubicBezTo>
                  <a:cubicBezTo>
                    <a:pt x="1729" y="220"/>
                    <a:pt x="1715" y="244"/>
                    <a:pt x="1705" y="274"/>
                  </a:cubicBezTo>
                  <a:cubicBezTo>
                    <a:pt x="1695" y="305"/>
                    <a:pt x="1690" y="335"/>
                    <a:pt x="1690" y="365"/>
                  </a:cubicBezTo>
                  <a:cubicBezTo>
                    <a:pt x="1690" y="388"/>
                    <a:pt x="1693" y="405"/>
                    <a:pt x="1699" y="416"/>
                  </a:cubicBezTo>
                  <a:cubicBezTo>
                    <a:pt x="1706" y="427"/>
                    <a:pt x="1716" y="433"/>
                    <a:pt x="1731" y="433"/>
                  </a:cubicBezTo>
                  <a:cubicBezTo>
                    <a:pt x="1737" y="433"/>
                    <a:pt x="1744" y="431"/>
                    <a:pt x="1751" y="429"/>
                  </a:cubicBezTo>
                  <a:cubicBezTo>
                    <a:pt x="1758" y="426"/>
                    <a:pt x="1765" y="421"/>
                    <a:pt x="1773" y="414"/>
                  </a:cubicBezTo>
                  <a:cubicBezTo>
                    <a:pt x="1780" y="408"/>
                    <a:pt x="1788" y="400"/>
                    <a:pt x="1795" y="391"/>
                  </a:cubicBezTo>
                  <a:cubicBezTo>
                    <a:pt x="1802" y="381"/>
                    <a:pt x="1809" y="372"/>
                    <a:pt x="1815" y="362"/>
                  </a:cubicBezTo>
                  <a:cubicBezTo>
                    <a:pt x="1821" y="353"/>
                    <a:pt x="1827" y="342"/>
                    <a:pt x="1832" y="329"/>
                  </a:cubicBezTo>
                  <a:cubicBezTo>
                    <a:pt x="1837" y="316"/>
                    <a:pt x="1842" y="300"/>
                    <a:pt x="1845" y="282"/>
                  </a:cubicBezTo>
                  <a:lnTo>
                    <a:pt x="1848" y="268"/>
                  </a:lnTo>
                  <a:cubicBezTo>
                    <a:pt x="1852" y="252"/>
                    <a:pt x="1853" y="237"/>
                    <a:pt x="1853" y="224"/>
                  </a:cubicBezTo>
                  <a:cubicBezTo>
                    <a:pt x="1853" y="207"/>
                    <a:pt x="1850" y="194"/>
                    <a:pt x="1842" y="187"/>
                  </a:cubicBezTo>
                  <a:cubicBezTo>
                    <a:pt x="1835" y="179"/>
                    <a:pt x="1823" y="175"/>
                    <a:pt x="1807" y="175"/>
                  </a:cubicBezTo>
                  <a:close/>
                  <a:moveTo>
                    <a:pt x="1476" y="175"/>
                  </a:moveTo>
                  <a:cubicBezTo>
                    <a:pt x="1454" y="175"/>
                    <a:pt x="1433" y="186"/>
                    <a:pt x="1412" y="208"/>
                  </a:cubicBezTo>
                  <a:cubicBezTo>
                    <a:pt x="1392" y="230"/>
                    <a:pt x="1376" y="260"/>
                    <a:pt x="1366" y="298"/>
                  </a:cubicBezTo>
                  <a:cubicBezTo>
                    <a:pt x="1396" y="298"/>
                    <a:pt x="1423" y="295"/>
                    <a:pt x="1445" y="290"/>
                  </a:cubicBezTo>
                  <a:cubicBezTo>
                    <a:pt x="1466" y="285"/>
                    <a:pt x="1483" y="276"/>
                    <a:pt x="1495" y="264"/>
                  </a:cubicBezTo>
                  <a:cubicBezTo>
                    <a:pt x="1507" y="253"/>
                    <a:pt x="1513" y="237"/>
                    <a:pt x="1513" y="217"/>
                  </a:cubicBezTo>
                  <a:cubicBezTo>
                    <a:pt x="1513" y="204"/>
                    <a:pt x="1510" y="194"/>
                    <a:pt x="1503" y="186"/>
                  </a:cubicBezTo>
                  <a:cubicBezTo>
                    <a:pt x="1497" y="179"/>
                    <a:pt x="1488" y="175"/>
                    <a:pt x="1476" y="175"/>
                  </a:cubicBezTo>
                  <a:close/>
                  <a:moveTo>
                    <a:pt x="925" y="152"/>
                  </a:moveTo>
                  <a:lnTo>
                    <a:pt x="945" y="152"/>
                  </a:lnTo>
                  <a:lnTo>
                    <a:pt x="898" y="361"/>
                  </a:lnTo>
                  <a:cubicBezTo>
                    <a:pt x="893" y="383"/>
                    <a:pt x="891" y="399"/>
                    <a:pt x="891" y="409"/>
                  </a:cubicBezTo>
                  <a:cubicBezTo>
                    <a:pt x="891" y="418"/>
                    <a:pt x="892" y="424"/>
                    <a:pt x="895" y="428"/>
                  </a:cubicBezTo>
                  <a:cubicBezTo>
                    <a:pt x="898" y="432"/>
                    <a:pt x="902" y="434"/>
                    <a:pt x="908" y="434"/>
                  </a:cubicBezTo>
                  <a:cubicBezTo>
                    <a:pt x="915" y="434"/>
                    <a:pt x="922" y="432"/>
                    <a:pt x="929" y="426"/>
                  </a:cubicBezTo>
                  <a:cubicBezTo>
                    <a:pt x="936" y="421"/>
                    <a:pt x="947" y="411"/>
                    <a:pt x="960" y="396"/>
                  </a:cubicBezTo>
                  <a:lnTo>
                    <a:pt x="979" y="414"/>
                  </a:lnTo>
                  <a:cubicBezTo>
                    <a:pt x="958" y="436"/>
                    <a:pt x="940" y="452"/>
                    <a:pt x="927" y="460"/>
                  </a:cubicBezTo>
                  <a:cubicBezTo>
                    <a:pt x="914" y="468"/>
                    <a:pt x="899" y="472"/>
                    <a:pt x="882" y="472"/>
                  </a:cubicBezTo>
                  <a:cubicBezTo>
                    <a:pt x="868" y="472"/>
                    <a:pt x="857" y="467"/>
                    <a:pt x="848" y="456"/>
                  </a:cubicBezTo>
                  <a:cubicBezTo>
                    <a:pt x="840" y="446"/>
                    <a:pt x="836" y="433"/>
                    <a:pt x="836" y="417"/>
                  </a:cubicBezTo>
                  <a:cubicBezTo>
                    <a:pt x="836" y="400"/>
                    <a:pt x="839" y="379"/>
                    <a:pt x="845" y="353"/>
                  </a:cubicBezTo>
                  <a:lnTo>
                    <a:pt x="869" y="247"/>
                  </a:lnTo>
                  <a:cubicBezTo>
                    <a:pt x="874" y="225"/>
                    <a:pt x="877" y="209"/>
                    <a:pt x="877" y="198"/>
                  </a:cubicBezTo>
                  <a:cubicBezTo>
                    <a:pt x="877" y="188"/>
                    <a:pt x="875" y="181"/>
                    <a:pt x="870" y="178"/>
                  </a:cubicBezTo>
                  <a:cubicBezTo>
                    <a:pt x="865" y="174"/>
                    <a:pt x="856" y="172"/>
                    <a:pt x="842" y="172"/>
                  </a:cubicBezTo>
                  <a:lnTo>
                    <a:pt x="846" y="155"/>
                  </a:lnTo>
                  <a:lnTo>
                    <a:pt x="925" y="152"/>
                  </a:lnTo>
                  <a:close/>
                  <a:moveTo>
                    <a:pt x="3744" y="150"/>
                  </a:moveTo>
                  <a:cubicBezTo>
                    <a:pt x="3764" y="150"/>
                    <a:pt x="3783" y="151"/>
                    <a:pt x="3799" y="153"/>
                  </a:cubicBezTo>
                  <a:cubicBezTo>
                    <a:pt x="3816" y="155"/>
                    <a:pt x="3833" y="160"/>
                    <a:pt x="3849" y="165"/>
                  </a:cubicBezTo>
                  <a:lnTo>
                    <a:pt x="3834" y="234"/>
                  </a:lnTo>
                  <a:lnTo>
                    <a:pt x="3808" y="234"/>
                  </a:lnTo>
                  <a:cubicBezTo>
                    <a:pt x="3806" y="215"/>
                    <a:pt x="3799" y="200"/>
                    <a:pt x="3789" y="190"/>
                  </a:cubicBezTo>
                  <a:cubicBezTo>
                    <a:pt x="3779" y="180"/>
                    <a:pt x="3762" y="175"/>
                    <a:pt x="3740" y="175"/>
                  </a:cubicBezTo>
                  <a:cubicBezTo>
                    <a:pt x="3723" y="175"/>
                    <a:pt x="3709" y="179"/>
                    <a:pt x="3698" y="188"/>
                  </a:cubicBezTo>
                  <a:cubicBezTo>
                    <a:pt x="3688" y="197"/>
                    <a:pt x="3682" y="209"/>
                    <a:pt x="3682" y="223"/>
                  </a:cubicBezTo>
                  <a:cubicBezTo>
                    <a:pt x="3682" y="231"/>
                    <a:pt x="3684" y="238"/>
                    <a:pt x="3687" y="244"/>
                  </a:cubicBezTo>
                  <a:cubicBezTo>
                    <a:pt x="3689" y="250"/>
                    <a:pt x="3695" y="256"/>
                    <a:pt x="3703" y="263"/>
                  </a:cubicBezTo>
                  <a:cubicBezTo>
                    <a:pt x="3711" y="271"/>
                    <a:pt x="3724" y="279"/>
                    <a:pt x="3741" y="290"/>
                  </a:cubicBezTo>
                  <a:cubicBezTo>
                    <a:pt x="3755" y="298"/>
                    <a:pt x="3766" y="306"/>
                    <a:pt x="3774" y="312"/>
                  </a:cubicBezTo>
                  <a:cubicBezTo>
                    <a:pt x="3783" y="319"/>
                    <a:pt x="3789" y="326"/>
                    <a:pt x="3794" y="333"/>
                  </a:cubicBezTo>
                  <a:cubicBezTo>
                    <a:pt x="3799" y="340"/>
                    <a:pt x="3802" y="347"/>
                    <a:pt x="3804" y="354"/>
                  </a:cubicBezTo>
                  <a:cubicBezTo>
                    <a:pt x="3807" y="362"/>
                    <a:pt x="3808" y="371"/>
                    <a:pt x="3808" y="381"/>
                  </a:cubicBezTo>
                  <a:cubicBezTo>
                    <a:pt x="3808" y="401"/>
                    <a:pt x="3803" y="417"/>
                    <a:pt x="3792" y="431"/>
                  </a:cubicBezTo>
                  <a:cubicBezTo>
                    <a:pt x="3782" y="445"/>
                    <a:pt x="3768" y="455"/>
                    <a:pt x="3750" y="462"/>
                  </a:cubicBezTo>
                  <a:cubicBezTo>
                    <a:pt x="3732" y="469"/>
                    <a:pt x="3712" y="472"/>
                    <a:pt x="3690" y="472"/>
                  </a:cubicBezTo>
                  <a:cubicBezTo>
                    <a:pt x="3672" y="472"/>
                    <a:pt x="3654" y="471"/>
                    <a:pt x="3636" y="468"/>
                  </a:cubicBezTo>
                  <a:cubicBezTo>
                    <a:pt x="3619" y="465"/>
                    <a:pt x="3600" y="461"/>
                    <a:pt x="3578" y="454"/>
                  </a:cubicBezTo>
                  <a:lnTo>
                    <a:pt x="3594" y="383"/>
                  </a:lnTo>
                  <a:lnTo>
                    <a:pt x="3620" y="383"/>
                  </a:lnTo>
                  <a:cubicBezTo>
                    <a:pt x="3620" y="404"/>
                    <a:pt x="3626" y="420"/>
                    <a:pt x="3637" y="430"/>
                  </a:cubicBezTo>
                  <a:cubicBezTo>
                    <a:pt x="3648" y="441"/>
                    <a:pt x="3665" y="446"/>
                    <a:pt x="3689" y="446"/>
                  </a:cubicBezTo>
                  <a:cubicBezTo>
                    <a:pt x="3710" y="446"/>
                    <a:pt x="3726" y="442"/>
                    <a:pt x="3737" y="432"/>
                  </a:cubicBezTo>
                  <a:cubicBezTo>
                    <a:pt x="3749" y="423"/>
                    <a:pt x="3755" y="410"/>
                    <a:pt x="3755" y="393"/>
                  </a:cubicBezTo>
                  <a:cubicBezTo>
                    <a:pt x="3755" y="383"/>
                    <a:pt x="3753" y="375"/>
                    <a:pt x="3750" y="368"/>
                  </a:cubicBezTo>
                  <a:cubicBezTo>
                    <a:pt x="3747" y="361"/>
                    <a:pt x="3741" y="354"/>
                    <a:pt x="3734" y="348"/>
                  </a:cubicBezTo>
                  <a:cubicBezTo>
                    <a:pt x="3727" y="341"/>
                    <a:pt x="3715" y="333"/>
                    <a:pt x="3699" y="323"/>
                  </a:cubicBezTo>
                  <a:cubicBezTo>
                    <a:pt x="3682" y="313"/>
                    <a:pt x="3669" y="304"/>
                    <a:pt x="3659" y="295"/>
                  </a:cubicBezTo>
                  <a:cubicBezTo>
                    <a:pt x="3650" y="287"/>
                    <a:pt x="3643" y="278"/>
                    <a:pt x="3638" y="268"/>
                  </a:cubicBezTo>
                  <a:cubicBezTo>
                    <a:pt x="3633" y="259"/>
                    <a:pt x="3631" y="248"/>
                    <a:pt x="3631" y="235"/>
                  </a:cubicBezTo>
                  <a:cubicBezTo>
                    <a:pt x="3631" y="218"/>
                    <a:pt x="3635" y="203"/>
                    <a:pt x="3644" y="190"/>
                  </a:cubicBezTo>
                  <a:cubicBezTo>
                    <a:pt x="3654" y="177"/>
                    <a:pt x="3667" y="167"/>
                    <a:pt x="3684" y="160"/>
                  </a:cubicBezTo>
                  <a:cubicBezTo>
                    <a:pt x="3701" y="153"/>
                    <a:pt x="3721" y="150"/>
                    <a:pt x="3744" y="150"/>
                  </a:cubicBezTo>
                  <a:close/>
                  <a:moveTo>
                    <a:pt x="3456" y="149"/>
                  </a:moveTo>
                  <a:cubicBezTo>
                    <a:pt x="3482" y="149"/>
                    <a:pt x="3502" y="155"/>
                    <a:pt x="3515" y="165"/>
                  </a:cubicBezTo>
                  <a:cubicBezTo>
                    <a:pt x="3528" y="176"/>
                    <a:pt x="3535" y="192"/>
                    <a:pt x="3535" y="215"/>
                  </a:cubicBezTo>
                  <a:cubicBezTo>
                    <a:pt x="3535" y="252"/>
                    <a:pt x="3517" y="280"/>
                    <a:pt x="3482" y="298"/>
                  </a:cubicBezTo>
                  <a:cubicBezTo>
                    <a:pt x="3448" y="317"/>
                    <a:pt x="3396" y="326"/>
                    <a:pt x="3328" y="326"/>
                  </a:cubicBezTo>
                  <a:cubicBezTo>
                    <a:pt x="3325" y="339"/>
                    <a:pt x="3324" y="353"/>
                    <a:pt x="3324" y="368"/>
                  </a:cubicBezTo>
                  <a:cubicBezTo>
                    <a:pt x="3324" y="391"/>
                    <a:pt x="3329" y="408"/>
                    <a:pt x="3338" y="418"/>
                  </a:cubicBezTo>
                  <a:cubicBezTo>
                    <a:pt x="3346" y="428"/>
                    <a:pt x="3361" y="434"/>
                    <a:pt x="3381" y="434"/>
                  </a:cubicBezTo>
                  <a:cubicBezTo>
                    <a:pt x="3401" y="434"/>
                    <a:pt x="3419" y="429"/>
                    <a:pt x="3436" y="421"/>
                  </a:cubicBezTo>
                  <a:cubicBezTo>
                    <a:pt x="3452" y="412"/>
                    <a:pt x="3469" y="398"/>
                    <a:pt x="3487" y="380"/>
                  </a:cubicBezTo>
                  <a:lnTo>
                    <a:pt x="3507" y="402"/>
                  </a:lnTo>
                  <a:cubicBezTo>
                    <a:pt x="3486" y="425"/>
                    <a:pt x="3465" y="442"/>
                    <a:pt x="3443" y="454"/>
                  </a:cubicBezTo>
                  <a:cubicBezTo>
                    <a:pt x="3421" y="466"/>
                    <a:pt x="3396" y="472"/>
                    <a:pt x="3368" y="472"/>
                  </a:cubicBezTo>
                  <a:cubicBezTo>
                    <a:pt x="3336" y="472"/>
                    <a:pt x="3312" y="462"/>
                    <a:pt x="3294" y="443"/>
                  </a:cubicBezTo>
                  <a:cubicBezTo>
                    <a:pt x="3277" y="424"/>
                    <a:pt x="3268" y="397"/>
                    <a:pt x="3268" y="363"/>
                  </a:cubicBezTo>
                  <a:cubicBezTo>
                    <a:pt x="3268" y="339"/>
                    <a:pt x="3273" y="314"/>
                    <a:pt x="3281" y="288"/>
                  </a:cubicBezTo>
                  <a:cubicBezTo>
                    <a:pt x="3289" y="261"/>
                    <a:pt x="3302" y="237"/>
                    <a:pt x="3319" y="216"/>
                  </a:cubicBezTo>
                  <a:cubicBezTo>
                    <a:pt x="3336" y="195"/>
                    <a:pt x="3356" y="178"/>
                    <a:pt x="3380" y="167"/>
                  </a:cubicBezTo>
                  <a:cubicBezTo>
                    <a:pt x="3404" y="155"/>
                    <a:pt x="3429" y="149"/>
                    <a:pt x="3456" y="149"/>
                  </a:cubicBezTo>
                  <a:close/>
                  <a:moveTo>
                    <a:pt x="2801" y="149"/>
                  </a:moveTo>
                  <a:cubicBezTo>
                    <a:pt x="2815" y="149"/>
                    <a:pt x="2828" y="151"/>
                    <a:pt x="2840" y="154"/>
                  </a:cubicBezTo>
                  <a:cubicBezTo>
                    <a:pt x="2853" y="157"/>
                    <a:pt x="2865" y="163"/>
                    <a:pt x="2878" y="171"/>
                  </a:cubicBezTo>
                  <a:lnTo>
                    <a:pt x="2908" y="149"/>
                  </a:lnTo>
                  <a:lnTo>
                    <a:pt x="2929" y="154"/>
                  </a:lnTo>
                  <a:lnTo>
                    <a:pt x="2881" y="361"/>
                  </a:lnTo>
                  <a:cubicBezTo>
                    <a:pt x="2876" y="382"/>
                    <a:pt x="2874" y="398"/>
                    <a:pt x="2874" y="409"/>
                  </a:cubicBezTo>
                  <a:cubicBezTo>
                    <a:pt x="2874" y="418"/>
                    <a:pt x="2875" y="424"/>
                    <a:pt x="2878" y="428"/>
                  </a:cubicBezTo>
                  <a:cubicBezTo>
                    <a:pt x="2881" y="432"/>
                    <a:pt x="2886" y="434"/>
                    <a:pt x="2892" y="434"/>
                  </a:cubicBezTo>
                  <a:cubicBezTo>
                    <a:pt x="2898" y="434"/>
                    <a:pt x="2905" y="432"/>
                    <a:pt x="2913" y="426"/>
                  </a:cubicBezTo>
                  <a:cubicBezTo>
                    <a:pt x="2920" y="421"/>
                    <a:pt x="2930" y="411"/>
                    <a:pt x="2944" y="396"/>
                  </a:cubicBezTo>
                  <a:lnTo>
                    <a:pt x="2962" y="414"/>
                  </a:lnTo>
                  <a:cubicBezTo>
                    <a:pt x="2943" y="435"/>
                    <a:pt x="2926" y="450"/>
                    <a:pt x="2912" y="459"/>
                  </a:cubicBezTo>
                  <a:cubicBezTo>
                    <a:pt x="2899" y="467"/>
                    <a:pt x="2884" y="472"/>
                    <a:pt x="2868" y="472"/>
                  </a:cubicBezTo>
                  <a:cubicBezTo>
                    <a:pt x="2854" y="472"/>
                    <a:pt x="2843" y="467"/>
                    <a:pt x="2835" y="458"/>
                  </a:cubicBezTo>
                  <a:cubicBezTo>
                    <a:pt x="2827" y="449"/>
                    <a:pt x="2823" y="438"/>
                    <a:pt x="2823" y="423"/>
                  </a:cubicBezTo>
                  <a:cubicBezTo>
                    <a:pt x="2823" y="411"/>
                    <a:pt x="2826" y="398"/>
                    <a:pt x="2831" y="385"/>
                  </a:cubicBezTo>
                  <a:lnTo>
                    <a:pt x="2826" y="383"/>
                  </a:lnTo>
                  <a:cubicBezTo>
                    <a:pt x="2806" y="414"/>
                    <a:pt x="2786" y="436"/>
                    <a:pt x="2767" y="450"/>
                  </a:cubicBezTo>
                  <a:cubicBezTo>
                    <a:pt x="2748" y="464"/>
                    <a:pt x="2729" y="471"/>
                    <a:pt x="2708" y="471"/>
                  </a:cubicBezTo>
                  <a:cubicBezTo>
                    <a:pt x="2684" y="471"/>
                    <a:pt x="2665" y="462"/>
                    <a:pt x="2652" y="444"/>
                  </a:cubicBezTo>
                  <a:cubicBezTo>
                    <a:pt x="2639" y="426"/>
                    <a:pt x="2632" y="401"/>
                    <a:pt x="2632" y="368"/>
                  </a:cubicBezTo>
                  <a:cubicBezTo>
                    <a:pt x="2632" y="331"/>
                    <a:pt x="2640" y="295"/>
                    <a:pt x="2654" y="261"/>
                  </a:cubicBezTo>
                  <a:cubicBezTo>
                    <a:pt x="2669" y="226"/>
                    <a:pt x="2689" y="199"/>
                    <a:pt x="2715" y="179"/>
                  </a:cubicBezTo>
                  <a:cubicBezTo>
                    <a:pt x="2741" y="159"/>
                    <a:pt x="2769" y="149"/>
                    <a:pt x="2801" y="149"/>
                  </a:cubicBezTo>
                  <a:close/>
                  <a:moveTo>
                    <a:pt x="1488" y="149"/>
                  </a:moveTo>
                  <a:cubicBezTo>
                    <a:pt x="1514" y="149"/>
                    <a:pt x="1534" y="155"/>
                    <a:pt x="1547" y="165"/>
                  </a:cubicBezTo>
                  <a:cubicBezTo>
                    <a:pt x="1560" y="176"/>
                    <a:pt x="1567" y="192"/>
                    <a:pt x="1567" y="215"/>
                  </a:cubicBezTo>
                  <a:cubicBezTo>
                    <a:pt x="1567" y="252"/>
                    <a:pt x="1549" y="280"/>
                    <a:pt x="1514" y="298"/>
                  </a:cubicBezTo>
                  <a:cubicBezTo>
                    <a:pt x="1480" y="317"/>
                    <a:pt x="1428" y="326"/>
                    <a:pt x="1360" y="326"/>
                  </a:cubicBezTo>
                  <a:cubicBezTo>
                    <a:pt x="1357" y="339"/>
                    <a:pt x="1356" y="353"/>
                    <a:pt x="1356" y="368"/>
                  </a:cubicBezTo>
                  <a:cubicBezTo>
                    <a:pt x="1356" y="391"/>
                    <a:pt x="1361" y="408"/>
                    <a:pt x="1370" y="418"/>
                  </a:cubicBezTo>
                  <a:cubicBezTo>
                    <a:pt x="1378" y="428"/>
                    <a:pt x="1393" y="434"/>
                    <a:pt x="1413" y="434"/>
                  </a:cubicBezTo>
                  <a:cubicBezTo>
                    <a:pt x="1433" y="434"/>
                    <a:pt x="1451" y="429"/>
                    <a:pt x="1468" y="421"/>
                  </a:cubicBezTo>
                  <a:cubicBezTo>
                    <a:pt x="1484" y="412"/>
                    <a:pt x="1501" y="398"/>
                    <a:pt x="1519" y="380"/>
                  </a:cubicBezTo>
                  <a:lnTo>
                    <a:pt x="1539" y="402"/>
                  </a:lnTo>
                  <a:cubicBezTo>
                    <a:pt x="1518" y="425"/>
                    <a:pt x="1497" y="442"/>
                    <a:pt x="1475" y="454"/>
                  </a:cubicBezTo>
                  <a:cubicBezTo>
                    <a:pt x="1453" y="466"/>
                    <a:pt x="1428" y="472"/>
                    <a:pt x="1400" y="472"/>
                  </a:cubicBezTo>
                  <a:cubicBezTo>
                    <a:pt x="1368" y="472"/>
                    <a:pt x="1344" y="462"/>
                    <a:pt x="1326" y="443"/>
                  </a:cubicBezTo>
                  <a:cubicBezTo>
                    <a:pt x="1309" y="424"/>
                    <a:pt x="1300" y="397"/>
                    <a:pt x="1300" y="363"/>
                  </a:cubicBezTo>
                  <a:cubicBezTo>
                    <a:pt x="1300" y="339"/>
                    <a:pt x="1305" y="314"/>
                    <a:pt x="1313" y="288"/>
                  </a:cubicBezTo>
                  <a:cubicBezTo>
                    <a:pt x="1321" y="261"/>
                    <a:pt x="1334" y="237"/>
                    <a:pt x="1351" y="216"/>
                  </a:cubicBezTo>
                  <a:cubicBezTo>
                    <a:pt x="1368" y="195"/>
                    <a:pt x="1388" y="178"/>
                    <a:pt x="1412" y="167"/>
                  </a:cubicBezTo>
                  <a:cubicBezTo>
                    <a:pt x="1436" y="155"/>
                    <a:pt x="1461" y="149"/>
                    <a:pt x="1488" y="149"/>
                  </a:cubicBezTo>
                  <a:close/>
                  <a:moveTo>
                    <a:pt x="509" y="149"/>
                  </a:moveTo>
                  <a:cubicBezTo>
                    <a:pt x="523" y="149"/>
                    <a:pt x="533" y="154"/>
                    <a:pt x="541" y="163"/>
                  </a:cubicBezTo>
                  <a:cubicBezTo>
                    <a:pt x="549" y="172"/>
                    <a:pt x="553" y="184"/>
                    <a:pt x="553" y="198"/>
                  </a:cubicBezTo>
                  <a:cubicBezTo>
                    <a:pt x="553" y="210"/>
                    <a:pt x="551" y="222"/>
                    <a:pt x="545" y="237"/>
                  </a:cubicBezTo>
                  <a:lnTo>
                    <a:pt x="549" y="238"/>
                  </a:lnTo>
                  <a:cubicBezTo>
                    <a:pt x="571" y="208"/>
                    <a:pt x="591" y="186"/>
                    <a:pt x="610" y="171"/>
                  </a:cubicBezTo>
                  <a:cubicBezTo>
                    <a:pt x="629" y="157"/>
                    <a:pt x="649" y="150"/>
                    <a:pt x="670" y="150"/>
                  </a:cubicBezTo>
                  <a:cubicBezTo>
                    <a:pt x="690" y="150"/>
                    <a:pt x="705" y="155"/>
                    <a:pt x="716" y="167"/>
                  </a:cubicBezTo>
                  <a:cubicBezTo>
                    <a:pt x="727" y="179"/>
                    <a:pt x="733" y="195"/>
                    <a:pt x="733" y="215"/>
                  </a:cubicBezTo>
                  <a:cubicBezTo>
                    <a:pt x="733" y="229"/>
                    <a:pt x="729" y="249"/>
                    <a:pt x="723" y="274"/>
                  </a:cubicBezTo>
                  <a:lnTo>
                    <a:pt x="702" y="359"/>
                  </a:lnTo>
                  <a:cubicBezTo>
                    <a:pt x="696" y="383"/>
                    <a:pt x="693" y="400"/>
                    <a:pt x="693" y="409"/>
                  </a:cubicBezTo>
                  <a:cubicBezTo>
                    <a:pt x="693" y="418"/>
                    <a:pt x="695" y="424"/>
                    <a:pt x="697" y="428"/>
                  </a:cubicBezTo>
                  <a:cubicBezTo>
                    <a:pt x="700" y="432"/>
                    <a:pt x="705" y="434"/>
                    <a:pt x="711" y="434"/>
                  </a:cubicBezTo>
                  <a:cubicBezTo>
                    <a:pt x="717" y="434"/>
                    <a:pt x="724" y="432"/>
                    <a:pt x="732" y="426"/>
                  </a:cubicBezTo>
                  <a:cubicBezTo>
                    <a:pt x="739" y="421"/>
                    <a:pt x="749" y="411"/>
                    <a:pt x="763" y="396"/>
                  </a:cubicBezTo>
                  <a:lnTo>
                    <a:pt x="782" y="414"/>
                  </a:lnTo>
                  <a:cubicBezTo>
                    <a:pt x="763" y="434"/>
                    <a:pt x="747" y="449"/>
                    <a:pt x="733" y="458"/>
                  </a:cubicBezTo>
                  <a:cubicBezTo>
                    <a:pt x="719" y="467"/>
                    <a:pt x="703" y="472"/>
                    <a:pt x="685" y="472"/>
                  </a:cubicBezTo>
                  <a:cubicBezTo>
                    <a:pt x="671" y="472"/>
                    <a:pt x="660" y="467"/>
                    <a:pt x="651" y="457"/>
                  </a:cubicBezTo>
                  <a:cubicBezTo>
                    <a:pt x="643" y="446"/>
                    <a:pt x="638" y="434"/>
                    <a:pt x="638" y="418"/>
                  </a:cubicBezTo>
                  <a:cubicBezTo>
                    <a:pt x="638" y="404"/>
                    <a:pt x="642" y="383"/>
                    <a:pt x="649" y="356"/>
                  </a:cubicBezTo>
                  <a:lnTo>
                    <a:pt x="663" y="299"/>
                  </a:lnTo>
                  <a:cubicBezTo>
                    <a:pt x="669" y="279"/>
                    <a:pt x="672" y="264"/>
                    <a:pt x="674" y="254"/>
                  </a:cubicBezTo>
                  <a:cubicBezTo>
                    <a:pt x="675" y="244"/>
                    <a:pt x="676" y="236"/>
                    <a:pt x="676" y="230"/>
                  </a:cubicBezTo>
                  <a:cubicBezTo>
                    <a:pt x="676" y="215"/>
                    <a:pt x="674" y="204"/>
                    <a:pt x="669" y="198"/>
                  </a:cubicBezTo>
                  <a:cubicBezTo>
                    <a:pt x="664" y="191"/>
                    <a:pt x="656" y="188"/>
                    <a:pt x="644" y="188"/>
                  </a:cubicBezTo>
                  <a:cubicBezTo>
                    <a:pt x="635" y="188"/>
                    <a:pt x="625" y="191"/>
                    <a:pt x="615" y="199"/>
                  </a:cubicBezTo>
                  <a:cubicBezTo>
                    <a:pt x="604" y="206"/>
                    <a:pt x="593" y="217"/>
                    <a:pt x="581" y="232"/>
                  </a:cubicBezTo>
                  <a:cubicBezTo>
                    <a:pt x="569" y="246"/>
                    <a:pt x="560" y="260"/>
                    <a:pt x="553" y="274"/>
                  </a:cubicBezTo>
                  <a:cubicBezTo>
                    <a:pt x="545" y="288"/>
                    <a:pt x="540" y="305"/>
                    <a:pt x="535" y="325"/>
                  </a:cubicBezTo>
                  <a:lnTo>
                    <a:pt x="504" y="467"/>
                  </a:lnTo>
                  <a:lnTo>
                    <a:pt x="448" y="467"/>
                  </a:lnTo>
                  <a:lnTo>
                    <a:pt x="495" y="260"/>
                  </a:lnTo>
                  <a:cubicBezTo>
                    <a:pt x="500" y="239"/>
                    <a:pt x="502" y="223"/>
                    <a:pt x="502" y="211"/>
                  </a:cubicBezTo>
                  <a:cubicBezTo>
                    <a:pt x="502" y="203"/>
                    <a:pt x="501" y="196"/>
                    <a:pt x="498" y="193"/>
                  </a:cubicBezTo>
                  <a:cubicBezTo>
                    <a:pt x="495" y="189"/>
                    <a:pt x="491" y="187"/>
                    <a:pt x="485" y="187"/>
                  </a:cubicBezTo>
                  <a:cubicBezTo>
                    <a:pt x="478" y="187"/>
                    <a:pt x="471" y="189"/>
                    <a:pt x="463" y="195"/>
                  </a:cubicBezTo>
                  <a:cubicBezTo>
                    <a:pt x="456" y="201"/>
                    <a:pt x="446" y="211"/>
                    <a:pt x="433" y="225"/>
                  </a:cubicBezTo>
                  <a:lnTo>
                    <a:pt x="414" y="207"/>
                  </a:lnTo>
                  <a:cubicBezTo>
                    <a:pt x="434" y="186"/>
                    <a:pt x="451" y="171"/>
                    <a:pt x="464" y="162"/>
                  </a:cubicBezTo>
                  <a:cubicBezTo>
                    <a:pt x="477" y="154"/>
                    <a:pt x="492" y="149"/>
                    <a:pt x="509" y="149"/>
                  </a:cubicBezTo>
                  <a:close/>
                  <a:moveTo>
                    <a:pt x="3098" y="74"/>
                  </a:moveTo>
                  <a:lnTo>
                    <a:pt x="3143" y="74"/>
                  </a:lnTo>
                  <a:lnTo>
                    <a:pt x="3125" y="155"/>
                  </a:lnTo>
                  <a:lnTo>
                    <a:pt x="3224" y="155"/>
                  </a:lnTo>
                  <a:lnTo>
                    <a:pt x="3217" y="188"/>
                  </a:lnTo>
                  <a:lnTo>
                    <a:pt x="3118" y="188"/>
                  </a:lnTo>
                  <a:lnTo>
                    <a:pt x="3089" y="314"/>
                  </a:lnTo>
                  <a:cubicBezTo>
                    <a:pt x="3083" y="339"/>
                    <a:pt x="3079" y="356"/>
                    <a:pt x="3078" y="367"/>
                  </a:cubicBezTo>
                  <a:cubicBezTo>
                    <a:pt x="3076" y="378"/>
                    <a:pt x="3075" y="387"/>
                    <a:pt x="3075" y="393"/>
                  </a:cubicBezTo>
                  <a:cubicBezTo>
                    <a:pt x="3075" y="420"/>
                    <a:pt x="3087" y="434"/>
                    <a:pt x="3109" y="434"/>
                  </a:cubicBezTo>
                  <a:cubicBezTo>
                    <a:pt x="3119" y="434"/>
                    <a:pt x="3129" y="430"/>
                    <a:pt x="3140" y="423"/>
                  </a:cubicBezTo>
                  <a:cubicBezTo>
                    <a:pt x="3150" y="415"/>
                    <a:pt x="3163" y="403"/>
                    <a:pt x="3178" y="385"/>
                  </a:cubicBezTo>
                  <a:lnTo>
                    <a:pt x="3197" y="405"/>
                  </a:lnTo>
                  <a:cubicBezTo>
                    <a:pt x="3178" y="428"/>
                    <a:pt x="3160" y="445"/>
                    <a:pt x="3142" y="455"/>
                  </a:cubicBezTo>
                  <a:cubicBezTo>
                    <a:pt x="3125" y="466"/>
                    <a:pt x="3106" y="472"/>
                    <a:pt x="3087" y="472"/>
                  </a:cubicBezTo>
                  <a:cubicBezTo>
                    <a:pt x="3042" y="472"/>
                    <a:pt x="3019" y="449"/>
                    <a:pt x="3019" y="403"/>
                  </a:cubicBezTo>
                  <a:cubicBezTo>
                    <a:pt x="3019" y="388"/>
                    <a:pt x="3021" y="373"/>
                    <a:pt x="3025" y="357"/>
                  </a:cubicBezTo>
                  <a:lnTo>
                    <a:pt x="3063" y="188"/>
                  </a:lnTo>
                  <a:lnTo>
                    <a:pt x="3008" y="188"/>
                  </a:lnTo>
                  <a:lnTo>
                    <a:pt x="3013" y="165"/>
                  </a:lnTo>
                  <a:cubicBezTo>
                    <a:pt x="3026" y="165"/>
                    <a:pt x="3036" y="164"/>
                    <a:pt x="3042" y="162"/>
                  </a:cubicBezTo>
                  <a:cubicBezTo>
                    <a:pt x="3049" y="160"/>
                    <a:pt x="3055" y="158"/>
                    <a:pt x="3059" y="155"/>
                  </a:cubicBezTo>
                  <a:cubicBezTo>
                    <a:pt x="3063" y="152"/>
                    <a:pt x="3068" y="148"/>
                    <a:pt x="3071" y="142"/>
                  </a:cubicBezTo>
                  <a:cubicBezTo>
                    <a:pt x="3075" y="136"/>
                    <a:pt x="3079" y="129"/>
                    <a:pt x="3082" y="120"/>
                  </a:cubicBezTo>
                  <a:cubicBezTo>
                    <a:pt x="3085" y="112"/>
                    <a:pt x="3091" y="96"/>
                    <a:pt x="3098" y="74"/>
                  </a:cubicBezTo>
                  <a:close/>
                  <a:moveTo>
                    <a:pt x="2462" y="74"/>
                  </a:moveTo>
                  <a:lnTo>
                    <a:pt x="2507" y="74"/>
                  </a:lnTo>
                  <a:lnTo>
                    <a:pt x="2489" y="155"/>
                  </a:lnTo>
                  <a:lnTo>
                    <a:pt x="2588" y="155"/>
                  </a:lnTo>
                  <a:lnTo>
                    <a:pt x="2581" y="188"/>
                  </a:lnTo>
                  <a:lnTo>
                    <a:pt x="2482" y="188"/>
                  </a:lnTo>
                  <a:lnTo>
                    <a:pt x="2453" y="314"/>
                  </a:lnTo>
                  <a:cubicBezTo>
                    <a:pt x="2447" y="339"/>
                    <a:pt x="2443" y="356"/>
                    <a:pt x="2442" y="367"/>
                  </a:cubicBezTo>
                  <a:cubicBezTo>
                    <a:pt x="2440" y="378"/>
                    <a:pt x="2439" y="387"/>
                    <a:pt x="2439" y="393"/>
                  </a:cubicBezTo>
                  <a:cubicBezTo>
                    <a:pt x="2439" y="420"/>
                    <a:pt x="2451" y="434"/>
                    <a:pt x="2473" y="434"/>
                  </a:cubicBezTo>
                  <a:cubicBezTo>
                    <a:pt x="2483" y="434"/>
                    <a:pt x="2493" y="430"/>
                    <a:pt x="2504" y="423"/>
                  </a:cubicBezTo>
                  <a:cubicBezTo>
                    <a:pt x="2514" y="415"/>
                    <a:pt x="2527" y="403"/>
                    <a:pt x="2542" y="385"/>
                  </a:cubicBezTo>
                  <a:lnTo>
                    <a:pt x="2561" y="405"/>
                  </a:lnTo>
                  <a:cubicBezTo>
                    <a:pt x="2542" y="428"/>
                    <a:pt x="2524" y="445"/>
                    <a:pt x="2506" y="455"/>
                  </a:cubicBezTo>
                  <a:cubicBezTo>
                    <a:pt x="2489" y="466"/>
                    <a:pt x="2470" y="472"/>
                    <a:pt x="2451" y="472"/>
                  </a:cubicBezTo>
                  <a:cubicBezTo>
                    <a:pt x="2406" y="472"/>
                    <a:pt x="2383" y="449"/>
                    <a:pt x="2383" y="403"/>
                  </a:cubicBezTo>
                  <a:cubicBezTo>
                    <a:pt x="2383" y="388"/>
                    <a:pt x="2385" y="373"/>
                    <a:pt x="2389" y="357"/>
                  </a:cubicBezTo>
                  <a:lnTo>
                    <a:pt x="2427" y="188"/>
                  </a:lnTo>
                  <a:lnTo>
                    <a:pt x="2372" y="188"/>
                  </a:lnTo>
                  <a:lnTo>
                    <a:pt x="2377" y="165"/>
                  </a:lnTo>
                  <a:cubicBezTo>
                    <a:pt x="2390" y="165"/>
                    <a:pt x="2400" y="164"/>
                    <a:pt x="2406" y="162"/>
                  </a:cubicBezTo>
                  <a:cubicBezTo>
                    <a:pt x="2413" y="160"/>
                    <a:pt x="2419" y="158"/>
                    <a:pt x="2423" y="155"/>
                  </a:cubicBezTo>
                  <a:cubicBezTo>
                    <a:pt x="2427" y="152"/>
                    <a:pt x="2432" y="148"/>
                    <a:pt x="2435" y="142"/>
                  </a:cubicBezTo>
                  <a:cubicBezTo>
                    <a:pt x="2439" y="136"/>
                    <a:pt x="2443" y="129"/>
                    <a:pt x="2446" y="120"/>
                  </a:cubicBezTo>
                  <a:cubicBezTo>
                    <a:pt x="2449" y="112"/>
                    <a:pt x="2455" y="96"/>
                    <a:pt x="2462" y="74"/>
                  </a:cubicBezTo>
                  <a:close/>
                  <a:moveTo>
                    <a:pt x="1130" y="74"/>
                  </a:moveTo>
                  <a:lnTo>
                    <a:pt x="1175" y="74"/>
                  </a:lnTo>
                  <a:lnTo>
                    <a:pt x="1157" y="155"/>
                  </a:lnTo>
                  <a:lnTo>
                    <a:pt x="1256" y="155"/>
                  </a:lnTo>
                  <a:lnTo>
                    <a:pt x="1249" y="188"/>
                  </a:lnTo>
                  <a:lnTo>
                    <a:pt x="1150" y="188"/>
                  </a:lnTo>
                  <a:lnTo>
                    <a:pt x="1121" y="314"/>
                  </a:lnTo>
                  <a:cubicBezTo>
                    <a:pt x="1115" y="339"/>
                    <a:pt x="1111" y="356"/>
                    <a:pt x="1110" y="367"/>
                  </a:cubicBezTo>
                  <a:cubicBezTo>
                    <a:pt x="1108" y="378"/>
                    <a:pt x="1107" y="387"/>
                    <a:pt x="1107" y="393"/>
                  </a:cubicBezTo>
                  <a:cubicBezTo>
                    <a:pt x="1107" y="420"/>
                    <a:pt x="1119" y="434"/>
                    <a:pt x="1141" y="434"/>
                  </a:cubicBezTo>
                  <a:cubicBezTo>
                    <a:pt x="1151" y="434"/>
                    <a:pt x="1161" y="430"/>
                    <a:pt x="1172" y="423"/>
                  </a:cubicBezTo>
                  <a:cubicBezTo>
                    <a:pt x="1182" y="415"/>
                    <a:pt x="1195" y="403"/>
                    <a:pt x="1210" y="385"/>
                  </a:cubicBezTo>
                  <a:lnTo>
                    <a:pt x="1229" y="405"/>
                  </a:lnTo>
                  <a:cubicBezTo>
                    <a:pt x="1210" y="428"/>
                    <a:pt x="1192" y="445"/>
                    <a:pt x="1174" y="455"/>
                  </a:cubicBezTo>
                  <a:cubicBezTo>
                    <a:pt x="1157" y="466"/>
                    <a:pt x="1138" y="472"/>
                    <a:pt x="1119" y="472"/>
                  </a:cubicBezTo>
                  <a:cubicBezTo>
                    <a:pt x="1074" y="472"/>
                    <a:pt x="1051" y="449"/>
                    <a:pt x="1051" y="403"/>
                  </a:cubicBezTo>
                  <a:cubicBezTo>
                    <a:pt x="1051" y="388"/>
                    <a:pt x="1053" y="373"/>
                    <a:pt x="1057" y="357"/>
                  </a:cubicBezTo>
                  <a:lnTo>
                    <a:pt x="1095" y="188"/>
                  </a:lnTo>
                  <a:lnTo>
                    <a:pt x="1040" y="188"/>
                  </a:lnTo>
                  <a:lnTo>
                    <a:pt x="1045" y="165"/>
                  </a:lnTo>
                  <a:cubicBezTo>
                    <a:pt x="1058" y="165"/>
                    <a:pt x="1068" y="164"/>
                    <a:pt x="1074" y="162"/>
                  </a:cubicBezTo>
                  <a:cubicBezTo>
                    <a:pt x="1081" y="160"/>
                    <a:pt x="1087" y="158"/>
                    <a:pt x="1091" y="155"/>
                  </a:cubicBezTo>
                  <a:cubicBezTo>
                    <a:pt x="1095" y="152"/>
                    <a:pt x="1100" y="148"/>
                    <a:pt x="1103" y="142"/>
                  </a:cubicBezTo>
                  <a:cubicBezTo>
                    <a:pt x="1107" y="136"/>
                    <a:pt x="1111" y="129"/>
                    <a:pt x="1114" y="120"/>
                  </a:cubicBezTo>
                  <a:cubicBezTo>
                    <a:pt x="1117" y="112"/>
                    <a:pt x="1123" y="96"/>
                    <a:pt x="1130" y="74"/>
                  </a:cubicBezTo>
                  <a:close/>
                  <a:moveTo>
                    <a:pt x="917" y="27"/>
                  </a:moveTo>
                  <a:lnTo>
                    <a:pt x="974" y="27"/>
                  </a:lnTo>
                  <a:lnTo>
                    <a:pt x="959" y="90"/>
                  </a:lnTo>
                  <a:lnTo>
                    <a:pt x="902" y="90"/>
                  </a:lnTo>
                  <a:lnTo>
                    <a:pt x="917" y="27"/>
                  </a:lnTo>
                  <a:close/>
                  <a:moveTo>
                    <a:pt x="27" y="21"/>
                  </a:moveTo>
                  <a:lnTo>
                    <a:pt x="158" y="21"/>
                  </a:lnTo>
                  <a:lnTo>
                    <a:pt x="155" y="37"/>
                  </a:lnTo>
                  <a:cubicBezTo>
                    <a:pt x="147" y="39"/>
                    <a:pt x="141" y="41"/>
                    <a:pt x="137" y="43"/>
                  </a:cubicBezTo>
                  <a:cubicBezTo>
                    <a:pt x="133" y="45"/>
                    <a:pt x="130" y="49"/>
                    <a:pt x="127" y="53"/>
                  </a:cubicBezTo>
                  <a:cubicBezTo>
                    <a:pt x="124" y="57"/>
                    <a:pt x="121" y="64"/>
                    <a:pt x="118" y="73"/>
                  </a:cubicBezTo>
                  <a:cubicBezTo>
                    <a:pt x="116" y="83"/>
                    <a:pt x="112" y="98"/>
                    <a:pt x="107" y="119"/>
                  </a:cubicBezTo>
                  <a:lnTo>
                    <a:pt x="66" y="301"/>
                  </a:lnTo>
                  <a:cubicBezTo>
                    <a:pt x="64" y="314"/>
                    <a:pt x="61" y="325"/>
                    <a:pt x="60" y="337"/>
                  </a:cubicBezTo>
                  <a:cubicBezTo>
                    <a:pt x="58" y="348"/>
                    <a:pt x="57" y="359"/>
                    <a:pt x="57" y="371"/>
                  </a:cubicBezTo>
                  <a:cubicBezTo>
                    <a:pt x="57" y="395"/>
                    <a:pt x="63" y="413"/>
                    <a:pt x="75" y="425"/>
                  </a:cubicBezTo>
                  <a:cubicBezTo>
                    <a:pt x="86" y="437"/>
                    <a:pt x="104" y="443"/>
                    <a:pt x="127" y="443"/>
                  </a:cubicBezTo>
                  <a:cubicBezTo>
                    <a:pt x="150" y="443"/>
                    <a:pt x="168" y="439"/>
                    <a:pt x="183" y="430"/>
                  </a:cubicBezTo>
                  <a:cubicBezTo>
                    <a:pt x="198" y="421"/>
                    <a:pt x="210" y="407"/>
                    <a:pt x="218" y="390"/>
                  </a:cubicBezTo>
                  <a:cubicBezTo>
                    <a:pt x="227" y="373"/>
                    <a:pt x="235" y="351"/>
                    <a:pt x="241" y="323"/>
                  </a:cubicBezTo>
                  <a:lnTo>
                    <a:pt x="286" y="118"/>
                  </a:lnTo>
                  <a:cubicBezTo>
                    <a:pt x="291" y="96"/>
                    <a:pt x="293" y="79"/>
                    <a:pt x="293" y="66"/>
                  </a:cubicBezTo>
                  <a:cubicBezTo>
                    <a:pt x="293" y="55"/>
                    <a:pt x="291" y="48"/>
                    <a:pt x="286" y="44"/>
                  </a:cubicBezTo>
                  <a:cubicBezTo>
                    <a:pt x="281" y="40"/>
                    <a:pt x="273" y="38"/>
                    <a:pt x="262" y="37"/>
                  </a:cubicBezTo>
                  <a:lnTo>
                    <a:pt x="265" y="21"/>
                  </a:lnTo>
                  <a:lnTo>
                    <a:pt x="389" y="21"/>
                  </a:lnTo>
                  <a:lnTo>
                    <a:pt x="385" y="37"/>
                  </a:lnTo>
                  <a:cubicBezTo>
                    <a:pt x="377" y="39"/>
                    <a:pt x="371" y="41"/>
                    <a:pt x="368" y="43"/>
                  </a:cubicBezTo>
                  <a:cubicBezTo>
                    <a:pt x="364" y="46"/>
                    <a:pt x="361" y="49"/>
                    <a:pt x="358" y="53"/>
                  </a:cubicBezTo>
                  <a:cubicBezTo>
                    <a:pt x="355" y="58"/>
                    <a:pt x="352" y="64"/>
                    <a:pt x="349" y="74"/>
                  </a:cubicBezTo>
                  <a:cubicBezTo>
                    <a:pt x="346" y="83"/>
                    <a:pt x="342" y="98"/>
                    <a:pt x="338" y="119"/>
                  </a:cubicBezTo>
                  <a:lnTo>
                    <a:pt x="295" y="314"/>
                  </a:lnTo>
                  <a:cubicBezTo>
                    <a:pt x="287" y="353"/>
                    <a:pt x="275" y="384"/>
                    <a:pt x="260" y="407"/>
                  </a:cubicBezTo>
                  <a:cubicBezTo>
                    <a:pt x="244" y="430"/>
                    <a:pt x="225" y="447"/>
                    <a:pt x="202" y="457"/>
                  </a:cubicBezTo>
                  <a:cubicBezTo>
                    <a:pt x="179" y="467"/>
                    <a:pt x="150" y="472"/>
                    <a:pt x="117" y="472"/>
                  </a:cubicBezTo>
                  <a:cubicBezTo>
                    <a:pt x="79" y="472"/>
                    <a:pt x="50" y="463"/>
                    <a:pt x="30" y="445"/>
                  </a:cubicBezTo>
                  <a:cubicBezTo>
                    <a:pt x="10" y="427"/>
                    <a:pt x="0" y="400"/>
                    <a:pt x="0" y="365"/>
                  </a:cubicBezTo>
                  <a:cubicBezTo>
                    <a:pt x="0" y="353"/>
                    <a:pt x="1" y="339"/>
                    <a:pt x="4" y="324"/>
                  </a:cubicBezTo>
                  <a:cubicBezTo>
                    <a:pt x="6" y="308"/>
                    <a:pt x="10" y="290"/>
                    <a:pt x="15" y="270"/>
                  </a:cubicBezTo>
                  <a:lnTo>
                    <a:pt x="49" y="118"/>
                  </a:lnTo>
                  <a:cubicBezTo>
                    <a:pt x="54" y="96"/>
                    <a:pt x="56" y="78"/>
                    <a:pt x="56" y="66"/>
                  </a:cubicBezTo>
                  <a:cubicBezTo>
                    <a:pt x="56" y="56"/>
                    <a:pt x="54" y="49"/>
                    <a:pt x="49" y="45"/>
                  </a:cubicBezTo>
                  <a:cubicBezTo>
                    <a:pt x="44" y="40"/>
                    <a:pt x="35" y="38"/>
                    <a:pt x="24" y="37"/>
                  </a:cubicBezTo>
                  <a:lnTo>
                    <a:pt x="27" y="21"/>
                  </a:lnTo>
                  <a:close/>
                  <a:moveTo>
                    <a:pt x="2214" y="16"/>
                  </a:moveTo>
                  <a:cubicBezTo>
                    <a:pt x="2234" y="16"/>
                    <a:pt x="2252" y="17"/>
                    <a:pt x="2269" y="20"/>
                  </a:cubicBezTo>
                  <a:cubicBezTo>
                    <a:pt x="2286" y="23"/>
                    <a:pt x="2305" y="28"/>
                    <a:pt x="2326" y="34"/>
                  </a:cubicBezTo>
                  <a:lnTo>
                    <a:pt x="2308" y="118"/>
                  </a:lnTo>
                  <a:lnTo>
                    <a:pt x="2276" y="118"/>
                  </a:lnTo>
                  <a:cubicBezTo>
                    <a:pt x="2275" y="99"/>
                    <a:pt x="2273" y="85"/>
                    <a:pt x="2268" y="74"/>
                  </a:cubicBezTo>
                  <a:cubicBezTo>
                    <a:pt x="2263" y="64"/>
                    <a:pt x="2256" y="56"/>
                    <a:pt x="2247" y="52"/>
                  </a:cubicBezTo>
                  <a:cubicBezTo>
                    <a:pt x="2238" y="47"/>
                    <a:pt x="2227" y="45"/>
                    <a:pt x="2212" y="45"/>
                  </a:cubicBezTo>
                  <a:cubicBezTo>
                    <a:pt x="2194" y="45"/>
                    <a:pt x="2178" y="49"/>
                    <a:pt x="2164" y="56"/>
                  </a:cubicBezTo>
                  <a:cubicBezTo>
                    <a:pt x="2150" y="63"/>
                    <a:pt x="2140" y="73"/>
                    <a:pt x="2133" y="86"/>
                  </a:cubicBezTo>
                  <a:cubicBezTo>
                    <a:pt x="2126" y="99"/>
                    <a:pt x="2122" y="113"/>
                    <a:pt x="2122" y="129"/>
                  </a:cubicBezTo>
                  <a:cubicBezTo>
                    <a:pt x="2122" y="145"/>
                    <a:pt x="2126" y="159"/>
                    <a:pt x="2135" y="172"/>
                  </a:cubicBezTo>
                  <a:cubicBezTo>
                    <a:pt x="2144" y="184"/>
                    <a:pt x="2160" y="198"/>
                    <a:pt x="2184" y="215"/>
                  </a:cubicBezTo>
                  <a:cubicBezTo>
                    <a:pt x="2206" y="230"/>
                    <a:pt x="2222" y="243"/>
                    <a:pt x="2233" y="255"/>
                  </a:cubicBezTo>
                  <a:cubicBezTo>
                    <a:pt x="2244" y="266"/>
                    <a:pt x="2253" y="279"/>
                    <a:pt x="2258" y="292"/>
                  </a:cubicBezTo>
                  <a:cubicBezTo>
                    <a:pt x="2263" y="305"/>
                    <a:pt x="2266" y="320"/>
                    <a:pt x="2266" y="337"/>
                  </a:cubicBezTo>
                  <a:cubicBezTo>
                    <a:pt x="2266" y="364"/>
                    <a:pt x="2260" y="387"/>
                    <a:pt x="2247" y="408"/>
                  </a:cubicBezTo>
                  <a:cubicBezTo>
                    <a:pt x="2234" y="428"/>
                    <a:pt x="2216" y="444"/>
                    <a:pt x="2193" y="455"/>
                  </a:cubicBezTo>
                  <a:cubicBezTo>
                    <a:pt x="2170" y="466"/>
                    <a:pt x="2143" y="472"/>
                    <a:pt x="2114" y="472"/>
                  </a:cubicBezTo>
                  <a:cubicBezTo>
                    <a:pt x="2094" y="472"/>
                    <a:pt x="2072" y="470"/>
                    <a:pt x="2049" y="467"/>
                  </a:cubicBezTo>
                  <a:cubicBezTo>
                    <a:pt x="2026" y="464"/>
                    <a:pt x="2005" y="460"/>
                    <a:pt x="1987" y="455"/>
                  </a:cubicBezTo>
                  <a:lnTo>
                    <a:pt x="2007" y="365"/>
                  </a:lnTo>
                  <a:lnTo>
                    <a:pt x="2038" y="365"/>
                  </a:lnTo>
                  <a:cubicBezTo>
                    <a:pt x="2038" y="392"/>
                    <a:pt x="2044" y="411"/>
                    <a:pt x="2056" y="424"/>
                  </a:cubicBezTo>
                  <a:cubicBezTo>
                    <a:pt x="2069" y="437"/>
                    <a:pt x="2088" y="444"/>
                    <a:pt x="2113" y="444"/>
                  </a:cubicBezTo>
                  <a:cubicBezTo>
                    <a:pt x="2143" y="444"/>
                    <a:pt x="2166" y="436"/>
                    <a:pt x="2183" y="420"/>
                  </a:cubicBezTo>
                  <a:cubicBezTo>
                    <a:pt x="2200" y="403"/>
                    <a:pt x="2208" y="381"/>
                    <a:pt x="2208" y="352"/>
                  </a:cubicBezTo>
                  <a:cubicBezTo>
                    <a:pt x="2208" y="339"/>
                    <a:pt x="2206" y="327"/>
                    <a:pt x="2201" y="317"/>
                  </a:cubicBezTo>
                  <a:cubicBezTo>
                    <a:pt x="2197" y="307"/>
                    <a:pt x="2190" y="298"/>
                    <a:pt x="2180" y="288"/>
                  </a:cubicBezTo>
                  <a:cubicBezTo>
                    <a:pt x="2171" y="279"/>
                    <a:pt x="2157" y="268"/>
                    <a:pt x="2139" y="256"/>
                  </a:cubicBezTo>
                  <a:cubicBezTo>
                    <a:pt x="2123" y="246"/>
                    <a:pt x="2110" y="235"/>
                    <a:pt x="2099" y="224"/>
                  </a:cubicBezTo>
                  <a:cubicBezTo>
                    <a:pt x="2089" y="214"/>
                    <a:pt x="2080" y="202"/>
                    <a:pt x="2074" y="189"/>
                  </a:cubicBezTo>
                  <a:cubicBezTo>
                    <a:pt x="2067" y="176"/>
                    <a:pt x="2064" y="161"/>
                    <a:pt x="2064" y="145"/>
                  </a:cubicBezTo>
                  <a:cubicBezTo>
                    <a:pt x="2064" y="120"/>
                    <a:pt x="2070" y="97"/>
                    <a:pt x="2083" y="77"/>
                  </a:cubicBezTo>
                  <a:cubicBezTo>
                    <a:pt x="2095" y="58"/>
                    <a:pt x="2113" y="43"/>
                    <a:pt x="2135" y="32"/>
                  </a:cubicBezTo>
                  <a:cubicBezTo>
                    <a:pt x="2158" y="21"/>
                    <a:pt x="2184" y="16"/>
                    <a:pt x="2214" y="16"/>
                  </a:cubicBezTo>
                  <a:close/>
                  <a:moveTo>
                    <a:pt x="1943" y="0"/>
                  </a:moveTo>
                  <a:lnTo>
                    <a:pt x="1962" y="0"/>
                  </a:lnTo>
                  <a:lnTo>
                    <a:pt x="1881" y="361"/>
                  </a:lnTo>
                  <a:cubicBezTo>
                    <a:pt x="1876" y="383"/>
                    <a:pt x="1874" y="399"/>
                    <a:pt x="1874" y="409"/>
                  </a:cubicBezTo>
                  <a:cubicBezTo>
                    <a:pt x="1874" y="418"/>
                    <a:pt x="1875" y="424"/>
                    <a:pt x="1878" y="428"/>
                  </a:cubicBezTo>
                  <a:cubicBezTo>
                    <a:pt x="1881" y="432"/>
                    <a:pt x="1886" y="434"/>
                    <a:pt x="1892" y="434"/>
                  </a:cubicBezTo>
                  <a:cubicBezTo>
                    <a:pt x="1898" y="434"/>
                    <a:pt x="1905" y="432"/>
                    <a:pt x="1913" y="426"/>
                  </a:cubicBezTo>
                  <a:cubicBezTo>
                    <a:pt x="1920" y="421"/>
                    <a:pt x="1930" y="411"/>
                    <a:pt x="1944" y="396"/>
                  </a:cubicBezTo>
                  <a:lnTo>
                    <a:pt x="1962" y="414"/>
                  </a:lnTo>
                  <a:cubicBezTo>
                    <a:pt x="1942" y="435"/>
                    <a:pt x="1926" y="450"/>
                    <a:pt x="1912" y="459"/>
                  </a:cubicBezTo>
                  <a:cubicBezTo>
                    <a:pt x="1898" y="467"/>
                    <a:pt x="1883" y="472"/>
                    <a:pt x="1868" y="472"/>
                  </a:cubicBezTo>
                  <a:cubicBezTo>
                    <a:pt x="1854" y="472"/>
                    <a:pt x="1843" y="467"/>
                    <a:pt x="1835" y="458"/>
                  </a:cubicBezTo>
                  <a:cubicBezTo>
                    <a:pt x="1827" y="449"/>
                    <a:pt x="1823" y="438"/>
                    <a:pt x="1823" y="423"/>
                  </a:cubicBezTo>
                  <a:cubicBezTo>
                    <a:pt x="1823" y="411"/>
                    <a:pt x="1826" y="398"/>
                    <a:pt x="1831" y="385"/>
                  </a:cubicBezTo>
                  <a:lnTo>
                    <a:pt x="1826" y="383"/>
                  </a:lnTo>
                  <a:cubicBezTo>
                    <a:pt x="1806" y="414"/>
                    <a:pt x="1786" y="436"/>
                    <a:pt x="1767" y="450"/>
                  </a:cubicBezTo>
                  <a:cubicBezTo>
                    <a:pt x="1748" y="464"/>
                    <a:pt x="1729" y="471"/>
                    <a:pt x="1708" y="471"/>
                  </a:cubicBezTo>
                  <a:cubicBezTo>
                    <a:pt x="1684" y="471"/>
                    <a:pt x="1665" y="462"/>
                    <a:pt x="1652" y="444"/>
                  </a:cubicBezTo>
                  <a:cubicBezTo>
                    <a:pt x="1639" y="426"/>
                    <a:pt x="1632" y="401"/>
                    <a:pt x="1632" y="368"/>
                  </a:cubicBezTo>
                  <a:cubicBezTo>
                    <a:pt x="1632" y="331"/>
                    <a:pt x="1640" y="295"/>
                    <a:pt x="1654" y="261"/>
                  </a:cubicBezTo>
                  <a:cubicBezTo>
                    <a:pt x="1669" y="226"/>
                    <a:pt x="1689" y="199"/>
                    <a:pt x="1715" y="179"/>
                  </a:cubicBezTo>
                  <a:cubicBezTo>
                    <a:pt x="1741" y="159"/>
                    <a:pt x="1769" y="149"/>
                    <a:pt x="1801" y="149"/>
                  </a:cubicBezTo>
                  <a:cubicBezTo>
                    <a:pt x="1814" y="149"/>
                    <a:pt x="1826" y="151"/>
                    <a:pt x="1837" y="153"/>
                  </a:cubicBezTo>
                  <a:cubicBezTo>
                    <a:pt x="1849" y="156"/>
                    <a:pt x="1860" y="161"/>
                    <a:pt x="1872" y="167"/>
                  </a:cubicBezTo>
                  <a:lnTo>
                    <a:pt x="1889" y="92"/>
                  </a:lnTo>
                  <a:cubicBezTo>
                    <a:pt x="1890" y="85"/>
                    <a:pt x="1892" y="77"/>
                    <a:pt x="1893" y="68"/>
                  </a:cubicBezTo>
                  <a:cubicBezTo>
                    <a:pt x="1895" y="60"/>
                    <a:pt x="1895" y="52"/>
                    <a:pt x="1895" y="45"/>
                  </a:cubicBezTo>
                  <a:cubicBezTo>
                    <a:pt x="1895" y="39"/>
                    <a:pt x="1894" y="34"/>
                    <a:pt x="1892" y="31"/>
                  </a:cubicBezTo>
                  <a:cubicBezTo>
                    <a:pt x="1889" y="27"/>
                    <a:pt x="1886" y="25"/>
                    <a:pt x="1881" y="23"/>
                  </a:cubicBezTo>
                  <a:cubicBezTo>
                    <a:pt x="1877" y="22"/>
                    <a:pt x="1869" y="21"/>
                    <a:pt x="1857" y="20"/>
                  </a:cubicBezTo>
                  <a:lnTo>
                    <a:pt x="1861" y="3"/>
                  </a:lnTo>
                  <a:lnTo>
                    <a:pt x="19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56" name="Freeform 150">
              <a:extLst>
                <a:ext uri="{FF2B5EF4-FFF2-40B4-BE49-F238E27FC236}">
                  <a16:creationId xmlns:a16="http://schemas.microsoft.com/office/drawing/2014/main" id="{9E4F01C8-D37C-2B07-D5DF-4188D5CC99E9}"/>
                </a:ext>
              </a:extLst>
            </p:cNvPr>
            <p:cNvSpPr>
              <a:spLocks/>
            </p:cNvSpPr>
            <p:nvPr/>
          </p:nvSpPr>
          <p:spPr bwMode="auto">
            <a:xfrm>
              <a:off x="2509838" y="5029200"/>
              <a:ext cx="136525" cy="146050"/>
            </a:xfrm>
            <a:custGeom>
              <a:avLst/>
              <a:gdLst>
                <a:gd name="T0" fmla="*/ 40 w 86"/>
                <a:gd name="T1" fmla="*/ 0 h 92"/>
                <a:gd name="T2" fmla="*/ 52 w 86"/>
                <a:gd name="T3" fmla="*/ 0 h 92"/>
                <a:gd name="T4" fmla="*/ 86 w 86"/>
                <a:gd name="T5" fmla="*/ 92 h 92"/>
                <a:gd name="T6" fmla="*/ 72 w 86"/>
                <a:gd name="T7" fmla="*/ 92 h 92"/>
                <a:gd name="T8" fmla="*/ 45 w 86"/>
                <a:gd name="T9" fmla="*/ 14 h 92"/>
                <a:gd name="T10" fmla="*/ 12 w 86"/>
                <a:gd name="T11" fmla="*/ 92 h 92"/>
                <a:gd name="T12" fmla="*/ 0 w 86"/>
                <a:gd name="T13" fmla="*/ 92 h 92"/>
                <a:gd name="T14" fmla="*/ 40 w 86"/>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2">
                  <a:moveTo>
                    <a:pt x="40" y="0"/>
                  </a:moveTo>
                  <a:lnTo>
                    <a:pt x="52" y="0"/>
                  </a:lnTo>
                  <a:lnTo>
                    <a:pt x="86" y="92"/>
                  </a:lnTo>
                  <a:lnTo>
                    <a:pt x="72" y="92"/>
                  </a:lnTo>
                  <a:lnTo>
                    <a:pt x="45" y="14"/>
                  </a:lnTo>
                  <a:lnTo>
                    <a:pt x="12" y="92"/>
                  </a:lnTo>
                  <a:lnTo>
                    <a:pt x="0" y="9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57" name="Freeform 151">
              <a:extLst>
                <a:ext uri="{FF2B5EF4-FFF2-40B4-BE49-F238E27FC236}">
                  <a16:creationId xmlns:a16="http://schemas.microsoft.com/office/drawing/2014/main" id="{B9B4C10B-F1F0-A5AF-263E-4744B2A2B9D8}"/>
                </a:ext>
              </a:extLst>
            </p:cNvPr>
            <p:cNvSpPr>
              <a:spLocks noEditPoints="1"/>
            </p:cNvSpPr>
            <p:nvPr/>
          </p:nvSpPr>
          <p:spPr bwMode="auto">
            <a:xfrm>
              <a:off x="2716213" y="4997450"/>
              <a:ext cx="1697038" cy="231775"/>
            </a:xfrm>
            <a:custGeom>
              <a:avLst/>
              <a:gdLst>
                <a:gd name="T0" fmla="*/ 4062 w 8914"/>
                <a:gd name="T1" fmla="*/ 794 h 1213"/>
                <a:gd name="T2" fmla="*/ 4387 w 8914"/>
                <a:gd name="T3" fmla="*/ 511 h 1213"/>
                <a:gd name="T4" fmla="*/ 7756 w 8914"/>
                <a:gd name="T5" fmla="*/ 892 h 1213"/>
                <a:gd name="T6" fmla="*/ 3338 w 8914"/>
                <a:gd name="T7" fmla="*/ 570 h 1213"/>
                <a:gd name="T8" fmla="*/ 3536 w 8914"/>
                <a:gd name="T9" fmla="*/ 351 h 1213"/>
                <a:gd name="T10" fmla="*/ 6198 w 8914"/>
                <a:gd name="T11" fmla="*/ 722 h 1213"/>
                <a:gd name="T12" fmla="*/ 1236 w 8914"/>
                <a:gd name="T13" fmla="*/ 404 h 1213"/>
                <a:gd name="T14" fmla="*/ 1442 w 8914"/>
                <a:gd name="T15" fmla="*/ 535 h 1213"/>
                <a:gd name="T16" fmla="*/ 7228 w 8914"/>
                <a:gd name="T17" fmla="*/ 818 h 1213"/>
                <a:gd name="T18" fmla="*/ 7144 w 8914"/>
                <a:gd name="T19" fmla="*/ 912 h 1213"/>
                <a:gd name="T20" fmla="*/ 7297 w 8914"/>
                <a:gd name="T21" fmla="*/ 303 h 1213"/>
                <a:gd name="T22" fmla="*/ 7578 w 8914"/>
                <a:gd name="T23" fmla="*/ 887 h 1213"/>
                <a:gd name="T24" fmla="*/ 3763 w 8914"/>
                <a:gd name="T25" fmla="*/ 519 h 1213"/>
                <a:gd name="T26" fmla="*/ 3278 w 8914"/>
                <a:gd name="T27" fmla="*/ 441 h 1213"/>
                <a:gd name="T28" fmla="*/ 2136 w 8914"/>
                <a:gd name="T29" fmla="*/ 379 h 1213"/>
                <a:gd name="T30" fmla="*/ 2147 w 8914"/>
                <a:gd name="T31" fmla="*/ 665 h 1213"/>
                <a:gd name="T32" fmla="*/ 1747 w 8914"/>
                <a:gd name="T33" fmla="*/ 766 h 1213"/>
                <a:gd name="T34" fmla="*/ 1956 w 8914"/>
                <a:gd name="T35" fmla="*/ 646 h 1213"/>
                <a:gd name="T36" fmla="*/ 8433 w 8914"/>
                <a:gd name="T37" fmla="*/ 325 h 1213"/>
                <a:gd name="T38" fmla="*/ 8797 w 8914"/>
                <a:gd name="T39" fmla="*/ 547 h 1213"/>
                <a:gd name="T40" fmla="*/ 8816 w 8914"/>
                <a:gd name="T41" fmla="*/ 915 h 1213"/>
                <a:gd name="T42" fmla="*/ 8688 w 8914"/>
                <a:gd name="T43" fmla="*/ 395 h 1213"/>
                <a:gd name="T44" fmla="*/ 8341 w 8914"/>
                <a:gd name="T45" fmla="*/ 519 h 1213"/>
                <a:gd name="T46" fmla="*/ 8368 w 8914"/>
                <a:gd name="T47" fmla="*/ 298 h 1213"/>
                <a:gd name="T48" fmla="*/ 6323 w 8914"/>
                <a:gd name="T49" fmla="*/ 856 h 1213"/>
                <a:gd name="T50" fmla="*/ 6213 w 8914"/>
                <a:gd name="T51" fmla="*/ 845 h 1213"/>
                <a:gd name="T52" fmla="*/ 5996 w 8914"/>
                <a:gd name="T53" fmla="*/ 358 h 1213"/>
                <a:gd name="T54" fmla="*/ 4799 w 8914"/>
                <a:gd name="T55" fmla="*/ 752 h 1213"/>
                <a:gd name="T56" fmla="*/ 5142 w 8914"/>
                <a:gd name="T57" fmla="*/ 308 h 1213"/>
                <a:gd name="T58" fmla="*/ 5322 w 8914"/>
                <a:gd name="T59" fmla="*/ 828 h 1213"/>
                <a:gd name="T60" fmla="*/ 4810 w 8914"/>
                <a:gd name="T61" fmla="*/ 942 h 1213"/>
                <a:gd name="T62" fmla="*/ 4685 w 8914"/>
                <a:gd name="T63" fmla="*/ 390 h 1213"/>
                <a:gd name="T64" fmla="*/ 4120 w 8914"/>
                <a:gd name="T65" fmla="*/ 396 h 1213"/>
                <a:gd name="T66" fmla="*/ 4167 w 8914"/>
                <a:gd name="T67" fmla="*/ 943 h 1213"/>
                <a:gd name="T68" fmla="*/ 4005 w 8914"/>
                <a:gd name="T69" fmla="*/ 521 h 1213"/>
                <a:gd name="T70" fmla="*/ 4032 w 8914"/>
                <a:gd name="T71" fmla="*/ 298 h 1213"/>
                <a:gd name="T72" fmla="*/ 1499 w 8914"/>
                <a:gd name="T73" fmla="*/ 856 h 1213"/>
                <a:gd name="T74" fmla="*/ 1389 w 8914"/>
                <a:gd name="T75" fmla="*/ 845 h 1213"/>
                <a:gd name="T76" fmla="*/ 1172 w 8914"/>
                <a:gd name="T77" fmla="*/ 358 h 1213"/>
                <a:gd name="T78" fmla="*/ 6744 w 8914"/>
                <a:gd name="T79" fmla="*/ 628 h 1213"/>
                <a:gd name="T80" fmla="*/ 6741 w 8914"/>
                <a:gd name="T81" fmla="*/ 943 h 1213"/>
                <a:gd name="T82" fmla="*/ 6709 w 8914"/>
                <a:gd name="T83" fmla="*/ 284 h 1213"/>
                <a:gd name="T84" fmla="*/ 2882 w 8914"/>
                <a:gd name="T85" fmla="*/ 430 h 1213"/>
                <a:gd name="T86" fmla="*/ 7250 w 8914"/>
                <a:gd name="T87" fmla="*/ 180 h 1213"/>
                <a:gd name="T88" fmla="*/ 3022 w 8914"/>
                <a:gd name="T89" fmla="*/ 414 h 1213"/>
                <a:gd name="T90" fmla="*/ 2547 w 8914"/>
                <a:gd name="T91" fmla="*/ 876 h 1213"/>
                <a:gd name="T92" fmla="*/ 2417 w 8914"/>
                <a:gd name="T93" fmla="*/ 825 h 1213"/>
                <a:gd name="T94" fmla="*/ 432 w 8914"/>
                <a:gd name="T95" fmla="*/ 42 h 1213"/>
                <a:gd name="T96" fmla="*/ 680 w 8914"/>
                <a:gd name="T97" fmla="*/ 236 h 1213"/>
                <a:gd name="T98" fmla="*/ 855 w 8914"/>
                <a:gd name="T99" fmla="*/ 86 h 1213"/>
                <a:gd name="T100" fmla="*/ 734 w 8914"/>
                <a:gd name="T101" fmla="*/ 901 h 1213"/>
                <a:gd name="T102" fmla="*/ 622 w 8914"/>
                <a:gd name="T103" fmla="*/ 496 h 1213"/>
                <a:gd name="T104" fmla="*/ 0 w 8914"/>
                <a:gd name="T105" fmla="*/ 933 h 1213"/>
                <a:gd name="T106" fmla="*/ 228 w 8914"/>
                <a:gd name="T107" fmla="*/ 131 h 1213"/>
                <a:gd name="T108" fmla="*/ 5547 w 8914"/>
                <a:gd name="T109" fmla="*/ 856 h 1213"/>
                <a:gd name="T110" fmla="*/ 5429 w 8914"/>
                <a:gd name="T111" fmla="*/ 833 h 1213"/>
                <a:gd name="T112" fmla="*/ 5510 w 8914"/>
                <a:gd name="T113" fmla="*/ 6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14" h="1213">
                  <a:moveTo>
                    <a:pt x="4307" y="375"/>
                  </a:moveTo>
                  <a:cubicBezTo>
                    <a:pt x="4285" y="375"/>
                    <a:pt x="4263" y="382"/>
                    <a:pt x="4241" y="397"/>
                  </a:cubicBezTo>
                  <a:cubicBezTo>
                    <a:pt x="4220" y="412"/>
                    <a:pt x="4196" y="436"/>
                    <a:pt x="4171" y="469"/>
                  </a:cubicBezTo>
                  <a:cubicBezTo>
                    <a:pt x="4145" y="503"/>
                    <a:pt x="4125" y="535"/>
                    <a:pt x="4111" y="567"/>
                  </a:cubicBezTo>
                  <a:cubicBezTo>
                    <a:pt x="4096" y="600"/>
                    <a:pt x="4085" y="636"/>
                    <a:pt x="4077" y="678"/>
                  </a:cubicBezTo>
                  <a:lnTo>
                    <a:pt x="4071" y="706"/>
                  </a:lnTo>
                  <a:cubicBezTo>
                    <a:pt x="4067" y="729"/>
                    <a:pt x="4064" y="746"/>
                    <a:pt x="4063" y="758"/>
                  </a:cubicBezTo>
                  <a:cubicBezTo>
                    <a:pt x="4062" y="771"/>
                    <a:pt x="4062" y="783"/>
                    <a:pt x="4062" y="794"/>
                  </a:cubicBezTo>
                  <a:cubicBezTo>
                    <a:pt x="4062" y="828"/>
                    <a:pt x="4069" y="853"/>
                    <a:pt x="4083" y="868"/>
                  </a:cubicBezTo>
                  <a:cubicBezTo>
                    <a:pt x="4098" y="884"/>
                    <a:pt x="4123" y="892"/>
                    <a:pt x="4159" y="892"/>
                  </a:cubicBezTo>
                  <a:cubicBezTo>
                    <a:pt x="4181" y="892"/>
                    <a:pt x="4201" y="887"/>
                    <a:pt x="4220" y="878"/>
                  </a:cubicBezTo>
                  <a:cubicBezTo>
                    <a:pt x="4239" y="870"/>
                    <a:pt x="4257" y="857"/>
                    <a:pt x="4273" y="841"/>
                  </a:cubicBezTo>
                  <a:cubicBezTo>
                    <a:pt x="4290" y="824"/>
                    <a:pt x="4305" y="804"/>
                    <a:pt x="4319" y="781"/>
                  </a:cubicBezTo>
                  <a:cubicBezTo>
                    <a:pt x="4332" y="757"/>
                    <a:pt x="4344" y="730"/>
                    <a:pt x="4355" y="699"/>
                  </a:cubicBezTo>
                  <a:cubicBezTo>
                    <a:pt x="4365" y="668"/>
                    <a:pt x="4374" y="636"/>
                    <a:pt x="4379" y="603"/>
                  </a:cubicBezTo>
                  <a:cubicBezTo>
                    <a:pt x="4384" y="570"/>
                    <a:pt x="4387" y="539"/>
                    <a:pt x="4387" y="511"/>
                  </a:cubicBezTo>
                  <a:cubicBezTo>
                    <a:pt x="4387" y="465"/>
                    <a:pt x="4381" y="431"/>
                    <a:pt x="4368" y="408"/>
                  </a:cubicBezTo>
                  <a:cubicBezTo>
                    <a:pt x="4355" y="386"/>
                    <a:pt x="4335" y="375"/>
                    <a:pt x="4307" y="375"/>
                  </a:cubicBezTo>
                  <a:close/>
                  <a:moveTo>
                    <a:pt x="7864" y="351"/>
                  </a:moveTo>
                  <a:cubicBezTo>
                    <a:pt x="7818" y="351"/>
                    <a:pt x="7779" y="370"/>
                    <a:pt x="7745" y="408"/>
                  </a:cubicBezTo>
                  <a:cubicBezTo>
                    <a:pt x="7712" y="445"/>
                    <a:pt x="7685" y="499"/>
                    <a:pt x="7666" y="570"/>
                  </a:cubicBezTo>
                  <a:cubicBezTo>
                    <a:pt x="7646" y="640"/>
                    <a:pt x="7637" y="701"/>
                    <a:pt x="7637" y="752"/>
                  </a:cubicBezTo>
                  <a:cubicBezTo>
                    <a:pt x="7637" y="800"/>
                    <a:pt x="7647" y="835"/>
                    <a:pt x="7666" y="858"/>
                  </a:cubicBezTo>
                  <a:cubicBezTo>
                    <a:pt x="7686" y="881"/>
                    <a:pt x="7716" y="892"/>
                    <a:pt x="7756" y="892"/>
                  </a:cubicBezTo>
                  <a:cubicBezTo>
                    <a:pt x="7799" y="892"/>
                    <a:pt x="7836" y="873"/>
                    <a:pt x="7870" y="835"/>
                  </a:cubicBezTo>
                  <a:cubicBezTo>
                    <a:pt x="7903" y="797"/>
                    <a:pt x="7929" y="743"/>
                    <a:pt x="7948" y="674"/>
                  </a:cubicBezTo>
                  <a:cubicBezTo>
                    <a:pt x="7967" y="605"/>
                    <a:pt x="7977" y="544"/>
                    <a:pt x="7977" y="492"/>
                  </a:cubicBezTo>
                  <a:cubicBezTo>
                    <a:pt x="7977" y="445"/>
                    <a:pt x="7967" y="410"/>
                    <a:pt x="7949" y="386"/>
                  </a:cubicBezTo>
                  <a:cubicBezTo>
                    <a:pt x="7931" y="363"/>
                    <a:pt x="7902" y="351"/>
                    <a:pt x="7864" y="351"/>
                  </a:cubicBezTo>
                  <a:close/>
                  <a:moveTo>
                    <a:pt x="3536" y="351"/>
                  </a:moveTo>
                  <a:cubicBezTo>
                    <a:pt x="3490" y="351"/>
                    <a:pt x="3451" y="370"/>
                    <a:pt x="3417" y="408"/>
                  </a:cubicBezTo>
                  <a:cubicBezTo>
                    <a:pt x="3384" y="445"/>
                    <a:pt x="3357" y="499"/>
                    <a:pt x="3338" y="570"/>
                  </a:cubicBezTo>
                  <a:cubicBezTo>
                    <a:pt x="3318" y="640"/>
                    <a:pt x="3309" y="701"/>
                    <a:pt x="3309" y="752"/>
                  </a:cubicBezTo>
                  <a:cubicBezTo>
                    <a:pt x="3309" y="800"/>
                    <a:pt x="3319" y="835"/>
                    <a:pt x="3338" y="858"/>
                  </a:cubicBezTo>
                  <a:cubicBezTo>
                    <a:pt x="3358" y="881"/>
                    <a:pt x="3388" y="892"/>
                    <a:pt x="3428" y="892"/>
                  </a:cubicBezTo>
                  <a:cubicBezTo>
                    <a:pt x="3471" y="892"/>
                    <a:pt x="3508" y="873"/>
                    <a:pt x="3542" y="835"/>
                  </a:cubicBezTo>
                  <a:cubicBezTo>
                    <a:pt x="3575" y="797"/>
                    <a:pt x="3601" y="743"/>
                    <a:pt x="3620" y="674"/>
                  </a:cubicBezTo>
                  <a:cubicBezTo>
                    <a:pt x="3639" y="605"/>
                    <a:pt x="3649" y="544"/>
                    <a:pt x="3649" y="492"/>
                  </a:cubicBezTo>
                  <a:cubicBezTo>
                    <a:pt x="3649" y="445"/>
                    <a:pt x="3639" y="410"/>
                    <a:pt x="3621" y="386"/>
                  </a:cubicBezTo>
                  <a:cubicBezTo>
                    <a:pt x="3603" y="363"/>
                    <a:pt x="3574" y="351"/>
                    <a:pt x="3536" y="351"/>
                  </a:cubicBezTo>
                  <a:close/>
                  <a:moveTo>
                    <a:pt x="6181" y="349"/>
                  </a:moveTo>
                  <a:cubicBezTo>
                    <a:pt x="6136" y="349"/>
                    <a:pt x="6096" y="367"/>
                    <a:pt x="6060" y="404"/>
                  </a:cubicBezTo>
                  <a:cubicBezTo>
                    <a:pt x="6025" y="440"/>
                    <a:pt x="5997" y="488"/>
                    <a:pt x="5977" y="549"/>
                  </a:cubicBezTo>
                  <a:cubicBezTo>
                    <a:pt x="5957" y="609"/>
                    <a:pt x="5947" y="670"/>
                    <a:pt x="5947" y="730"/>
                  </a:cubicBezTo>
                  <a:cubicBezTo>
                    <a:pt x="5947" y="776"/>
                    <a:pt x="5953" y="809"/>
                    <a:pt x="5965" y="832"/>
                  </a:cubicBezTo>
                  <a:cubicBezTo>
                    <a:pt x="5978" y="854"/>
                    <a:pt x="5998" y="865"/>
                    <a:pt x="6028" y="865"/>
                  </a:cubicBezTo>
                  <a:cubicBezTo>
                    <a:pt x="6056" y="865"/>
                    <a:pt x="6084" y="853"/>
                    <a:pt x="6112" y="828"/>
                  </a:cubicBezTo>
                  <a:cubicBezTo>
                    <a:pt x="6140" y="803"/>
                    <a:pt x="6168" y="768"/>
                    <a:pt x="6198" y="722"/>
                  </a:cubicBezTo>
                  <a:cubicBezTo>
                    <a:pt x="6227" y="676"/>
                    <a:pt x="6248" y="623"/>
                    <a:pt x="6260" y="563"/>
                  </a:cubicBezTo>
                  <a:lnTo>
                    <a:pt x="6266" y="535"/>
                  </a:lnTo>
                  <a:cubicBezTo>
                    <a:pt x="6270" y="518"/>
                    <a:pt x="6272" y="502"/>
                    <a:pt x="6274" y="489"/>
                  </a:cubicBezTo>
                  <a:cubicBezTo>
                    <a:pt x="6275" y="476"/>
                    <a:pt x="6275" y="462"/>
                    <a:pt x="6275" y="447"/>
                  </a:cubicBezTo>
                  <a:cubicBezTo>
                    <a:pt x="6275" y="413"/>
                    <a:pt x="6268" y="389"/>
                    <a:pt x="6254" y="373"/>
                  </a:cubicBezTo>
                  <a:cubicBezTo>
                    <a:pt x="6240" y="357"/>
                    <a:pt x="6215" y="349"/>
                    <a:pt x="6181" y="349"/>
                  </a:cubicBezTo>
                  <a:close/>
                  <a:moveTo>
                    <a:pt x="1357" y="349"/>
                  </a:moveTo>
                  <a:cubicBezTo>
                    <a:pt x="1312" y="349"/>
                    <a:pt x="1272" y="367"/>
                    <a:pt x="1236" y="404"/>
                  </a:cubicBezTo>
                  <a:cubicBezTo>
                    <a:pt x="1201" y="440"/>
                    <a:pt x="1173" y="488"/>
                    <a:pt x="1153" y="549"/>
                  </a:cubicBezTo>
                  <a:cubicBezTo>
                    <a:pt x="1133" y="609"/>
                    <a:pt x="1123" y="670"/>
                    <a:pt x="1123" y="730"/>
                  </a:cubicBezTo>
                  <a:cubicBezTo>
                    <a:pt x="1123" y="776"/>
                    <a:pt x="1129" y="809"/>
                    <a:pt x="1141" y="832"/>
                  </a:cubicBezTo>
                  <a:cubicBezTo>
                    <a:pt x="1154" y="854"/>
                    <a:pt x="1174" y="865"/>
                    <a:pt x="1204" y="865"/>
                  </a:cubicBezTo>
                  <a:cubicBezTo>
                    <a:pt x="1232" y="865"/>
                    <a:pt x="1260" y="853"/>
                    <a:pt x="1288" y="828"/>
                  </a:cubicBezTo>
                  <a:cubicBezTo>
                    <a:pt x="1316" y="803"/>
                    <a:pt x="1344" y="768"/>
                    <a:pt x="1374" y="722"/>
                  </a:cubicBezTo>
                  <a:cubicBezTo>
                    <a:pt x="1403" y="676"/>
                    <a:pt x="1424" y="623"/>
                    <a:pt x="1436" y="563"/>
                  </a:cubicBezTo>
                  <a:lnTo>
                    <a:pt x="1442" y="535"/>
                  </a:lnTo>
                  <a:cubicBezTo>
                    <a:pt x="1446" y="518"/>
                    <a:pt x="1448" y="502"/>
                    <a:pt x="1450" y="489"/>
                  </a:cubicBezTo>
                  <a:cubicBezTo>
                    <a:pt x="1451" y="476"/>
                    <a:pt x="1451" y="462"/>
                    <a:pt x="1451" y="447"/>
                  </a:cubicBezTo>
                  <a:cubicBezTo>
                    <a:pt x="1451" y="413"/>
                    <a:pt x="1444" y="389"/>
                    <a:pt x="1430" y="373"/>
                  </a:cubicBezTo>
                  <a:cubicBezTo>
                    <a:pt x="1416" y="357"/>
                    <a:pt x="1391" y="349"/>
                    <a:pt x="1357" y="349"/>
                  </a:cubicBezTo>
                  <a:close/>
                  <a:moveTo>
                    <a:pt x="7297" y="303"/>
                  </a:moveTo>
                  <a:lnTo>
                    <a:pt x="7336" y="303"/>
                  </a:lnTo>
                  <a:lnTo>
                    <a:pt x="7242" y="722"/>
                  </a:lnTo>
                  <a:cubicBezTo>
                    <a:pt x="7232" y="765"/>
                    <a:pt x="7228" y="797"/>
                    <a:pt x="7228" y="818"/>
                  </a:cubicBezTo>
                  <a:cubicBezTo>
                    <a:pt x="7228" y="836"/>
                    <a:pt x="7230" y="848"/>
                    <a:pt x="7236" y="856"/>
                  </a:cubicBezTo>
                  <a:cubicBezTo>
                    <a:pt x="7242" y="864"/>
                    <a:pt x="7251" y="868"/>
                    <a:pt x="7263" y="868"/>
                  </a:cubicBezTo>
                  <a:cubicBezTo>
                    <a:pt x="7276" y="868"/>
                    <a:pt x="7290" y="863"/>
                    <a:pt x="7305" y="852"/>
                  </a:cubicBezTo>
                  <a:cubicBezTo>
                    <a:pt x="7319" y="841"/>
                    <a:pt x="7340" y="821"/>
                    <a:pt x="7367" y="791"/>
                  </a:cubicBezTo>
                  <a:lnTo>
                    <a:pt x="7404" y="828"/>
                  </a:lnTo>
                  <a:cubicBezTo>
                    <a:pt x="7362" y="872"/>
                    <a:pt x="7327" y="903"/>
                    <a:pt x="7301" y="919"/>
                  </a:cubicBezTo>
                  <a:cubicBezTo>
                    <a:pt x="7274" y="935"/>
                    <a:pt x="7244" y="943"/>
                    <a:pt x="7211" y="943"/>
                  </a:cubicBezTo>
                  <a:cubicBezTo>
                    <a:pt x="7183" y="943"/>
                    <a:pt x="7160" y="933"/>
                    <a:pt x="7144" y="912"/>
                  </a:cubicBezTo>
                  <a:cubicBezTo>
                    <a:pt x="7127" y="891"/>
                    <a:pt x="7118" y="865"/>
                    <a:pt x="7118" y="833"/>
                  </a:cubicBezTo>
                  <a:cubicBezTo>
                    <a:pt x="7118" y="800"/>
                    <a:pt x="7124" y="758"/>
                    <a:pt x="7136" y="706"/>
                  </a:cubicBezTo>
                  <a:lnTo>
                    <a:pt x="7185" y="493"/>
                  </a:lnTo>
                  <a:cubicBezTo>
                    <a:pt x="7195" y="449"/>
                    <a:pt x="7200" y="417"/>
                    <a:pt x="7200" y="395"/>
                  </a:cubicBezTo>
                  <a:cubicBezTo>
                    <a:pt x="7200" y="376"/>
                    <a:pt x="7196" y="362"/>
                    <a:pt x="7186" y="355"/>
                  </a:cubicBezTo>
                  <a:cubicBezTo>
                    <a:pt x="7177" y="348"/>
                    <a:pt x="7159" y="344"/>
                    <a:pt x="7131" y="344"/>
                  </a:cubicBezTo>
                  <a:lnTo>
                    <a:pt x="7138" y="309"/>
                  </a:lnTo>
                  <a:lnTo>
                    <a:pt x="7297" y="303"/>
                  </a:lnTo>
                  <a:close/>
                  <a:moveTo>
                    <a:pt x="7877" y="299"/>
                  </a:moveTo>
                  <a:cubicBezTo>
                    <a:pt x="7946" y="299"/>
                    <a:pt x="7999" y="318"/>
                    <a:pt x="8036" y="356"/>
                  </a:cubicBezTo>
                  <a:cubicBezTo>
                    <a:pt x="8072" y="394"/>
                    <a:pt x="8091" y="448"/>
                    <a:pt x="8091" y="519"/>
                  </a:cubicBezTo>
                  <a:cubicBezTo>
                    <a:pt x="8091" y="569"/>
                    <a:pt x="8082" y="623"/>
                    <a:pt x="8064" y="681"/>
                  </a:cubicBezTo>
                  <a:cubicBezTo>
                    <a:pt x="8047" y="738"/>
                    <a:pt x="8023" y="787"/>
                    <a:pt x="7992" y="826"/>
                  </a:cubicBezTo>
                  <a:cubicBezTo>
                    <a:pt x="7961" y="865"/>
                    <a:pt x="7925" y="894"/>
                    <a:pt x="7882" y="914"/>
                  </a:cubicBezTo>
                  <a:cubicBezTo>
                    <a:pt x="7839" y="934"/>
                    <a:pt x="7790" y="944"/>
                    <a:pt x="7735" y="944"/>
                  </a:cubicBezTo>
                  <a:cubicBezTo>
                    <a:pt x="7668" y="944"/>
                    <a:pt x="7615" y="925"/>
                    <a:pt x="7578" y="887"/>
                  </a:cubicBezTo>
                  <a:cubicBezTo>
                    <a:pt x="7541" y="849"/>
                    <a:pt x="7522" y="795"/>
                    <a:pt x="7522" y="724"/>
                  </a:cubicBezTo>
                  <a:cubicBezTo>
                    <a:pt x="7522" y="689"/>
                    <a:pt x="7528" y="649"/>
                    <a:pt x="7538" y="603"/>
                  </a:cubicBezTo>
                  <a:cubicBezTo>
                    <a:pt x="7552" y="541"/>
                    <a:pt x="7574" y="488"/>
                    <a:pt x="7606" y="441"/>
                  </a:cubicBezTo>
                  <a:cubicBezTo>
                    <a:pt x="7638" y="395"/>
                    <a:pt x="7677" y="360"/>
                    <a:pt x="7723" y="335"/>
                  </a:cubicBezTo>
                  <a:cubicBezTo>
                    <a:pt x="7770" y="311"/>
                    <a:pt x="7821" y="299"/>
                    <a:pt x="7877" y="299"/>
                  </a:cubicBezTo>
                  <a:close/>
                  <a:moveTo>
                    <a:pt x="3549" y="299"/>
                  </a:moveTo>
                  <a:cubicBezTo>
                    <a:pt x="3618" y="299"/>
                    <a:pt x="3671" y="318"/>
                    <a:pt x="3708" y="356"/>
                  </a:cubicBezTo>
                  <a:cubicBezTo>
                    <a:pt x="3744" y="394"/>
                    <a:pt x="3763" y="448"/>
                    <a:pt x="3763" y="519"/>
                  </a:cubicBezTo>
                  <a:cubicBezTo>
                    <a:pt x="3763" y="569"/>
                    <a:pt x="3754" y="623"/>
                    <a:pt x="3736" y="681"/>
                  </a:cubicBezTo>
                  <a:cubicBezTo>
                    <a:pt x="3719" y="738"/>
                    <a:pt x="3695" y="787"/>
                    <a:pt x="3664" y="826"/>
                  </a:cubicBezTo>
                  <a:cubicBezTo>
                    <a:pt x="3633" y="865"/>
                    <a:pt x="3597" y="894"/>
                    <a:pt x="3554" y="914"/>
                  </a:cubicBezTo>
                  <a:cubicBezTo>
                    <a:pt x="3511" y="934"/>
                    <a:pt x="3462" y="944"/>
                    <a:pt x="3407" y="944"/>
                  </a:cubicBezTo>
                  <a:cubicBezTo>
                    <a:pt x="3340" y="944"/>
                    <a:pt x="3287" y="925"/>
                    <a:pt x="3250" y="887"/>
                  </a:cubicBezTo>
                  <a:cubicBezTo>
                    <a:pt x="3213" y="849"/>
                    <a:pt x="3194" y="795"/>
                    <a:pt x="3194" y="724"/>
                  </a:cubicBezTo>
                  <a:cubicBezTo>
                    <a:pt x="3194" y="689"/>
                    <a:pt x="3200" y="649"/>
                    <a:pt x="3210" y="603"/>
                  </a:cubicBezTo>
                  <a:cubicBezTo>
                    <a:pt x="3224" y="541"/>
                    <a:pt x="3246" y="488"/>
                    <a:pt x="3278" y="441"/>
                  </a:cubicBezTo>
                  <a:cubicBezTo>
                    <a:pt x="3310" y="395"/>
                    <a:pt x="3349" y="360"/>
                    <a:pt x="3395" y="335"/>
                  </a:cubicBezTo>
                  <a:cubicBezTo>
                    <a:pt x="3442" y="311"/>
                    <a:pt x="3493" y="299"/>
                    <a:pt x="3549" y="299"/>
                  </a:cubicBezTo>
                  <a:close/>
                  <a:moveTo>
                    <a:pt x="2047" y="299"/>
                  </a:moveTo>
                  <a:cubicBezTo>
                    <a:pt x="2087" y="299"/>
                    <a:pt x="2124" y="301"/>
                    <a:pt x="2157" y="306"/>
                  </a:cubicBezTo>
                  <a:cubicBezTo>
                    <a:pt x="2191" y="311"/>
                    <a:pt x="2224" y="319"/>
                    <a:pt x="2257" y="331"/>
                  </a:cubicBezTo>
                  <a:lnTo>
                    <a:pt x="2227" y="468"/>
                  </a:lnTo>
                  <a:lnTo>
                    <a:pt x="2175" y="468"/>
                  </a:lnTo>
                  <a:cubicBezTo>
                    <a:pt x="2170" y="429"/>
                    <a:pt x="2157" y="399"/>
                    <a:pt x="2136" y="379"/>
                  </a:cubicBezTo>
                  <a:cubicBezTo>
                    <a:pt x="2116" y="359"/>
                    <a:pt x="2083" y="349"/>
                    <a:pt x="2039" y="349"/>
                  </a:cubicBezTo>
                  <a:cubicBezTo>
                    <a:pt x="2005" y="349"/>
                    <a:pt x="1977" y="358"/>
                    <a:pt x="1955" y="376"/>
                  </a:cubicBezTo>
                  <a:cubicBezTo>
                    <a:pt x="1934" y="393"/>
                    <a:pt x="1923" y="417"/>
                    <a:pt x="1923" y="445"/>
                  </a:cubicBezTo>
                  <a:cubicBezTo>
                    <a:pt x="1923" y="461"/>
                    <a:pt x="1926" y="475"/>
                    <a:pt x="1932" y="487"/>
                  </a:cubicBezTo>
                  <a:cubicBezTo>
                    <a:pt x="1937" y="499"/>
                    <a:pt x="1948" y="512"/>
                    <a:pt x="1965" y="526"/>
                  </a:cubicBezTo>
                  <a:cubicBezTo>
                    <a:pt x="1981" y="541"/>
                    <a:pt x="2007" y="558"/>
                    <a:pt x="2042" y="579"/>
                  </a:cubicBezTo>
                  <a:cubicBezTo>
                    <a:pt x="2069" y="596"/>
                    <a:pt x="2091" y="611"/>
                    <a:pt x="2107" y="624"/>
                  </a:cubicBezTo>
                  <a:cubicBezTo>
                    <a:pt x="2124" y="638"/>
                    <a:pt x="2137" y="652"/>
                    <a:pt x="2147" y="665"/>
                  </a:cubicBezTo>
                  <a:cubicBezTo>
                    <a:pt x="2156" y="679"/>
                    <a:pt x="2163" y="693"/>
                    <a:pt x="2167" y="708"/>
                  </a:cubicBezTo>
                  <a:cubicBezTo>
                    <a:pt x="2172" y="723"/>
                    <a:pt x="2174" y="741"/>
                    <a:pt x="2174" y="762"/>
                  </a:cubicBezTo>
                  <a:cubicBezTo>
                    <a:pt x="2174" y="801"/>
                    <a:pt x="2164" y="834"/>
                    <a:pt x="2143" y="862"/>
                  </a:cubicBezTo>
                  <a:cubicBezTo>
                    <a:pt x="2122" y="889"/>
                    <a:pt x="2094" y="910"/>
                    <a:pt x="2059" y="924"/>
                  </a:cubicBezTo>
                  <a:cubicBezTo>
                    <a:pt x="2023" y="937"/>
                    <a:pt x="1983" y="944"/>
                    <a:pt x="1938" y="944"/>
                  </a:cubicBezTo>
                  <a:cubicBezTo>
                    <a:pt x="1902" y="944"/>
                    <a:pt x="1866" y="941"/>
                    <a:pt x="1831" y="936"/>
                  </a:cubicBezTo>
                  <a:cubicBezTo>
                    <a:pt x="1797" y="930"/>
                    <a:pt x="1758" y="921"/>
                    <a:pt x="1715" y="908"/>
                  </a:cubicBezTo>
                  <a:lnTo>
                    <a:pt x="1747" y="766"/>
                  </a:lnTo>
                  <a:lnTo>
                    <a:pt x="1798" y="766"/>
                  </a:lnTo>
                  <a:cubicBezTo>
                    <a:pt x="1799" y="807"/>
                    <a:pt x="1811" y="839"/>
                    <a:pt x="1833" y="860"/>
                  </a:cubicBezTo>
                  <a:cubicBezTo>
                    <a:pt x="1855" y="882"/>
                    <a:pt x="1889" y="892"/>
                    <a:pt x="1937" y="892"/>
                  </a:cubicBezTo>
                  <a:cubicBezTo>
                    <a:pt x="1978" y="892"/>
                    <a:pt x="2010" y="883"/>
                    <a:pt x="2033" y="864"/>
                  </a:cubicBezTo>
                  <a:cubicBezTo>
                    <a:pt x="2057" y="846"/>
                    <a:pt x="2068" y="820"/>
                    <a:pt x="2068" y="786"/>
                  </a:cubicBezTo>
                  <a:cubicBezTo>
                    <a:pt x="2068" y="766"/>
                    <a:pt x="2065" y="749"/>
                    <a:pt x="2058" y="735"/>
                  </a:cubicBezTo>
                  <a:cubicBezTo>
                    <a:pt x="2052" y="721"/>
                    <a:pt x="2041" y="708"/>
                    <a:pt x="2027" y="695"/>
                  </a:cubicBezTo>
                  <a:cubicBezTo>
                    <a:pt x="2012" y="681"/>
                    <a:pt x="1988" y="665"/>
                    <a:pt x="1956" y="646"/>
                  </a:cubicBezTo>
                  <a:cubicBezTo>
                    <a:pt x="1922" y="625"/>
                    <a:pt x="1896" y="607"/>
                    <a:pt x="1877" y="590"/>
                  </a:cubicBezTo>
                  <a:cubicBezTo>
                    <a:pt x="1858" y="574"/>
                    <a:pt x="1844" y="556"/>
                    <a:pt x="1834" y="536"/>
                  </a:cubicBezTo>
                  <a:cubicBezTo>
                    <a:pt x="1825" y="517"/>
                    <a:pt x="1820" y="495"/>
                    <a:pt x="1820" y="469"/>
                  </a:cubicBezTo>
                  <a:cubicBezTo>
                    <a:pt x="1820" y="435"/>
                    <a:pt x="1829" y="405"/>
                    <a:pt x="1847" y="379"/>
                  </a:cubicBezTo>
                  <a:cubicBezTo>
                    <a:pt x="1866" y="353"/>
                    <a:pt x="1892" y="333"/>
                    <a:pt x="1927" y="319"/>
                  </a:cubicBezTo>
                  <a:cubicBezTo>
                    <a:pt x="1961" y="306"/>
                    <a:pt x="2001" y="299"/>
                    <a:pt x="2047" y="299"/>
                  </a:cubicBezTo>
                  <a:close/>
                  <a:moveTo>
                    <a:pt x="8368" y="298"/>
                  </a:moveTo>
                  <a:cubicBezTo>
                    <a:pt x="8396" y="298"/>
                    <a:pt x="8417" y="307"/>
                    <a:pt x="8433" y="325"/>
                  </a:cubicBezTo>
                  <a:cubicBezTo>
                    <a:pt x="8449" y="343"/>
                    <a:pt x="8457" y="367"/>
                    <a:pt x="8457" y="396"/>
                  </a:cubicBezTo>
                  <a:cubicBezTo>
                    <a:pt x="8457" y="419"/>
                    <a:pt x="8452" y="444"/>
                    <a:pt x="8441" y="473"/>
                  </a:cubicBezTo>
                  <a:lnTo>
                    <a:pt x="8449" y="475"/>
                  </a:lnTo>
                  <a:cubicBezTo>
                    <a:pt x="8492" y="415"/>
                    <a:pt x="8532" y="371"/>
                    <a:pt x="8571" y="342"/>
                  </a:cubicBezTo>
                  <a:cubicBezTo>
                    <a:pt x="8609" y="313"/>
                    <a:pt x="8649" y="299"/>
                    <a:pt x="8690" y="299"/>
                  </a:cubicBezTo>
                  <a:cubicBezTo>
                    <a:pt x="8730" y="299"/>
                    <a:pt x="8761" y="310"/>
                    <a:pt x="8783" y="333"/>
                  </a:cubicBezTo>
                  <a:cubicBezTo>
                    <a:pt x="8805" y="357"/>
                    <a:pt x="8816" y="389"/>
                    <a:pt x="8816" y="430"/>
                  </a:cubicBezTo>
                  <a:cubicBezTo>
                    <a:pt x="8816" y="458"/>
                    <a:pt x="8809" y="497"/>
                    <a:pt x="8797" y="547"/>
                  </a:cubicBezTo>
                  <a:lnTo>
                    <a:pt x="8754" y="718"/>
                  </a:lnTo>
                  <a:cubicBezTo>
                    <a:pt x="8743" y="765"/>
                    <a:pt x="8737" y="799"/>
                    <a:pt x="8737" y="818"/>
                  </a:cubicBezTo>
                  <a:cubicBezTo>
                    <a:pt x="8737" y="836"/>
                    <a:pt x="8740" y="848"/>
                    <a:pt x="8745" y="856"/>
                  </a:cubicBezTo>
                  <a:cubicBezTo>
                    <a:pt x="8751" y="864"/>
                    <a:pt x="8760" y="868"/>
                    <a:pt x="8772" y="868"/>
                  </a:cubicBezTo>
                  <a:cubicBezTo>
                    <a:pt x="8785" y="868"/>
                    <a:pt x="8799" y="863"/>
                    <a:pt x="8814" y="852"/>
                  </a:cubicBezTo>
                  <a:cubicBezTo>
                    <a:pt x="8829" y="841"/>
                    <a:pt x="8849" y="821"/>
                    <a:pt x="8876" y="791"/>
                  </a:cubicBezTo>
                  <a:lnTo>
                    <a:pt x="8914" y="828"/>
                  </a:lnTo>
                  <a:cubicBezTo>
                    <a:pt x="8876" y="868"/>
                    <a:pt x="8844" y="897"/>
                    <a:pt x="8816" y="915"/>
                  </a:cubicBezTo>
                  <a:cubicBezTo>
                    <a:pt x="8788" y="934"/>
                    <a:pt x="8756" y="943"/>
                    <a:pt x="8720" y="943"/>
                  </a:cubicBezTo>
                  <a:cubicBezTo>
                    <a:pt x="8692" y="943"/>
                    <a:pt x="8670" y="933"/>
                    <a:pt x="8653" y="913"/>
                  </a:cubicBezTo>
                  <a:cubicBezTo>
                    <a:pt x="8636" y="893"/>
                    <a:pt x="8627" y="867"/>
                    <a:pt x="8627" y="835"/>
                  </a:cubicBezTo>
                  <a:cubicBezTo>
                    <a:pt x="8627" y="807"/>
                    <a:pt x="8634" y="766"/>
                    <a:pt x="8649" y="711"/>
                  </a:cubicBezTo>
                  <a:lnTo>
                    <a:pt x="8677" y="598"/>
                  </a:lnTo>
                  <a:cubicBezTo>
                    <a:pt x="8688" y="557"/>
                    <a:pt x="8695" y="527"/>
                    <a:pt x="8698" y="507"/>
                  </a:cubicBezTo>
                  <a:cubicBezTo>
                    <a:pt x="8701" y="488"/>
                    <a:pt x="8703" y="472"/>
                    <a:pt x="8703" y="460"/>
                  </a:cubicBezTo>
                  <a:cubicBezTo>
                    <a:pt x="8703" y="430"/>
                    <a:pt x="8698" y="408"/>
                    <a:pt x="8688" y="395"/>
                  </a:cubicBezTo>
                  <a:cubicBezTo>
                    <a:pt x="8678" y="382"/>
                    <a:pt x="8662" y="375"/>
                    <a:pt x="8639" y="375"/>
                  </a:cubicBezTo>
                  <a:cubicBezTo>
                    <a:pt x="8621" y="375"/>
                    <a:pt x="8601" y="382"/>
                    <a:pt x="8580" y="397"/>
                  </a:cubicBezTo>
                  <a:cubicBezTo>
                    <a:pt x="8559" y="411"/>
                    <a:pt x="8536" y="433"/>
                    <a:pt x="8513" y="463"/>
                  </a:cubicBezTo>
                  <a:cubicBezTo>
                    <a:pt x="8489" y="492"/>
                    <a:pt x="8470" y="520"/>
                    <a:pt x="8456" y="548"/>
                  </a:cubicBezTo>
                  <a:cubicBezTo>
                    <a:pt x="8441" y="576"/>
                    <a:pt x="8430" y="610"/>
                    <a:pt x="8420" y="650"/>
                  </a:cubicBezTo>
                  <a:lnTo>
                    <a:pt x="8358" y="933"/>
                  </a:lnTo>
                  <a:lnTo>
                    <a:pt x="8246" y="933"/>
                  </a:lnTo>
                  <a:lnTo>
                    <a:pt x="8341" y="519"/>
                  </a:lnTo>
                  <a:cubicBezTo>
                    <a:pt x="8350" y="477"/>
                    <a:pt x="8355" y="445"/>
                    <a:pt x="8355" y="423"/>
                  </a:cubicBezTo>
                  <a:cubicBezTo>
                    <a:pt x="8355" y="405"/>
                    <a:pt x="8352" y="392"/>
                    <a:pt x="8347" y="385"/>
                  </a:cubicBezTo>
                  <a:cubicBezTo>
                    <a:pt x="8341" y="377"/>
                    <a:pt x="8332" y="373"/>
                    <a:pt x="8320" y="373"/>
                  </a:cubicBezTo>
                  <a:cubicBezTo>
                    <a:pt x="8306" y="373"/>
                    <a:pt x="8292" y="378"/>
                    <a:pt x="8277" y="390"/>
                  </a:cubicBezTo>
                  <a:cubicBezTo>
                    <a:pt x="8262" y="401"/>
                    <a:pt x="8242" y="421"/>
                    <a:pt x="8216" y="450"/>
                  </a:cubicBezTo>
                  <a:lnTo>
                    <a:pt x="8178" y="413"/>
                  </a:lnTo>
                  <a:cubicBezTo>
                    <a:pt x="8218" y="372"/>
                    <a:pt x="8252" y="342"/>
                    <a:pt x="8278" y="324"/>
                  </a:cubicBezTo>
                  <a:cubicBezTo>
                    <a:pt x="8305" y="307"/>
                    <a:pt x="8335" y="298"/>
                    <a:pt x="8368" y="298"/>
                  </a:cubicBezTo>
                  <a:close/>
                  <a:moveTo>
                    <a:pt x="6168" y="298"/>
                  </a:moveTo>
                  <a:cubicBezTo>
                    <a:pt x="6196" y="298"/>
                    <a:pt x="6223" y="301"/>
                    <a:pt x="6247" y="307"/>
                  </a:cubicBezTo>
                  <a:cubicBezTo>
                    <a:pt x="6272" y="314"/>
                    <a:pt x="6297" y="325"/>
                    <a:pt x="6323" y="341"/>
                  </a:cubicBezTo>
                  <a:lnTo>
                    <a:pt x="6383" y="298"/>
                  </a:lnTo>
                  <a:lnTo>
                    <a:pt x="6425" y="308"/>
                  </a:lnTo>
                  <a:lnTo>
                    <a:pt x="6329" y="722"/>
                  </a:lnTo>
                  <a:cubicBezTo>
                    <a:pt x="6319" y="763"/>
                    <a:pt x="6315" y="795"/>
                    <a:pt x="6315" y="818"/>
                  </a:cubicBezTo>
                  <a:cubicBezTo>
                    <a:pt x="6315" y="836"/>
                    <a:pt x="6317" y="848"/>
                    <a:pt x="6323" y="856"/>
                  </a:cubicBezTo>
                  <a:cubicBezTo>
                    <a:pt x="6329" y="864"/>
                    <a:pt x="6338" y="868"/>
                    <a:pt x="6350" y="868"/>
                  </a:cubicBezTo>
                  <a:cubicBezTo>
                    <a:pt x="6363" y="868"/>
                    <a:pt x="6377" y="863"/>
                    <a:pt x="6392" y="852"/>
                  </a:cubicBezTo>
                  <a:cubicBezTo>
                    <a:pt x="6406" y="841"/>
                    <a:pt x="6427" y="821"/>
                    <a:pt x="6454" y="791"/>
                  </a:cubicBezTo>
                  <a:lnTo>
                    <a:pt x="6491" y="828"/>
                  </a:lnTo>
                  <a:cubicBezTo>
                    <a:pt x="6452" y="869"/>
                    <a:pt x="6419" y="899"/>
                    <a:pt x="6391" y="917"/>
                  </a:cubicBezTo>
                  <a:cubicBezTo>
                    <a:pt x="6364" y="934"/>
                    <a:pt x="6334" y="943"/>
                    <a:pt x="6302" y="943"/>
                  </a:cubicBezTo>
                  <a:cubicBezTo>
                    <a:pt x="6275" y="943"/>
                    <a:pt x="6253" y="934"/>
                    <a:pt x="6237" y="916"/>
                  </a:cubicBezTo>
                  <a:cubicBezTo>
                    <a:pt x="6221" y="898"/>
                    <a:pt x="6213" y="875"/>
                    <a:pt x="6213" y="845"/>
                  </a:cubicBezTo>
                  <a:cubicBezTo>
                    <a:pt x="6213" y="821"/>
                    <a:pt x="6218" y="796"/>
                    <a:pt x="6228" y="769"/>
                  </a:cubicBezTo>
                  <a:lnTo>
                    <a:pt x="6219" y="766"/>
                  </a:lnTo>
                  <a:cubicBezTo>
                    <a:pt x="6178" y="827"/>
                    <a:pt x="6138" y="872"/>
                    <a:pt x="6101" y="900"/>
                  </a:cubicBezTo>
                  <a:cubicBezTo>
                    <a:pt x="6063" y="928"/>
                    <a:pt x="6024" y="942"/>
                    <a:pt x="5982" y="942"/>
                  </a:cubicBezTo>
                  <a:cubicBezTo>
                    <a:pt x="5934" y="942"/>
                    <a:pt x="5897" y="924"/>
                    <a:pt x="5871" y="888"/>
                  </a:cubicBezTo>
                  <a:cubicBezTo>
                    <a:pt x="5844" y="852"/>
                    <a:pt x="5831" y="802"/>
                    <a:pt x="5831" y="736"/>
                  </a:cubicBezTo>
                  <a:cubicBezTo>
                    <a:pt x="5831" y="661"/>
                    <a:pt x="5846" y="590"/>
                    <a:pt x="5875" y="521"/>
                  </a:cubicBezTo>
                  <a:cubicBezTo>
                    <a:pt x="5905" y="452"/>
                    <a:pt x="5945" y="397"/>
                    <a:pt x="5996" y="358"/>
                  </a:cubicBezTo>
                  <a:cubicBezTo>
                    <a:pt x="6048" y="318"/>
                    <a:pt x="6105" y="298"/>
                    <a:pt x="6168" y="298"/>
                  </a:cubicBezTo>
                  <a:close/>
                  <a:moveTo>
                    <a:pt x="4781" y="298"/>
                  </a:moveTo>
                  <a:cubicBezTo>
                    <a:pt x="4809" y="298"/>
                    <a:pt x="4831" y="307"/>
                    <a:pt x="4847" y="326"/>
                  </a:cubicBezTo>
                  <a:cubicBezTo>
                    <a:pt x="4863" y="345"/>
                    <a:pt x="4871" y="370"/>
                    <a:pt x="4871" y="402"/>
                  </a:cubicBezTo>
                  <a:cubicBezTo>
                    <a:pt x="4871" y="436"/>
                    <a:pt x="4865" y="479"/>
                    <a:pt x="4851" y="530"/>
                  </a:cubicBezTo>
                  <a:lnTo>
                    <a:pt x="4823" y="643"/>
                  </a:lnTo>
                  <a:cubicBezTo>
                    <a:pt x="4815" y="672"/>
                    <a:pt x="4810" y="694"/>
                    <a:pt x="4807" y="710"/>
                  </a:cubicBezTo>
                  <a:cubicBezTo>
                    <a:pt x="4803" y="726"/>
                    <a:pt x="4801" y="740"/>
                    <a:pt x="4799" y="752"/>
                  </a:cubicBezTo>
                  <a:cubicBezTo>
                    <a:pt x="4798" y="764"/>
                    <a:pt x="4797" y="773"/>
                    <a:pt x="4797" y="781"/>
                  </a:cubicBezTo>
                  <a:cubicBezTo>
                    <a:pt x="4797" y="811"/>
                    <a:pt x="4802" y="833"/>
                    <a:pt x="4812" y="846"/>
                  </a:cubicBezTo>
                  <a:cubicBezTo>
                    <a:pt x="4822" y="859"/>
                    <a:pt x="4838" y="866"/>
                    <a:pt x="4861" y="866"/>
                  </a:cubicBezTo>
                  <a:cubicBezTo>
                    <a:pt x="4879" y="866"/>
                    <a:pt x="4899" y="859"/>
                    <a:pt x="4920" y="844"/>
                  </a:cubicBezTo>
                  <a:cubicBezTo>
                    <a:pt x="4941" y="830"/>
                    <a:pt x="4964" y="808"/>
                    <a:pt x="4987" y="778"/>
                  </a:cubicBezTo>
                  <a:cubicBezTo>
                    <a:pt x="5011" y="749"/>
                    <a:pt x="5030" y="721"/>
                    <a:pt x="5044" y="693"/>
                  </a:cubicBezTo>
                  <a:cubicBezTo>
                    <a:pt x="5059" y="665"/>
                    <a:pt x="5070" y="631"/>
                    <a:pt x="5080" y="591"/>
                  </a:cubicBezTo>
                  <a:lnTo>
                    <a:pt x="5142" y="308"/>
                  </a:lnTo>
                  <a:lnTo>
                    <a:pt x="5254" y="308"/>
                  </a:lnTo>
                  <a:lnTo>
                    <a:pt x="5159" y="722"/>
                  </a:lnTo>
                  <a:cubicBezTo>
                    <a:pt x="5150" y="764"/>
                    <a:pt x="5145" y="796"/>
                    <a:pt x="5145" y="818"/>
                  </a:cubicBezTo>
                  <a:cubicBezTo>
                    <a:pt x="5145" y="836"/>
                    <a:pt x="5148" y="848"/>
                    <a:pt x="5153" y="856"/>
                  </a:cubicBezTo>
                  <a:cubicBezTo>
                    <a:pt x="5159" y="864"/>
                    <a:pt x="5168" y="868"/>
                    <a:pt x="5180" y="868"/>
                  </a:cubicBezTo>
                  <a:cubicBezTo>
                    <a:pt x="5193" y="868"/>
                    <a:pt x="5207" y="863"/>
                    <a:pt x="5222" y="852"/>
                  </a:cubicBezTo>
                  <a:cubicBezTo>
                    <a:pt x="5237" y="841"/>
                    <a:pt x="5257" y="821"/>
                    <a:pt x="5284" y="791"/>
                  </a:cubicBezTo>
                  <a:lnTo>
                    <a:pt x="5322" y="828"/>
                  </a:lnTo>
                  <a:cubicBezTo>
                    <a:pt x="5282" y="870"/>
                    <a:pt x="5248" y="900"/>
                    <a:pt x="5220" y="917"/>
                  </a:cubicBezTo>
                  <a:cubicBezTo>
                    <a:pt x="5193" y="934"/>
                    <a:pt x="5163" y="943"/>
                    <a:pt x="5132" y="943"/>
                  </a:cubicBezTo>
                  <a:cubicBezTo>
                    <a:pt x="5105" y="943"/>
                    <a:pt x="5083" y="934"/>
                    <a:pt x="5067" y="916"/>
                  </a:cubicBezTo>
                  <a:cubicBezTo>
                    <a:pt x="5051" y="898"/>
                    <a:pt x="5043" y="875"/>
                    <a:pt x="5043" y="845"/>
                  </a:cubicBezTo>
                  <a:cubicBezTo>
                    <a:pt x="5043" y="822"/>
                    <a:pt x="5048" y="796"/>
                    <a:pt x="5059" y="768"/>
                  </a:cubicBezTo>
                  <a:lnTo>
                    <a:pt x="5051" y="766"/>
                  </a:lnTo>
                  <a:cubicBezTo>
                    <a:pt x="5008" y="826"/>
                    <a:pt x="4967" y="871"/>
                    <a:pt x="4929" y="899"/>
                  </a:cubicBezTo>
                  <a:cubicBezTo>
                    <a:pt x="4890" y="928"/>
                    <a:pt x="4851" y="942"/>
                    <a:pt x="4810" y="942"/>
                  </a:cubicBezTo>
                  <a:cubicBezTo>
                    <a:pt x="4770" y="942"/>
                    <a:pt x="4739" y="931"/>
                    <a:pt x="4717" y="908"/>
                  </a:cubicBezTo>
                  <a:cubicBezTo>
                    <a:pt x="4695" y="884"/>
                    <a:pt x="4684" y="852"/>
                    <a:pt x="4684" y="811"/>
                  </a:cubicBezTo>
                  <a:cubicBezTo>
                    <a:pt x="4684" y="783"/>
                    <a:pt x="4691" y="744"/>
                    <a:pt x="4703" y="694"/>
                  </a:cubicBezTo>
                  <a:lnTo>
                    <a:pt x="4746" y="523"/>
                  </a:lnTo>
                  <a:cubicBezTo>
                    <a:pt x="4757" y="476"/>
                    <a:pt x="4763" y="442"/>
                    <a:pt x="4763" y="423"/>
                  </a:cubicBezTo>
                  <a:cubicBezTo>
                    <a:pt x="4763" y="405"/>
                    <a:pt x="4760" y="392"/>
                    <a:pt x="4755" y="385"/>
                  </a:cubicBezTo>
                  <a:cubicBezTo>
                    <a:pt x="4749" y="377"/>
                    <a:pt x="4740" y="373"/>
                    <a:pt x="4728" y="373"/>
                  </a:cubicBezTo>
                  <a:cubicBezTo>
                    <a:pt x="4714" y="373"/>
                    <a:pt x="4700" y="378"/>
                    <a:pt x="4685" y="390"/>
                  </a:cubicBezTo>
                  <a:cubicBezTo>
                    <a:pt x="4670" y="401"/>
                    <a:pt x="4650" y="421"/>
                    <a:pt x="4624" y="450"/>
                  </a:cubicBezTo>
                  <a:lnTo>
                    <a:pt x="4586" y="413"/>
                  </a:lnTo>
                  <a:cubicBezTo>
                    <a:pt x="4623" y="376"/>
                    <a:pt x="4651" y="350"/>
                    <a:pt x="4670" y="336"/>
                  </a:cubicBezTo>
                  <a:cubicBezTo>
                    <a:pt x="4689" y="322"/>
                    <a:pt x="4707" y="313"/>
                    <a:pt x="4724" y="307"/>
                  </a:cubicBezTo>
                  <a:cubicBezTo>
                    <a:pt x="4741" y="301"/>
                    <a:pt x="4760" y="298"/>
                    <a:pt x="4781" y="298"/>
                  </a:cubicBezTo>
                  <a:close/>
                  <a:moveTo>
                    <a:pt x="4032" y="298"/>
                  </a:moveTo>
                  <a:cubicBezTo>
                    <a:pt x="4059" y="298"/>
                    <a:pt x="4081" y="307"/>
                    <a:pt x="4096" y="325"/>
                  </a:cubicBezTo>
                  <a:cubicBezTo>
                    <a:pt x="4112" y="342"/>
                    <a:pt x="4120" y="366"/>
                    <a:pt x="4120" y="396"/>
                  </a:cubicBezTo>
                  <a:cubicBezTo>
                    <a:pt x="4120" y="420"/>
                    <a:pt x="4115" y="446"/>
                    <a:pt x="4105" y="473"/>
                  </a:cubicBezTo>
                  <a:lnTo>
                    <a:pt x="4113" y="475"/>
                  </a:lnTo>
                  <a:cubicBezTo>
                    <a:pt x="4194" y="357"/>
                    <a:pt x="4274" y="299"/>
                    <a:pt x="4353" y="299"/>
                  </a:cubicBezTo>
                  <a:cubicBezTo>
                    <a:pt x="4401" y="299"/>
                    <a:pt x="4437" y="317"/>
                    <a:pt x="4464" y="353"/>
                  </a:cubicBezTo>
                  <a:cubicBezTo>
                    <a:pt x="4490" y="389"/>
                    <a:pt x="4503" y="440"/>
                    <a:pt x="4503" y="505"/>
                  </a:cubicBezTo>
                  <a:cubicBezTo>
                    <a:pt x="4503" y="577"/>
                    <a:pt x="4489" y="648"/>
                    <a:pt x="4460" y="717"/>
                  </a:cubicBezTo>
                  <a:cubicBezTo>
                    <a:pt x="4431" y="786"/>
                    <a:pt x="4391" y="841"/>
                    <a:pt x="4339" y="882"/>
                  </a:cubicBezTo>
                  <a:cubicBezTo>
                    <a:pt x="4288" y="923"/>
                    <a:pt x="4231" y="943"/>
                    <a:pt x="4167" y="943"/>
                  </a:cubicBezTo>
                  <a:cubicBezTo>
                    <a:pt x="4109" y="943"/>
                    <a:pt x="4061" y="930"/>
                    <a:pt x="4023" y="905"/>
                  </a:cubicBezTo>
                  <a:lnTo>
                    <a:pt x="3993" y="1048"/>
                  </a:lnTo>
                  <a:cubicBezTo>
                    <a:pt x="3987" y="1079"/>
                    <a:pt x="3983" y="1104"/>
                    <a:pt x="3983" y="1124"/>
                  </a:cubicBezTo>
                  <a:cubicBezTo>
                    <a:pt x="3983" y="1144"/>
                    <a:pt x="3988" y="1157"/>
                    <a:pt x="3998" y="1165"/>
                  </a:cubicBezTo>
                  <a:cubicBezTo>
                    <a:pt x="4008" y="1173"/>
                    <a:pt x="4027" y="1179"/>
                    <a:pt x="4055" y="1181"/>
                  </a:cubicBezTo>
                  <a:lnTo>
                    <a:pt x="4050" y="1213"/>
                  </a:lnTo>
                  <a:lnTo>
                    <a:pt x="3848" y="1213"/>
                  </a:lnTo>
                  <a:lnTo>
                    <a:pt x="4005" y="521"/>
                  </a:lnTo>
                  <a:cubicBezTo>
                    <a:pt x="4015" y="481"/>
                    <a:pt x="4019" y="448"/>
                    <a:pt x="4019" y="423"/>
                  </a:cubicBezTo>
                  <a:cubicBezTo>
                    <a:pt x="4019" y="405"/>
                    <a:pt x="4016" y="392"/>
                    <a:pt x="4011" y="385"/>
                  </a:cubicBezTo>
                  <a:cubicBezTo>
                    <a:pt x="4005" y="377"/>
                    <a:pt x="3996" y="373"/>
                    <a:pt x="3984" y="373"/>
                  </a:cubicBezTo>
                  <a:cubicBezTo>
                    <a:pt x="3970" y="373"/>
                    <a:pt x="3956" y="378"/>
                    <a:pt x="3941" y="390"/>
                  </a:cubicBezTo>
                  <a:cubicBezTo>
                    <a:pt x="3926" y="401"/>
                    <a:pt x="3906" y="421"/>
                    <a:pt x="3880" y="450"/>
                  </a:cubicBezTo>
                  <a:lnTo>
                    <a:pt x="3842" y="413"/>
                  </a:lnTo>
                  <a:cubicBezTo>
                    <a:pt x="3882" y="372"/>
                    <a:pt x="3915" y="343"/>
                    <a:pt x="3942" y="325"/>
                  </a:cubicBezTo>
                  <a:cubicBezTo>
                    <a:pt x="3969" y="307"/>
                    <a:pt x="3999" y="298"/>
                    <a:pt x="4032" y="298"/>
                  </a:cubicBezTo>
                  <a:close/>
                  <a:moveTo>
                    <a:pt x="1344" y="298"/>
                  </a:moveTo>
                  <a:cubicBezTo>
                    <a:pt x="1372" y="298"/>
                    <a:pt x="1399" y="301"/>
                    <a:pt x="1423" y="307"/>
                  </a:cubicBezTo>
                  <a:cubicBezTo>
                    <a:pt x="1448" y="314"/>
                    <a:pt x="1473" y="325"/>
                    <a:pt x="1499" y="341"/>
                  </a:cubicBezTo>
                  <a:lnTo>
                    <a:pt x="1559" y="298"/>
                  </a:lnTo>
                  <a:lnTo>
                    <a:pt x="1601" y="308"/>
                  </a:lnTo>
                  <a:lnTo>
                    <a:pt x="1505" y="722"/>
                  </a:lnTo>
                  <a:cubicBezTo>
                    <a:pt x="1495" y="763"/>
                    <a:pt x="1491" y="795"/>
                    <a:pt x="1491" y="818"/>
                  </a:cubicBezTo>
                  <a:cubicBezTo>
                    <a:pt x="1491" y="836"/>
                    <a:pt x="1493" y="848"/>
                    <a:pt x="1499" y="856"/>
                  </a:cubicBezTo>
                  <a:cubicBezTo>
                    <a:pt x="1505" y="864"/>
                    <a:pt x="1514" y="868"/>
                    <a:pt x="1526" y="868"/>
                  </a:cubicBezTo>
                  <a:cubicBezTo>
                    <a:pt x="1539" y="868"/>
                    <a:pt x="1553" y="863"/>
                    <a:pt x="1568" y="852"/>
                  </a:cubicBezTo>
                  <a:cubicBezTo>
                    <a:pt x="1582" y="841"/>
                    <a:pt x="1603" y="821"/>
                    <a:pt x="1630" y="791"/>
                  </a:cubicBezTo>
                  <a:lnTo>
                    <a:pt x="1667" y="828"/>
                  </a:lnTo>
                  <a:cubicBezTo>
                    <a:pt x="1628" y="869"/>
                    <a:pt x="1595" y="899"/>
                    <a:pt x="1567" y="917"/>
                  </a:cubicBezTo>
                  <a:cubicBezTo>
                    <a:pt x="1540" y="934"/>
                    <a:pt x="1510" y="943"/>
                    <a:pt x="1478" y="943"/>
                  </a:cubicBezTo>
                  <a:cubicBezTo>
                    <a:pt x="1451" y="943"/>
                    <a:pt x="1429" y="934"/>
                    <a:pt x="1413" y="916"/>
                  </a:cubicBezTo>
                  <a:cubicBezTo>
                    <a:pt x="1397" y="898"/>
                    <a:pt x="1389" y="875"/>
                    <a:pt x="1389" y="845"/>
                  </a:cubicBezTo>
                  <a:cubicBezTo>
                    <a:pt x="1389" y="821"/>
                    <a:pt x="1394" y="796"/>
                    <a:pt x="1404" y="769"/>
                  </a:cubicBezTo>
                  <a:lnTo>
                    <a:pt x="1395" y="766"/>
                  </a:lnTo>
                  <a:cubicBezTo>
                    <a:pt x="1354" y="827"/>
                    <a:pt x="1314" y="872"/>
                    <a:pt x="1277" y="900"/>
                  </a:cubicBezTo>
                  <a:cubicBezTo>
                    <a:pt x="1239" y="928"/>
                    <a:pt x="1200" y="942"/>
                    <a:pt x="1158" y="942"/>
                  </a:cubicBezTo>
                  <a:cubicBezTo>
                    <a:pt x="1110" y="942"/>
                    <a:pt x="1073" y="924"/>
                    <a:pt x="1047" y="888"/>
                  </a:cubicBezTo>
                  <a:cubicBezTo>
                    <a:pt x="1020" y="852"/>
                    <a:pt x="1007" y="802"/>
                    <a:pt x="1007" y="736"/>
                  </a:cubicBezTo>
                  <a:cubicBezTo>
                    <a:pt x="1007" y="661"/>
                    <a:pt x="1022" y="590"/>
                    <a:pt x="1051" y="521"/>
                  </a:cubicBezTo>
                  <a:cubicBezTo>
                    <a:pt x="1081" y="452"/>
                    <a:pt x="1121" y="397"/>
                    <a:pt x="1172" y="358"/>
                  </a:cubicBezTo>
                  <a:cubicBezTo>
                    <a:pt x="1224" y="318"/>
                    <a:pt x="1281" y="298"/>
                    <a:pt x="1344" y="298"/>
                  </a:cubicBezTo>
                  <a:close/>
                  <a:moveTo>
                    <a:pt x="6762" y="148"/>
                  </a:moveTo>
                  <a:lnTo>
                    <a:pt x="6852" y="148"/>
                  </a:lnTo>
                  <a:lnTo>
                    <a:pt x="6816" y="309"/>
                  </a:lnTo>
                  <a:lnTo>
                    <a:pt x="7014" y="309"/>
                  </a:lnTo>
                  <a:lnTo>
                    <a:pt x="7000" y="375"/>
                  </a:lnTo>
                  <a:lnTo>
                    <a:pt x="6802" y="375"/>
                  </a:lnTo>
                  <a:lnTo>
                    <a:pt x="6744" y="628"/>
                  </a:lnTo>
                  <a:cubicBezTo>
                    <a:pt x="6732" y="677"/>
                    <a:pt x="6725" y="712"/>
                    <a:pt x="6722" y="734"/>
                  </a:cubicBezTo>
                  <a:cubicBezTo>
                    <a:pt x="6719" y="756"/>
                    <a:pt x="6717" y="773"/>
                    <a:pt x="6717" y="786"/>
                  </a:cubicBezTo>
                  <a:cubicBezTo>
                    <a:pt x="6717" y="840"/>
                    <a:pt x="6740" y="867"/>
                    <a:pt x="6785" y="867"/>
                  </a:cubicBezTo>
                  <a:cubicBezTo>
                    <a:pt x="6804" y="867"/>
                    <a:pt x="6824" y="859"/>
                    <a:pt x="6846" y="845"/>
                  </a:cubicBezTo>
                  <a:cubicBezTo>
                    <a:pt x="6867" y="830"/>
                    <a:pt x="6893" y="805"/>
                    <a:pt x="6922" y="770"/>
                  </a:cubicBezTo>
                  <a:lnTo>
                    <a:pt x="6960" y="809"/>
                  </a:lnTo>
                  <a:cubicBezTo>
                    <a:pt x="6922" y="855"/>
                    <a:pt x="6886" y="889"/>
                    <a:pt x="6851" y="910"/>
                  </a:cubicBezTo>
                  <a:cubicBezTo>
                    <a:pt x="6816" y="932"/>
                    <a:pt x="6779" y="943"/>
                    <a:pt x="6741" y="943"/>
                  </a:cubicBezTo>
                  <a:cubicBezTo>
                    <a:pt x="6650" y="943"/>
                    <a:pt x="6605" y="897"/>
                    <a:pt x="6605" y="805"/>
                  </a:cubicBezTo>
                  <a:cubicBezTo>
                    <a:pt x="6605" y="776"/>
                    <a:pt x="6608" y="746"/>
                    <a:pt x="6616" y="713"/>
                  </a:cubicBezTo>
                  <a:lnTo>
                    <a:pt x="6693" y="375"/>
                  </a:lnTo>
                  <a:lnTo>
                    <a:pt x="6583" y="375"/>
                  </a:lnTo>
                  <a:lnTo>
                    <a:pt x="6593" y="330"/>
                  </a:lnTo>
                  <a:cubicBezTo>
                    <a:pt x="6619" y="329"/>
                    <a:pt x="6638" y="327"/>
                    <a:pt x="6651" y="324"/>
                  </a:cubicBezTo>
                  <a:cubicBezTo>
                    <a:pt x="6664" y="321"/>
                    <a:pt x="6676" y="316"/>
                    <a:pt x="6685" y="310"/>
                  </a:cubicBezTo>
                  <a:cubicBezTo>
                    <a:pt x="6693" y="304"/>
                    <a:pt x="6702" y="295"/>
                    <a:pt x="6709" y="284"/>
                  </a:cubicBezTo>
                  <a:cubicBezTo>
                    <a:pt x="6716" y="272"/>
                    <a:pt x="6724" y="258"/>
                    <a:pt x="6730" y="240"/>
                  </a:cubicBezTo>
                  <a:cubicBezTo>
                    <a:pt x="6737" y="223"/>
                    <a:pt x="6748" y="192"/>
                    <a:pt x="6762" y="148"/>
                  </a:cubicBezTo>
                  <a:close/>
                  <a:moveTo>
                    <a:pt x="2780" y="100"/>
                  </a:moveTo>
                  <a:cubicBezTo>
                    <a:pt x="2753" y="100"/>
                    <a:pt x="2725" y="100"/>
                    <a:pt x="2695" y="102"/>
                  </a:cubicBezTo>
                  <a:lnTo>
                    <a:pt x="2607" y="497"/>
                  </a:lnTo>
                  <a:lnTo>
                    <a:pt x="2674" y="497"/>
                  </a:lnTo>
                  <a:cubicBezTo>
                    <a:pt x="2727" y="497"/>
                    <a:pt x="2770" y="491"/>
                    <a:pt x="2802" y="481"/>
                  </a:cubicBezTo>
                  <a:cubicBezTo>
                    <a:pt x="2834" y="470"/>
                    <a:pt x="2861" y="453"/>
                    <a:pt x="2882" y="430"/>
                  </a:cubicBezTo>
                  <a:cubicBezTo>
                    <a:pt x="2902" y="407"/>
                    <a:pt x="2918" y="380"/>
                    <a:pt x="2930" y="349"/>
                  </a:cubicBezTo>
                  <a:cubicBezTo>
                    <a:pt x="2941" y="317"/>
                    <a:pt x="2947" y="283"/>
                    <a:pt x="2947" y="246"/>
                  </a:cubicBezTo>
                  <a:cubicBezTo>
                    <a:pt x="2947" y="195"/>
                    <a:pt x="2934" y="158"/>
                    <a:pt x="2908" y="135"/>
                  </a:cubicBezTo>
                  <a:cubicBezTo>
                    <a:pt x="2882" y="111"/>
                    <a:pt x="2840" y="100"/>
                    <a:pt x="2780" y="100"/>
                  </a:cubicBezTo>
                  <a:close/>
                  <a:moveTo>
                    <a:pt x="7280" y="53"/>
                  </a:moveTo>
                  <a:lnTo>
                    <a:pt x="7395" y="53"/>
                  </a:lnTo>
                  <a:lnTo>
                    <a:pt x="7365" y="180"/>
                  </a:lnTo>
                  <a:lnTo>
                    <a:pt x="7250" y="180"/>
                  </a:lnTo>
                  <a:lnTo>
                    <a:pt x="7280" y="53"/>
                  </a:lnTo>
                  <a:close/>
                  <a:moveTo>
                    <a:pt x="2507" y="42"/>
                  </a:moveTo>
                  <a:lnTo>
                    <a:pt x="2795" y="42"/>
                  </a:lnTo>
                  <a:cubicBezTo>
                    <a:pt x="2846" y="42"/>
                    <a:pt x="2889" y="46"/>
                    <a:pt x="2922" y="54"/>
                  </a:cubicBezTo>
                  <a:cubicBezTo>
                    <a:pt x="2955" y="62"/>
                    <a:pt x="2983" y="75"/>
                    <a:pt x="3004" y="91"/>
                  </a:cubicBezTo>
                  <a:cubicBezTo>
                    <a:pt x="3026" y="108"/>
                    <a:pt x="3042" y="129"/>
                    <a:pt x="3053" y="155"/>
                  </a:cubicBezTo>
                  <a:cubicBezTo>
                    <a:pt x="3063" y="181"/>
                    <a:pt x="3069" y="210"/>
                    <a:pt x="3069" y="244"/>
                  </a:cubicBezTo>
                  <a:cubicBezTo>
                    <a:pt x="3069" y="310"/>
                    <a:pt x="3053" y="366"/>
                    <a:pt x="3022" y="414"/>
                  </a:cubicBezTo>
                  <a:cubicBezTo>
                    <a:pt x="2991" y="462"/>
                    <a:pt x="2949" y="497"/>
                    <a:pt x="2897" y="520"/>
                  </a:cubicBezTo>
                  <a:cubicBezTo>
                    <a:pt x="2844" y="542"/>
                    <a:pt x="2780" y="554"/>
                    <a:pt x="2706" y="554"/>
                  </a:cubicBezTo>
                  <a:cubicBezTo>
                    <a:pt x="2662" y="554"/>
                    <a:pt x="2625" y="553"/>
                    <a:pt x="2596" y="551"/>
                  </a:cubicBezTo>
                  <a:lnTo>
                    <a:pt x="2554" y="743"/>
                  </a:lnTo>
                  <a:cubicBezTo>
                    <a:pt x="2550" y="761"/>
                    <a:pt x="2547" y="774"/>
                    <a:pt x="2546" y="784"/>
                  </a:cubicBezTo>
                  <a:cubicBezTo>
                    <a:pt x="2544" y="793"/>
                    <a:pt x="2543" y="804"/>
                    <a:pt x="2542" y="815"/>
                  </a:cubicBezTo>
                  <a:cubicBezTo>
                    <a:pt x="2541" y="826"/>
                    <a:pt x="2540" y="836"/>
                    <a:pt x="2540" y="845"/>
                  </a:cubicBezTo>
                  <a:cubicBezTo>
                    <a:pt x="2540" y="858"/>
                    <a:pt x="2542" y="869"/>
                    <a:pt x="2547" y="876"/>
                  </a:cubicBezTo>
                  <a:cubicBezTo>
                    <a:pt x="2551" y="884"/>
                    <a:pt x="2558" y="889"/>
                    <a:pt x="2566" y="893"/>
                  </a:cubicBezTo>
                  <a:cubicBezTo>
                    <a:pt x="2575" y="896"/>
                    <a:pt x="2590" y="899"/>
                    <a:pt x="2611" y="901"/>
                  </a:cubicBezTo>
                  <a:lnTo>
                    <a:pt x="2604" y="933"/>
                  </a:lnTo>
                  <a:lnTo>
                    <a:pt x="2336" y="933"/>
                  </a:lnTo>
                  <a:lnTo>
                    <a:pt x="2343" y="901"/>
                  </a:lnTo>
                  <a:cubicBezTo>
                    <a:pt x="2360" y="898"/>
                    <a:pt x="2372" y="894"/>
                    <a:pt x="2380" y="888"/>
                  </a:cubicBezTo>
                  <a:cubicBezTo>
                    <a:pt x="2389" y="882"/>
                    <a:pt x="2396" y="874"/>
                    <a:pt x="2401" y="863"/>
                  </a:cubicBezTo>
                  <a:cubicBezTo>
                    <a:pt x="2407" y="853"/>
                    <a:pt x="2412" y="840"/>
                    <a:pt x="2417" y="825"/>
                  </a:cubicBezTo>
                  <a:cubicBezTo>
                    <a:pt x="2422" y="810"/>
                    <a:pt x="2429" y="781"/>
                    <a:pt x="2438" y="738"/>
                  </a:cubicBezTo>
                  <a:lnTo>
                    <a:pt x="2549" y="236"/>
                  </a:lnTo>
                  <a:cubicBezTo>
                    <a:pt x="2559" y="192"/>
                    <a:pt x="2564" y="158"/>
                    <a:pt x="2564" y="133"/>
                  </a:cubicBezTo>
                  <a:cubicBezTo>
                    <a:pt x="2564" y="112"/>
                    <a:pt x="2559" y="97"/>
                    <a:pt x="2549" y="89"/>
                  </a:cubicBezTo>
                  <a:cubicBezTo>
                    <a:pt x="2539" y="80"/>
                    <a:pt x="2522" y="75"/>
                    <a:pt x="2500" y="74"/>
                  </a:cubicBezTo>
                  <a:lnTo>
                    <a:pt x="2507" y="42"/>
                  </a:lnTo>
                  <a:close/>
                  <a:moveTo>
                    <a:pt x="171" y="42"/>
                  </a:moveTo>
                  <a:lnTo>
                    <a:pt x="432" y="42"/>
                  </a:lnTo>
                  <a:lnTo>
                    <a:pt x="425" y="74"/>
                  </a:lnTo>
                  <a:cubicBezTo>
                    <a:pt x="408" y="78"/>
                    <a:pt x="396" y="82"/>
                    <a:pt x="389" y="86"/>
                  </a:cubicBezTo>
                  <a:cubicBezTo>
                    <a:pt x="382" y="90"/>
                    <a:pt x="375" y="97"/>
                    <a:pt x="370" y="105"/>
                  </a:cubicBezTo>
                  <a:cubicBezTo>
                    <a:pt x="364" y="114"/>
                    <a:pt x="358" y="128"/>
                    <a:pt x="352" y="146"/>
                  </a:cubicBezTo>
                  <a:cubicBezTo>
                    <a:pt x="346" y="165"/>
                    <a:pt x="338" y="195"/>
                    <a:pt x="329" y="237"/>
                  </a:cubicBezTo>
                  <a:lnTo>
                    <a:pt x="285" y="436"/>
                  </a:lnTo>
                  <a:lnTo>
                    <a:pt x="635" y="436"/>
                  </a:lnTo>
                  <a:lnTo>
                    <a:pt x="680" y="236"/>
                  </a:lnTo>
                  <a:cubicBezTo>
                    <a:pt x="684" y="218"/>
                    <a:pt x="687" y="199"/>
                    <a:pt x="690" y="179"/>
                  </a:cubicBezTo>
                  <a:cubicBezTo>
                    <a:pt x="693" y="159"/>
                    <a:pt x="694" y="143"/>
                    <a:pt x="694" y="131"/>
                  </a:cubicBezTo>
                  <a:cubicBezTo>
                    <a:pt x="694" y="110"/>
                    <a:pt x="689" y="96"/>
                    <a:pt x="679" y="88"/>
                  </a:cubicBezTo>
                  <a:cubicBezTo>
                    <a:pt x="668" y="80"/>
                    <a:pt x="652" y="75"/>
                    <a:pt x="630" y="74"/>
                  </a:cubicBezTo>
                  <a:lnTo>
                    <a:pt x="637" y="42"/>
                  </a:lnTo>
                  <a:lnTo>
                    <a:pt x="898" y="42"/>
                  </a:lnTo>
                  <a:lnTo>
                    <a:pt x="891" y="74"/>
                  </a:lnTo>
                  <a:cubicBezTo>
                    <a:pt x="874" y="78"/>
                    <a:pt x="863" y="82"/>
                    <a:pt x="855" y="86"/>
                  </a:cubicBezTo>
                  <a:cubicBezTo>
                    <a:pt x="848" y="90"/>
                    <a:pt x="842" y="97"/>
                    <a:pt x="836" y="105"/>
                  </a:cubicBezTo>
                  <a:cubicBezTo>
                    <a:pt x="831" y="114"/>
                    <a:pt x="825" y="128"/>
                    <a:pt x="819" y="146"/>
                  </a:cubicBezTo>
                  <a:cubicBezTo>
                    <a:pt x="813" y="165"/>
                    <a:pt x="805" y="195"/>
                    <a:pt x="796" y="237"/>
                  </a:cubicBezTo>
                  <a:lnTo>
                    <a:pt x="684" y="743"/>
                  </a:lnTo>
                  <a:cubicBezTo>
                    <a:pt x="679" y="768"/>
                    <a:pt x="675" y="789"/>
                    <a:pt x="673" y="804"/>
                  </a:cubicBezTo>
                  <a:cubicBezTo>
                    <a:pt x="671" y="819"/>
                    <a:pt x="671" y="832"/>
                    <a:pt x="671" y="845"/>
                  </a:cubicBezTo>
                  <a:cubicBezTo>
                    <a:pt x="671" y="864"/>
                    <a:pt x="675" y="878"/>
                    <a:pt x="685" y="886"/>
                  </a:cubicBezTo>
                  <a:cubicBezTo>
                    <a:pt x="695" y="894"/>
                    <a:pt x="711" y="899"/>
                    <a:pt x="734" y="901"/>
                  </a:cubicBezTo>
                  <a:lnTo>
                    <a:pt x="727" y="933"/>
                  </a:lnTo>
                  <a:lnTo>
                    <a:pt x="466" y="933"/>
                  </a:lnTo>
                  <a:lnTo>
                    <a:pt x="474" y="901"/>
                  </a:lnTo>
                  <a:cubicBezTo>
                    <a:pt x="490" y="898"/>
                    <a:pt x="502" y="894"/>
                    <a:pt x="511" y="888"/>
                  </a:cubicBezTo>
                  <a:cubicBezTo>
                    <a:pt x="519" y="882"/>
                    <a:pt x="526" y="874"/>
                    <a:pt x="532" y="863"/>
                  </a:cubicBezTo>
                  <a:cubicBezTo>
                    <a:pt x="537" y="853"/>
                    <a:pt x="542" y="840"/>
                    <a:pt x="547" y="825"/>
                  </a:cubicBezTo>
                  <a:cubicBezTo>
                    <a:pt x="552" y="810"/>
                    <a:pt x="559" y="781"/>
                    <a:pt x="569" y="738"/>
                  </a:cubicBezTo>
                  <a:lnTo>
                    <a:pt x="622" y="496"/>
                  </a:lnTo>
                  <a:lnTo>
                    <a:pt x="272" y="496"/>
                  </a:lnTo>
                  <a:lnTo>
                    <a:pt x="218" y="743"/>
                  </a:lnTo>
                  <a:cubicBezTo>
                    <a:pt x="213" y="765"/>
                    <a:pt x="210" y="782"/>
                    <a:pt x="207" y="797"/>
                  </a:cubicBezTo>
                  <a:cubicBezTo>
                    <a:pt x="205" y="811"/>
                    <a:pt x="204" y="827"/>
                    <a:pt x="204" y="845"/>
                  </a:cubicBezTo>
                  <a:cubicBezTo>
                    <a:pt x="204" y="863"/>
                    <a:pt x="208" y="877"/>
                    <a:pt x="217" y="885"/>
                  </a:cubicBezTo>
                  <a:cubicBezTo>
                    <a:pt x="226" y="893"/>
                    <a:pt x="243" y="898"/>
                    <a:pt x="268" y="901"/>
                  </a:cubicBezTo>
                  <a:lnTo>
                    <a:pt x="261" y="933"/>
                  </a:lnTo>
                  <a:lnTo>
                    <a:pt x="0" y="933"/>
                  </a:lnTo>
                  <a:lnTo>
                    <a:pt x="7" y="901"/>
                  </a:lnTo>
                  <a:cubicBezTo>
                    <a:pt x="24" y="898"/>
                    <a:pt x="36" y="894"/>
                    <a:pt x="44" y="888"/>
                  </a:cubicBezTo>
                  <a:cubicBezTo>
                    <a:pt x="53" y="882"/>
                    <a:pt x="60" y="874"/>
                    <a:pt x="65" y="863"/>
                  </a:cubicBezTo>
                  <a:cubicBezTo>
                    <a:pt x="71" y="853"/>
                    <a:pt x="76" y="840"/>
                    <a:pt x="81" y="825"/>
                  </a:cubicBezTo>
                  <a:cubicBezTo>
                    <a:pt x="86" y="810"/>
                    <a:pt x="93" y="781"/>
                    <a:pt x="102" y="738"/>
                  </a:cubicBezTo>
                  <a:lnTo>
                    <a:pt x="213" y="236"/>
                  </a:lnTo>
                  <a:cubicBezTo>
                    <a:pt x="217" y="218"/>
                    <a:pt x="221" y="199"/>
                    <a:pt x="223" y="179"/>
                  </a:cubicBezTo>
                  <a:cubicBezTo>
                    <a:pt x="226" y="159"/>
                    <a:pt x="228" y="143"/>
                    <a:pt x="228" y="131"/>
                  </a:cubicBezTo>
                  <a:cubicBezTo>
                    <a:pt x="228" y="110"/>
                    <a:pt x="222" y="96"/>
                    <a:pt x="212" y="88"/>
                  </a:cubicBezTo>
                  <a:cubicBezTo>
                    <a:pt x="202" y="80"/>
                    <a:pt x="186" y="75"/>
                    <a:pt x="164" y="74"/>
                  </a:cubicBezTo>
                  <a:lnTo>
                    <a:pt x="171" y="42"/>
                  </a:lnTo>
                  <a:close/>
                  <a:moveTo>
                    <a:pt x="5675" y="0"/>
                  </a:moveTo>
                  <a:lnTo>
                    <a:pt x="5713" y="0"/>
                  </a:lnTo>
                  <a:lnTo>
                    <a:pt x="5553" y="722"/>
                  </a:lnTo>
                  <a:cubicBezTo>
                    <a:pt x="5543" y="765"/>
                    <a:pt x="5538" y="797"/>
                    <a:pt x="5538" y="818"/>
                  </a:cubicBezTo>
                  <a:cubicBezTo>
                    <a:pt x="5538" y="836"/>
                    <a:pt x="5541" y="848"/>
                    <a:pt x="5547" y="856"/>
                  </a:cubicBezTo>
                  <a:cubicBezTo>
                    <a:pt x="5552" y="864"/>
                    <a:pt x="5561" y="868"/>
                    <a:pt x="5574" y="868"/>
                  </a:cubicBezTo>
                  <a:cubicBezTo>
                    <a:pt x="5587" y="868"/>
                    <a:pt x="5601" y="863"/>
                    <a:pt x="5615" y="852"/>
                  </a:cubicBezTo>
                  <a:cubicBezTo>
                    <a:pt x="5630" y="841"/>
                    <a:pt x="5651" y="821"/>
                    <a:pt x="5678" y="791"/>
                  </a:cubicBezTo>
                  <a:lnTo>
                    <a:pt x="5715" y="828"/>
                  </a:lnTo>
                  <a:cubicBezTo>
                    <a:pt x="5673" y="872"/>
                    <a:pt x="5638" y="902"/>
                    <a:pt x="5612" y="919"/>
                  </a:cubicBezTo>
                  <a:cubicBezTo>
                    <a:pt x="5585" y="935"/>
                    <a:pt x="5555" y="943"/>
                    <a:pt x="5522" y="943"/>
                  </a:cubicBezTo>
                  <a:cubicBezTo>
                    <a:pt x="5494" y="943"/>
                    <a:pt x="5471" y="933"/>
                    <a:pt x="5454" y="912"/>
                  </a:cubicBezTo>
                  <a:cubicBezTo>
                    <a:pt x="5437" y="891"/>
                    <a:pt x="5429" y="865"/>
                    <a:pt x="5429" y="833"/>
                  </a:cubicBezTo>
                  <a:cubicBezTo>
                    <a:pt x="5429" y="804"/>
                    <a:pt x="5435" y="762"/>
                    <a:pt x="5447" y="706"/>
                  </a:cubicBezTo>
                  <a:lnTo>
                    <a:pt x="5564" y="184"/>
                  </a:lnTo>
                  <a:cubicBezTo>
                    <a:pt x="5569" y="161"/>
                    <a:pt x="5573" y="142"/>
                    <a:pt x="5575" y="129"/>
                  </a:cubicBezTo>
                  <a:cubicBezTo>
                    <a:pt x="5577" y="115"/>
                    <a:pt x="5578" y="102"/>
                    <a:pt x="5578" y="90"/>
                  </a:cubicBezTo>
                  <a:cubicBezTo>
                    <a:pt x="5578" y="77"/>
                    <a:pt x="5576" y="68"/>
                    <a:pt x="5571" y="61"/>
                  </a:cubicBezTo>
                  <a:cubicBezTo>
                    <a:pt x="5566" y="54"/>
                    <a:pt x="5559" y="49"/>
                    <a:pt x="5550" y="46"/>
                  </a:cubicBezTo>
                  <a:cubicBezTo>
                    <a:pt x="5542" y="43"/>
                    <a:pt x="5526" y="41"/>
                    <a:pt x="5502" y="40"/>
                  </a:cubicBezTo>
                  <a:lnTo>
                    <a:pt x="5510" y="6"/>
                  </a:lnTo>
                  <a:lnTo>
                    <a:pt x="56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58" name="Freeform 152">
              <a:extLst>
                <a:ext uri="{FF2B5EF4-FFF2-40B4-BE49-F238E27FC236}">
                  <a16:creationId xmlns:a16="http://schemas.microsoft.com/office/drawing/2014/main" id="{145E18A1-FB44-8BC4-D37F-8C783B777771}"/>
                </a:ext>
              </a:extLst>
            </p:cNvPr>
            <p:cNvSpPr>
              <a:spLocks/>
            </p:cNvSpPr>
            <p:nvPr/>
          </p:nvSpPr>
          <p:spPr bwMode="auto">
            <a:xfrm>
              <a:off x="2708275" y="5272088"/>
              <a:ext cx="1712913" cy="15875"/>
            </a:xfrm>
            <a:custGeom>
              <a:avLst/>
              <a:gdLst>
                <a:gd name="T0" fmla="*/ 0 w 1079"/>
                <a:gd name="T1" fmla="*/ 0 h 10"/>
                <a:gd name="T2" fmla="*/ 540 w 1079"/>
                <a:gd name="T3" fmla="*/ 0 h 10"/>
                <a:gd name="T4" fmla="*/ 1079 w 1079"/>
                <a:gd name="T5" fmla="*/ 0 h 10"/>
                <a:gd name="T6" fmla="*/ 1079 w 1079"/>
                <a:gd name="T7" fmla="*/ 10 h 10"/>
                <a:gd name="T8" fmla="*/ 540 w 1079"/>
                <a:gd name="T9" fmla="*/ 10 h 10"/>
                <a:gd name="T10" fmla="*/ 0 w 1079"/>
                <a:gd name="T11" fmla="*/ 10 h 10"/>
                <a:gd name="T12" fmla="*/ 0 w 107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79" h="10">
                  <a:moveTo>
                    <a:pt x="0" y="0"/>
                  </a:moveTo>
                  <a:lnTo>
                    <a:pt x="540" y="0"/>
                  </a:lnTo>
                  <a:lnTo>
                    <a:pt x="1079" y="0"/>
                  </a:lnTo>
                  <a:lnTo>
                    <a:pt x="1079" y="10"/>
                  </a:lnTo>
                  <a:lnTo>
                    <a:pt x="540"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59" name="Freeform 153">
              <a:extLst>
                <a:ext uri="{FF2B5EF4-FFF2-40B4-BE49-F238E27FC236}">
                  <a16:creationId xmlns:a16="http://schemas.microsoft.com/office/drawing/2014/main" id="{D8C4FBDC-D5EC-3920-075A-C7388FEB901F}"/>
                </a:ext>
              </a:extLst>
            </p:cNvPr>
            <p:cNvSpPr>
              <a:spLocks noEditPoints="1"/>
            </p:cNvSpPr>
            <p:nvPr/>
          </p:nvSpPr>
          <p:spPr bwMode="auto">
            <a:xfrm>
              <a:off x="4443413" y="4984750"/>
              <a:ext cx="739775" cy="236537"/>
            </a:xfrm>
            <a:custGeom>
              <a:avLst/>
              <a:gdLst>
                <a:gd name="T0" fmla="*/ 3485 w 3880"/>
                <a:gd name="T1" fmla="*/ 0 h 1237"/>
                <a:gd name="T2" fmla="*/ 3778 w 3880"/>
                <a:gd name="T3" fmla="*/ 217 h 1237"/>
                <a:gd name="T4" fmla="*/ 3880 w 3880"/>
                <a:gd name="T5" fmla="*/ 619 h 1237"/>
                <a:gd name="T6" fmla="*/ 3778 w 3880"/>
                <a:gd name="T7" fmla="*/ 1021 h 1237"/>
                <a:gd name="T8" fmla="*/ 3485 w 3880"/>
                <a:gd name="T9" fmla="*/ 1237 h 1237"/>
                <a:gd name="T10" fmla="*/ 3469 w 3880"/>
                <a:gd name="T11" fmla="*/ 1187 h 1237"/>
                <a:gd name="T12" fmla="*/ 3694 w 3880"/>
                <a:gd name="T13" fmla="*/ 989 h 1237"/>
                <a:gd name="T14" fmla="*/ 3767 w 3880"/>
                <a:gd name="T15" fmla="*/ 613 h 1237"/>
                <a:gd name="T16" fmla="*/ 3694 w 3880"/>
                <a:gd name="T17" fmla="*/ 246 h 1237"/>
                <a:gd name="T18" fmla="*/ 3468 w 3880"/>
                <a:gd name="T19" fmla="*/ 50 h 1237"/>
                <a:gd name="T20" fmla="*/ 3485 w 3880"/>
                <a:gd name="T21" fmla="*/ 0 h 1237"/>
                <a:gd name="T22" fmla="*/ 395 w 3880"/>
                <a:gd name="T23" fmla="*/ 0 h 1237"/>
                <a:gd name="T24" fmla="*/ 412 w 3880"/>
                <a:gd name="T25" fmla="*/ 50 h 1237"/>
                <a:gd name="T26" fmla="*/ 186 w 3880"/>
                <a:gd name="T27" fmla="*/ 246 h 1237"/>
                <a:gd name="T28" fmla="*/ 113 w 3880"/>
                <a:gd name="T29" fmla="*/ 613 h 1237"/>
                <a:gd name="T30" fmla="*/ 186 w 3880"/>
                <a:gd name="T31" fmla="*/ 989 h 1237"/>
                <a:gd name="T32" fmla="*/ 410 w 3880"/>
                <a:gd name="T33" fmla="*/ 1187 h 1237"/>
                <a:gd name="T34" fmla="*/ 395 w 3880"/>
                <a:gd name="T35" fmla="*/ 1237 h 1237"/>
                <a:gd name="T36" fmla="*/ 102 w 3880"/>
                <a:gd name="T37" fmla="*/ 1021 h 1237"/>
                <a:gd name="T38" fmla="*/ 0 w 3880"/>
                <a:gd name="T39" fmla="*/ 619 h 1237"/>
                <a:gd name="T40" fmla="*/ 102 w 3880"/>
                <a:gd name="T41" fmla="*/ 217 h 1237"/>
                <a:gd name="T42" fmla="*/ 395 w 3880"/>
                <a:gd name="T43" fmla="*/ 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80" h="1237">
                  <a:moveTo>
                    <a:pt x="3485" y="0"/>
                  </a:moveTo>
                  <a:cubicBezTo>
                    <a:pt x="3612" y="33"/>
                    <a:pt x="3710" y="106"/>
                    <a:pt x="3778" y="217"/>
                  </a:cubicBezTo>
                  <a:cubicBezTo>
                    <a:pt x="3846" y="328"/>
                    <a:pt x="3880" y="462"/>
                    <a:pt x="3880" y="619"/>
                  </a:cubicBezTo>
                  <a:cubicBezTo>
                    <a:pt x="3880" y="777"/>
                    <a:pt x="3846" y="911"/>
                    <a:pt x="3778" y="1021"/>
                  </a:cubicBezTo>
                  <a:cubicBezTo>
                    <a:pt x="3710" y="1132"/>
                    <a:pt x="3613" y="1204"/>
                    <a:pt x="3485" y="1237"/>
                  </a:cubicBezTo>
                  <a:lnTo>
                    <a:pt x="3469" y="1187"/>
                  </a:lnTo>
                  <a:cubicBezTo>
                    <a:pt x="3570" y="1154"/>
                    <a:pt x="3645" y="1088"/>
                    <a:pt x="3694" y="989"/>
                  </a:cubicBezTo>
                  <a:cubicBezTo>
                    <a:pt x="3742" y="890"/>
                    <a:pt x="3767" y="765"/>
                    <a:pt x="3767" y="613"/>
                  </a:cubicBezTo>
                  <a:cubicBezTo>
                    <a:pt x="3767" y="466"/>
                    <a:pt x="3743" y="343"/>
                    <a:pt x="3694" y="246"/>
                  </a:cubicBezTo>
                  <a:cubicBezTo>
                    <a:pt x="3645" y="149"/>
                    <a:pt x="3570" y="84"/>
                    <a:pt x="3468" y="50"/>
                  </a:cubicBezTo>
                  <a:lnTo>
                    <a:pt x="3485" y="0"/>
                  </a:lnTo>
                  <a:close/>
                  <a:moveTo>
                    <a:pt x="395" y="0"/>
                  </a:moveTo>
                  <a:lnTo>
                    <a:pt x="412" y="50"/>
                  </a:lnTo>
                  <a:cubicBezTo>
                    <a:pt x="311" y="84"/>
                    <a:pt x="235" y="149"/>
                    <a:pt x="186" y="246"/>
                  </a:cubicBezTo>
                  <a:cubicBezTo>
                    <a:pt x="137" y="343"/>
                    <a:pt x="113" y="466"/>
                    <a:pt x="113" y="613"/>
                  </a:cubicBezTo>
                  <a:cubicBezTo>
                    <a:pt x="113" y="765"/>
                    <a:pt x="137" y="890"/>
                    <a:pt x="186" y="989"/>
                  </a:cubicBezTo>
                  <a:cubicBezTo>
                    <a:pt x="235" y="1088"/>
                    <a:pt x="310" y="1154"/>
                    <a:pt x="410" y="1187"/>
                  </a:cubicBezTo>
                  <a:lnTo>
                    <a:pt x="395" y="1237"/>
                  </a:lnTo>
                  <a:cubicBezTo>
                    <a:pt x="267" y="1204"/>
                    <a:pt x="170" y="1132"/>
                    <a:pt x="102" y="1021"/>
                  </a:cubicBezTo>
                  <a:cubicBezTo>
                    <a:pt x="34" y="911"/>
                    <a:pt x="0" y="777"/>
                    <a:pt x="0" y="619"/>
                  </a:cubicBezTo>
                  <a:cubicBezTo>
                    <a:pt x="0" y="462"/>
                    <a:pt x="34" y="328"/>
                    <a:pt x="102" y="217"/>
                  </a:cubicBezTo>
                  <a:cubicBezTo>
                    <a:pt x="170" y="106"/>
                    <a:pt x="268" y="33"/>
                    <a:pt x="3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60" name="Freeform 154">
              <a:extLst>
                <a:ext uri="{FF2B5EF4-FFF2-40B4-BE49-F238E27FC236}">
                  <a16:creationId xmlns:a16="http://schemas.microsoft.com/office/drawing/2014/main" id="{6E19B6D8-11E1-2BC3-886C-7EA1DADB18AF}"/>
                </a:ext>
              </a:extLst>
            </p:cNvPr>
            <p:cNvSpPr>
              <a:spLocks/>
            </p:cNvSpPr>
            <p:nvPr/>
          </p:nvSpPr>
          <p:spPr bwMode="auto">
            <a:xfrm>
              <a:off x="4538663" y="5005388"/>
              <a:ext cx="146050" cy="173037"/>
            </a:xfrm>
            <a:custGeom>
              <a:avLst/>
              <a:gdLst>
                <a:gd name="T0" fmla="*/ 7 w 764"/>
                <a:gd name="T1" fmla="*/ 0 h 901"/>
                <a:gd name="T2" fmla="*/ 277 w 764"/>
                <a:gd name="T3" fmla="*/ 0 h 901"/>
                <a:gd name="T4" fmla="*/ 270 w 764"/>
                <a:gd name="T5" fmla="*/ 32 h 901"/>
                <a:gd name="T6" fmla="*/ 225 w 764"/>
                <a:gd name="T7" fmla="*/ 49 h 901"/>
                <a:gd name="T8" fmla="*/ 203 w 764"/>
                <a:gd name="T9" fmla="*/ 87 h 901"/>
                <a:gd name="T10" fmla="*/ 196 w 764"/>
                <a:gd name="T11" fmla="*/ 153 h 901"/>
                <a:gd name="T12" fmla="*/ 198 w 764"/>
                <a:gd name="T13" fmla="*/ 212 h 901"/>
                <a:gd name="T14" fmla="*/ 216 w 764"/>
                <a:gd name="T15" fmla="*/ 689 h 901"/>
                <a:gd name="T16" fmla="*/ 216 w 764"/>
                <a:gd name="T17" fmla="*/ 741 h 901"/>
                <a:gd name="T18" fmla="*/ 223 w 764"/>
                <a:gd name="T19" fmla="*/ 741 h 901"/>
                <a:gd name="T20" fmla="*/ 505 w 764"/>
                <a:gd name="T21" fmla="*/ 232 h 901"/>
                <a:gd name="T22" fmla="*/ 542 w 764"/>
                <a:gd name="T23" fmla="*/ 154 h 901"/>
                <a:gd name="T24" fmla="*/ 555 w 764"/>
                <a:gd name="T25" fmla="*/ 97 h 901"/>
                <a:gd name="T26" fmla="*/ 490 w 764"/>
                <a:gd name="T27" fmla="*/ 32 h 901"/>
                <a:gd name="T28" fmla="*/ 497 w 764"/>
                <a:gd name="T29" fmla="*/ 0 h 901"/>
                <a:gd name="T30" fmla="*/ 764 w 764"/>
                <a:gd name="T31" fmla="*/ 0 h 901"/>
                <a:gd name="T32" fmla="*/ 756 w 764"/>
                <a:gd name="T33" fmla="*/ 32 h 901"/>
                <a:gd name="T34" fmla="*/ 723 w 764"/>
                <a:gd name="T35" fmla="*/ 46 h 901"/>
                <a:gd name="T36" fmla="*/ 687 w 764"/>
                <a:gd name="T37" fmla="*/ 81 h 901"/>
                <a:gd name="T38" fmla="*/ 625 w 764"/>
                <a:gd name="T39" fmla="*/ 178 h 901"/>
                <a:gd name="T40" fmla="*/ 208 w 764"/>
                <a:gd name="T41" fmla="*/ 901 h 901"/>
                <a:gd name="T42" fmla="*/ 121 w 764"/>
                <a:gd name="T43" fmla="*/ 901 h 901"/>
                <a:gd name="T44" fmla="*/ 77 w 764"/>
                <a:gd name="T45" fmla="*/ 174 h 901"/>
                <a:gd name="T46" fmla="*/ 68 w 764"/>
                <a:gd name="T47" fmla="*/ 101 h 901"/>
                <a:gd name="T48" fmla="*/ 46 w 764"/>
                <a:gd name="T49" fmla="*/ 54 h 901"/>
                <a:gd name="T50" fmla="*/ 0 w 764"/>
                <a:gd name="T51" fmla="*/ 32 h 901"/>
                <a:gd name="T52" fmla="*/ 7 w 764"/>
                <a:gd name="T5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901">
                  <a:moveTo>
                    <a:pt x="7" y="0"/>
                  </a:moveTo>
                  <a:lnTo>
                    <a:pt x="277" y="0"/>
                  </a:lnTo>
                  <a:lnTo>
                    <a:pt x="270" y="32"/>
                  </a:lnTo>
                  <a:cubicBezTo>
                    <a:pt x="251" y="34"/>
                    <a:pt x="236" y="40"/>
                    <a:pt x="225" y="49"/>
                  </a:cubicBezTo>
                  <a:cubicBezTo>
                    <a:pt x="214" y="58"/>
                    <a:pt x="207" y="71"/>
                    <a:pt x="203" y="87"/>
                  </a:cubicBezTo>
                  <a:cubicBezTo>
                    <a:pt x="198" y="104"/>
                    <a:pt x="196" y="125"/>
                    <a:pt x="196" y="153"/>
                  </a:cubicBezTo>
                  <a:cubicBezTo>
                    <a:pt x="196" y="159"/>
                    <a:pt x="197" y="179"/>
                    <a:pt x="198" y="212"/>
                  </a:cubicBezTo>
                  <a:lnTo>
                    <a:pt x="216" y="689"/>
                  </a:lnTo>
                  <a:lnTo>
                    <a:pt x="216" y="741"/>
                  </a:lnTo>
                  <a:lnTo>
                    <a:pt x="223" y="741"/>
                  </a:lnTo>
                  <a:lnTo>
                    <a:pt x="505" y="232"/>
                  </a:lnTo>
                  <a:cubicBezTo>
                    <a:pt x="522" y="202"/>
                    <a:pt x="534" y="176"/>
                    <a:pt x="542" y="154"/>
                  </a:cubicBezTo>
                  <a:cubicBezTo>
                    <a:pt x="551" y="133"/>
                    <a:pt x="555" y="114"/>
                    <a:pt x="555" y="97"/>
                  </a:cubicBezTo>
                  <a:cubicBezTo>
                    <a:pt x="555" y="61"/>
                    <a:pt x="533" y="39"/>
                    <a:pt x="490" y="32"/>
                  </a:cubicBezTo>
                  <a:lnTo>
                    <a:pt x="497" y="0"/>
                  </a:lnTo>
                  <a:lnTo>
                    <a:pt x="764" y="0"/>
                  </a:lnTo>
                  <a:lnTo>
                    <a:pt x="756" y="32"/>
                  </a:lnTo>
                  <a:cubicBezTo>
                    <a:pt x="745" y="34"/>
                    <a:pt x="733" y="38"/>
                    <a:pt x="723" y="46"/>
                  </a:cubicBezTo>
                  <a:cubicBezTo>
                    <a:pt x="712" y="53"/>
                    <a:pt x="700" y="65"/>
                    <a:pt x="687" y="81"/>
                  </a:cubicBezTo>
                  <a:cubicBezTo>
                    <a:pt x="674" y="98"/>
                    <a:pt x="653" y="130"/>
                    <a:pt x="625" y="178"/>
                  </a:cubicBezTo>
                  <a:lnTo>
                    <a:pt x="208" y="901"/>
                  </a:lnTo>
                  <a:lnTo>
                    <a:pt x="121" y="901"/>
                  </a:lnTo>
                  <a:lnTo>
                    <a:pt x="77" y="174"/>
                  </a:lnTo>
                  <a:cubicBezTo>
                    <a:pt x="76" y="145"/>
                    <a:pt x="72" y="121"/>
                    <a:pt x="68" y="101"/>
                  </a:cubicBezTo>
                  <a:cubicBezTo>
                    <a:pt x="63" y="81"/>
                    <a:pt x="56" y="65"/>
                    <a:pt x="46" y="54"/>
                  </a:cubicBezTo>
                  <a:cubicBezTo>
                    <a:pt x="37" y="42"/>
                    <a:pt x="21" y="35"/>
                    <a:pt x="0" y="32"/>
                  </a:cubicBez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61" name="Freeform 155">
              <a:extLst>
                <a:ext uri="{FF2B5EF4-FFF2-40B4-BE49-F238E27FC236}">
                  <a16:creationId xmlns:a16="http://schemas.microsoft.com/office/drawing/2014/main" id="{D1CE30BC-72C4-0C08-6F70-330C7D400471}"/>
                </a:ext>
              </a:extLst>
            </p:cNvPr>
            <p:cNvSpPr>
              <a:spLocks noEditPoints="1"/>
            </p:cNvSpPr>
            <p:nvPr/>
          </p:nvSpPr>
          <p:spPr bwMode="auto">
            <a:xfrm>
              <a:off x="4660900" y="5102225"/>
              <a:ext cx="61913" cy="125412"/>
            </a:xfrm>
            <a:custGeom>
              <a:avLst/>
              <a:gdLst>
                <a:gd name="T0" fmla="*/ 92 w 332"/>
                <a:gd name="T1" fmla="*/ 547 h 658"/>
                <a:gd name="T2" fmla="*/ 187 w 332"/>
                <a:gd name="T3" fmla="*/ 547 h 658"/>
                <a:gd name="T4" fmla="*/ 187 w 332"/>
                <a:gd name="T5" fmla="*/ 658 h 658"/>
                <a:gd name="T6" fmla="*/ 92 w 332"/>
                <a:gd name="T7" fmla="*/ 658 h 658"/>
                <a:gd name="T8" fmla="*/ 92 w 332"/>
                <a:gd name="T9" fmla="*/ 547 h 658"/>
                <a:gd name="T10" fmla="*/ 166 w 332"/>
                <a:gd name="T11" fmla="*/ 0 h 658"/>
                <a:gd name="T12" fmla="*/ 261 w 332"/>
                <a:gd name="T13" fmla="*/ 17 h 658"/>
                <a:gd name="T14" fmla="*/ 315 w 332"/>
                <a:gd name="T15" fmla="*/ 63 h 658"/>
                <a:gd name="T16" fmla="*/ 332 w 332"/>
                <a:gd name="T17" fmla="*/ 132 h 658"/>
                <a:gd name="T18" fmla="*/ 329 w 332"/>
                <a:gd name="T19" fmla="*/ 167 h 658"/>
                <a:gd name="T20" fmla="*/ 318 w 332"/>
                <a:gd name="T21" fmla="*/ 200 h 658"/>
                <a:gd name="T22" fmla="*/ 300 w 332"/>
                <a:gd name="T23" fmla="*/ 232 h 658"/>
                <a:gd name="T24" fmla="*/ 275 w 332"/>
                <a:gd name="T25" fmla="*/ 265 h 658"/>
                <a:gd name="T26" fmla="*/ 228 w 332"/>
                <a:gd name="T27" fmla="*/ 321 h 658"/>
                <a:gd name="T28" fmla="*/ 191 w 332"/>
                <a:gd name="T29" fmla="*/ 369 h 658"/>
                <a:gd name="T30" fmla="*/ 175 w 332"/>
                <a:gd name="T31" fmla="*/ 403 h 658"/>
                <a:gd name="T32" fmla="*/ 170 w 332"/>
                <a:gd name="T33" fmla="*/ 447 h 658"/>
                <a:gd name="T34" fmla="*/ 170 w 332"/>
                <a:gd name="T35" fmla="*/ 459 h 658"/>
                <a:gd name="T36" fmla="*/ 106 w 332"/>
                <a:gd name="T37" fmla="*/ 459 h 658"/>
                <a:gd name="T38" fmla="*/ 106 w 332"/>
                <a:gd name="T39" fmla="*/ 443 h 658"/>
                <a:gd name="T40" fmla="*/ 109 w 332"/>
                <a:gd name="T41" fmla="*/ 412 h 658"/>
                <a:gd name="T42" fmla="*/ 117 w 332"/>
                <a:gd name="T43" fmla="*/ 386 h 658"/>
                <a:gd name="T44" fmla="*/ 136 w 332"/>
                <a:gd name="T45" fmla="*/ 354 h 658"/>
                <a:gd name="T46" fmla="*/ 172 w 332"/>
                <a:gd name="T47" fmla="*/ 306 h 658"/>
                <a:gd name="T48" fmla="*/ 211 w 332"/>
                <a:gd name="T49" fmla="*/ 249 h 658"/>
                <a:gd name="T50" fmla="*/ 230 w 332"/>
                <a:gd name="T51" fmla="*/ 204 h 658"/>
                <a:gd name="T52" fmla="*/ 236 w 332"/>
                <a:gd name="T53" fmla="*/ 151 h 658"/>
                <a:gd name="T54" fmla="*/ 226 w 332"/>
                <a:gd name="T55" fmla="*/ 89 h 658"/>
                <a:gd name="T56" fmla="*/ 198 w 332"/>
                <a:gd name="T57" fmla="*/ 50 h 658"/>
                <a:gd name="T58" fmla="*/ 156 w 332"/>
                <a:gd name="T59" fmla="*/ 38 h 658"/>
                <a:gd name="T60" fmla="*/ 96 w 332"/>
                <a:gd name="T61" fmla="*/ 60 h 658"/>
                <a:gd name="T62" fmla="*/ 64 w 332"/>
                <a:gd name="T63" fmla="*/ 127 h 658"/>
                <a:gd name="T64" fmla="*/ 0 w 332"/>
                <a:gd name="T65" fmla="*/ 127 h 658"/>
                <a:gd name="T66" fmla="*/ 0 w 332"/>
                <a:gd name="T67" fmla="*/ 49 h 658"/>
                <a:gd name="T68" fmla="*/ 92 w 332"/>
                <a:gd name="T69" fmla="*/ 10 h 658"/>
                <a:gd name="T70" fmla="*/ 166 w 332"/>
                <a:gd name="T7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658">
                  <a:moveTo>
                    <a:pt x="92" y="547"/>
                  </a:moveTo>
                  <a:lnTo>
                    <a:pt x="187" y="547"/>
                  </a:lnTo>
                  <a:lnTo>
                    <a:pt x="187" y="658"/>
                  </a:lnTo>
                  <a:lnTo>
                    <a:pt x="92" y="658"/>
                  </a:lnTo>
                  <a:lnTo>
                    <a:pt x="92" y="547"/>
                  </a:lnTo>
                  <a:close/>
                  <a:moveTo>
                    <a:pt x="166" y="0"/>
                  </a:moveTo>
                  <a:cubicBezTo>
                    <a:pt x="205" y="0"/>
                    <a:pt x="236" y="5"/>
                    <a:pt x="261" y="17"/>
                  </a:cubicBezTo>
                  <a:cubicBezTo>
                    <a:pt x="286" y="28"/>
                    <a:pt x="304" y="44"/>
                    <a:pt x="315" y="63"/>
                  </a:cubicBezTo>
                  <a:cubicBezTo>
                    <a:pt x="327" y="83"/>
                    <a:pt x="332" y="106"/>
                    <a:pt x="332" y="132"/>
                  </a:cubicBezTo>
                  <a:cubicBezTo>
                    <a:pt x="332" y="145"/>
                    <a:pt x="331" y="157"/>
                    <a:pt x="329" y="167"/>
                  </a:cubicBezTo>
                  <a:cubicBezTo>
                    <a:pt x="326" y="178"/>
                    <a:pt x="323" y="189"/>
                    <a:pt x="318" y="200"/>
                  </a:cubicBezTo>
                  <a:cubicBezTo>
                    <a:pt x="313" y="210"/>
                    <a:pt x="307" y="221"/>
                    <a:pt x="300" y="232"/>
                  </a:cubicBezTo>
                  <a:cubicBezTo>
                    <a:pt x="293" y="243"/>
                    <a:pt x="284" y="254"/>
                    <a:pt x="275" y="265"/>
                  </a:cubicBezTo>
                  <a:cubicBezTo>
                    <a:pt x="266" y="276"/>
                    <a:pt x="250" y="295"/>
                    <a:pt x="228" y="321"/>
                  </a:cubicBezTo>
                  <a:cubicBezTo>
                    <a:pt x="211" y="341"/>
                    <a:pt x="199" y="357"/>
                    <a:pt x="191" y="369"/>
                  </a:cubicBezTo>
                  <a:cubicBezTo>
                    <a:pt x="184" y="381"/>
                    <a:pt x="178" y="392"/>
                    <a:pt x="175" y="403"/>
                  </a:cubicBezTo>
                  <a:cubicBezTo>
                    <a:pt x="172" y="415"/>
                    <a:pt x="170" y="429"/>
                    <a:pt x="170" y="447"/>
                  </a:cubicBezTo>
                  <a:lnTo>
                    <a:pt x="170" y="459"/>
                  </a:lnTo>
                  <a:lnTo>
                    <a:pt x="106" y="459"/>
                  </a:lnTo>
                  <a:lnTo>
                    <a:pt x="106" y="443"/>
                  </a:lnTo>
                  <a:cubicBezTo>
                    <a:pt x="106" y="430"/>
                    <a:pt x="107" y="420"/>
                    <a:pt x="109" y="412"/>
                  </a:cubicBezTo>
                  <a:cubicBezTo>
                    <a:pt x="110" y="404"/>
                    <a:pt x="113" y="395"/>
                    <a:pt x="117" y="386"/>
                  </a:cubicBezTo>
                  <a:cubicBezTo>
                    <a:pt x="121" y="377"/>
                    <a:pt x="127" y="366"/>
                    <a:pt x="136" y="354"/>
                  </a:cubicBezTo>
                  <a:cubicBezTo>
                    <a:pt x="144" y="342"/>
                    <a:pt x="156" y="326"/>
                    <a:pt x="172" y="306"/>
                  </a:cubicBezTo>
                  <a:cubicBezTo>
                    <a:pt x="190" y="283"/>
                    <a:pt x="203" y="264"/>
                    <a:pt x="211" y="249"/>
                  </a:cubicBezTo>
                  <a:cubicBezTo>
                    <a:pt x="220" y="235"/>
                    <a:pt x="226" y="219"/>
                    <a:pt x="230" y="204"/>
                  </a:cubicBezTo>
                  <a:cubicBezTo>
                    <a:pt x="234" y="188"/>
                    <a:pt x="236" y="170"/>
                    <a:pt x="236" y="151"/>
                  </a:cubicBezTo>
                  <a:cubicBezTo>
                    <a:pt x="236" y="127"/>
                    <a:pt x="233" y="106"/>
                    <a:pt x="226" y="89"/>
                  </a:cubicBezTo>
                  <a:cubicBezTo>
                    <a:pt x="219" y="72"/>
                    <a:pt x="210" y="59"/>
                    <a:pt x="198" y="50"/>
                  </a:cubicBezTo>
                  <a:cubicBezTo>
                    <a:pt x="186" y="42"/>
                    <a:pt x="172" y="38"/>
                    <a:pt x="156" y="38"/>
                  </a:cubicBezTo>
                  <a:cubicBezTo>
                    <a:pt x="131" y="38"/>
                    <a:pt x="111" y="45"/>
                    <a:pt x="96" y="60"/>
                  </a:cubicBezTo>
                  <a:cubicBezTo>
                    <a:pt x="81" y="75"/>
                    <a:pt x="70" y="97"/>
                    <a:pt x="64" y="127"/>
                  </a:cubicBezTo>
                  <a:lnTo>
                    <a:pt x="0" y="127"/>
                  </a:lnTo>
                  <a:lnTo>
                    <a:pt x="0" y="49"/>
                  </a:lnTo>
                  <a:cubicBezTo>
                    <a:pt x="36" y="31"/>
                    <a:pt x="67" y="18"/>
                    <a:pt x="92" y="10"/>
                  </a:cubicBezTo>
                  <a:cubicBezTo>
                    <a:pt x="117" y="3"/>
                    <a:pt x="142" y="0"/>
                    <a:pt x="16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62" name="Freeform 156">
              <a:extLst>
                <a:ext uri="{FF2B5EF4-FFF2-40B4-BE49-F238E27FC236}">
                  <a16:creationId xmlns:a16="http://schemas.microsoft.com/office/drawing/2014/main" id="{8DD4C045-9696-4674-0820-7C25E4180343}"/>
                </a:ext>
              </a:extLst>
            </p:cNvPr>
            <p:cNvSpPr>
              <a:spLocks/>
            </p:cNvSpPr>
            <p:nvPr/>
          </p:nvSpPr>
          <p:spPr bwMode="auto">
            <a:xfrm>
              <a:off x="4743450" y="5146675"/>
              <a:ext cx="36513" cy="63500"/>
            </a:xfrm>
            <a:custGeom>
              <a:avLst/>
              <a:gdLst>
                <a:gd name="T0" fmla="*/ 72 w 195"/>
                <a:gd name="T1" fmla="*/ 0 h 332"/>
                <a:gd name="T2" fmla="*/ 186 w 195"/>
                <a:gd name="T3" fmla="*/ 0 h 332"/>
                <a:gd name="T4" fmla="*/ 195 w 195"/>
                <a:gd name="T5" fmla="*/ 90 h 332"/>
                <a:gd name="T6" fmla="*/ 180 w 195"/>
                <a:gd name="T7" fmla="*/ 174 h 332"/>
                <a:gd name="T8" fmla="*/ 130 w 195"/>
                <a:gd name="T9" fmla="*/ 249 h 332"/>
                <a:gd name="T10" fmla="*/ 36 w 195"/>
                <a:gd name="T11" fmla="*/ 332 h 332"/>
                <a:gd name="T12" fmla="*/ 0 w 195"/>
                <a:gd name="T13" fmla="*/ 292 h 332"/>
                <a:gd name="T14" fmla="*/ 49 w 195"/>
                <a:gd name="T15" fmla="*/ 235 h 332"/>
                <a:gd name="T16" fmla="*/ 70 w 195"/>
                <a:gd name="T17" fmla="*/ 178 h 332"/>
                <a:gd name="T18" fmla="*/ 77 w 195"/>
                <a:gd name="T19" fmla="*/ 98 h 332"/>
                <a:gd name="T20" fmla="*/ 72 w 195"/>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2">
                  <a:moveTo>
                    <a:pt x="72" y="0"/>
                  </a:moveTo>
                  <a:lnTo>
                    <a:pt x="186" y="0"/>
                  </a:lnTo>
                  <a:cubicBezTo>
                    <a:pt x="192" y="31"/>
                    <a:pt x="195" y="61"/>
                    <a:pt x="195" y="90"/>
                  </a:cubicBezTo>
                  <a:cubicBezTo>
                    <a:pt x="195" y="121"/>
                    <a:pt x="190" y="149"/>
                    <a:pt x="180" y="174"/>
                  </a:cubicBezTo>
                  <a:cubicBezTo>
                    <a:pt x="169" y="199"/>
                    <a:pt x="153" y="224"/>
                    <a:pt x="130" y="249"/>
                  </a:cubicBezTo>
                  <a:cubicBezTo>
                    <a:pt x="107" y="274"/>
                    <a:pt x="76" y="302"/>
                    <a:pt x="36" y="332"/>
                  </a:cubicBezTo>
                  <a:lnTo>
                    <a:pt x="0" y="292"/>
                  </a:lnTo>
                  <a:cubicBezTo>
                    <a:pt x="23" y="271"/>
                    <a:pt x="39" y="252"/>
                    <a:pt x="49" y="235"/>
                  </a:cubicBezTo>
                  <a:cubicBezTo>
                    <a:pt x="59" y="219"/>
                    <a:pt x="66" y="200"/>
                    <a:pt x="70" y="178"/>
                  </a:cubicBezTo>
                  <a:cubicBezTo>
                    <a:pt x="75" y="157"/>
                    <a:pt x="77" y="130"/>
                    <a:pt x="77" y="98"/>
                  </a:cubicBezTo>
                  <a:cubicBezTo>
                    <a:pt x="77" y="65"/>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63" name="Freeform 157">
              <a:extLst>
                <a:ext uri="{FF2B5EF4-FFF2-40B4-BE49-F238E27FC236}">
                  <a16:creationId xmlns:a16="http://schemas.microsoft.com/office/drawing/2014/main" id="{D62685E1-1519-B758-3B01-B3E9CAC05B05}"/>
                </a:ext>
              </a:extLst>
            </p:cNvPr>
            <p:cNvSpPr>
              <a:spLocks/>
            </p:cNvSpPr>
            <p:nvPr/>
          </p:nvSpPr>
          <p:spPr bwMode="auto">
            <a:xfrm>
              <a:off x="4830763" y="5005388"/>
              <a:ext cx="165100" cy="169862"/>
            </a:xfrm>
            <a:custGeom>
              <a:avLst/>
              <a:gdLst>
                <a:gd name="T0" fmla="*/ 197 w 866"/>
                <a:gd name="T1" fmla="*/ 0 h 891"/>
                <a:gd name="T2" fmla="*/ 461 w 866"/>
                <a:gd name="T3" fmla="*/ 0 h 891"/>
                <a:gd name="T4" fmla="*/ 453 w 866"/>
                <a:gd name="T5" fmla="*/ 32 h 891"/>
                <a:gd name="T6" fmla="*/ 409 w 866"/>
                <a:gd name="T7" fmla="*/ 51 h 891"/>
                <a:gd name="T8" fmla="*/ 392 w 866"/>
                <a:gd name="T9" fmla="*/ 94 h 891"/>
                <a:gd name="T10" fmla="*/ 414 w 866"/>
                <a:gd name="T11" fmla="*/ 199 h 891"/>
                <a:gd name="T12" fmla="*/ 468 w 866"/>
                <a:gd name="T13" fmla="*/ 357 h 891"/>
                <a:gd name="T14" fmla="*/ 588 w 866"/>
                <a:gd name="T15" fmla="*/ 204 h 891"/>
                <a:gd name="T16" fmla="*/ 632 w 866"/>
                <a:gd name="T17" fmla="*/ 147 h 891"/>
                <a:gd name="T18" fmla="*/ 655 w 866"/>
                <a:gd name="T19" fmla="*/ 107 h 891"/>
                <a:gd name="T20" fmla="*/ 662 w 866"/>
                <a:gd name="T21" fmla="*/ 77 h 891"/>
                <a:gd name="T22" fmla="*/ 651 w 866"/>
                <a:gd name="T23" fmla="*/ 47 h 891"/>
                <a:gd name="T24" fmla="*/ 615 w 866"/>
                <a:gd name="T25" fmla="*/ 32 h 891"/>
                <a:gd name="T26" fmla="*/ 622 w 866"/>
                <a:gd name="T27" fmla="*/ 0 h 891"/>
                <a:gd name="T28" fmla="*/ 866 w 866"/>
                <a:gd name="T29" fmla="*/ 0 h 891"/>
                <a:gd name="T30" fmla="*/ 859 w 866"/>
                <a:gd name="T31" fmla="*/ 32 h 891"/>
                <a:gd name="T32" fmla="*/ 822 w 866"/>
                <a:gd name="T33" fmla="*/ 51 h 891"/>
                <a:gd name="T34" fmla="*/ 781 w 866"/>
                <a:gd name="T35" fmla="*/ 90 h 891"/>
                <a:gd name="T36" fmla="*/ 692 w 866"/>
                <a:gd name="T37" fmla="*/ 193 h 891"/>
                <a:gd name="T38" fmla="*/ 498 w 866"/>
                <a:gd name="T39" fmla="*/ 426 h 891"/>
                <a:gd name="T40" fmla="*/ 593 w 866"/>
                <a:gd name="T41" fmla="*/ 690 h 891"/>
                <a:gd name="T42" fmla="*/ 628 w 866"/>
                <a:gd name="T43" fmla="*/ 782 h 891"/>
                <a:gd name="T44" fmla="*/ 652 w 866"/>
                <a:gd name="T45" fmla="*/ 829 h 891"/>
                <a:gd name="T46" fmla="*/ 670 w 866"/>
                <a:gd name="T47" fmla="*/ 846 h 891"/>
                <a:gd name="T48" fmla="*/ 701 w 866"/>
                <a:gd name="T49" fmla="*/ 859 h 891"/>
                <a:gd name="T50" fmla="*/ 694 w 866"/>
                <a:gd name="T51" fmla="*/ 891 h 891"/>
                <a:gd name="T52" fmla="*/ 431 w 866"/>
                <a:gd name="T53" fmla="*/ 891 h 891"/>
                <a:gd name="T54" fmla="*/ 437 w 866"/>
                <a:gd name="T55" fmla="*/ 859 h 891"/>
                <a:gd name="T56" fmla="*/ 483 w 866"/>
                <a:gd name="T57" fmla="*/ 838 h 891"/>
                <a:gd name="T58" fmla="*/ 499 w 866"/>
                <a:gd name="T59" fmla="*/ 797 h 891"/>
                <a:gd name="T60" fmla="*/ 483 w 866"/>
                <a:gd name="T61" fmla="*/ 711 h 891"/>
                <a:gd name="T62" fmla="*/ 416 w 866"/>
                <a:gd name="T63" fmla="*/ 512 h 891"/>
                <a:gd name="T64" fmla="*/ 267 w 866"/>
                <a:gd name="T65" fmla="*/ 698 h 891"/>
                <a:gd name="T66" fmla="*/ 219 w 866"/>
                <a:gd name="T67" fmla="*/ 766 h 891"/>
                <a:gd name="T68" fmla="*/ 204 w 866"/>
                <a:gd name="T69" fmla="*/ 812 h 891"/>
                <a:gd name="T70" fmla="*/ 216 w 866"/>
                <a:gd name="T71" fmla="*/ 847 h 891"/>
                <a:gd name="T72" fmla="*/ 250 w 866"/>
                <a:gd name="T73" fmla="*/ 859 h 891"/>
                <a:gd name="T74" fmla="*/ 243 w 866"/>
                <a:gd name="T75" fmla="*/ 891 h 891"/>
                <a:gd name="T76" fmla="*/ 0 w 866"/>
                <a:gd name="T77" fmla="*/ 891 h 891"/>
                <a:gd name="T78" fmla="*/ 7 w 866"/>
                <a:gd name="T79" fmla="*/ 859 h 891"/>
                <a:gd name="T80" fmla="*/ 43 w 866"/>
                <a:gd name="T81" fmla="*/ 840 h 891"/>
                <a:gd name="T82" fmla="*/ 86 w 866"/>
                <a:gd name="T83" fmla="*/ 798 h 891"/>
                <a:gd name="T84" fmla="*/ 179 w 866"/>
                <a:gd name="T85" fmla="*/ 690 h 891"/>
                <a:gd name="T86" fmla="*/ 386 w 866"/>
                <a:gd name="T87" fmla="*/ 444 h 891"/>
                <a:gd name="T88" fmla="*/ 289 w 866"/>
                <a:gd name="T89" fmla="*/ 176 h 891"/>
                <a:gd name="T90" fmla="*/ 251 w 866"/>
                <a:gd name="T91" fmla="*/ 83 h 891"/>
                <a:gd name="T92" fmla="*/ 224 w 866"/>
                <a:gd name="T93" fmla="*/ 47 h 891"/>
                <a:gd name="T94" fmla="*/ 190 w 866"/>
                <a:gd name="T95" fmla="*/ 32 h 891"/>
                <a:gd name="T96" fmla="*/ 197 w 866"/>
                <a:gd name="T9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1">
                  <a:moveTo>
                    <a:pt x="197" y="0"/>
                  </a:moveTo>
                  <a:lnTo>
                    <a:pt x="461" y="0"/>
                  </a:lnTo>
                  <a:lnTo>
                    <a:pt x="453" y="32"/>
                  </a:lnTo>
                  <a:cubicBezTo>
                    <a:pt x="435" y="35"/>
                    <a:pt x="420" y="42"/>
                    <a:pt x="409" y="51"/>
                  </a:cubicBezTo>
                  <a:cubicBezTo>
                    <a:pt x="398" y="61"/>
                    <a:pt x="392" y="75"/>
                    <a:pt x="392" y="94"/>
                  </a:cubicBezTo>
                  <a:cubicBezTo>
                    <a:pt x="392" y="122"/>
                    <a:pt x="399" y="157"/>
                    <a:pt x="414" y="199"/>
                  </a:cubicBezTo>
                  <a:lnTo>
                    <a:pt x="468" y="357"/>
                  </a:lnTo>
                  <a:lnTo>
                    <a:pt x="588" y="204"/>
                  </a:lnTo>
                  <a:cubicBezTo>
                    <a:pt x="607" y="181"/>
                    <a:pt x="622" y="162"/>
                    <a:pt x="632" y="147"/>
                  </a:cubicBezTo>
                  <a:cubicBezTo>
                    <a:pt x="643" y="132"/>
                    <a:pt x="650" y="118"/>
                    <a:pt x="655" y="107"/>
                  </a:cubicBezTo>
                  <a:cubicBezTo>
                    <a:pt x="659" y="95"/>
                    <a:pt x="662" y="85"/>
                    <a:pt x="662" y="77"/>
                  </a:cubicBezTo>
                  <a:cubicBezTo>
                    <a:pt x="662" y="65"/>
                    <a:pt x="658" y="55"/>
                    <a:pt x="651" y="47"/>
                  </a:cubicBezTo>
                  <a:cubicBezTo>
                    <a:pt x="644" y="38"/>
                    <a:pt x="632" y="33"/>
                    <a:pt x="615" y="32"/>
                  </a:cubicBezTo>
                  <a:lnTo>
                    <a:pt x="622" y="0"/>
                  </a:lnTo>
                  <a:lnTo>
                    <a:pt x="866" y="0"/>
                  </a:lnTo>
                  <a:lnTo>
                    <a:pt x="859" y="32"/>
                  </a:lnTo>
                  <a:cubicBezTo>
                    <a:pt x="845" y="36"/>
                    <a:pt x="833" y="42"/>
                    <a:pt x="822" y="51"/>
                  </a:cubicBezTo>
                  <a:cubicBezTo>
                    <a:pt x="810" y="60"/>
                    <a:pt x="796" y="73"/>
                    <a:pt x="781" y="90"/>
                  </a:cubicBezTo>
                  <a:cubicBezTo>
                    <a:pt x="765" y="108"/>
                    <a:pt x="735" y="142"/>
                    <a:pt x="692" y="193"/>
                  </a:cubicBezTo>
                  <a:lnTo>
                    <a:pt x="498" y="426"/>
                  </a:lnTo>
                  <a:lnTo>
                    <a:pt x="593" y="690"/>
                  </a:lnTo>
                  <a:cubicBezTo>
                    <a:pt x="607" y="730"/>
                    <a:pt x="619" y="761"/>
                    <a:pt x="628" y="782"/>
                  </a:cubicBezTo>
                  <a:cubicBezTo>
                    <a:pt x="637" y="803"/>
                    <a:pt x="645" y="819"/>
                    <a:pt x="652" y="829"/>
                  </a:cubicBezTo>
                  <a:cubicBezTo>
                    <a:pt x="658" y="836"/>
                    <a:pt x="664" y="842"/>
                    <a:pt x="670" y="846"/>
                  </a:cubicBezTo>
                  <a:cubicBezTo>
                    <a:pt x="676" y="850"/>
                    <a:pt x="686" y="854"/>
                    <a:pt x="701" y="859"/>
                  </a:cubicBezTo>
                  <a:lnTo>
                    <a:pt x="694" y="891"/>
                  </a:lnTo>
                  <a:lnTo>
                    <a:pt x="431" y="891"/>
                  </a:lnTo>
                  <a:lnTo>
                    <a:pt x="437" y="859"/>
                  </a:lnTo>
                  <a:cubicBezTo>
                    <a:pt x="457" y="856"/>
                    <a:pt x="472" y="849"/>
                    <a:pt x="483" y="838"/>
                  </a:cubicBezTo>
                  <a:cubicBezTo>
                    <a:pt x="494" y="827"/>
                    <a:pt x="499" y="814"/>
                    <a:pt x="499" y="797"/>
                  </a:cubicBezTo>
                  <a:cubicBezTo>
                    <a:pt x="499" y="771"/>
                    <a:pt x="494" y="743"/>
                    <a:pt x="483" y="711"/>
                  </a:cubicBezTo>
                  <a:lnTo>
                    <a:pt x="416" y="512"/>
                  </a:lnTo>
                  <a:lnTo>
                    <a:pt x="267" y="698"/>
                  </a:lnTo>
                  <a:cubicBezTo>
                    <a:pt x="245" y="726"/>
                    <a:pt x="229" y="749"/>
                    <a:pt x="219" y="766"/>
                  </a:cubicBezTo>
                  <a:cubicBezTo>
                    <a:pt x="209" y="784"/>
                    <a:pt x="204" y="799"/>
                    <a:pt x="204" y="812"/>
                  </a:cubicBezTo>
                  <a:cubicBezTo>
                    <a:pt x="204" y="829"/>
                    <a:pt x="208" y="840"/>
                    <a:pt x="216" y="847"/>
                  </a:cubicBezTo>
                  <a:cubicBezTo>
                    <a:pt x="224" y="853"/>
                    <a:pt x="235" y="857"/>
                    <a:pt x="250" y="859"/>
                  </a:cubicBezTo>
                  <a:lnTo>
                    <a:pt x="243" y="891"/>
                  </a:lnTo>
                  <a:lnTo>
                    <a:pt x="0" y="891"/>
                  </a:lnTo>
                  <a:lnTo>
                    <a:pt x="7" y="859"/>
                  </a:lnTo>
                  <a:cubicBezTo>
                    <a:pt x="20" y="854"/>
                    <a:pt x="32" y="848"/>
                    <a:pt x="43" y="840"/>
                  </a:cubicBezTo>
                  <a:cubicBezTo>
                    <a:pt x="55" y="831"/>
                    <a:pt x="69" y="817"/>
                    <a:pt x="86" y="798"/>
                  </a:cubicBezTo>
                  <a:cubicBezTo>
                    <a:pt x="104" y="778"/>
                    <a:pt x="135" y="742"/>
                    <a:pt x="179" y="690"/>
                  </a:cubicBezTo>
                  <a:lnTo>
                    <a:pt x="386" y="444"/>
                  </a:lnTo>
                  <a:lnTo>
                    <a:pt x="289" y="176"/>
                  </a:lnTo>
                  <a:cubicBezTo>
                    <a:pt x="273" y="131"/>
                    <a:pt x="260" y="100"/>
                    <a:pt x="251" y="83"/>
                  </a:cubicBezTo>
                  <a:cubicBezTo>
                    <a:pt x="242" y="66"/>
                    <a:pt x="233" y="53"/>
                    <a:pt x="224" y="47"/>
                  </a:cubicBezTo>
                  <a:cubicBezTo>
                    <a:pt x="215" y="40"/>
                    <a:pt x="204" y="35"/>
                    <a:pt x="190" y="32"/>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64" name="Freeform 158">
              <a:extLst>
                <a:ext uri="{FF2B5EF4-FFF2-40B4-BE49-F238E27FC236}">
                  <a16:creationId xmlns:a16="http://schemas.microsoft.com/office/drawing/2014/main" id="{CB588513-8AC6-D25B-6B93-60274DB6EBAA}"/>
                </a:ext>
              </a:extLst>
            </p:cNvPr>
            <p:cNvSpPr>
              <a:spLocks/>
            </p:cNvSpPr>
            <p:nvPr/>
          </p:nvSpPr>
          <p:spPr bwMode="auto">
            <a:xfrm>
              <a:off x="4997450" y="5110163"/>
              <a:ext cx="77788" cy="117475"/>
            </a:xfrm>
            <a:custGeom>
              <a:avLst/>
              <a:gdLst>
                <a:gd name="T0" fmla="*/ 234 w 404"/>
                <a:gd name="T1" fmla="*/ 0 h 614"/>
                <a:gd name="T2" fmla="*/ 263 w 404"/>
                <a:gd name="T3" fmla="*/ 0 h 614"/>
                <a:gd name="T4" fmla="*/ 262 w 404"/>
                <a:gd name="T5" fmla="*/ 47 h 614"/>
                <a:gd name="T6" fmla="*/ 261 w 404"/>
                <a:gd name="T7" fmla="*/ 87 h 614"/>
                <a:gd name="T8" fmla="*/ 261 w 404"/>
                <a:gd name="T9" fmla="*/ 126 h 614"/>
                <a:gd name="T10" fmla="*/ 261 w 404"/>
                <a:gd name="T11" fmla="*/ 488 h 614"/>
                <a:gd name="T12" fmla="*/ 262 w 404"/>
                <a:gd name="T13" fmla="*/ 513 h 614"/>
                <a:gd name="T14" fmla="*/ 265 w 404"/>
                <a:gd name="T15" fmla="*/ 531 h 614"/>
                <a:gd name="T16" fmla="*/ 271 w 404"/>
                <a:gd name="T17" fmla="*/ 544 h 614"/>
                <a:gd name="T18" fmla="*/ 279 w 404"/>
                <a:gd name="T19" fmla="*/ 553 h 614"/>
                <a:gd name="T20" fmla="*/ 294 w 404"/>
                <a:gd name="T21" fmla="*/ 562 h 614"/>
                <a:gd name="T22" fmla="*/ 319 w 404"/>
                <a:gd name="T23" fmla="*/ 567 h 614"/>
                <a:gd name="T24" fmla="*/ 354 w 404"/>
                <a:gd name="T25" fmla="*/ 571 h 614"/>
                <a:gd name="T26" fmla="*/ 404 w 404"/>
                <a:gd name="T27" fmla="*/ 572 h 614"/>
                <a:gd name="T28" fmla="*/ 404 w 404"/>
                <a:gd name="T29" fmla="*/ 614 h 614"/>
                <a:gd name="T30" fmla="*/ 26 w 404"/>
                <a:gd name="T31" fmla="*/ 614 h 614"/>
                <a:gd name="T32" fmla="*/ 26 w 404"/>
                <a:gd name="T33" fmla="*/ 572 h 614"/>
                <a:gd name="T34" fmla="*/ 74 w 404"/>
                <a:gd name="T35" fmla="*/ 570 h 614"/>
                <a:gd name="T36" fmla="*/ 107 w 404"/>
                <a:gd name="T37" fmla="*/ 567 h 614"/>
                <a:gd name="T38" fmla="*/ 129 w 404"/>
                <a:gd name="T39" fmla="*/ 562 h 614"/>
                <a:gd name="T40" fmla="*/ 144 w 404"/>
                <a:gd name="T41" fmla="*/ 555 h 614"/>
                <a:gd name="T42" fmla="*/ 155 w 404"/>
                <a:gd name="T43" fmla="*/ 546 h 614"/>
                <a:gd name="T44" fmla="*/ 163 w 404"/>
                <a:gd name="T45" fmla="*/ 534 h 614"/>
                <a:gd name="T46" fmla="*/ 167 w 404"/>
                <a:gd name="T47" fmla="*/ 515 h 614"/>
                <a:gd name="T48" fmla="*/ 169 w 404"/>
                <a:gd name="T49" fmla="*/ 488 h 614"/>
                <a:gd name="T50" fmla="*/ 169 w 404"/>
                <a:gd name="T51" fmla="*/ 146 h 614"/>
                <a:gd name="T52" fmla="*/ 162 w 404"/>
                <a:gd name="T53" fmla="*/ 120 h 614"/>
                <a:gd name="T54" fmla="*/ 141 w 404"/>
                <a:gd name="T55" fmla="*/ 112 h 614"/>
                <a:gd name="T56" fmla="*/ 98 w 404"/>
                <a:gd name="T57" fmla="*/ 128 h 614"/>
                <a:gd name="T58" fmla="*/ 22 w 404"/>
                <a:gd name="T59" fmla="*/ 173 h 614"/>
                <a:gd name="T60" fmla="*/ 11 w 404"/>
                <a:gd name="T61" fmla="*/ 151 h 614"/>
                <a:gd name="T62" fmla="*/ 0 w 404"/>
                <a:gd name="T63" fmla="*/ 128 h 614"/>
                <a:gd name="T64" fmla="*/ 117 w 404"/>
                <a:gd name="T65" fmla="*/ 64 h 614"/>
                <a:gd name="T66" fmla="*/ 234 w 404"/>
                <a:gd name="T6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614">
                  <a:moveTo>
                    <a:pt x="234" y="0"/>
                  </a:moveTo>
                  <a:lnTo>
                    <a:pt x="263" y="0"/>
                  </a:lnTo>
                  <a:cubicBezTo>
                    <a:pt x="263" y="17"/>
                    <a:pt x="262" y="33"/>
                    <a:pt x="262" y="47"/>
                  </a:cubicBezTo>
                  <a:cubicBezTo>
                    <a:pt x="262" y="61"/>
                    <a:pt x="262" y="74"/>
                    <a:pt x="261" y="87"/>
                  </a:cubicBezTo>
                  <a:cubicBezTo>
                    <a:pt x="261" y="100"/>
                    <a:pt x="261" y="113"/>
                    <a:pt x="261" y="126"/>
                  </a:cubicBezTo>
                  <a:lnTo>
                    <a:pt x="261" y="488"/>
                  </a:lnTo>
                  <a:cubicBezTo>
                    <a:pt x="261" y="498"/>
                    <a:pt x="261" y="506"/>
                    <a:pt x="262" y="513"/>
                  </a:cubicBezTo>
                  <a:cubicBezTo>
                    <a:pt x="263" y="520"/>
                    <a:pt x="264" y="527"/>
                    <a:pt x="265" y="531"/>
                  </a:cubicBezTo>
                  <a:cubicBezTo>
                    <a:pt x="267" y="536"/>
                    <a:pt x="268" y="541"/>
                    <a:pt x="271" y="544"/>
                  </a:cubicBezTo>
                  <a:cubicBezTo>
                    <a:pt x="273" y="548"/>
                    <a:pt x="276" y="551"/>
                    <a:pt x="279" y="553"/>
                  </a:cubicBezTo>
                  <a:cubicBezTo>
                    <a:pt x="283" y="557"/>
                    <a:pt x="288" y="560"/>
                    <a:pt x="294" y="562"/>
                  </a:cubicBezTo>
                  <a:cubicBezTo>
                    <a:pt x="301" y="564"/>
                    <a:pt x="309" y="566"/>
                    <a:pt x="319" y="567"/>
                  </a:cubicBezTo>
                  <a:cubicBezTo>
                    <a:pt x="329" y="569"/>
                    <a:pt x="340" y="570"/>
                    <a:pt x="354" y="571"/>
                  </a:cubicBezTo>
                  <a:cubicBezTo>
                    <a:pt x="368" y="571"/>
                    <a:pt x="385" y="572"/>
                    <a:pt x="404" y="572"/>
                  </a:cubicBezTo>
                  <a:lnTo>
                    <a:pt x="404" y="614"/>
                  </a:lnTo>
                  <a:lnTo>
                    <a:pt x="26" y="614"/>
                  </a:lnTo>
                  <a:lnTo>
                    <a:pt x="26" y="572"/>
                  </a:lnTo>
                  <a:cubicBezTo>
                    <a:pt x="45" y="572"/>
                    <a:pt x="61" y="571"/>
                    <a:pt x="74" y="570"/>
                  </a:cubicBezTo>
                  <a:cubicBezTo>
                    <a:pt x="87" y="569"/>
                    <a:pt x="98" y="568"/>
                    <a:pt x="107" y="567"/>
                  </a:cubicBezTo>
                  <a:cubicBezTo>
                    <a:pt x="116" y="565"/>
                    <a:pt x="124" y="564"/>
                    <a:pt x="129" y="562"/>
                  </a:cubicBezTo>
                  <a:cubicBezTo>
                    <a:pt x="135" y="560"/>
                    <a:pt x="140" y="558"/>
                    <a:pt x="144" y="555"/>
                  </a:cubicBezTo>
                  <a:cubicBezTo>
                    <a:pt x="148" y="553"/>
                    <a:pt x="152" y="550"/>
                    <a:pt x="155" y="546"/>
                  </a:cubicBezTo>
                  <a:cubicBezTo>
                    <a:pt x="158" y="543"/>
                    <a:pt x="161" y="539"/>
                    <a:pt x="163" y="534"/>
                  </a:cubicBezTo>
                  <a:cubicBezTo>
                    <a:pt x="165" y="528"/>
                    <a:pt x="166" y="522"/>
                    <a:pt x="167" y="515"/>
                  </a:cubicBezTo>
                  <a:cubicBezTo>
                    <a:pt x="169" y="508"/>
                    <a:pt x="169" y="499"/>
                    <a:pt x="169" y="488"/>
                  </a:cubicBezTo>
                  <a:lnTo>
                    <a:pt x="169" y="146"/>
                  </a:lnTo>
                  <a:cubicBezTo>
                    <a:pt x="169" y="134"/>
                    <a:pt x="167" y="125"/>
                    <a:pt x="162" y="120"/>
                  </a:cubicBezTo>
                  <a:cubicBezTo>
                    <a:pt x="157" y="115"/>
                    <a:pt x="150" y="112"/>
                    <a:pt x="141" y="112"/>
                  </a:cubicBezTo>
                  <a:cubicBezTo>
                    <a:pt x="132" y="112"/>
                    <a:pt x="117" y="117"/>
                    <a:pt x="98" y="128"/>
                  </a:cubicBezTo>
                  <a:cubicBezTo>
                    <a:pt x="78" y="138"/>
                    <a:pt x="53" y="153"/>
                    <a:pt x="22" y="173"/>
                  </a:cubicBezTo>
                  <a:cubicBezTo>
                    <a:pt x="18" y="166"/>
                    <a:pt x="14" y="158"/>
                    <a:pt x="11" y="151"/>
                  </a:cubicBezTo>
                  <a:cubicBezTo>
                    <a:pt x="7" y="144"/>
                    <a:pt x="4" y="136"/>
                    <a:pt x="0" y="128"/>
                  </a:cubicBezTo>
                  <a:cubicBezTo>
                    <a:pt x="39" y="107"/>
                    <a:pt x="78" y="85"/>
                    <a:pt x="117" y="64"/>
                  </a:cubicBezTo>
                  <a:cubicBezTo>
                    <a:pt x="156" y="42"/>
                    <a:pt x="195" y="21"/>
                    <a:pt x="23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65" name="Freeform 159">
              <a:extLst>
                <a:ext uri="{FF2B5EF4-FFF2-40B4-BE49-F238E27FC236}">
                  <a16:creationId xmlns:a16="http://schemas.microsoft.com/office/drawing/2014/main" id="{93EB7A3E-847F-5BBD-B59A-52135EF70FC2}"/>
                </a:ext>
              </a:extLst>
            </p:cNvPr>
            <p:cNvSpPr>
              <a:spLocks/>
            </p:cNvSpPr>
            <p:nvPr/>
          </p:nvSpPr>
          <p:spPr bwMode="auto">
            <a:xfrm>
              <a:off x="2509838" y="5399088"/>
              <a:ext cx="136525" cy="147637"/>
            </a:xfrm>
            <a:custGeom>
              <a:avLst/>
              <a:gdLst>
                <a:gd name="T0" fmla="*/ 40 w 86"/>
                <a:gd name="T1" fmla="*/ 0 h 93"/>
                <a:gd name="T2" fmla="*/ 52 w 86"/>
                <a:gd name="T3" fmla="*/ 0 h 93"/>
                <a:gd name="T4" fmla="*/ 86 w 86"/>
                <a:gd name="T5" fmla="*/ 93 h 93"/>
                <a:gd name="T6" fmla="*/ 72 w 86"/>
                <a:gd name="T7" fmla="*/ 93 h 93"/>
                <a:gd name="T8" fmla="*/ 45 w 86"/>
                <a:gd name="T9" fmla="*/ 15 h 93"/>
                <a:gd name="T10" fmla="*/ 12 w 86"/>
                <a:gd name="T11" fmla="*/ 93 h 93"/>
                <a:gd name="T12" fmla="*/ 0 w 86"/>
                <a:gd name="T13" fmla="*/ 93 h 93"/>
                <a:gd name="T14" fmla="*/ 40 w 86"/>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40" y="0"/>
                  </a:moveTo>
                  <a:lnTo>
                    <a:pt x="52" y="0"/>
                  </a:lnTo>
                  <a:lnTo>
                    <a:pt x="86" y="93"/>
                  </a:lnTo>
                  <a:lnTo>
                    <a:pt x="72" y="93"/>
                  </a:lnTo>
                  <a:lnTo>
                    <a:pt x="45" y="15"/>
                  </a:lnTo>
                  <a:lnTo>
                    <a:pt x="12" y="93"/>
                  </a:lnTo>
                  <a:lnTo>
                    <a:pt x="0" y="93"/>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66" name="Freeform 160">
              <a:extLst>
                <a:ext uri="{FF2B5EF4-FFF2-40B4-BE49-F238E27FC236}">
                  <a16:creationId xmlns:a16="http://schemas.microsoft.com/office/drawing/2014/main" id="{6E11CB90-8FA5-3AF3-45EC-5451612A3319}"/>
                </a:ext>
              </a:extLst>
            </p:cNvPr>
            <p:cNvSpPr>
              <a:spLocks noEditPoints="1"/>
            </p:cNvSpPr>
            <p:nvPr/>
          </p:nvSpPr>
          <p:spPr bwMode="auto">
            <a:xfrm>
              <a:off x="2709863" y="5368925"/>
              <a:ext cx="1473200" cy="179387"/>
            </a:xfrm>
            <a:custGeom>
              <a:avLst/>
              <a:gdLst>
                <a:gd name="T0" fmla="*/ 6503 w 7733"/>
                <a:gd name="T1" fmla="*/ 865 h 944"/>
                <a:gd name="T2" fmla="*/ 6750 w 7733"/>
                <a:gd name="T3" fmla="*/ 447 h 944"/>
                <a:gd name="T4" fmla="*/ 3763 w 7733"/>
                <a:gd name="T5" fmla="*/ 579 h 944"/>
                <a:gd name="T6" fmla="*/ 2111 w 7733"/>
                <a:gd name="T7" fmla="*/ 404 h 944"/>
                <a:gd name="T8" fmla="*/ 2249 w 7733"/>
                <a:gd name="T9" fmla="*/ 722 h 944"/>
                <a:gd name="T10" fmla="*/ 2232 w 7733"/>
                <a:gd name="T11" fmla="*/ 349 h 944"/>
                <a:gd name="T12" fmla="*/ 7390 w 7733"/>
                <a:gd name="T13" fmla="*/ 342 h 944"/>
                <a:gd name="T14" fmla="*/ 7556 w 7733"/>
                <a:gd name="T15" fmla="*/ 818 h 944"/>
                <a:gd name="T16" fmla="*/ 7635 w 7733"/>
                <a:gd name="T17" fmla="*/ 915 h 944"/>
                <a:gd name="T18" fmla="*/ 7517 w 7733"/>
                <a:gd name="T19" fmla="*/ 507 h 944"/>
                <a:gd name="T20" fmla="*/ 7275 w 7733"/>
                <a:gd name="T21" fmla="*/ 548 h 944"/>
                <a:gd name="T22" fmla="*/ 7166 w 7733"/>
                <a:gd name="T23" fmla="*/ 385 h 944"/>
                <a:gd name="T24" fmla="*/ 7187 w 7733"/>
                <a:gd name="T25" fmla="*/ 298 h 944"/>
                <a:gd name="T26" fmla="*/ 6804 w 7733"/>
                <a:gd name="T27" fmla="*/ 722 h 944"/>
                <a:gd name="T28" fmla="*/ 6966 w 7733"/>
                <a:gd name="T29" fmla="*/ 828 h 944"/>
                <a:gd name="T30" fmla="*/ 6694 w 7733"/>
                <a:gd name="T31" fmla="*/ 766 h 944"/>
                <a:gd name="T32" fmla="*/ 6471 w 7733"/>
                <a:gd name="T33" fmla="*/ 358 h 944"/>
                <a:gd name="T34" fmla="*/ 4359 w 7733"/>
                <a:gd name="T35" fmla="*/ 466 h 944"/>
                <a:gd name="T36" fmla="*/ 4572 w 7733"/>
                <a:gd name="T37" fmla="*/ 409 h 944"/>
                <a:gd name="T38" fmla="*/ 4327 w 7733"/>
                <a:gd name="T39" fmla="*/ 650 h 944"/>
                <a:gd name="T40" fmla="*/ 4253 w 7733"/>
                <a:gd name="T41" fmla="*/ 385 h 944"/>
                <a:gd name="T42" fmla="*/ 4275 w 7733"/>
                <a:gd name="T43" fmla="*/ 298 h 944"/>
                <a:gd name="T44" fmla="*/ 3586 w 7733"/>
                <a:gd name="T45" fmla="*/ 736 h 944"/>
                <a:gd name="T46" fmla="*/ 3824 w 7733"/>
                <a:gd name="T47" fmla="*/ 908 h 944"/>
                <a:gd name="T48" fmla="*/ 3697 w 7733"/>
                <a:gd name="T49" fmla="*/ 333 h 944"/>
                <a:gd name="T50" fmla="*/ 2476 w 7733"/>
                <a:gd name="T51" fmla="*/ 308 h 944"/>
                <a:gd name="T52" fmla="*/ 2505 w 7733"/>
                <a:gd name="T53" fmla="*/ 791 h 944"/>
                <a:gd name="T54" fmla="*/ 2279 w 7733"/>
                <a:gd name="T55" fmla="*/ 769 h 944"/>
                <a:gd name="T56" fmla="*/ 1926 w 7733"/>
                <a:gd name="T57" fmla="*/ 521 h 944"/>
                <a:gd name="T58" fmla="*/ 973 w 7733"/>
                <a:gd name="T59" fmla="*/ 472 h 944"/>
                <a:gd name="T60" fmla="*/ 1348 w 7733"/>
                <a:gd name="T61" fmla="*/ 446 h 944"/>
                <a:gd name="T62" fmla="*/ 1681 w 7733"/>
                <a:gd name="T63" fmla="*/ 547 h 944"/>
                <a:gd name="T64" fmla="*/ 1761 w 7733"/>
                <a:gd name="T65" fmla="*/ 791 h 944"/>
                <a:gd name="T66" fmla="*/ 1533 w 7733"/>
                <a:gd name="T67" fmla="*/ 711 h 944"/>
                <a:gd name="T68" fmla="*/ 1465 w 7733"/>
                <a:gd name="T69" fmla="*/ 395 h 944"/>
                <a:gd name="T70" fmla="*/ 1210 w 7733"/>
                <a:gd name="T71" fmla="*/ 601 h 944"/>
                <a:gd name="T72" fmla="*/ 1041 w 7733"/>
                <a:gd name="T73" fmla="*/ 461 h 944"/>
                <a:gd name="T74" fmla="*/ 886 w 7733"/>
                <a:gd name="T75" fmla="*/ 423 h 944"/>
                <a:gd name="T76" fmla="*/ 808 w 7733"/>
                <a:gd name="T77" fmla="*/ 326 h 944"/>
                <a:gd name="T78" fmla="*/ 5361 w 7733"/>
                <a:gd name="T79" fmla="*/ 177 h 944"/>
                <a:gd name="T80" fmla="*/ 5032 w 7733"/>
                <a:gd name="T81" fmla="*/ 783 h 944"/>
                <a:gd name="T82" fmla="*/ 5091 w 7733"/>
                <a:gd name="T83" fmla="*/ 933 h 944"/>
                <a:gd name="T84" fmla="*/ 4925 w 7733"/>
                <a:gd name="T85" fmla="*/ 738 h 944"/>
                <a:gd name="T86" fmla="*/ 4747 w 7733"/>
                <a:gd name="T87" fmla="*/ 262 h 944"/>
                <a:gd name="T88" fmla="*/ 578 w 7733"/>
                <a:gd name="T89" fmla="*/ 235 h 944"/>
                <a:gd name="T90" fmla="*/ 270 w 7733"/>
                <a:gd name="T91" fmla="*/ 257 h 944"/>
                <a:gd name="T92" fmla="*/ 519 w 7733"/>
                <a:gd name="T93" fmla="*/ 815 h 944"/>
                <a:gd name="T94" fmla="*/ 101 w 7733"/>
                <a:gd name="T95" fmla="*/ 730 h 944"/>
                <a:gd name="T96" fmla="*/ 386 w 7733"/>
                <a:gd name="T97" fmla="*/ 576 h 944"/>
                <a:gd name="T98" fmla="*/ 296 w 7733"/>
                <a:gd name="T99" fmla="*/ 64 h 944"/>
                <a:gd name="T100" fmla="*/ 5884 w 7733"/>
                <a:gd name="T101" fmla="*/ 335 h 944"/>
                <a:gd name="T102" fmla="*/ 6042 w 7733"/>
                <a:gd name="T103" fmla="*/ 818 h 944"/>
                <a:gd name="T104" fmla="*/ 6116 w 7733"/>
                <a:gd name="T105" fmla="*/ 918 h 944"/>
                <a:gd name="T106" fmla="*/ 6003 w 7733"/>
                <a:gd name="T107" fmla="*/ 507 h 944"/>
                <a:gd name="T108" fmla="*/ 5760 w 7733"/>
                <a:gd name="T109" fmla="*/ 551 h 944"/>
                <a:gd name="T110" fmla="*/ 5720 w 7733"/>
                <a:gd name="T111" fmla="*/ 52 h 944"/>
                <a:gd name="T112" fmla="*/ 3196 w 7733"/>
                <a:gd name="T113" fmla="*/ 722 h 944"/>
                <a:gd name="T114" fmla="*/ 3358 w 7733"/>
                <a:gd name="T115" fmla="*/ 828 h 944"/>
                <a:gd name="T116" fmla="*/ 3207 w 7733"/>
                <a:gd name="T117" fmla="*/ 184 h 944"/>
                <a:gd name="T118" fmla="*/ 3153 w 7733"/>
                <a:gd name="T119" fmla="*/ 6 h 944"/>
                <a:gd name="T120" fmla="*/ 2766 w 7733"/>
                <a:gd name="T121" fmla="*/ 856 h 944"/>
                <a:gd name="T122" fmla="*/ 2741 w 7733"/>
                <a:gd name="T123" fmla="*/ 943 h 944"/>
                <a:gd name="T124" fmla="*/ 2797 w 7733"/>
                <a:gd name="T125" fmla="*/ 9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33" h="944">
                  <a:moveTo>
                    <a:pt x="6656" y="349"/>
                  </a:moveTo>
                  <a:cubicBezTo>
                    <a:pt x="6611" y="349"/>
                    <a:pt x="6571" y="367"/>
                    <a:pt x="6535" y="404"/>
                  </a:cubicBezTo>
                  <a:cubicBezTo>
                    <a:pt x="6500" y="440"/>
                    <a:pt x="6472" y="488"/>
                    <a:pt x="6452" y="549"/>
                  </a:cubicBezTo>
                  <a:cubicBezTo>
                    <a:pt x="6432" y="609"/>
                    <a:pt x="6422" y="670"/>
                    <a:pt x="6422" y="730"/>
                  </a:cubicBezTo>
                  <a:cubicBezTo>
                    <a:pt x="6422" y="776"/>
                    <a:pt x="6428" y="809"/>
                    <a:pt x="6440" y="832"/>
                  </a:cubicBezTo>
                  <a:cubicBezTo>
                    <a:pt x="6453" y="854"/>
                    <a:pt x="6473" y="865"/>
                    <a:pt x="6503" y="865"/>
                  </a:cubicBezTo>
                  <a:cubicBezTo>
                    <a:pt x="6531" y="865"/>
                    <a:pt x="6559" y="853"/>
                    <a:pt x="6587" y="828"/>
                  </a:cubicBezTo>
                  <a:cubicBezTo>
                    <a:pt x="6615" y="803"/>
                    <a:pt x="6643" y="768"/>
                    <a:pt x="6673" y="722"/>
                  </a:cubicBezTo>
                  <a:cubicBezTo>
                    <a:pt x="6702" y="676"/>
                    <a:pt x="6723" y="623"/>
                    <a:pt x="6735" y="563"/>
                  </a:cubicBezTo>
                  <a:lnTo>
                    <a:pt x="6741" y="535"/>
                  </a:lnTo>
                  <a:cubicBezTo>
                    <a:pt x="6745" y="518"/>
                    <a:pt x="6747" y="502"/>
                    <a:pt x="6749" y="489"/>
                  </a:cubicBezTo>
                  <a:cubicBezTo>
                    <a:pt x="6750" y="476"/>
                    <a:pt x="6750" y="462"/>
                    <a:pt x="6750" y="447"/>
                  </a:cubicBezTo>
                  <a:cubicBezTo>
                    <a:pt x="6750" y="413"/>
                    <a:pt x="6743" y="389"/>
                    <a:pt x="6729" y="373"/>
                  </a:cubicBezTo>
                  <a:cubicBezTo>
                    <a:pt x="6715" y="357"/>
                    <a:pt x="6690" y="349"/>
                    <a:pt x="6656" y="349"/>
                  </a:cubicBezTo>
                  <a:close/>
                  <a:moveTo>
                    <a:pt x="3825" y="349"/>
                  </a:moveTo>
                  <a:cubicBezTo>
                    <a:pt x="3781" y="349"/>
                    <a:pt x="3739" y="372"/>
                    <a:pt x="3698" y="416"/>
                  </a:cubicBezTo>
                  <a:cubicBezTo>
                    <a:pt x="3658" y="460"/>
                    <a:pt x="3626" y="520"/>
                    <a:pt x="3605" y="596"/>
                  </a:cubicBezTo>
                  <a:cubicBezTo>
                    <a:pt x="3666" y="596"/>
                    <a:pt x="3719" y="590"/>
                    <a:pt x="3763" y="579"/>
                  </a:cubicBezTo>
                  <a:cubicBezTo>
                    <a:pt x="3806" y="569"/>
                    <a:pt x="3840" y="552"/>
                    <a:pt x="3864" y="529"/>
                  </a:cubicBezTo>
                  <a:cubicBezTo>
                    <a:pt x="3887" y="505"/>
                    <a:pt x="3899" y="474"/>
                    <a:pt x="3899" y="434"/>
                  </a:cubicBezTo>
                  <a:cubicBezTo>
                    <a:pt x="3899" y="408"/>
                    <a:pt x="3893" y="387"/>
                    <a:pt x="3880" y="372"/>
                  </a:cubicBezTo>
                  <a:cubicBezTo>
                    <a:pt x="3868" y="357"/>
                    <a:pt x="3850" y="349"/>
                    <a:pt x="3825" y="349"/>
                  </a:cubicBezTo>
                  <a:close/>
                  <a:moveTo>
                    <a:pt x="2232" y="349"/>
                  </a:moveTo>
                  <a:cubicBezTo>
                    <a:pt x="2187" y="349"/>
                    <a:pt x="2147" y="367"/>
                    <a:pt x="2111" y="404"/>
                  </a:cubicBezTo>
                  <a:cubicBezTo>
                    <a:pt x="2076" y="440"/>
                    <a:pt x="2048" y="488"/>
                    <a:pt x="2028" y="549"/>
                  </a:cubicBezTo>
                  <a:cubicBezTo>
                    <a:pt x="2008" y="609"/>
                    <a:pt x="1998" y="670"/>
                    <a:pt x="1998" y="730"/>
                  </a:cubicBezTo>
                  <a:cubicBezTo>
                    <a:pt x="1998" y="776"/>
                    <a:pt x="2004" y="809"/>
                    <a:pt x="2016" y="832"/>
                  </a:cubicBezTo>
                  <a:cubicBezTo>
                    <a:pt x="2029" y="854"/>
                    <a:pt x="2049" y="865"/>
                    <a:pt x="2079" y="865"/>
                  </a:cubicBezTo>
                  <a:cubicBezTo>
                    <a:pt x="2107" y="865"/>
                    <a:pt x="2135" y="853"/>
                    <a:pt x="2163" y="828"/>
                  </a:cubicBezTo>
                  <a:cubicBezTo>
                    <a:pt x="2191" y="803"/>
                    <a:pt x="2219" y="768"/>
                    <a:pt x="2249" y="722"/>
                  </a:cubicBezTo>
                  <a:cubicBezTo>
                    <a:pt x="2278" y="676"/>
                    <a:pt x="2299" y="623"/>
                    <a:pt x="2311" y="563"/>
                  </a:cubicBezTo>
                  <a:lnTo>
                    <a:pt x="2317" y="535"/>
                  </a:lnTo>
                  <a:cubicBezTo>
                    <a:pt x="2321" y="518"/>
                    <a:pt x="2323" y="502"/>
                    <a:pt x="2325" y="489"/>
                  </a:cubicBezTo>
                  <a:cubicBezTo>
                    <a:pt x="2326" y="476"/>
                    <a:pt x="2326" y="462"/>
                    <a:pt x="2326" y="447"/>
                  </a:cubicBezTo>
                  <a:cubicBezTo>
                    <a:pt x="2326" y="413"/>
                    <a:pt x="2319" y="389"/>
                    <a:pt x="2305" y="373"/>
                  </a:cubicBezTo>
                  <a:cubicBezTo>
                    <a:pt x="2291" y="357"/>
                    <a:pt x="2266" y="349"/>
                    <a:pt x="2232" y="349"/>
                  </a:cubicBezTo>
                  <a:close/>
                  <a:moveTo>
                    <a:pt x="7187" y="298"/>
                  </a:moveTo>
                  <a:cubicBezTo>
                    <a:pt x="7215" y="298"/>
                    <a:pt x="7236" y="307"/>
                    <a:pt x="7252" y="325"/>
                  </a:cubicBezTo>
                  <a:cubicBezTo>
                    <a:pt x="7268" y="343"/>
                    <a:pt x="7276" y="367"/>
                    <a:pt x="7276" y="396"/>
                  </a:cubicBezTo>
                  <a:cubicBezTo>
                    <a:pt x="7276" y="419"/>
                    <a:pt x="7271" y="444"/>
                    <a:pt x="7260" y="473"/>
                  </a:cubicBezTo>
                  <a:lnTo>
                    <a:pt x="7268" y="475"/>
                  </a:lnTo>
                  <a:cubicBezTo>
                    <a:pt x="7311" y="415"/>
                    <a:pt x="7351" y="371"/>
                    <a:pt x="7390" y="342"/>
                  </a:cubicBezTo>
                  <a:cubicBezTo>
                    <a:pt x="7428" y="313"/>
                    <a:pt x="7468" y="299"/>
                    <a:pt x="7509" y="299"/>
                  </a:cubicBezTo>
                  <a:cubicBezTo>
                    <a:pt x="7549" y="299"/>
                    <a:pt x="7580" y="310"/>
                    <a:pt x="7602" y="333"/>
                  </a:cubicBezTo>
                  <a:cubicBezTo>
                    <a:pt x="7624" y="357"/>
                    <a:pt x="7635" y="389"/>
                    <a:pt x="7635" y="430"/>
                  </a:cubicBezTo>
                  <a:cubicBezTo>
                    <a:pt x="7635" y="458"/>
                    <a:pt x="7628" y="497"/>
                    <a:pt x="7616" y="547"/>
                  </a:cubicBezTo>
                  <a:lnTo>
                    <a:pt x="7573" y="718"/>
                  </a:lnTo>
                  <a:cubicBezTo>
                    <a:pt x="7562" y="765"/>
                    <a:pt x="7556" y="799"/>
                    <a:pt x="7556" y="818"/>
                  </a:cubicBezTo>
                  <a:cubicBezTo>
                    <a:pt x="7556" y="836"/>
                    <a:pt x="7559" y="848"/>
                    <a:pt x="7564" y="856"/>
                  </a:cubicBezTo>
                  <a:cubicBezTo>
                    <a:pt x="7570" y="864"/>
                    <a:pt x="7579" y="868"/>
                    <a:pt x="7591" y="868"/>
                  </a:cubicBezTo>
                  <a:cubicBezTo>
                    <a:pt x="7604" y="868"/>
                    <a:pt x="7618" y="863"/>
                    <a:pt x="7633" y="852"/>
                  </a:cubicBezTo>
                  <a:cubicBezTo>
                    <a:pt x="7648" y="841"/>
                    <a:pt x="7668" y="821"/>
                    <a:pt x="7695" y="791"/>
                  </a:cubicBezTo>
                  <a:lnTo>
                    <a:pt x="7733" y="828"/>
                  </a:lnTo>
                  <a:cubicBezTo>
                    <a:pt x="7695" y="868"/>
                    <a:pt x="7663" y="897"/>
                    <a:pt x="7635" y="915"/>
                  </a:cubicBezTo>
                  <a:cubicBezTo>
                    <a:pt x="7607" y="934"/>
                    <a:pt x="7575" y="943"/>
                    <a:pt x="7539" y="943"/>
                  </a:cubicBezTo>
                  <a:cubicBezTo>
                    <a:pt x="7511" y="943"/>
                    <a:pt x="7489" y="933"/>
                    <a:pt x="7472" y="913"/>
                  </a:cubicBezTo>
                  <a:cubicBezTo>
                    <a:pt x="7455" y="893"/>
                    <a:pt x="7446" y="867"/>
                    <a:pt x="7446" y="835"/>
                  </a:cubicBezTo>
                  <a:cubicBezTo>
                    <a:pt x="7446" y="807"/>
                    <a:pt x="7453" y="766"/>
                    <a:pt x="7468" y="711"/>
                  </a:cubicBezTo>
                  <a:lnTo>
                    <a:pt x="7496" y="598"/>
                  </a:lnTo>
                  <a:cubicBezTo>
                    <a:pt x="7507" y="557"/>
                    <a:pt x="7514" y="527"/>
                    <a:pt x="7517" y="507"/>
                  </a:cubicBezTo>
                  <a:cubicBezTo>
                    <a:pt x="7520" y="488"/>
                    <a:pt x="7522" y="472"/>
                    <a:pt x="7522" y="460"/>
                  </a:cubicBezTo>
                  <a:cubicBezTo>
                    <a:pt x="7522" y="430"/>
                    <a:pt x="7517" y="408"/>
                    <a:pt x="7507" y="395"/>
                  </a:cubicBezTo>
                  <a:cubicBezTo>
                    <a:pt x="7497" y="382"/>
                    <a:pt x="7481" y="375"/>
                    <a:pt x="7458" y="375"/>
                  </a:cubicBezTo>
                  <a:cubicBezTo>
                    <a:pt x="7440" y="375"/>
                    <a:pt x="7420" y="382"/>
                    <a:pt x="7399" y="397"/>
                  </a:cubicBezTo>
                  <a:cubicBezTo>
                    <a:pt x="7378" y="411"/>
                    <a:pt x="7355" y="433"/>
                    <a:pt x="7332" y="463"/>
                  </a:cubicBezTo>
                  <a:cubicBezTo>
                    <a:pt x="7308" y="492"/>
                    <a:pt x="7289" y="520"/>
                    <a:pt x="7275" y="548"/>
                  </a:cubicBezTo>
                  <a:cubicBezTo>
                    <a:pt x="7260" y="576"/>
                    <a:pt x="7249" y="610"/>
                    <a:pt x="7239" y="650"/>
                  </a:cubicBezTo>
                  <a:lnTo>
                    <a:pt x="7177" y="933"/>
                  </a:lnTo>
                  <a:lnTo>
                    <a:pt x="7065" y="933"/>
                  </a:lnTo>
                  <a:lnTo>
                    <a:pt x="7160" y="519"/>
                  </a:lnTo>
                  <a:cubicBezTo>
                    <a:pt x="7169" y="477"/>
                    <a:pt x="7174" y="445"/>
                    <a:pt x="7174" y="423"/>
                  </a:cubicBezTo>
                  <a:cubicBezTo>
                    <a:pt x="7174" y="405"/>
                    <a:pt x="7171" y="392"/>
                    <a:pt x="7166" y="385"/>
                  </a:cubicBezTo>
                  <a:cubicBezTo>
                    <a:pt x="7160" y="377"/>
                    <a:pt x="7151" y="373"/>
                    <a:pt x="7139" y="373"/>
                  </a:cubicBezTo>
                  <a:cubicBezTo>
                    <a:pt x="7125" y="373"/>
                    <a:pt x="7111" y="378"/>
                    <a:pt x="7096" y="390"/>
                  </a:cubicBezTo>
                  <a:cubicBezTo>
                    <a:pt x="7081" y="401"/>
                    <a:pt x="7061" y="421"/>
                    <a:pt x="7035" y="450"/>
                  </a:cubicBezTo>
                  <a:lnTo>
                    <a:pt x="6997" y="413"/>
                  </a:lnTo>
                  <a:cubicBezTo>
                    <a:pt x="7037" y="372"/>
                    <a:pt x="7071" y="342"/>
                    <a:pt x="7097" y="324"/>
                  </a:cubicBezTo>
                  <a:cubicBezTo>
                    <a:pt x="7124" y="307"/>
                    <a:pt x="7154" y="298"/>
                    <a:pt x="7187" y="298"/>
                  </a:cubicBezTo>
                  <a:close/>
                  <a:moveTo>
                    <a:pt x="6643" y="298"/>
                  </a:moveTo>
                  <a:cubicBezTo>
                    <a:pt x="6671" y="298"/>
                    <a:pt x="6698" y="301"/>
                    <a:pt x="6722" y="307"/>
                  </a:cubicBezTo>
                  <a:cubicBezTo>
                    <a:pt x="6747" y="314"/>
                    <a:pt x="6772" y="325"/>
                    <a:pt x="6798" y="341"/>
                  </a:cubicBezTo>
                  <a:lnTo>
                    <a:pt x="6858" y="298"/>
                  </a:lnTo>
                  <a:lnTo>
                    <a:pt x="6900" y="308"/>
                  </a:lnTo>
                  <a:lnTo>
                    <a:pt x="6804" y="722"/>
                  </a:lnTo>
                  <a:cubicBezTo>
                    <a:pt x="6794" y="763"/>
                    <a:pt x="6790" y="795"/>
                    <a:pt x="6790" y="818"/>
                  </a:cubicBezTo>
                  <a:cubicBezTo>
                    <a:pt x="6790" y="836"/>
                    <a:pt x="6792" y="848"/>
                    <a:pt x="6798" y="856"/>
                  </a:cubicBezTo>
                  <a:cubicBezTo>
                    <a:pt x="6804" y="864"/>
                    <a:pt x="6813" y="868"/>
                    <a:pt x="6825" y="868"/>
                  </a:cubicBezTo>
                  <a:cubicBezTo>
                    <a:pt x="6838" y="868"/>
                    <a:pt x="6852" y="863"/>
                    <a:pt x="6867" y="852"/>
                  </a:cubicBezTo>
                  <a:cubicBezTo>
                    <a:pt x="6881" y="841"/>
                    <a:pt x="6902" y="821"/>
                    <a:pt x="6929" y="791"/>
                  </a:cubicBezTo>
                  <a:lnTo>
                    <a:pt x="6966" y="828"/>
                  </a:lnTo>
                  <a:cubicBezTo>
                    <a:pt x="6927" y="869"/>
                    <a:pt x="6894" y="899"/>
                    <a:pt x="6866" y="917"/>
                  </a:cubicBezTo>
                  <a:cubicBezTo>
                    <a:pt x="6839" y="934"/>
                    <a:pt x="6809" y="943"/>
                    <a:pt x="6777" y="943"/>
                  </a:cubicBezTo>
                  <a:cubicBezTo>
                    <a:pt x="6750" y="943"/>
                    <a:pt x="6728" y="934"/>
                    <a:pt x="6712" y="916"/>
                  </a:cubicBezTo>
                  <a:cubicBezTo>
                    <a:pt x="6696" y="898"/>
                    <a:pt x="6688" y="875"/>
                    <a:pt x="6688" y="845"/>
                  </a:cubicBezTo>
                  <a:cubicBezTo>
                    <a:pt x="6688" y="821"/>
                    <a:pt x="6693" y="796"/>
                    <a:pt x="6703" y="769"/>
                  </a:cubicBezTo>
                  <a:lnTo>
                    <a:pt x="6694" y="766"/>
                  </a:lnTo>
                  <a:cubicBezTo>
                    <a:pt x="6653" y="827"/>
                    <a:pt x="6613" y="872"/>
                    <a:pt x="6576" y="900"/>
                  </a:cubicBezTo>
                  <a:cubicBezTo>
                    <a:pt x="6538" y="928"/>
                    <a:pt x="6499" y="942"/>
                    <a:pt x="6457" y="942"/>
                  </a:cubicBezTo>
                  <a:cubicBezTo>
                    <a:pt x="6409" y="942"/>
                    <a:pt x="6372" y="924"/>
                    <a:pt x="6346" y="888"/>
                  </a:cubicBezTo>
                  <a:cubicBezTo>
                    <a:pt x="6319" y="852"/>
                    <a:pt x="6306" y="802"/>
                    <a:pt x="6306" y="736"/>
                  </a:cubicBezTo>
                  <a:cubicBezTo>
                    <a:pt x="6306" y="661"/>
                    <a:pt x="6321" y="590"/>
                    <a:pt x="6350" y="521"/>
                  </a:cubicBezTo>
                  <a:cubicBezTo>
                    <a:pt x="6380" y="452"/>
                    <a:pt x="6420" y="397"/>
                    <a:pt x="6471" y="358"/>
                  </a:cubicBezTo>
                  <a:cubicBezTo>
                    <a:pt x="6523" y="318"/>
                    <a:pt x="6580" y="298"/>
                    <a:pt x="6643" y="298"/>
                  </a:cubicBezTo>
                  <a:close/>
                  <a:moveTo>
                    <a:pt x="4275" y="298"/>
                  </a:moveTo>
                  <a:cubicBezTo>
                    <a:pt x="4302" y="298"/>
                    <a:pt x="4324" y="307"/>
                    <a:pt x="4339" y="325"/>
                  </a:cubicBezTo>
                  <a:cubicBezTo>
                    <a:pt x="4355" y="343"/>
                    <a:pt x="4363" y="367"/>
                    <a:pt x="4363" y="396"/>
                  </a:cubicBezTo>
                  <a:cubicBezTo>
                    <a:pt x="4363" y="418"/>
                    <a:pt x="4359" y="440"/>
                    <a:pt x="4351" y="463"/>
                  </a:cubicBezTo>
                  <a:lnTo>
                    <a:pt x="4359" y="466"/>
                  </a:lnTo>
                  <a:cubicBezTo>
                    <a:pt x="4402" y="408"/>
                    <a:pt x="4443" y="366"/>
                    <a:pt x="4482" y="339"/>
                  </a:cubicBezTo>
                  <a:cubicBezTo>
                    <a:pt x="4522" y="312"/>
                    <a:pt x="4562" y="299"/>
                    <a:pt x="4602" y="299"/>
                  </a:cubicBezTo>
                  <a:cubicBezTo>
                    <a:pt x="4634" y="299"/>
                    <a:pt x="4660" y="301"/>
                    <a:pt x="4682" y="306"/>
                  </a:cubicBezTo>
                  <a:lnTo>
                    <a:pt x="4650" y="452"/>
                  </a:lnTo>
                  <a:lnTo>
                    <a:pt x="4583" y="452"/>
                  </a:lnTo>
                  <a:cubicBezTo>
                    <a:pt x="4581" y="434"/>
                    <a:pt x="4577" y="419"/>
                    <a:pt x="4572" y="409"/>
                  </a:cubicBezTo>
                  <a:cubicBezTo>
                    <a:pt x="4567" y="399"/>
                    <a:pt x="4562" y="392"/>
                    <a:pt x="4555" y="389"/>
                  </a:cubicBezTo>
                  <a:cubicBezTo>
                    <a:pt x="4549" y="385"/>
                    <a:pt x="4540" y="383"/>
                    <a:pt x="4530" y="383"/>
                  </a:cubicBezTo>
                  <a:cubicBezTo>
                    <a:pt x="4515" y="383"/>
                    <a:pt x="4498" y="389"/>
                    <a:pt x="4479" y="403"/>
                  </a:cubicBezTo>
                  <a:cubicBezTo>
                    <a:pt x="4461" y="416"/>
                    <a:pt x="4440" y="438"/>
                    <a:pt x="4417" y="466"/>
                  </a:cubicBezTo>
                  <a:cubicBezTo>
                    <a:pt x="4394" y="495"/>
                    <a:pt x="4375" y="523"/>
                    <a:pt x="4362" y="549"/>
                  </a:cubicBezTo>
                  <a:cubicBezTo>
                    <a:pt x="4348" y="576"/>
                    <a:pt x="4337" y="609"/>
                    <a:pt x="4327" y="650"/>
                  </a:cubicBezTo>
                  <a:lnTo>
                    <a:pt x="4265" y="933"/>
                  </a:lnTo>
                  <a:lnTo>
                    <a:pt x="4153" y="933"/>
                  </a:lnTo>
                  <a:lnTo>
                    <a:pt x="4247" y="519"/>
                  </a:lnTo>
                  <a:cubicBezTo>
                    <a:pt x="4253" y="493"/>
                    <a:pt x="4257" y="473"/>
                    <a:pt x="4259" y="458"/>
                  </a:cubicBezTo>
                  <a:cubicBezTo>
                    <a:pt x="4261" y="444"/>
                    <a:pt x="4262" y="432"/>
                    <a:pt x="4262" y="423"/>
                  </a:cubicBezTo>
                  <a:cubicBezTo>
                    <a:pt x="4262" y="405"/>
                    <a:pt x="4259" y="392"/>
                    <a:pt x="4253" y="385"/>
                  </a:cubicBezTo>
                  <a:cubicBezTo>
                    <a:pt x="4247" y="377"/>
                    <a:pt x="4238" y="373"/>
                    <a:pt x="4226" y="373"/>
                  </a:cubicBezTo>
                  <a:cubicBezTo>
                    <a:pt x="4213" y="373"/>
                    <a:pt x="4199" y="378"/>
                    <a:pt x="4184" y="390"/>
                  </a:cubicBezTo>
                  <a:cubicBezTo>
                    <a:pt x="4169" y="401"/>
                    <a:pt x="4148" y="421"/>
                    <a:pt x="4122" y="450"/>
                  </a:cubicBezTo>
                  <a:lnTo>
                    <a:pt x="4085" y="413"/>
                  </a:lnTo>
                  <a:cubicBezTo>
                    <a:pt x="4125" y="372"/>
                    <a:pt x="4158" y="342"/>
                    <a:pt x="4185" y="324"/>
                  </a:cubicBezTo>
                  <a:cubicBezTo>
                    <a:pt x="4212" y="307"/>
                    <a:pt x="4242" y="298"/>
                    <a:pt x="4275" y="298"/>
                  </a:cubicBezTo>
                  <a:close/>
                  <a:moveTo>
                    <a:pt x="3849" y="298"/>
                  </a:moveTo>
                  <a:cubicBezTo>
                    <a:pt x="3901" y="298"/>
                    <a:pt x="3941" y="309"/>
                    <a:pt x="3967" y="330"/>
                  </a:cubicBezTo>
                  <a:cubicBezTo>
                    <a:pt x="3993" y="351"/>
                    <a:pt x="4007" y="384"/>
                    <a:pt x="4007" y="430"/>
                  </a:cubicBezTo>
                  <a:cubicBezTo>
                    <a:pt x="4007" y="504"/>
                    <a:pt x="3972" y="559"/>
                    <a:pt x="3902" y="596"/>
                  </a:cubicBezTo>
                  <a:cubicBezTo>
                    <a:pt x="3833" y="633"/>
                    <a:pt x="3730" y="651"/>
                    <a:pt x="3594" y="651"/>
                  </a:cubicBezTo>
                  <a:cubicBezTo>
                    <a:pt x="3588" y="678"/>
                    <a:pt x="3586" y="706"/>
                    <a:pt x="3586" y="736"/>
                  </a:cubicBezTo>
                  <a:cubicBezTo>
                    <a:pt x="3586" y="782"/>
                    <a:pt x="3595" y="815"/>
                    <a:pt x="3613" y="836"/>
                  </a:cubicBezTo>
                  <a:cubicBezTo>
                    <a:pt x="3630" y="856"/>
                    <a:pt x="3660" y="867"/>
                    <a:pt x="3700" y="867"/>
                  </a:cubicBezTo>
                  <a:cubicBezTo>
                    <a:pt x="3740" y="867"/>
                    <a:pt x="3776" y="858"/>
                    <a:pt x="3809" y="841"/>
                  </a:cubicBezTo>
                  <a:cubicBezTo>
                    <a:pt x="3841" y="823"/>
                    <a:pt x="3875" y="797"/>
                    <a:pt x="3911" y="760"/>
                  </a:cubicBezTo>
                  <a:lnTo>
                    <a:pt x="3952" y="803"/>
                  </a:lnTo>
                  <a:cubicBezTo>
                    <a:pt x="3910" y="849"/>
                    <a:pt x="3867" y="884"/>
                    <a:pt x="3824" y="908"/>
                  </a:cubicBezTo>
                  <a:cubicBezTo>
                    <a:pt x="3780" y="931"/>
                    <a:pt x="3730" y="943"/>
                    <a:pt x="3673" y="943"/>
                  </a:cubicBezTo>
                  <a:cubicBezTo>
                    <a:pt x="3609" y="943"/>
                    <a:pt x="3561" y="924"/>
                    <a:pt x="3526" y="885"/>
                  </a:cubicBezTo>
                  <a:cubicBezTo>
                    <a:pt x="3492" y="847"/>
                    <a:pt x="3474" y="793"/>
                    <a:pt x="3474" y="725"/>
                  </a:cubicBezTo>
                  <a:cubicBezTo>
                    <a:pt x="3474" y="678"/>
                    <a:pt x="3483" y="628"/>
                    <a:pt x="3499" y="575"/>
                  </a:cubicBezTo>
                  <a:cubicBezTo>
                    <a:pt x="3516" y="522"/>
                    <a:pt x="3541" y="474"/>
                    <a:pt x="3575" y="431"/>
                  </a:cubicBezTo>
                  <a:cubicBezTo>
                    <a:pt x="3609" y="389"/>
                    <a:pt x="3650" y="356"/>
                    <a:pt x="3697" y="333"/>
                  </a:cubicBezTo>
                  <a:cubicBezTo>
                    <a:pt x="3745" y="310"/>
                    <a:pt x="3795" y="298"/>
                    <a:pt x="3849" y="298"/>
                  </a:cubicBezTo>
                  <a:close/>
                  <a:moveTo>
                    <a:pt x="2219" y="298"/>
                  </a:moveTo>
                  <a:cubicBezTo>
                    <a:pt x="2247" y="298"/>
                    <a:pt x="2274" y="301"/>
                    <a:pt x="2298" y="307"/>
                  </a:cubicBezTo>
                  <a:cubicBezTo>
                    <a:pt x="2323" y="314"/>
                    <a:pt x="2348" y="325"/>
                    <a:pt x="2374" y="341"/>
                  </a:cubicBezTo>
                  <a:lnTo>
                    <a:pt x="2434" y="298"/>
                  </a:lnTo>
                  <a:lnTo>
                    <a:pt x="2476" y="308"/>
                  </a:lnTo>
                  <a:lnTo>
                    <a:pt x="2380" y="722"/>
                  </a:lnTo>
                  <a:cubicBezTo>
                    <a:pt x="2370" y="763"/>
                    <a:pt x="2366" y="795"/>
                    <a:pt x="2366" y="818"/>
                  </a:cubicBezTo>
                  <a:cubicBezTo>
                    <a:pt x="2366" y="836"/>
                    <a:pt x="2368" y="848"/>
                    <a:pt x="2374" y="856"/>
                  </a:cubicBezTo>
                  <a:cubicBezTo>
                    <a:pt x="2380" y="864"/>
                    <a:pt x="2389" y="868"/>
                    <a:pt x="2401" y="868"/>
                  </a:cubicBezTo>
                  <a:cubicBezTo>
                    <a:pt x="2414" y="868"/>
                    <a:pt x="2428" y="863"/>
                    <a:pt x="2443" y="852"/>
                  </a:cubicBezTo>
                  <a:cubicBezTo>
                    <a:pt x="2457" y="841"/>
                    <a:pt x="2478" y="821"/>
                    <a:pt x="2505" y="791"/>
                  </a:cubicBezTo>
                  <a:lnTo>
                    <a:pt x="2542" y="828"/>
                  </a:lnTo>
                  <a:cubicBezTo>
                    <a:pt x="2503" y="869"/>
                    <a:pt x="2470" y="899"/>
                    <a:pt x="2442" y="917"/>
                  </a:cubicBezTo>
                  <a:cubicBezTo>
                    <a:pt x="2415" y="934"/>
                    <a:pt x="2385" y="943"/>
                    <a:pt x="2353" y="943"/>
                  </a:cubicBezTo>
                  <a:cubicBezTo>
                    <a:pt x="2326" y="943"/>
                    <a:pt x="2304" y="934"/>
                    <a:pt x="2288" y="916"/>
                  </a:cubicBezTo>
                  <a:cubicBezTo>
                    <a:pt x="2272" y="898"/>
                    <a:pt x="2264" y="875"/>
                    <a:pt x="2264" y="845"/>
                  </a:cubicBezTo>
                  <a:cubicBezTo>
                    <a:pt x="2264" y="821"/>
                    <a:pt x="2269" y="796"/>
                    <a:pt x="2279" y="769"/>
                  </a:cubicBezTo>
                  <a:lnTo>
                    <a:pt x="2270" y="766"/>
                  </a:lnTo>
                  <a:cubicBezTo>
                    <a:pt x="2229" y="827"/>
                    <a:pt x="2189" y="872"/>
                    <a:pt x="2152" y="900"/>
                  </a:cubicBezTo>
                  <a:cubicBezTo>
                    <a:pt x="2114" y="928"/>
                    <a:pt x="2075" y="942"/>
                    <a:pt x="2033" y="942"/>
                  </a:cubicBezTo>
                  <a:cubicBezTo>
                    <a:pt x="1985" y="942"/>
                    <a:pt x="1948" y="924"/>
                    <a:pt x="1922" y="888"/>
                  </a:cubicBezTo>
                  <a:cubicBezTo>
                    <a:pt x="1895" y="852"/>
                    <a:pt x="1882" y="802"/>
                    <a:pt x="1882" y="736"/>
                  </a:cubicBezTo>
                  <a:cubicBezTo>
                    <a:pt x="1882" y="661"/>
                    <a:pt x="1897" y="590"/>
                    <a:pt x="1926" y="521"/>
                  </a:cubicBezTo>
                  <a:cubicBezTo>
                    <a:pt x="1956" y="452"/>
                    <a:pt x="1996" y="397"/>
                    <a:pt x="2047" y="358"/>
                  </a:cubicBezTo>
                  <a:cubicBezTo>
                    <a:pt x="2099" y="318"/>
                    <a:pt x="2156" y="298"/>
                    <a:pt x="2219" y="298"/>
                  </a:cubicBezTo>
                  <a:close/>
                  <a:moveTo>
                    <a:pt x="899" y="298"/>
                  </a:moveTo>
                  <a:cubicBezTo>
                    <a:pt x="927" y="298"/>
                    <a:pt x="948" y="307"/>
                    <a:pt x="964" y="325"/>
                  </a:cubicBezTo>
                  <a:cubicBezTo>
                    <a:pt x="980" y="343"/>
                    <a:pt x="988" y="367"/>
                    <a:pt x="988" y="396"/>
                  </a:cubicBezTo>
                  <a:cubicBezTo>
                    <a:pt x="988" y="420"/>
                    <a:pt x="983" y="445"/>
                    <a:pt x="973" y="472"/>
                  </a:cubicBezTo>
                  <a:lnTo>
                    <a:pt x="981" y="475"/>
                  </a:lnTo>
                  <a:cubicBezTo>
                    <a:pt x="1021" y="415"/>
                    <a:pt x="1061" y="371"/>
                    <a:pt x="1100" y="342"/>
                  </a:cubicBezTo>
                  <a:cubicBezTo>
                    <a:pt x="1140" y="313"/>
                    <a:pt x="1180" y="299"/>
                    <a:pt x="1220" y="299"/>
                  </a:cubicBezTo>
                  <a:cubicBezTo>
                    <a:pt x="1262" y="299"/>
                    <a:pt x="1294" y="310"/>
                    <a:pt x="1315" y="334"/>
                  </a:cubicBezTo>
                  <a:cubicBezTo>
                    <a:pt x="1337" y="358"/>
                    <a:pt x="1348" y="392"/>
                    <a:pt x="1348" y="437"/>
                  </a:cubicBezTo>
                  <a:lnTo>
                    <a:pt x="1348" y="446"/>
                  </a:lnTo>
                  <a:cubicBezTo>
                    <a:pt x="1348" y="449"/>
                    <a:pt x="1348" y="452"/>
                    <a:pt x="1347" y="456"/>
                  </a:cubicBezTo>
                  <a:cubicBezTo>
                    <a:pt x="1385" y="403"/>
                    <a:pt x="1422" y="363"/>
                    <a:pt x="1459" y="337"/>
                  </a:cubicBezTo>
                  <a:cubicBezTo>
                    <a:pt x="1496" y="311"/>
                    <a:pt x="1535" y="299"/>
                    <a:pt x="1575" y="299"/>
                  </a:cubicBezTo>
                  <a:cubicBezTo>
                    <a:pt x="1615" y="299"/>
                    <a:pt x="1646" y="310"/>
                    <a:pt x="1668" y="333"/>
                  </a:cubicBezTo>
                  <a:cubicBezTo>
                    <a:pt x="1689" y="356"/>
                    <a:pt x="1700" y="389"/>
                    <a:pt x="1700" y="430"/>
                  </a:cubicBezTo>
                  <a:cubicBezTo>
                    <a:pt x="1700" y="458"/>
                    <a:pt x="1694" y="497"/>
                    <a:pt x="1681" y="547"/>
                  </a:cubicBezTo>
                  <a:lnTo>
                    <a:pt x="1639" y="718"/>
                  </a:lnTo>
                  <a:cubicBezTo>
                    <a:pt x="1627" y="765"/>
                    <a:pt x="1621" y="799"/>
                    <a:pt x="1621" y="818"/>
                  </a:cubicBezTo>
                  <a:cubicBezTo>
                    <a:pt x="1621" y="836"/>
                    <a:pt x="1624" y="848"/>
                    <a:pt x="1630" y="856"/>
                  </a:cubicBezTo>
                  <a:cubicBezTo>
                    <a:pt x="1636" y="864"/>
                    <a:pt x="1644" y="868"/>
                    <a:pt x="1657" y="868"/>
                  </a:cubicBezTo>
                  <a:cubicBezTo>
                    <a:pt x="1670" y="868"/>
                    <a:pt x="1684" y="863"/>
                    <a:pt x="1698" y="852"/>
                  </a:cubicBezTo>
                  <a:cubicBezTo>
                    <a:pt x="1713" y="841"/>
                    <a:pt x="1734" y="821"/>
                    <a:pt x="1761" y="791"/>
                  </a:cubicBezTo>
                  <a:lnTo>
                    <a:pt x="1798" y="828"/>
                  </a:lnTo>
                  <a:cubicBezTo>
                    <a:pt x="1761" y="867"/>
                    <a:pt x="1728" y="896"/>
                    <a:pt x="1700" y="915"/>
                  </a:cubicBezTo>
                  <a:cubicBezTo>
                    <a:pt x="1672" y="934"/>
                    <a:pt x="1641" y="943"/>
                    <a:pt x="1605" y="943"/>
                  </a:cubicBezTo>
                  <a:cubicBezTo>
                    <a:pt x="1577" y="943"/>
                    <a:pt x="1554" y="933"/>
                    <a:pt x="1537" y="913"/>
                  </a:cubicBezTo>
                  <a:cubicBezTo>
                    <a:pt x="1520" y="893"/>
                    <a:pt x="1512" y="867"/>
                    <a:pt x="1512" y="835"/>
                  </a:cubicBezTo>
                  <a:cubicBezTo>
                    <a:pt x="1512" y="807"/>
                    <a:pt x="1519" y="766"/>
                    <a:pt x="1533" y="711"/>
                  </a:cubicBezTo>
                  <a:lnTo>
                    <a:pt x="1562" y="598"/>
                  </a:lnTo>
                  <a:cubicBezTo>
                    <a:pt x="1572" y="557"/>
                    <a:pt x="1579" y="527"/>
                    <a:pt x="1583" y="507"/>
                  </a:cubicBezTo>
                  <a:cubicBezTo>
                    <a:pt x="1586" y="488"/>
                    <a:pt x="1587" y="472"/>
                    <a:pt x="1587" y="460"/>
                  </a:cubicBezTo>
                  <a:cubicBezTo>
                    <a:pt x="1587" y="430"/>
                    <a:pt x="1582" y="408"/>
                    <a:pt x="1572" y="395"/>
                  </a:cubicBezTo>
                  <a:cubicBezTo>
                    <a:pt x="1562" y="382"/>
                    <a:pt x="1546" y="375"/>
                    <a:pt x="1524" y="375"/>
                  </a:cubicBezTo>
                  <a:cubicBezTo>
                    <a:pt x="1505" y="375"/>
                    <a:pt x="1486" y="382"/>
                    <a:pt x="1465" y="395"/>
                  </a:cubicBezTo>
                  <a:cubicBezTo>
                    <a:pt x="1444" y="409"/>
                    <a:pt x="1422" y="430"/>
                    <a:pt x="1399" y="459"/>
                  </a:cubicBezTo>
                  <a:cubicBezTo>
                    <a:pt x="1376" y="488"/>
                    <a:pt x="1357" y="517"/>
                    <a:pt x="1342" y="545"/>
                  </a:cubicBezTo>
                  <a:cubicBezTo>
                    <a:pt x="1328" y="573"/>
                    <a:pt x="1316" y="607"/>
                    <a:pt x="1308" y="648"/>
                  </a:cubicBezTo>
                  <a:lnTo>
                    <a:pt x="1248" y="933"/>
                  </a:lnTo>
                  <a:lnTo>
                    <a:pt x="1135" y="933"/>
                  </a:lnTo>
                  <a:lnTo>
                    <a:pt x="1210" y="601"/>
                  </a:lnTo>
                  <a:cubicBezTo>
                    <a:pt x="1220" y="561"/>
                    <a:pt x="1226" y="531"/>
                    <a:pt x="1229" y="512"/>
                  </a:cubicBezTo>
                  <a:cubicBezTo>
                    <a:pt x="1232" y="492"/>
                    <a:pt x="1234" y="476"/>
                    <a:pt x="1234" y="462"/>
                  </a:cubicBezTo>
                  <a:cubicBezTo>
                    <a:pt x="1234" y="430"/>
                    <a:pt x="1228" y="408"/>
                    <a:pt x="1217" y="395"/>
                  </a:cubicBezTo>
                  <a:cubicBezTo>
                    <a:pt x="1206" y="382"/>
                    <a:pt x="1189" y="375"/>
                    <a:pt x="1165" y="375"/>
                  </a:cubicBezTo>
                  <a:cubicBezTo>
                    <a:pt x="1149" y="375"/>
                    <a:pt x="1130" y="382"/>
                    <a:pt x="1109" y="395"/>
                  </a:cubicBezTo>
                  <a:cubicBezTo>
                    <a:pt x="1088" y="409"/>
                    <a:pt x="1065" y="431"/>
                    <a:pt x="1041" y="461"/>
                  </a:cubicBezTo>
                  <a:cubicBezTo>
                    <a:pt x="1018" y="492"/>
                    <a:pt x="999" y="521"/>
                    <a:pt x="985" y="548"/>
                  </a:cubicBezTo>
                  <a:cubicBezTo>
                    <a:pt x="972" y="576"/>
                    <a:pt x="961" y="610"/>
                    <a:pt x="951" y="650"/>
                  </a:cubicBezTo>
                  <a:lnTo>
                    <a:pt x="889" y="933"/>
                  </a:lnTo>
                  <a:lnTo>
                    <a:pt x="777" y="933"/>
                  </a:lnTo>
                  <a:lnTo>
                    <a:pt x="872" y="519"/>
                  </a:lnTo>
                  <a:cubicBezTo>
                    <a:pt x="881" y="477"/>
                    <a:pt x="886" y="445"/>
                    <a:pt x="886" y="423"/>
                  </a:cubicBezTo>
                  <a:cubicBezTo>
                    <a:pt x="886" y="405"/>
                    <a:pt x="883" y="392"/>
                    <a:pt x="878" y="385"/>
                  </a:cubicBezTo>
                  <a:cubicBezTo>
                    <a:pt x="872" y="377"/>
                    <a:pt x="863" y="373"/>
                    <a:pt x="851" y="373"/>
                  </a:cubicBezTo>
                  <a:cubicBezTo>
                    <a:pt x="837" y="373"/>
                    <a:pt x="823" y="378"/>
                    <a:pt x="808" y="390"/>
                  </a:cubicBezTo>
                  <a:cubicBezTo>
                    <a:pt x="793" y="401"/>
                    <a:pt x="773" y="421"/>
                    <a:pt x="747" y="450"/>
                  </a:cubicBezTo>
                  <a:lnTo>
                    <a:pt x="709" y="413"/>
                  </a:lnTo>
                  <a:cubicBezTo>
                    <a:pt x="748" y="373"/>
                    <a:pt x="781" y="344"/>
                    <a:pt x="808" y="326"/>
                  </a:cubicBezTo>
                  <a:cubicBezTo>
                    <a:pt x="836" y="307"/>
                    <a:pt x="866" y="298"/>
                    <a:pt x="899" y="298"/>
                  </a:cubicBezTo>
                  <a:close/>
                  <a:moveTo>
                    <a:pt x="4796" y="42"/>
                  </a:moveTo>
                  <a:lnTo>
                    <a:pt x="5477" y="42"/>
                  </a:lnTo>
                  <a:lnTo>
                    <a:pt x="5426" y="272"/>
                  </a:lnTo>
                  <a:lnTo>
                    <a:pt x="5364" y="272"/>
                  </a:lnTo>
                  <a:cubicBezTo>
                    <a:pt x="5364" y="230"/>
                    <a:pt x="5363" y="198"/>
                    <a:pt x="5361" y="177"/>
                  </a:cubicBezTo>
                  <a:cubicBezTo>
                    <a:pt x="5358" y="156"/>
                    <a:pt x="5354" y="140"/>
                    <a:pt x="5348" y="129"/>
                  </a:cubicBezTo>
                  <a:cubicBezTo>
                    <a:pt x="5342" y="118"/>
                    <a:pt x="5335" y="110"/>
                    <a:pt x="5326" y="106"/>
                  </a:cubicBezTo>
                  <a:cubicBezTo>
                    <a:pt x="5317" y="102"/>
                    <a:pt x="5301" y="100"/>
                    <a:pt x="5278" y="100"/>
                  </a:cubicBezTo>
                  <a:lnTo>
                    <a:pt x="5182" y="100"/>
                  </a:lnTo>
                  <a:lnTo>
                    <a:pt x="5040" y="743"/>
                  </a:lnTo>
                  <a:cubicBezTo>
                    <a:pt x="5036" y="760"/>
                    <a:pt x="5034" y="773"/>
                    <a:pt x="5032" y="783"/>
                  </a:cubicBezTo>
                  <a:cubicBezTo>
                    <a:pt x="5031" y="793"/>
                    <a:pt x="5029" y="804"/>
                    <a:pt x="5028" y="815"/>
                  </a:cubicBezTo>
                  <a:cubicBezTo>
                    <a:pt x="5027" y="826"/>
                    <a:pt x="5027" y="836"/>
                    <a:pt x="5027" y="845"/>
                  </a:cubicBezTo>
                  <a:cubicBezTo>
                    <a:pt x="5027" y="858"/>
                    <a:pt x="5029" y="869"/>
                    <a:pt x="5033" y="876"/>
                  </a:cubicBezTo>
                  <a:cubicBezTo>
                    <a:pt x="5037" y="884"/>
                    <a:pt x="5044" y="889"/>
                    <a:pt x="5053" y="893"/>
                  </a:cubicBezTo>
                  <a:cubicBezTo>
                    <a:pt x="5061" y="896"/>
                    <a:pt x="5076" y="899"/>
                    <a:pt x="5098" y="901"/>
                  </a:cubicBezTo>
                  <a:lnTo>
                    <a:pt x="5091" y="933"/>
                  </a:lnTo>
                  <a:lnTo>
                    <a:pt x="4816" y="933"/>
                  </a:lnTo>
                  <a:lnTo>
                    <a:pt x="4823" y="901"/>
                  </a:lnTo>
                  <a:cubicBezTo>
                    <a:pt x="4840" y="898"/>
                    <a:pt x="4853" y="895"/>
                    <a:pt x="4862" y="890"/>
                  </a:cubicBezTo>
                  <a:cubicBezTo>
                    <a:pt x="4870" y="886"/>
                    <a:pt x="4877" y="879"/>
                    <a:pt x="4883" y="870"/>
                  </a:cubicBezTo>
                  <a:cubicBezTo>
                    <a:pt x="4890" y="861"/>
                    <a:pt x="4896" y="847"/>
                    <a:pt x="4902" y="827"/>
                  </a:cubicBezTo>
                  <a:cubicBezTo>
                    <a:pt x="4909" y="807"/>
                    <a:pt x="4916" y="778"/>
                    <a:pt x="4925" y="738"/>
                  </a:cubicBezTo>
                  <a:lnTo>
                    <a:pt x="5064" y="100"/>
                  </a:lnTo>
                  <a:lnTo>
                    <a:pt x="4982" y="100"/>
                  </a:lnTo>
                  <a:cubicBezTo>
                    <a:pt x="4955" y="100"/>
                    <a:pt x="4933" y="104"/>
                    <a:pt x="4917" y="111"/>
                  </a:cubicBezTo>
                  <a:cubicBezTo>
                    <a:pt x="4901" y="119"/>
                    <a:pt x="4885" y="134"/>
                    <a:pt x="4869" y="155"/>
                  </a:cubicBezTo>
                  <a:cubicBezTo>
                    <a:pt x="4853" y="176"/>
                    <a:pt x="4833" y="212"/>
                    <a:pt x="4810" y="262"/>
                  </a:cubicBezTo>
                  <a:lnTo>
                    <a:pt x="4747" y="262"/>
                  </a:lnTo>
                  <a:lnTo>
                    <a:pt x="4796" y="42"/>
                  </a:lnTo>
                  <a:close/>
                  <a:moveTo>
                    <a:pt x="453" y="32"/>
                  </a:moveTo>
                  <a:cubicBezTo>
                    <a:pt x="493" y="32"/>
                    <a:pt x="530" y="34"/>
                    <a:pt x="564" y="40"/>
                  </a:cubicBezTo>
                  <a:cubicBezTo>
                    <a:pt x="598" y="45"/>
                    <a:pt x="636" y="55"/>
                    <a:pt x="677" y="68"/>
                  </a:cubicBezTo>
                  <a:lnTo>
                    <a:pt x="641" y="235"/>
                  </a:lnTo>
                  <a:lnTo>
                    <a:pt x="578" y="235"/>
                  </a:lnTo>
                  <a:cubicBezTo>
                    <a:pt x="576" y="198"/>
                    <a:pt x="571" y="169"/>
                    <a:pt x="561" y="148"/>
                  </a:cubicBezTo>
                  <a:cubicBezTo>
                    <a:pt x="552" y="127"/>
                    <a:pt x="538" y="112"/>
                    <a:pt x="520" y="103"/>
                  </a:cubicBezTo>
                  <a:cubicBezTo>
                    <a:pt x="502" y="94"/>
                    <a:pt x="479" y="89"/>
                    <a:pt x="449" y="89"/>
                  </a:cubicBezTo>
                  <a:cubicBezTo>
                    <a:pt x="413" y="89"/>
                    <a:pt x="381" y="97"/>
                    <a:pt x="354" y="111"/>
                  </a:cubicBezTo>
                  <a:cubicBezTo>
                    <a:pt x="326" y="126"/>
                    <a:pt x="305" y="146"/>
                    <a:pt x="291" y="172"/>
                  </a:cubicBezTo>
                  <a:cubicBezTo>
                    <a:pt x="277" y="197"/>
                    <a:pt x="270" y="225"/>
                    <a:pt x="270" y="257"/>
                  </a:cubicBezTo>
                  <a:cubicBezTo>
                    <a:pt x="270" y="289"/>
                    <a:pt x="278" y="318"/>
                    <a:pt x="295" y="343"/>
                  </a:cubicBezTo>
                  <a:cubicBezTo>
                    <a:pt x="313" y="367"/>
                    <a:pt x="345" y="396"/>
                    <a:pt x="394" y="430"/>
                  </a:cubicBezTo>
                  <a:cubicBezTo>
                    <a:pt x="437" y="459"/>
                    <a:pt x="469" y="486"/>
                    <a:pt x="492" y="509"/>
                  </a:cubicBezTo>
                  <a:cubicBezTo>
                    <a:pt x="514" y="532"/>
                    <a:pt x="531" y="557"/>
                    <a:pt x="541" y="583"/>
                  </a:cubicBezTo>
                  <a:cubicBezTo>
                    <a:pt x="552" y="609"/>
                    <a:pt x="557" y="639"/>
                    <a:pt x="557" y="674"/>
                  </a:cubicBezTo>
                  <a:cubicBezTo>
                    <a:pt x="557" y="727"/>
                    <a:pt x="545" y="774"/>
                    <a:pt x="519" y="815"/>
                  </a:cubicBezTo>
                  <a:cubicBezTo>
                    <a:pt x="494" y="856"/>
                    <a:pt x="458" y="888"/>
                    <a:pt x="411" y="910"/>
                  </a:cubicBezTo>
                  <a:cubicBezTo>
                    <a:pt x="365" y="933"/>
                    <a:pt x="312" y="944"/>
                    <a:pt x="253" y="944"/>
                  </a:cubicBezTo>
                  <a:cubicBezTo>
                    <a:pt x="213" y="944"/>
                    <a:pt x="170" y="940"/>
                    <a:pt x="124" y="934"/>
                  </a:cubicBezTo>
                  <a:cubicBezTo>
                    <a:pt x="77" y="927"/>
                    <a:pt x="36" y="919"/>
                    <a:pt x="0" y="909"/>
                  </a:cubicBezTo>
                  <a:lnTo>
                    <a:pt x="39" y="730"/>
                  </a:lnTo>
                  <a:lnTo>
                    <a:pt x="101" y="730"/>
                  </a:lnTo>
                  <a:cubicBezTo>
                    <a:pt x="101" y="783"/>
                    <a:pt x="114" y="822"/>
                    <a:pt x="138" y="848"/>
                  </a:cubicBezTo>
                  <a:cubicBezTo>
                    <a:pt x="163" y="874"/>
                    <a:pt x="201" y="887"/>
                    <a:pt x="252" y="887"/>
                  </a:cubicBezTo>
                  <a:cubicBezTo>
                    <a:pt x="311" y="887"/>
                    <a:pt x="358" y="871"/>
                    <a:pt x="392" y="839"/>
                  </a:cubicBezTo>
                  <a:cubicBezTo>
                    <a:pt x="426" y="807"/>
                    <a:pt x="442" y="762"/>
                    <a:pt x="442" y="704"/>
                  </a:cubicBezTo>
                  <a:cubicBezTo>
                    <a:pt x="442" y="678"/>
                    <a:pt x="438" y="654"/>
                    <a:pt x="428" y="634"/>
                  </a:cubicBezTo>
                  <a:cubicBezTo>
                    <a:pt x="419" y="614"/>
                    <a:pt x="405" y="595"/>
                    <a:pt x="386" y="576"/>
                  </a:cubicBezTo>
                  <a:cubicBezTo>
                    <a:pt x="367" y="558"/>
                    <a:pt x="340" y="536"/>
                    <a:pt x="304" y="513"/>
                  </a:cubicBezTo>
                  <a:cubicBezTo>
                    <a:pt x="272" y="491"/>
                    <a:pt x="245" y="469"/>
                    <a:pt x="224" y="448"/>
                  </a:cubicBezTo>
                  <a:cubicBezTo>
                    <a:pt x="203" y="427"/>
                    <a:pt x="186" y="404"/>
                    <a:pt x="173" y="377"/>
                  </a:cubicBezTo>
                  <a:cubicBezTo>
                    <a:pt x="160" y="351"/>
                    <a:pt x="154" y="322"/>
                    <a:pt x="154" y="290"/>
                  </a:cubicBezTo>
                  <a:cubicBezTo>
                    <a:pt x="154" y="239"/>
                    <a:pt x="167" y="194"/>
                    <a:pt x="191" y="154"/>
                  </a:cubicBezTo>
                  <a:cubicBezTo>
                    <a:pt x="216" y="115"/>
                    <a:pt x="251" y="85"/>
                    <a:pt x="296" y="64"/>
                  </a:cubicBezTo>
                  <a:cubicBezTo>
                    <a:pt x="342" y="42"/>
                    <a:pt x="394" y="32"/>
                    <a:pt x="453" y="32"/>
                  </a:cubicBezTo>
                  <a:close/>
                  <a:moveTo>
                    <a:pt x="5834" y="0"/>
                  </a:moveTo>
                  <a:lnTo>
                    <a:pt x="5871" y="0"/>
                  </a:lnTo>
                  <a:lnTo>
                    <a:pt x="5759" y="452"/>
                  </a:lnTo>
                  <a:lnTo>
                    <a:pt x="5767" y="454"/>
                  </a:lnTo>
                  <a:cubicBezTo>
                    <a:pt x="5808" y="400"/>
                    <a:pt x="5847" y="360"/>
                    <a:pt x="5884" y="335"/>
                  </a:cubicBezTo>
                  <a:cubicBezTo>
                    <a:pt x="5921" y="311"/>
                    <a:pt x="5958" y="299"/>
                    <a:pt x="5995" y="299"/>
                  </a:cubicBezTo>
                  <a:cubicBezTo>
                    <a:pt x="6036" y="299"/>
                    <a:pt x="6067" y="310"/>
                    <a:pt x="6089" y="333"/>
                  </a:cubicBezTo>
                  <a:cubicBezTo>
                    <a:pt x="6110" y="357"/>
                    <a:pt x="6121" y="389"/>
                    <a:pt x="6121" y="430"/>
                  </a:cubicBezTo>
                  <a:cubicBezTo>
                    <a:pt x="6121" y="458"/>
                    <a:pt x="6115" y="497"/>
                    <a:pt x="6102" y="547"/>
                  </a:cubicBezTo>
                  <a:lnTo>
                    <a:pt x="6060" y="718"/>
                  </a:lnTo>
                  <a:cubicBezTo>
                    <a:pt x="6048" y="765"/>
                    <a:pt x="6042" y="799"/>
                    <a:pt x="6042" y="818"/>
                  </a:cubicBezTo>
                  <a:cubicBezTo>
                    <a:pt x="6042" y="836"/>
                    <a:pt x="6045" y="848"/>
                    <a:pt x="6051" y="856"/>
                  </a:cubicBezTo>
                  <a:cubicBezTo>
                    <a:pt x="6056" y="864"/>
                    <a:pt x="6065" y="868"/>
                    <a:pt x="6078" y="868"/>
                  </a:cubicBezTo>
                  <a:cubicBezTo>
                    <a:pt x="6091" y="868"/>
                    <a:pt x="6105" y="863"/>
                    <a:pt x="6119" y="852"/>
                  </a:cubicBezTo>
                  <a:cubicBezTo>
                    <a:pt x="6134" y="841"/>
                    <a:pt x="6155" y="821"/>
                    <a:pt x="6182" y="791"/>
                  </a:cubicBezTo>
                  <a:lnTo>
                    <a:pt x="6219" y="828"/>
                  </a:lnTo>
                  <a:cubicBezTo>
                    <a:pt x="6177" y="872"/>
                    <a:pt x="6143" y="902"/>
                    <a:pt x="6116" y="918"/>
                  </a:cubicBezTo>
                  <a:cubicBezTo>
                    <a:pt x="6090" y="935"/>
                    <a:pt x="6060" y="943"/>
                    <a:pt x="6026" y="943"/>
                  </a:cubicBezTo>
                  <a:cubicBezTo>
                    <a:pt x="5998" y="943"/>
                    <a:pt x="5975" y="933"/>
                    <a:pt x="5959" y="913"/>
                  </a:cubicBezTo>
                  <a:cubicBezTo>
                    <a:pt x="5942" y="893"/>
                    <a:pt x="5933" y="867"/>
                    <a:pt x="5933" y="835"/>
                  </a:cubicBezTo>
                  <a:cubicBezTo>
                    <a:pt x="5933" y="807"/>
                    <a:pt x="5941" y="766"/>
                    <a:pt x="5955" y="711"/>
                  </a:cubicBezTo>
                  <a:lnTo>
                    <a:pt x="5983" y="598"/>
                  </a:lnTo>
                  <a:cubicBezTo>
                    <a:pt x="5993" y="558"/>
                    <a:pt x="6000" y="527"/>
                    <a:pt x="6003" y="507"/>
                  </a:cubicBezTo>
                  <a:cubicBezTo>
                    <a:pt x="6007" y="487"/>
                    <a:pt x="6008" y="471"/>
                    <a:pt x="6008" y="460"/>
                  </a:cubicBezTo>
                  <a:cubicBezTo>
                    <a:pt x="6008" y="429"/>
                    <a:pt x="6003" y="407"/>
                    <a:pt x="5993" y="394"/>
                  </a:cubicBezTo>
                  <a:cubicBezTo>
                    <a:pt x="5983" y="381"/>
                    <a:pt x="5967" y="375"/>
                    <a:pt x="5945" y="375"/>
                  </a:cubicBezTo>
                  <a:cubicBezTo>
                    <a:pt x="5927" y="375"/>
                    <a:pt x="5907" y="382"/>
                    <a:pt x="5885" y="397"/>
                  </a:cubicBezTo>
                  <a:cubicBezTo>
                    <a:pt x="5863" y="412"/>
                    <a:pt x="5841" y="434"/>
                    <a:pt x="5817" y="465"/>
                  </a:cubicBezTo>
                  <a:cubicBezTo>
                    <a:pt x="5793" y="495"/>
                    <a:pt x="5774" y="524"/>
                    <a:pt x="5760" y="551"/>
                  </a:cubicBezTo>
                  <a:cubicBezTo>
                    <a:pt x="5745" y="579"/>
                    <a:pt x="5734" y="612"/>
                    <a:pt x="5726" y="650"/>
                  </a:cubicBezTo>
                  <a:lnTo>
                    <a:pt x="5667" y="933"/>
                  </a:lnTo>
                  <a:lnTo>
                    <a:pt x="5554" y="933"/>
                  </a:lnTo>
                  <a:lnTo>
                    <a:pt x="5721" y="187"/>
                  </a:lnTo>
                  <a:cubicBezTo>
                    <a:pt x="5732" y="140"/>
                    <a:pt x="5737" y="108"/>
                    <a:pt x="5737" y="90"/>
                  </a:cubicBezTo>
                  <a:cubicBezTo>
                    <a:pt x="5737" y="72"/>
                    <a:pt x="5732" y="59"/>
                    <a:pt x="5720" y="52"/>
                  </a:cubicBezTo>
                  <a:cubicBezTo>
                    <a:pt x="5709" y="45"/>
                    <a:pt x="5689" y="40"/>
                    <a:pt x="5661" y="40"/>
                  </a:cubicBezTo>
                  <a:lnTo>
                    <a:pt x="5669" y="6"/>
                  </a:lnTo>
                  <a:lnTo>
                    <a:pt x="5834" y="0"/>
                  </a:lnTo>
                  <a:close/>
                  <a:moveTo>
                    <a:pt x="3318" y="0"/>
                  </a:moveTo>
                  <a:lnTo>
                    <a:pt x="3356" y="0"/>
                  </a:lnTo>
                  <a:lnTo>
                    <a:pt x="3196" y="722"/>
                  </a:lnTo>
                  <a:cubicBezTo>
                    <a:pt x="3186" y="765"/>
                    <a:pt x="3181" y="797"/>
                    <a:pt x="3181" y="818"/>
                  </a:cubicBezTo>
                  <a:cubicBezTo>
                    <a:pt x="3181" y="836"/>
                    <a:pt x="3184" y="848"/>
                    <a:pt x="3190" y="856"/>
                  </a:cubicBezTo>
                  <a:cubicBezTo>
                    <a:pt x="3195" y="864"/>
                    <a:pt x="3204" y="868"/>
                    <a:pt x="3217" y="868"/>
                  </a:cubicBezTo>
                  <a:cubicBezTo>
                    <a:pt x="3230" y="868"/>
                    <a:pt x="3244" y="863"/>
                    <a:pt x="3258" y="852"/>
                  </a:cubicBezTo>
                  <a:cubicBezTo>
                    <a:pt x="3273" y="841"/>
                    <a:pt x="3294" y="821"/>
                    <a:pt x="3321" y="791"/>
                  </a:cubicBezTo>
                  <a:lnTo>
                    <a:pt x="3358" y="828"/>
                  </a:lnTo>
                  <a:cubicBezTo>
                    <a:pt x="3316" y="872"/>
                    <a:pt x="3281" y="902"/>
                    <a:pt x="3255" y="919"/>
                  </a:cubicBezTo>
                  <a:cubicBezTo>
                    <a:pt x="3228" y="935"/>
                    <a:pt x="3198" y="943"/>
                    <a:pt x="3165" y="943"/>
                  </a:cubicBezTo>
                  <a:cubicBezTo>
                    <a:pt x="3137" y="943"/>
                    <a:pt x="3114" y="933"/>
                    <a:pt x="3097" y="912"/>
                  </a:cubicBezTo>
                  <a:cubicBezTo>
                    <a:pt x="3080" y="891"/>
                    <a:pt x="3072" y="865"/>
                    <a:pt x="3072" y="833"/>
                  </a:cubicBezTo>
                  <a:cubicBezTo>
                    <a:pt x="3072" y="804"/>
                    <a:pt x="3078" y="762"/>
                    <a:pt x="3090" y="706"/>
                  </a:cubicBezTo>
                  <a:lnTo>
                    <a:pt x="3207" y="184"/>
                  </a:lnTo>
                  <a:cubicBezTo>
                    <a:pt x="3212" y="161"/>
                    <a:pt x="3216" y="142"/>
                    <a:pt x="3218" y="129"/>
                  </a:cubicBezTo>
                  <a:cubicBezTo>
                    <a:pt x="3220" y="115"/>
                    <a:pt x="3221" y="102"/>
                    <a:pt x="3221" y="90"/>
                  </a:cubicBezTo>
                  <a:cubicBezTo>
                    <a:pt x="3221" y="77"/>
                    <a:pt x="3219" y="68"/>
                    <a:pt x="3214" y="61"/>
                  </a:cubicBezTo>
                  <a:cubicBezTo>
                    <a:pt x="3209" y="54"/>
                    <a:pt x="3202" y="49"/>
                    <a:pt x="3193" y="46"/>
                  </a:cubicBezTo>
                  <a:cubicBezTo>
                    <a:pt x="3185" y="43"/>
                    <a:pt x="3169" y="41"/>
                    <a:pt x="3145" y="40"/>
                  </a:cubicBezTo>
                  <a:lnTo>
                    <a:pt x="3153" y="6"/>
                  </a:lnTo>
                  <a:lnTo>
                    <a:pt x="3318" y="0"/>
                  </a:lnTo>
                  <a:close/>
                  <a:moveTo>
                    <a:pt x="2894" y="0"/>
                  </a:moveTo>
                  <a:lnTo>
                    <a:pt x="2932" y="0"/>
                  </a:lnTo>
                  <a:lnTo>
                    <a:pt x="2772" y="722"/>
                  </a:lnTo>
                  <a:cubicBezTo>
                    <a:pt x="2762" y="765"/>
                    <a:pt x="2757" y="797"/>
                    <a:pt x="2757" y="818"/>
                  </a:cubicBezTo>
                  <a:cubicBezTo>
                    <a:pt x="2757" y="836"/>
                    <a:pt x="2760" y="848"/>
                    <a:pt x="2766" y="856"/>
                  </a:cubicBezTo>
                  <a:cubicBezTo>
                    <a:pt x="2771" y="864"/>
                    <a:pt x="2780" y="868"/>
                    <a:pt x="2793" y="868"/>
                  </a:cubicBezTo>
                  <a:cubicBezTo>
                    <a:pt x="2806" y="868"/>
                    <a:pt x="2820" y="863"/>
                    <a:pt x="2834" y="852"/>
                  </a:cubicBezTo>
                  <a:cubicBezTo>
                    <a:pt x="2849" y="841"/>
                    <a:pt x="2870" y="821"/>
                    <a:pt x="2897" y="791"/>
                  </a:cubicBezTo>
                  <a:lnTo>
                    <a:pt x="2934" y="828"/>
                  </a:lnTo>
                  <a:cubicBezTo>
                    <a:pt x="2892" y="872"/>
                    <a:pt x="2857" y="902"/>
                    <a:pt x="2831" y="919"/>
                  </a:cubicBezTo>
                  <a:cubicBezTo>
                    <a:pt x="2804" y="935"/>
                    <a:pt x="2774" y="943"/>
                    <a:pt x="2741" y="943"/>
                  </a:cubicBezTo>
                  <a:cubicBezTo>
                    <a:pt x="2713" y="943"/>
                    <a:pt x="2690" y="933"/>
                    <a:pt x="2673" y="912"/>
                  </a:cubicBezTo>
                  <a:cubicBezTo>
                    <a:pt x="2656" y="891"/>
                    <a:pt x="2648" y="865"/>
                    <a:pt x="2648" y="833"/>
                  </a:cubicBezTo>
                  <a:cubicBezTo>
                    <a:pt x="2648" y="804"/>
                    <a:pt x="2654" y="762"/>
                    <a:pt x="2666" y="706"/>
                  </a:cubicBezTo>
                  <a:lnTo>
                    <a:pt x="2783" y="184"/>
                  </a:lnTo>
                  <a:cubicBezTo>
                    <a:pt x="2788" y="161"/>
                    <a:pt x="2792" y="142"/>
                    <a:pt x="2794" y="129"/>
                  </a:cubicBezTo>
                  <a:cubicBezTo>
                    <a:pt x="2796" y="115"/>
                    <a:pt x="2797" y="102"/>
                    <a:pt x="2797" y="90"/>
                  </a:cubicBezTo>
                  <a:cubicBezTo>
                    <a:pt x="2797" y="77"/>
                    <a:pt x="2795" y="68"/>
                    <a:pt x="2790" y="61"/>
                  </a:cubicBezTo>
                  <a:cubicBezTo>
                    <a:pt x="2785" y="54"/>
                    <a:pt x="2778" y="49"/>
                    <a:pt x="2769" y="46"/>
                  </a:cubicBezTo>
                  <a:cubicBezTo>
                    <a:pt x="2761" y="43"/>
                    <a:pt x="2745" y="41"/>
                    <a:pt x="2721" y="40"/>
                  </a:cubicBezTo>
                  <a:lnTo>
                    <a:pt x="2729" y="6"/>
                  </a:lnTo>
                  <a:lnTo>
                    <a:pt x="289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67" name="Freeform 161">
              <a:extLst>
                <a:ext uri="{FF2B5EF4-FFF2-40B4-BE49-F238E27FC236}">
                  <a16:creationId xmlns:a16="http://schemas.microsoft.com/office/drawing/2014/main" id="{0B610D08-ED12-DD66-6C58-0ACDE1A3AD44}"/>
                </a:ext>
              </a:extLst>
            </p:cNvPr>
            <p:cNvSpPr>
              <a:spLocks/>
            </p:cNvSpPr>
            <p:nvPr/>
          </p:nvSpPr>
          <p:spPr bwMode="auto">
            <a:xfrm>
              <a:off x="2708275" y="5591175"/>
              <a:ext cx="1482725" cy="15875"/>
            </a:xfrm>
            <a:custGeom>
              <a:avLst/>
              <a:gdLst>
                <a:gd name="T0" fmla="*/ 0 w 934"/>
                <a:gd name="T1" fmla="*/ 0 h 10"/>
                <a:gd name="T2" fmla="*/ 467 w 934"/>
                <a:gd name="T3" fmla="*/ 0 h 10"/>
                <a:gd name="T4" fmla="*/ 934 w 934"/>
                <a:gd name="T5" fmla="*/ 0 h 10"/>
                <a:gd name="T6" fmla="*/ 934 w 934"/>
                <a:gd name="T7" fmla="*/ 10 h 10"/>
                <a:gd name="T8" fmla="*/ 467 w 934"/>
                <a:gd name="T9" fmla="*/ 10 h 10"/>
                <a:gd name="T10" fmla="*/ 0 w 934"/>
                <a:gd name="T11" fmla="*/ 10 h 10"/>
                <a:gd name="T12" fmla="*/ 0 w 93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34" h="10">
                  <a:moveTo>
                    <a:pt x="0" y="0"/>
                  </a:moveTo>
                  <a:lnTo>
                    <a:pt x="467" y="0"/>
                  </a:lnTo>
                  <a:lnTo>
                    <a:pt x="934" y="0"/>
                  </a:lnTo>
                  <a:lnTo>
                    <a:pt x="934" y="10"/>
                  </a:lnTo>
                  <a:lnTo>
                    <a:pt x="467"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68" name="Freeform 162">
              <a:extLst>
                <a:ext uri="{FF2B5EF4-FFF2-40B4-BE49-F238E27FC236}">
                  <a16:creationId xmlns:a16="http://schemas.microsoft.com/office/drawing/2014/main" id="{975C09CB-17AF-29F5-FAEF-4E7D2CB2B17C}"/>
                </a:ext>
              </a:extLst>
            </p:cNvPr>
            <p:cNvSpPr>
              <a:spLocks noEditPoints="1"/>
            </p:cNvSpPr>
            <p:nvPr/>
          </p:nvSpPr>
          <p:spPr bwMode="auto">
            <a:xfrm>
              <a:off x="4213225" y="5356225"/>
              <a:ext cx="796925" cy="234950"/>
            </a:xfrm>
            <a:custGeom>
              <a:avLst/>
              <a:gdLst>
                <a:gd name="T0" fmla="*/ 3781 w 4176"/>
                <a:gd name="T1" fmla="*/ 0 h 1237"/>
                <a:gd name="T2" fmla="*/ 4074 w 4176"/>
                <a:gd name="T3" fmla="*/ 217 h 1237"/>
                <a:gd name="T4" fmla="*/ 4176 w 4176"/>
                <a:gd name="T5" fmla="*/ 619 h 1237"/>
                <a:gd name="T6" fmla="*/ 4074 w 4176"/>
                <a:gd name="T7" fmla="*/ 1021 h 1237"/>
                <a:gd name="T8" fmla="*/ 3781 w 4176"/>
                <a:gd name="T9" fmla="*/ 1237 h 1237"/>
                <a:gd name="T10" fmla="*/ 3765 w 4176"/>
                <a:gd name="T11" fmla="*/ 1187 h 1237"/>
                <a:gd name="T12" fmla="*/ 3990 w 4176"/>
                <a:gd name="T13" fmla="*/ 989 h 1237"/>
                <a:gd name="T14" fmla="*/ 4063 w 4176"/>
                <a:gd name="T15" fmla="*/ 613 h 1237"/>
                <a:gd name="T16" fmla="*/ 3990 w 4176"/>
                <a:gd name="T17" fmla="*/ 246 h 1237"/>
                <a:gd name="T18" fmla="*/ 3764 w 4176"/>
                <a:gd name="T19" fmla="*/ 50 h 1237"/>
                <a:gd name="T20" fmla="*/ 3781 w 4176"/>
                <a:gd name="T21" fmla="*/ 0 h 1237"/>
                <a:gd name="T22" fmla="*/ 395 w 4176"/>
                <a:gd name="T23" fmla="*/ 0 h 1237"/>
                <a:gd name="T24" fmla="*/ 412 w 4176"/>
                <a:gd name="T25" fmla="*/ 50 h 1237"/>
                <a:gd name="T26" fmla="*/ 186 w 4176"/>
                <a:gd name="T27" fmla="*/ 246 h 1237"/>
                <a:gd name="T28" fmla="*/ 113 w 4176"/>
                <a:gd name="T29" fmla="*/ 613 h 1237"/>
                <a:gd name="T30" fmla="*/ 186 w 4176"/>
                <a:gd name="T31" fmla="*/ 989 h 1237"/>
                <a:gd name="T32" fmla="*/ 410 w 4176"/>
                <a:gd name="T33" fmla="*/ 1187 h 1237"/>
                <a:gd name="T34" fmla="*/ 395 w 4176"/>
                <a:gd name="T35" fmla="*/ 1237 h 1237"/>
                <a:gd name="T36" fmla="*/ 102 w 4176"/>
                <a:gd name="T37" fmla="*/ 1021 h 1237"/>
                <a:gd name="T38" fmla="*/ 0 w 4176"/>
                <a:gd name="T39" fmla="*/ 619 h 1237"/>
                <a:gd name="T40" fmla="*/ 102 w 4176"/>
                <a:gd name="T41" fmla="*/ 217 h 1237"/>
                <a:gd name="T42" fmla="*/ 395 w 4176"/>
                <a:gd name="T43" fmla="*/ 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76" h="1237">
                  <a:moveTo>
                    <a:pt x="3781" y="0"/>
                  </a:moveTo>
                  <a:cubicBezTo>
                    <a:pt x="3908" y="33"/>
                    <a:pt x="4006" y="106"/>
                    <a:pt x="4074" y="217"/>
                  </a:cubicBezTo>
                  <a:cubicBezTo>
                    <a:pt x="4142" y="328"/>
                    <a:pt x="4176" y="462"/>
                    <a:pt x="4176" y="619"/>
                  </a:cubicBezTo>
                  <a:cubicBezTo>
                    <a:pt x="4176" y="777"/>
                    <a:pt x="4142" y="911"/>
                    <a:pt x="4074" y="1021"/>
                  </a:cubicBezTo>
                  <a:cubicBezTo>
                    <a:pt x="4006" y="1132"/>
                    <a:pt x="3909" y="1204"/>
                    <a:pt x="3781" y="1237"/>
                  </a:cubicBezTo>
                  <a:lnTo>
                    <a:pt x="3765" y="1187"/>
                  </a:lnTo>
                  <a:cubicBezTo>
                    <a:pt x="3866" y="1154"/>
                    <a:pt x="3941" y="1088"/>
                    <a:pt x="3990" y="989"/>
                  </a:cubicBezTo>
                  <a:cubicBezTo>
                    <a:pt x="4038" y="890"/>
                    <a:pt x="4063" y="765"/>
                    <a:pt x="4063" y="613"/>
                  </a:cubicBezTo>
                  <a:cubicBezTo>
                    <a:pt x="4063" y="466"/>
                    <a:pt x="4039" y="343"/>
                    <a:pt x="3990" y="246"/>
                  </a:cubicBezTo>
                  <a:cubicBezTo>
                    <a:pt x="3941" y="149"/>
                    <a:pt x="3866" y="84"/>
                    <a:pt x="3764" y="50"/>
                  </a:cubicBezTo>
                  <a:lnTo>
                    <a:pt x="3781" y="0"/>
                  </a:lnTo>
                  <a:close/>
                  <a:moveTo>
                    <a:pt x="395" y="0"/>
                  </a:moveTo>
                  <a:lnTo>
                    <a:pt x="412" y="50"/>
                  </a:lnTo>
                  <a:cubicBezTo>
                    <a:pt x="311" y="84"/>
                    <a:pt x="235" y="149"/>
                    <a:pt x="186" y="246"/>
                  </a:cubicBezTo>
                  <a:cubicBezTo>
                    <a:pt x="137" y="343"/>
                    <a:pt x="113" y="466"/>
                    <a:pt x="113" y="613"/>
                  </a:cubicBezTo>
                  <a:cubicBezTo>
                    <a:pt x="113" y="765"/>
                    <a:pt x="137" y="890"/>
                    <a:pt x="186" y="989"/>
                  </a:cubicBezTo>
                  <a:cubicBezTo>
                    <a:pt x="235" y="1088"/>
                    <a:pt x="310" y="1154"/>
                    <a:pt x="410" y="1187"/>
                  </a:cubicBezTo>
                  <a:lnTo>
                    <a:pt x="395" y="1237"/>
                  </a:lnTo>
                  <a:cubicBezTo>
                    <a:pt x="267" y="1204"/>
                    <a:pt x="170" y="1132"/>
                    <a:pt x="102" y="1021"/>
                  </a:cubicBezTo>
                  <a:cubicBezTo>
                    <a:pt x="34" y="911"/>
                    <a:pt x="0" y="777"/>
                    <a:pt x="0" y="619"/>
                  </a:cubicBezTo>
                  <a:cubicBezTo>
                    <a:pt x="0" y="462"/>
                    <a:pt x="34" y="328"/>
                    <a:pt x="102" y="217"/>
                  </a:cubicBezTo>
                  <a:cubicBezTo>
                    <a:pt x="170" y="106"/>
                    <a:pt x="268" y="33"/>
                    <a:pt x="3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69" name="Freeform 163">
              <a:extLst>
                <a:ext uri="{FF2B5EF4-FFF2-40B4-BE49-F238E27FC236}">
                  <a16:creationId xmlns:a16="http://schemas.microsoft.com/office/drawing/2014/main" id="{B0068BD2-18BB-8FDA-5AA6-C1637B83D173}"/>
                </a:ext>
              </a:extLst>
            </p:cNvPr>
            <p:cNvSpPr>
              <a:spLocks/>
            </p:cNvSpPr>
            <p:nvPr/>
          </p:nvSpPr>
          <p:spPr bwMode="auto">
            <a:xfrm>
              <a:off x="4294188" y="5376863"/>
              <a:ext cx="165100" cy="169862"/>
            </a:xfrm>
            <a:custGeom>
              <a:avLst/>
              <a:gdLst>
                <a:gd name="T0" fmla="*/ 197 w 866"/>
                <a:gd name="T1" fmla="*/ 0 h 891"/>
                <a:gd name="T2" fmla="*/ 461 w 866"/>
                <a:gd name="T3" fmla="*/ 0 h 891"/>
                <a:gd name="T4" fmla="*/ 453 w 866"/>
                <a:gd name="T5" fmla="*/ 32 h 891"/>
                <a:gd name="T6" fmla="*/ 409 w 866"/>
                <a:gd name="T7" fmla="*/ 51 h 891"/>
                <a:gd name="T8" fmla="*/ 392 w 866"/>
                <a:gd name="T9" fmla="*/ 94 h 891"/>
                <a:gd name="T10" fmla="*/ 414 w 866"/>
                <a:gd name="T11" fmla="*/ 199 h 891"/>
                <a:gd name="T12" fmla="*/ 468 w 866"/>
                <a:gd name="T13" fmla="*/ 357 h 891"/>
                <a:gd name="T14" fmla="*/ 588 w 866"/>
                <a:gd name="T15" fmla="*/ 204 h 891"/>
                <a:gd name="T16" fmla="*/ 632 w 866"/>
                <a:gd name="T17" fmla="*/ 147 h 891"/>
                <a:gd name="T18" fmla="*/ 655 w 866"/>
                <a:gd name="T19" fmla="*/ 107 h 891"/>
                <a:gd name="T20" fmla="*/ 662 w 866"/>
                <a:gd name="T21" fmla="*/ 77 h 891"/>
                <a:gd name="T22" fmla="*/ 651 w 866"/>
                <a:gd name="T23" fmla="*/ 47 h 891"/>
                <a:gd name="T24" fmla="*/ 615 w 866"/>
                <a:gd name="T25" fmla="*/ 32 h 891"/>
                <a:gd name="T26" fmla="*/ 622 w 866"/>
                <a:gd name="T27" fmla="*/ 0 h 891"/>
                <a:gd name="T28" fmla="*/ 866 w 866"/>
                <a:gd name="T29" fmla="*/ 0 h 891"/>
                <a:gd name="T30" fmla="*/ 859 w 866"/>
                <a:gd name="T31" fmla="*/ 32 h 891"/>
                <a:gd name="T32" fmla="*/ 822 w 866"/>
                <a:gd name="T33" fmla="*/ 51 h 891"/>
                <a:gd name="T34" fmla="*/ 781 w 866"/>
                <a:gd name="T35" fmla="*/ 90 h 891"/>
                <a:gd name="T36" fmla="*/ 692 w 866"/>
                <a:gd name="T37" fmla="*/ 193 h 891"/>
                <a:gd name="T38" fmla="*/ 498 w 866"/>
                <a:gd name="T39" fmla="*/ 426 h 891"/>
                <a:gd name="T40" fmla="*/ 593 w 866"/>
                <a:gd name="T41" fmla="*/ 690 h 891"/>
                <a:gd name="T42" fmla="*/ 628 w 866"/>
                <a:gd name="T43" fmla="*/ 782 h 891"/>
                <a:gd name="T44" fmla="*/ 652 w 866"/>
                <a:gd name="T45" fmla="*/ 829 h 891"/>
                <a:gd name="T46" fmla="*/ 670 w 866"/>
                <a:gd name="T47" fmla="*/ 846 h 891"/>
                <a:gd name="T48" fmla="*/ 701 w 866"/>
                <a:gd name="T49" fmla="*/ 859 h 891"/>
                <a:gd name="T50" fmla="*/ 694 w 866"/>
                <a:gd name="T51" fmla="*/ 891 h 891"/>
                <a:gd name="T52" fmla="*/ 431 w 866"/>
                <a:gd name="T53" fmla="*/ 891 h 891"/>
                <a:gd name="T54" fmla="*/ 437 w 866"/>
                <a:gd name="T55" fmla="*/ 859 h 891"/>
                <a:gd name="T56" fmla="*/ 483 w 866"/>
                <a:gd name="T57" fmla="*/ 838 h 891"/>
                <a:gd name="T58" fmla="*/ 499 w 866"/>
                <a:gd name="T59" fmla="*/ 797 h 891"/>
                <a:gd name="T60" fmla="*/ 483 w 866"/>
                <a:gd name="T61" fmla="*/ 711 h 891"/>
                <a:gd name="T62" fmla="*/ 416 w 866"/>
                <a:gd name="T63" fmla="*/ 512 h 891"/>
                <a:gd name="T64" fmla="*/ 267 w 866"/>
                <a:gd name="T65" fmla="*/ 698 h 891"/>
                <a:gd name="T66" fmla="*/ 219 w 866"/>
                <a:gd name="T67" fmla="*/ 766 h 891"/>
                <a:gd name="T68" fmla="*/ 204 w 866"/>
                <a:gd name="T69" fmla="*/ 812 h 891"/>
                <a:gd name="T70" fmla="*/ 216 w 866"/>
                <a:gd name="T71" fmla="*/ 847 h 891"/>
                <a:gd name="T72" fmla="*/ 250 w 866"/>
                <a:gd name="T73" fmla="*/ 859 h 891"/>
                <a:gd name="T74" fmla="*/ 243 w 866"/>
                <a:gd name="T75" fmla="*/ 891 h 891"/>
                <a:gd name="T76" fmla="*/ 0 w 866"/>
                <a:gd name="T77" fmla="*/ 891 h 891"/>
                <a:gd name="T78" fmla="*/ 7 w 866"/>
                <a:gd name="T79" fmla="*/ 859 h 891"/>
                <a:gd name="T80" fmla="*/ 43 w 866"/>
                <a:gd name="T81" fmla="*/ 840 h 891"/>
                <a:gd name="T82" fmla="*/ 86 w 866"/>
                <a:gd name="T83" fmla="*/ 798 h 891"/>
                <a:gd name="T84" fmla="*/ 179 w 866"/>
                <a:gd name="T85" fmla="*/ 690 h 891"/>
                <a:gd name="T86" fmla="*/ 386 w 866"/>
                <a:gd name="T87" fmla="*/ 444 h 891"/>
                <a:gd name="T88" fmla="*/ 289 w 866"/>
                <a:gd name="T89" fmla="*/ 176 h 891"/>
                <a:gd name="T90" fmla="*/ 251 w 866"/>
                <a:gd name="T91" fmla="*/ 83 h 891"/>
                <a:gd name="T92" fmla="*/ 224 w 866"/>
                <a:gd name="T93" fmla="*/ 47 h 891"/>
                <a:gd name="T94" fmla="*/ 190 w 866"/>
                <a:gd name="T95" fmla="*/ 32 h 891"/>
                <a:gd name="T96" fmla="*/ 197 w 866"/>
                <a:gd name="T9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1">
                  <a:moveTo>
                    <a:pt x="197" y="0"/>
                  </a:moveTo>
                  <a:lnTo>
                    <a:pt x="461" y="0"/>
                  </a:lnTo>
                  <a:lnTo>
                    <a:pt x="453" y="32"/>
                  </a:lnTo>
                  <a:cubicBezTo>
                    <a:pt x="435" y="35"/>
                    <a:pt x="420" y="42"/>
                    <a:pt x="409" y="51"/>
                  </a:cubicBezTo>
                  <a:cubicBezTo>
                    <a:pt x="398" y="61"/>
                    <a:pt x="392" y="75"/>
                    <a:pt x="392" y="94"/>
                  </a:cubicBezTo>
                  <a:cubicBezTo>
                    <a:pt x="392" y="122"/>
                    <a:pt x="399" y="157"/>
                    <a:pt x="414" y="199"/>
                  </a:cubicBezTo>
                  <a:lnTo>
                    <a:pt x="468" y="357"/>
                  </a:lnTo>
                  <a:lnTo>
                    <a:pt x="588" y="204"/>
                  </a:lnTo>
                  <a:cubicBezTo>
                    <a:pt x="607" y="181"/>
                    <a:pt x="622" y="162"/>
                    <a:pt x="632" y="147"/>
                  </a:cubicBezTo>
                  <a:cubicBezTo>
                    <a:pt x="643" y="132"/>
                    <a:pt x="650" y="118"/>
                    <a:pt x="655" y="107"/>
                  </a:cubicBezTo>
                  <a:cubicBezTo>
                    <a:pt x="659" y="95"/>
                    <a:pt x="662" y="85"/>
                    <a:pt x="662" y="77"/>
                  </a:cubicBezTo>
                  <a:cubicBezTo>
                    <a:pt x="662" y="65"/>
                    <a:pt x="658" y="55"/>
                    <a:pt x="651" y="47"/>
                  </a:cubicBezTo>
                  <a:cubicBezTo>
                    <a:pt x="644" y="38"/>
                    <a:pt x="632" y="33"/>
                    <a:pt x="615" y="32"/>
                  </a:cubicBezTo>
                  <a:lnTo>
                    <a:pt x="622" y="0"/>
                  </a:lnTo>
                  <a:lnTo>
                    <a:pt x="866" y="0"/>
                  </a:lnTo>
                  <a:lnTo>
                    <a:pt x="859" y="32"/>
                  </a:lnTo>
                  <a:cubicBezTo>
                    <a:pt x="845" y="36"/>
                    <a:pt x="833" y="42"/>
                    <a:pt x="822" y="51"/>
                  </a:cubicBezTo>
                  <a:cubicBezTo>
                    <a:pt x="810" y="60"/>
                    <a:pt x="796" y="73"/>
                    <a:pt x="781" y="90"/>
                  </a:cubicBezTo>
                  <a:cubicBezTo>
                    <a:pt x="765" y="108"/>
                    <a:pt x="735" y="142"/>
                    <a:pt x="692" y="193"/>
                  </a:cubicBezTo>
                  <a:lnTo>
                    <a:pt x="498" y="426"/>
                  </a:lnTo>
                  <a:lnTo>
                    <a:pt x="593" y="690"/>
                  </a:lnTo>
                  <a:cubicBezTo>
                    <a:pt x="607" y="730"/>
                    <a:pt x="619" y="761"/>
                    <a:pt x="628" y="782"/>
                  </a:cubicBezTo>
                  <a:cubicBezTo>
                    <a:pt x="637" y="803"/>
                    <a:pt x="645" y="819"/>
                    <a:pt x="652" y="829"/>
                  </a:cubicBezTo>
                  <a:cubicBezTo>
                    <a:pt x="658" y="836"/>
                    <a:pt x="664" y="842"/>
                    <a:pt x="670" y="846"/>
                  </a:cubicBezTo>
                  <a:cubicBezTo>
                    <a:pt x="676" y="850"/>
                    <a:pt x="686" y="854"/>
                    <a:pt x="701" y="859"/>
                  </a:cubicBezTo>
                  <a:lnTo>
                    <a:pt x="694" y="891"/>
                  </a:lnTo>
                  <a:lnTo>
                    <a:pt x="431" y="891"/>
                  </a:lnTo>
                  <a:lnTo>
                    <a:pt x="437" y="859"/>
                  </a:lnTo>
                  <a:cubicBezTo>
                    <a:pt x="457" y="856"/>
                    <a:pt x="472" y="849"/>
                    <a:pt x="483" y="838"/>
                  </a:cubicBezTo>
                  <a:cubicBezTo>
                    <a:pt x="494" y="827"/>
                    <a:pt x="499" y="814"/>
                    <a:pt x="499" y="797"/>
                  </a:cubicBezTo>
                  <a:cubicBezTo>
                    <a:pt x="499" y="771"/>
                    <a:pt x="494" y="743"/>
                    <a:pt x="483" y="711"/>
                  </a:cubicBezTo>
                  <a:lnTo>
                    <a:pt x="416" y="512"/>
                  </a:lnTo>
                  <a:lnTo>
                    <a:pt x="267" y="698"/>
                  </a:lnTo>
                  <a:cubicBezTo>
                    <a:pt x="245" y="726"/>
                    <a:pt x="229" y="749"/>
                    <a:pt x="219" y="766"/>
                  </a:cubicBezTo>
                  <a:cubicBezTo>
                    <a:pt x="209" y="784"/>
                    <a:pt x="204" y="799"/>
                    <a:pt x="204" y="812"/>
                  </a:cubicBezTo>
                  <a:cubicBezTo>
                    <a:pt x="204" y="829"/>
                    <a:pt x="208" y="840"/>
                    <a:pt x="216" y="847"/>
                  </a:cubicBezTo>
                  <a:cubicBezTo>
                    <a:pt x="224" y="853"/>
                    <a:pt x="235" y="857"/>
                    <a:pt x="250" y="859"/>
                  </a:cubicBezTo>
                  <a:lnTo>
                    <a:pt x="243" y="891"/>
                  </a:lnTo>
                  <a:lnTo>
                    <a:pt x="0" y="891"/>
                  </a:lnTo>
                  <a:lnTo>
                    <a:pt x="7" y="859"/>
                  </a:lnTo>
                  <a:cubicBezTo>
                    <a:pt x="20" y="854"/>
                    <a:pt x="32" y="848"/>
                    <a:pt x="43" y="840"/>
                  </a:cubicBezTo>
                  <a:cubicBezTo>
                    <a:pt x="55" y="831"/>
                    <a:pt x="69" y="817"/>
                    <a:pt x="86" y="798"/>
                  </a:cubicBezTo>
                  <a:cubicBezTo>
                    <a:pt x="104" y="778"/>
                    <a:pt x="135" y="742"/>
                    <a:pt x="179" y="690"/>
                  </a:cubicBezTo>
                  <a:lnTo>
                    <a:pt x="386" y="444"/>
                  </a:lnTo>
                  <a:lnTo>
                    <a:pt x="289" y="176"/>
                  </a:lnTo>
                  <a:cubicBezTo>
                    <a:pt x="273" y="131"/>
                    <a:pt x="260" y="100"/>
                    <a:pt x="251" y="83"/>
                  </a:cubicBezTo>
                  <a:cubicBezTo>
                    <a:pt x="242" y="66"/>
                    <a:pt x="233" y="53"/>
                    <a:pt x="224" y="47"/>
                  </a:cubicBezTo>
                  <a:cubicBezTo>
                    <a:pt x="215" y="40"/>
                    <a:pt x="204" y="35"/>
                    <a:pt x="190" y="32"/>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70" name="Freeform 164">
              <a:extLst>
                <a:ext uri="{FF2B5EF4-FFF2-40B4-BE49-F238E27FC236}">
                  <a16:creationId xmlns:a16="http://schemas.microsoft.com/office/drawing/2014/main" id="{74880416-9B09-5BFF-43E0-545787433E27}"/>
                </a:ext>
              </a:extLst>
            </p:cNvPr>
            <p:cNvSpPr>
              <a:spLocks/>
            </p:cNvSpPr>
            <p:nvPr/>
          </p:nvSpPr>
          <p:spPr bwMode="auto">
            <a:xfrm>
              <a:off x="4459288" y="5481638"/>
              <a:ext cx="77788" cy="115887"/>
            </a:xfrm>
            <a:custGeom>
              <a:avLst/>
              <a:gdLst>
                <a:gd name="T0" fmla="*/ 234 w 404"/>
                <a:gd name="T1" fmla="*/ 0 h 614"/>
                <a:gd name="T2" fmla="*/ 263 w 404"/>
                <a:gd name="T3" fmla="*/ 0 h 614"/>
                <a:gd name="T4" fmla="*/ 262 w 404"/>
                <a:gd name="T5" fmla="*/ 47 h 614"/>
                <a:gd name="T6" fmla="*/ 261 w 404"/>
                <a:gd name="T7" fmla="*/ 87 h 614"/>
                <a:gd name="T8" fmla="*/ 261 w 404"/>
                <a:gd name="T9" fmla="*/ 126 h 614"/>
                <a:gd name="T10" fmla="*/ 261 w 404"/>
                <a:gd name="T11" fmla="*/ 488 h 614"/>
                <a:gd name="T12" fmla="*/ 262 w 404"/>
                <a:gd name="T13" fmla="*/ 513 h 614"/>
                <a:gd name="T14" fmla="*/ 265 w 404"/>
                <a:gd name="T15" fmla="*/ 531 h 614"/>
                <a:gd name="T16" fmla="*/ 271 w 404"/>
                <a:gd name="T17" fmla="*/ 544 h 614"/>
                <a:gd name="T18" fmla="*/ 279 w 404"/>
                <a:gd name="T19" fmla="*/ 553 h 614"/>
                <a:gd name="T20" fmla="*/ 294 w 404"/>
                <a:gd name="T21" fmla="*/ 562 h 614"/>
                <a:gd name="T22" fmla="*/ 319 w 404"/>
                <a:gd name="T23" fmla="*/ 567 h 614"/>
                <a:gd name="T24" fmla="*/ 354 w 404"/>
                <a:gd name="T25" fmla="*/ 571 h 614"/>
                <a:gd name="T26" fmla="*/ 404 w 404"/>
                <a:gd name="T27" fmla="*/ 572 h 614"/>
                <a:gd name="T28" fmla="*/ 404 w 404"/>
                <a:gd name="T29" fmla="*/ 614 h 614"/>
                <a:gd name="T30" fmla="*/ 26 w 404"/>
                <a:gd name="T31" fmla="*/ 614 h 614"/>
                <a:gd name="T32" fmla="*/ 26 w 404"/>
                <a:gd name="T33" fmla="*/ 572 h 614"/>
                <a:gd name="T34" fmla="*/ 74 w 404"/>
                <a:gd name="T35" fmla="*/ 570 h 614"/>
                <a:gd name="T36" fmla="*/ 107 w 404"/>
                <a:gd name="T37" fmla="*/ 567 h 614"/>
                <a:gd name="T38" fmla="*/ 129 w 404"/>
                <a:gd name="T39" fmla="*/ 562 h 614"/>
                <a:gd name="T40" fmla="*/ 144 w 404"/>
                <a:gd name="T41" fmla="*/ 555 h 614"/>
                <a:gd name="T42" fmla="*/ 155 w 404"/>
                <a:gd name="T43" fmla="*/ 546 h 614"/>
                <a:gd name="T44" fmla="*/ 163 w 404"/>
                <a:gd name="T45" fmla="*/ 534 h 614"/>
                <a:gd name="T46" fmla="*/ 167 w 404"/>
                <a:gd name="T47" fmla="*/ 515 h 614"/>
                <a:gd name="T48" fmla="*/ 169 w 404"/>
                <a:gd name="T49" fmla="*/ 488 h 614"/>
                <a:gd name="T50" fmla="*/ 169 w 404"/>
                <a:gd name="T51" fmla="*/ 146 h 614"/>
                <a:gd name="T52" fmla="*/ 162 w 404"/>
                <a:gd name="T53" fmla="*/ 120 h 614"/>
                <a:gd name="T54" fmla="*/ 141 w 404"/>
                <a:gd name="T55" fmla="*/ 112 h 614"/>
                <a:gd name="T56" fmla="*/ 98 w 404"/>
                <a:gd name="T57" fmla="*/ 128 h 614"/>
                <a:gd name="T58" fmla="*/ 22 w 404"/>
                <a:gd name="T59" fmla="*/ 173 h 614"/>
                <a:gd name="T60" fmla="*/ 11 w 404"/>
                <a:gd name="T61" fmla="*/ 151 h 614"/>
                <a:gd name="T62" fmla="*/ 0 w 404"/>
                <a:gd name="T63" fmla="*/ 128 h 614"/>
                <a:gd name="T64" fmla="*/ 117 w 404"/>
                <a:gd name="T65" fmla="*/ 64 h 614"/>
                <a:gd name="T66" fmla="*/ 234 w 404"/>
                <a:gd name="T6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614">
                  <a:moveTo>
                    <a:pt x="234" y="0"/>
                  </a:moveTo>
                  <a:lnTo>
                    <a:pt x="263" y="0"/>
                  </a:lnTo>
                  <a:cubicBezTo>
                    <a:pt x="263" y="17"/>
                    <a:pt x="262" y="33"/>
                    <a:pt x="262" y="47"/>
                  </a:cubicBezTo>
                  <a:cubicBezTo>
                    <a:pt x="262" y="61"/>
                    <a:pt x="262" y="74"/>
                    <a:pt x="261" y="87"/>
                  </a:cubicBezTo>
                  <a:cubicBezTo>
                    <a:pt x="261" y="100"/>
                    <a:pt x="261" y="113"/>
                    <a:pt x="261" y="126"/>
                  </a:cubicBezTo>
                  <a:lnTo>
                    <a:pt x="261" y="488"/>
                  </a:lnTo>
                  <a:cubicBezTo>
                    <a:pt x="261" y="498"/>
                    <a:pt x="261" y="506"/>
                    <a:pt x="262" y="513"/>
                  </a:cubicBezTo>
                  <a:cubicBezTo>
                    <a:pt x="263" y="520"/>
                    <a:pt x="264" y="527"/>
                    <a:pt x="265" y="531"/>
                  </a:cubicBezTo>
                  <a:cubicBezTo>
                    <a:pt x="267" y="536"/>
                    <a:pt x="268" y="541"/>
                    <a:pt x="271" y="544"/>
                  </a:cubicBezTo>
                  <a:cubicBezTo>
                    <a:pt x="273" y="548"/>
                    <a:pt x="276" y="551"/>
                    <a:pt x="279" y="553"/>
                  </a:cubicBezTo>
                  <a:cubicBezTo>
                    <a:pt x="283" y="557"/>
                    <a:pt x="288" y="560"/>
                    <a:pt x="294" y="562"/>
                  </a:cubicBezTo>
                  <a:cubicBezTo>
                    <a:pt x="301" y="564"/>
                    <a:pt x="309" y="566"/>
                    <a:pt x="319" y="567"/>
                  </a:cubicBezTo>
                  <a:cubicBezTo>
                    <a:pt x="329" y="569"/>
                    <a:pt x="340" y="570"/>
                    <a:pt x="354" y="571"/>
                  </a:cubicBezTo>
                  <a:cubicBezTo>
                    <a:pt x="368" y="571"/>
                    <a:pt x="385" y="572"/>
                    <a:pt x="404" y="572"/>
                  </a:cubicBezTo>
                  <a:lnTo>
                    <a:pt x="404" y="614"/>
                  </a:lnTo>
                  <a:lnTo>
                    <a:pt x="26" y="614"/>
                  </a:lnTo>
                  <a:lnTo>
                    <a:pt x="26" y="572"/>
                  </a:lnTo>
                  <a:cubicBezTo>
                    <a:pt x="45" y="572"/>
                    <a:pt x="61" y="571"/>
                    <a:pt x="74" y="570"/>
                  </a:cubicBezTo>
                  <a:cubicBezTo>
                    <a:pt x="87" y="569"/>
                    <a:pt x="98" y="568"/>
                    <a:pt x="107" y="567"/>
                  </a:cubicBezTo>
                  <a:cubicBezTo>
                    <a:pt x="116" y="565"/>
                    <a:pt x="124" y="564"/>
                    <a:pt x="129" y="562"/>
                  </a:cubicBezTo>
                  <a:cubicBezTo>
                    <a:pt x="135" y="560"/>
                    <a:pt x="140" y="558"/>
                    <a:pt x="144" y="555"/>
                  </a:cubicBezTo>
                  <a:cubicBezTo>
                    <a:pt x="148" y="553"/>
                    <a:pt x="152" y="550"/>
                    <a:pt x="155" y="546"/>
                  </a:cubicBezTo>
                  <a:cubicBezTo>
                    <a:pt x="158" y="543"/>
                    <a:pt x="161" y="539"/>
                    <a:pt x="163" y="534"/>
                  </a:cubicBezTo>
                  <a:cubicBezTo>
                    <a:pt x="165" y="528"/>
                    <a:pt x="166" y="522"/>
                    <a:pt x="167" y="515"/>
                  </a:cubicBezTo>
                  <a:cubicBezTo>
                    <a:pt x="169" y="508"/>
                    <a:pt x="169" y="499"/>
                    <a:pt x="169" y="488"/>
                  </a:cubicBezTo>
                  <a:lnTo>
                    <a:pt x="169" y="146"/>
                  </a:lnTo>
                  <a:cubicBezTo>
                    <a:pt x="169" y="134"/>
                    <a:pt x="167" y="125"/>
                    <a:pt x="162" y="120"/>
                  </a:cubicBezTo>
                  <a:cubicBezTo>
                    <a:pt x="157" y="115"/>
                    <a:pt x="150" y="112"/>
                    <a:pt x="141" y="112"/>
                  </a:cubicBezTo>
                  <a:cubicBezTo>
                    <a:pt x="132" y="112"/>
                    <a:pt x="117" y="117"/>
                    <a:pt x="98" y="128"/>
                  </a:cubicBezTo>
                  <a:cubicBezTo>
                    <a:pt x="78" y="138"/>
                    <a:pt x="53" y="153"/>
                    <a:pt x="22" y="173"/>
                  </a:cubicBezTo>
                  <a:cubicBezTo>
                    <a:pt x="18" y="166"/>
                    <a:pt x="14" y="158"/>
                    <a:pt x="11" y="151"/>
                  </a:cubicBezTo>
                  <a:cubicBezTo>
                    <a:pt x="7" y="144"/>
                    <a:pt x="4" y="136"/>
                    <a:pt x="0" y="128"/>
                  </a:cubicBezTo>
                  <a:cubicBezTo>
                    <a:pt x="39" y="107"/>
                    <a:pt x="78" y="85"/>
                    <a:pt x="117" y="64"/>
                  </a:cubicBezTo>
                  <a:cubicBezTo>
                    <a:pt x="156" y="42"/>
                    <a:pt x="195" y="21"/>
                    <a:pt x="23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71" name="Freeform 165">
              <a:extLst>
                <a:ext uri="{FF2B5EF4-FFF2-40B4-BE49-F238E27FC236}">
                  <a16:creationId xmlns:a16="http://schemas.microsoft.com/office/drawing/2014/main" id="{FB44CCB3-5325-C663-A58F-D562A87D309D}"/>
                </a:ext>
              </a:extLst>
            </p:cNvPr>
            <p:cNvSpPr>
              <a:spLocks/>
            </p:cNvSpPr>
            <p:nvPr/>
          </p:nvSpPr>
          <p:spPr bwMode="auto">
            <a:xfrm>
              <a:off x="4565650" y="5516563"/>
              <a:ext cx="36513" cy="63500"/>
            </a:xfrm>
            <a:custGeom>
              <a:avLst/>
              <a:gdLst>
                <a:gd name="T0" fmla="*/ 72 w 195"/>
                <a:gd name="T1" fmla="*/ 0 h 332"/>
                <a:gd name="T2" fmla="*/ 186 w 195"/>
                <a:gd name="T3" fmla="*/ 0 h 332"/>
                <a:gd name="T4" fmla="*/ 195 w 195"/>
                <a:gd name="T5" fmla="*/ 90 h 332"/>
                <a:gd name="T6" fmla="*/ 180 w 195"/>
                <a:gd name="T7" fmla="*/ 174 h 332"/>
                <a:gd name="T8" fmla="*/ 130 w 195"/>
                <a:gd name="T9" fmla="*/ 249 h 332"/>
                <a:gd name="T10" fmla="*/ 36 w 195"/>
                <a:gd name="T11" fmla="*/ 332 h 332"/>
                <a:gd name="T12" fmla="*/ 0 w 195"/>
                <a:gd name="T13" fmla="*/ 292 h 332"/>
                <a:gd name="T14" fmla="*/ 49 w 195"/>
                <a:gd name="T15" fmla="*/ 235 h 332"/>
                <a:gd name="T16" fmla="*/ 70 w 195"/>
                <a:gd name="T17" fmla="*/ 178 h 332"/>
                <a:gd name="T18" fmla="*/ 77 w 195"/>
                <a:gd name="T19" fmla="*/ 98 h 332"/>
                <a:gd name="T20" fmla="*/ 72 w 195"/>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2">
                  <a:moveTo>
                    <a:pt x="72" y="0"/>
                  </a:moveTo>
                  <a:lnTo>
                    <a:pt x="186" y="0"/>
                  </a:lnTo>
                  <a:cubicBezTo>
                    <a:pt x="192" y="31"/>
                    <a:pt x="195" y="61"/>
                    <a:pt x="195" y="90"/>
                  </a:cubicBezTo>
                  <a:cubicBezTo>
                    <a:pt x="195" y="121"/>
                    <a:pt x="190" y="149"/>
                    <a:pt x="180" y="174"/>
                  </a:cubicBezTo>
                  <a:cubicBezTo>
                    <a:pt x="169" y="199"/>
                    <a:pt x="153" y="224"/>
                    <a:pt x="130" y="249"/>
                  </a:cubicBezTo>
                  <a:cubicBezTo>
                    <a:pt x="107" y="274"/>
                    <a:pt x="76" y="302"/>
                    <a:pt x="36" y="332"/>
                  </a:cubicBezTo>
                  <a:lnTo>
                    <a:pt x="0" y="292"/>
                  </a:lnTo>
                  <a:cubicBezTo>
                    <a:pt x="23" y="271"/>
                    <a:pt x="39" y="252"/>
                    <a:pt x="49" y="235"/>
                  </a:cubicBezTo>
                  <a:cubicBezTo>
                    <a:pt x="59" y="219"/>
                    <a:pt x="66" y="200"/>
                    <a:pt x="70" y="178"/>
                  </a:cubicBezTo>
                  <a:cubicBezTo>
                    <a:pt x="75" y="157"/>
                    <a:pt x="77" y="130"/>
                    <a:pt x="77" y="98"/>
                  </a:cubicBezTo>
                  <a:cubicBezTo>
                    <a:pt x="77" y="65"/>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72" name="Freeform 166">
              <a:extLst>
                <a:ext uri="{FF2B5EF4-FFF2-40B4-BE49-F238E27FC236}">
                  <a16:creationId xmlns:a16="http://schemas.microsoft.com/office/drawing/2014/main" id="{43BE3F19-5DBB-0D7D-3DD8-D81390B1E073}"/>
                </a:ext>
              </a:extLst>
            </p:cNvPr>
            <p:cNvSpPr>
              <a:spLocks/>
            </p:cNvSpPr>
            <p:nvPr/>
          </p:nvSpPr>
          <p:spPr bwMode="auto">
            <a:xfrm>
              <a:off x="4652963" y="5376863"/>
              <a:ext cx="165100" cy="169862"/>
            </a:xfrm>
            <a:custGeom>
              <a:avLst/>
              <a:gdLst>
                <a:gd name="T0" fmla="*/ 197 w 866"/>
                <a:gd name="T1" fmla="*/ 0 h 891"/>
                <a:gd name="T2" fmla="*/ 461 w 866"/>
                <a:gd name="T3" fmla="*/ 0 h 891"/>
                <a:gd name="T4" fmla="*/ 453 w 866"/>
                <a:gd name="T5" fmla="*/ 32 h 891"/>
                <a:gd name="T6" fmla="*/ 409 w 866"/>
                <a:gd name="T7" fmla="*/ 51 h 891"/>
                <a:gd name="T8" fmla="*/ 392 w 866"/>
                <a:gd name="T9" fmla="*/ 94 h 891"/>
                <a:gd name="T10" fmla="*/ 414 w 866"/>
                <a:gd name="T11" fmla="*/ 199 h 891"/>
                <a:gd name="T12" fmla="*/ 468 w 866"/>
                <a:gd name="T13" fmla="*/ 357 h 891"/>
                <a:gd name="T14" fmla="*/ 588 w 866"/>
                <a:gd name="T15" fmla="*/ 204 h 891"/>
                <a:gd name="T16" fmla="*/ 632 w 866"/>
                <a:gd name="T17" fmla="*/ 147 h 891"/>
                <a:gd name="T18" fmla="*/ 655 w 866"/>
                <a:gd name="T19" fmla="*/ 107 h 891"/>
                <a:gd name="T20" fmla="*/ 662 w 866"/>
                <a:gd name="T21" fmla="*/ 77 h 891"/>
                <a:gd name="T22" fmla="*/ 651 w 866"/>
                <a:gd name="T23" fmla="*/ 47 h 891"/>
                <a:gd name="T24" fmla="*/ 615 w 866"/>
                <a:gd name="T25" fmla="*/ 32 h 891"/>
                <a:gd name="T26" fmla="*/ 622 w 866"/>
                <a:gd name="T27" fmla="*/ 0 h 891"/>
                <a:gd name="T28" fmla="*/ 866 w 866"/>
                <a:gd name="T29" fmla="*/ 0 h 891"/>
                <a:gd name="T30" fmla="*/ 859 w 866"/>
                <a:gd name="T31" fmla="*/ 32 h 891"/>
                <a:gd name="T32" fmla="*/ 822 w 866"/>
                <a:gd name="T33" fmla="*/ 51 h 891"/>
                <a:gd name="T34" fmla="*/ 781 w 866"/>
                <a:gd name="T35" fmla="*/ 90 h 891"/>
                <a:gd name="T36" fmla="*/ 692 w 866"/>
                <a:gd name="T37" fmla="*/ 193 h 891"/>
                <a:gd name="T38" fmla="*/ 498 w 866"/>
                <a:gd name="T39" fmla="*/ 426 h 891"/>
                <a:gd name="T40" fmla="*/ 593 w 866"/>
                <a:gd name="T41" fmla="*/ 690 h 891"/>
                <a:gd name="T42" fmla="*/ 628 w 866"/>
                <a:gd name="T43" fmla="*/ 782 h 891"/>
                <a:gd name="T44" fmla="*/ 652 w 866"/>
                <a:gd name="T45" fmla="*/ 829 h 891"/>
                <a:gd name="T46" fmla="*/ 670 w 866"/>
                <a:gd name="T47" fmla="*/ 846 h 891"/>
                <a:gd name="T48" fmla="*/ 701 w 866"/>
                <a:gd name="T49" fmla="*/ 859 h 891"/>
                <a:gd name="T50" fmla="*/ 694 w 866"/>
                <a:gd name="T51" fmla="*/ 891 h 891"/>
                <a:gd name="T52" fmla="*/ 431 w 866"/>
                <a:gd name="T53" fmla="*/ 891 h 891"/>
                <a:gd name="T54" fmla="*/ 437 w 866"/>
                <a:gd name="T55" fmla="*/ 859 h 891"/>
                <a:gd name="T56" fmla="*/ 483 w 866"/>
                <a:gd name="T57" fmla="*/ 838 h 891"/>
                <a:gd name="T58" fmla="*/ 499 w 866"/>
                <a:gd name="T59" fmla="*/ 797 h 891"/>
                <a:gd name="T60" fmla="*/ 483 w 866"/>
                <a:gd name="T61" fmla="*/ 711 h 891"/>
                <a:gd name="T62" fmla="*/ 416 w 866"/>
                <a:gd name="T63" fmla="*/ 512 h 891"/>
                <a:gd name="T64" fmla="*/ 267 w 866"/>
                <a:gd name="T65" fmla="*/ 698 h 891"/>
                <a:gd name="T66" fmla="*/ 219 w 866"/>
                <a:gd name="T67" fmla="*/ 766 h 891"/>
                <a:gd name="T68" fmla="*/ 204 w 866"/>
                <a:gd name="T69" fmla="*/ 812 h 891"/>
                <a:gd name="T70" fmla="*/ 216 w 866"/>
                <a:gd name="T71" fmla="*/ 847 h 891"/>
                <a:gd name="T72" fmla="*/ 250 w 866"/>
                <a:gd name="T73" fmla="*/ 859 h 891"/>
                <a:gd name="T74" fmla="*/ 243 w 866"/>
                <a:gd name="T75" fmla="*/ 891 h 891"/>
                <a:gd name="T76" fmla="*/ 0 w 866"/>
                <a:gd name="T77" fmla="*/ 891 h 891"/>
                <a:gd name="T78" fmla="*/ 7 w 866"/>
                <a:gd name="T79" fmla="*/ 859 h 891"/>
                <a:gd name="T80" fmla="*/ 43 w 866"/>
                <a:gd name="T81" fmla="*/ 840 h 891"/>
                <a:gd name="T82" fmla="*/ 86 w 866"/>
                <a:gd name="T83" fmla="*/ 798 h 891"/>
                <a:gd name="T84" fmla="*/ 179 w 866"/>
                <a:gd name="T85" fmla="*/ 690 h 891"/>
                <a:gd name="T86" fmla="*/ 386 w 866"/>
                <a:gd name="T87" fmla="*/ 444 h 891"/>
                <a:gd name="T88" fmla="*/ 289 w 866"/>
                <a:gd name="T89" fmla="*/ 176 h 891"/>
                <a:gd name="T90" fmla="*/ 251 w 866"/>
                <a:gd name="T91" fmla="*/ 83 h 891"/>
                <a:gd name="T92" fmla="*/ 224 w 866"/>
                <a:gd name="T93" fmla="*/ 47 h 891"/>
                <a:gd name="T94" fmla="*/ 190 w 866"/>
                <a:gd name="T95" fmla="*/ 32 h 891"/>
                <a:gd name="T96" fmla="*/ 197 w 866"/>
                <a:gd name="T9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1">
                  <a:moveTo>
                    <a:pt x="197" y="0"/>
                  </a:moveTo>
                  <a:lnTo>
                    <a:pt x="461" y="0"/>
                  </a:lnTo>
                  <a:lnTo>
                    <a:pt x="453" y="32"/>
                  </a:lnTo>
                  <a:cubicBezTo>
                    <a:pt x="435" y="35"/>
                    <a:pt x="420" y="42"/>
                    <a:pt x="409" y="51"/>
                  </a:cubicBezTo>
                  <a:cubicBezTo>
                    <a:pt x="398" y="61"/>
                    <a:pt x="392" y="75"/>
                    <a:pt x="392" y="94"/>
                  </a:cubicBezTo>
                  <a:cubicBezTo>
                    <a:pt x="392" y="122"/>
                    <a:pt x="399" y="157"/>
                    <a:pt x="414" y="199"/>
                  </a:cubicBezTo>
                  <a:lnTo>
                    <a:pt x="468" y="357"/>
                  </a:lnTo>
                  <a:lnTo>
                    <a:pt x="588" y="204"/>
                  </a:lnTo>
                  <a:cubicBezTo>
                    <a:pt x="607" y="181"/>
                    <a:pt x="622" y="162"/>
                    <a:pt x="632" y="147"/>
                  </a:cubicBezTo>
                  <a:cubicBezTo>
                    <a:pt x="643" y="132"/>
                    <a:pt x="650" y="118"/>
                    <a:pt x="655" y="107"/>
                  </a:cubicBezTo>
                  <a:cubicBezTo>
                    <a:pt x="659" y="95"/>
                    <a:pt x="662" y="85"/>
                    <a:pt x="662" y="77"/>
                  </a:cubicBezTo>
                  <a:cubicBezTo>
                    <a:pt x="662" y="65"/>
                    <a:pt x="658" y="55"/>
                    <a:pt x="651" y="47"/>
                  </a:cubicBezTo>
                  <a:cubicBezTo>
                    <a:pt x="644" y="38"/>
                    <a:pt x="632" y="33"/>
                    <a:pt x="615" y="32"/>
                  </a:cubicBezTo>
                  <a:lnTo>
                    <a:pt x="622" y="0"/>
                  </a:lnTo>
                  <a:lnTo>
                    <a:pt x="866" y="0"/>
                  </a:lnTo>
                  <a:lnTo>
                    <a:pt x="859" y="32"/>
                  </a:lnTo>
                  <a:cubicBezTo>
                    <a:pt x="845" y="36"/>
                    <a:pt x="833" y="42"/>
                    <a:pt x="822" y="51"/>
                  </a:cubicBezTo>
                  <a:cubicBezTo>
                    <a:pt x="810" y="60"/>
                    <a:pt x="796" y="73"/>
                    <a:pt x="781" y="90"/>
                  </a:cubicBezTo>
                  <a:cubicBezTo>
                    <a:pt x="765" y="108"/>
                    <a:pt x="735" y="142"/>
                    <a:pt x="692" y="193"/>
                  </a:cubicBezTo>
                  <a:lnTo>
                    <a:pt x="498" y="426"/>
                  </a:lnTo>
                  <a:lnTo>
                    <a:pt x="593" y="690"/>
                  </a:lnTo>
                  <a:cubicBezTo>
                    <a:pt x="607" y="730"/>
                    <a:pt x="619" y="761"/>
                    <a:pt x="628" y="782"/>
                  </a:cubicBezTo>
                  <a:cubicBezTo>
                    <a:pt x="637" y="803"/>
                    <a:pt x="645" y="819"/>
                    <a:pt x="652" y="829"/>
                  </a:cubicBezTo>
                  <a:cubicBezTo>
                    <a:pt x="658" y="836"/>
                    <a:pt x="664" y="842"/>
                    <a:pt x="670" y="846"/>
                  </a:cubicBezTo>
                  <a:cubicBezTo>
                    <a:pt x="676" y="850"/>
                    <a:pt x="686" y="854"/>
                    <a:pt x="701" y="859"/>
                  </a:cubicBezTo>
                  <a:lnTo>
                    <a:pt x="694" y="891"/>
                  </a:lnTo>
                  <a:lnTo>
                    <a:pt x="431" y="891"/>
                  </a:lnTo>
                  <a:lnTo>
                    <a:pt x="437" y="859"/>
                  </a:lnTo>
                  <a:cubicBezTo>
                    <a:pt x="457" y="856"/>
                    <a:pt x="472" y="849"/>
                    <a:pt x="483" y="838"/>
                  </a:cubicBezTo>
                  <a:cubicBezTo>
                    <a:pt x="494" y="827"/>
                    <a:pt x="499" y="814"/>
                    <a:pt x="499" y="797"/>
                  </a:cubicBezTo>
                  <a:cubicBezTo>
                    <a:pt x="499" y="771"/>
                    <a:pt x="494" y="743"/>
                    <a:pt x="483" y="711"/>
                  </a:cubicBezTo>
                  <a:lnTo>
                    <a:pt x="416" y="512"/>
                  </a:lnTo>
                  <a:lnTo>
                    <a:pt x="267" y="698"/>
                  </a:lnTo>
                  <a:cubicBezTo>
                    <a:pt x="245" y="726"/>
                    <a:pt x="229" y="749"/>
                    <a:pt x="219" y="766"/>
                  </a:cubicBezTo>
                  <a:cubicBezTo>
                    <a:pt x="209" y="784"/>
                    <a:pt x="204" y="799"/>
                    <a:pt x="204" y="812"/>
                  </a:cubicBezTo>
                  <a:cubicBezTo>
                    <a:pt x="204" y="829"/>
                    <a:pt x="208" y="840"/>
                    <a:pt x="216" y="847"/>
                  </a:cubicBezTo>
                  <a:cubicBezTo>
                    <a:pt x="224" y="853"/>
                    <a:pt x="235" y="857"/>
                    <a:pt x="250" y="859"/>
                  </a:cubicBezTo>
                  <a:lnTo>
                    <a:pt x="243" y="891"/>
                  </a:lnTo>
                  <a:lnTo>
                    <a:pt x="0" y="891"/>
                  </a:lnTo>
                  <a:lnTo>
                    <a:pt x="7" y="859"/>
                  </a:lnTo>
                  <a:cubicBezTo>
                    <a:pt x="20" y="854"/>
                    <a:pt x="32" y="848"/>
                    <a:pt x="43" y="840"/>
                  </a:cubicBezTo>
                  <a:cubicBezTo>
                    <a:pt x="55" y="831"/>
                    <a:pt x="69" y="817"/>
                    <a:pt x="86" y="798"/>
                  </a:cubicBezTo>
                  <a:cubicBezTo>
                    <a:pt x="104" y="778"/>
                    <a:pt x="135" y="742"/>
                    <a:pt x="179" y="690"/>
                  </a:cubicBezTo>
                  <a:lnTo>
                    <a:pt x="386" y="444"/>
                  </a:lnTo>
                  <a:lnTo>
                    <a:pt x="289" y="176"/>
                  </a:lnTo>
                  <a:cubicBezTo>
                    <a:pt x="273" y="131"/>
                    <a:pt x="260" y="100"/>
                    <a:pt x="251" y="83"/>
                  </a:cubicBezTo>
                  <a:cubicBezTo>
                    <a:pt x="242" y="66"/>
                    <a:pt x="233" y="53"/>
                    <a:pt x="224" y="47"/>
                  </a:cubicBezTo>
                  <a:cubicBezTo>
                    <a:pt x="215" y="40"/>
                    <a:pt x="204" y="35"/>
                    <a:pt x="190" y="32"/>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73" name="Freeform 167">
              <a:extLst>
                <a:ext uri="{FF2B5EF4-FFF2-40B4-BE49-F238E27FC236}">
                  <a16:creationId xmlns:a16="http://schemas.microsoft.com/office/drawing/2014/main" id="{09C635FE-4534-15AB-17DF-8144FB0F290A}"/>
                </a:ext>
              </a:extLst>
            </p:cNvPr>
            <p:cNvSpPr>
              <a:spLocks/>
            </p:cNvSpPr>
            <p:nvPr/>
          </p:nvSpPr>
          <p:spPr bwMode="auto">
            <a:xfrm>
              <a:off x="4821238" y="5480050"/>
              <a:ext cx="79375" cy="117475"/>
            </a:xfrm>
            <a:custGeom>
              <a:avLst/>
              <a:gdLst>
                <a:gd name="T0" fmla="*/ 219 w 412"/>
                <a:gd name="T1" fmla="*/ 0 h 618"/>
                <a:gd name="T2" fmla="*/ 304 w 412"/>
                <a:gd name="T3" fmla="*/ 12 h 618"/>
                <a:gd name="T4" fmla="*/ 361 w 412"/>
                <a:gd name="T5" fmla="*/ 42 h 618"/>
                <a:gd name="T6" fmla="*/ 392 w 412"/>
                <a:gd name="T7" fmla="*/ 88 h 618"/>
                <a:gd name="T8" fmla="*/ 402 w 412"/>
                <a:gd name="T9" fmla="*/ 145 h 618"/>
                <a:gd name="T10" fmla="*/ 400 w 412"/>
                <a:gd name="T11" fmla="*/ 180 h 618"/>
                <a:gd name="T12" fmla="*/ 391 w 412"/>
                <a:gd name="T13" fmla="*/ 211 h 618"/>
                <a:gd name="T14" fmla="*/ 374 w 412"/>
                <a:gd name="T15" fmla="*/ 243 h 618"/>
                <a:gd name="T16" fmla="*/ 347 w 412"/>
                <a:gd name="T17" fmla="*/ 276 h 618"/>
                <a:gd name="T18" fmla="*/ 316 w 412"/>
                <a:gd name="T19" fmla="*/ 311 h 618"/>
                <a:gd name="T20" fmla="*/ 275 w 412"/>
                <a:gd name="T21" fmla="*/ 354 h 618"/>
                <a:gd name="T22" fmla="*/ 227 w 412"/>
                <a:gd name="T23" fmla="*/ 402 h 618"/>
                <a:gd name="T24" fmla="*/ 179 w 412"/>
                <a:gd name="T25" fmla="*/ 451 h 618"/>
                <a:gd name="T26" fmla="*/ 136 w 412"/>
                <a:gd name="T27" fmla="*/ 498 h 618"/>
                <a:gd name="T28" fmla="*/ 104 w 412"/>
                <a:gd name="T29" fmla="*/ 540 h 618"/>
                <a:gd name="T30" fmla="*/ 281 w 412"/>
                <a:gd name="T31" fmla="*/ 540 h 618"/>
                <a:gd name="T32" fmla="*/ 316 w 412"/>
                <a:gd name="T33" fmla="*/ 538 h 618"/>
                <a:gd name="T34" fmla="*/ 339 w 412"/>
                <a:gd name="T35" fmla="*/ 531 h 618"/>
                <a:gd name="T36" fmla="*/ 354 w 412"/>
                <a:gd name="T37" fmla="*/ 514 h 618"/>
                <a:gd name="T38" fmla="*/ 368 w 412"/>
                <a:gd name="T39" fmla="*/ 481 h 618"/>
                <a:gd name="T40" fmla="*/ 412 w 412"/>
                <a:gd name="T41" fmla="*/ 481 h 618"/>
                <a:gd name="T42" fmla="*/ 408 w 412"/>
                <a:gd name="T43" fmla="*/ 549 h 618"/>
                <a:gd name="T44" fmla="*/ 403 w 412"/>
                <a:gd name="T45" fmla="*/ 618 h 618"/>
                <a:gd name="T46" fmla="*/ 0 w 412"/>
                <a:gd name="T47" fmla="*/ 618 h 618"/>
                <a:gd name="T48" fmla="*/ 0 w 412"/>
                <a:gd name="T49" fmla="*/ 593 h 618"/>
                <a:gd name="T50" fmla="*/ 26 w 412"/>
                <a:gd name="T51" fmla="*/ 542 h 618"/>
                <a:gd name="T52" fmla="*/ 61 w 412"/>
                <a:gd name="T53" fmla="*/ 491 h 618"/>
                <a:gd name="T54" fmla="*/ 104 w 412"/>
                <a:gd name="T55" fmla="*/ 438 h 618"/>
                <a:gd name="T56" fmla="*/ 158 w 412"/>
                <a:gd name="T57" fmla="*/ 381 h 618"/>
                <a:gd name="T58" fmla="*/ 231 w 412"/>
                <a:gd name="T59" fmla="*/ 305 h 618"/>
                <a:gd name="T60" fmla="*/ 275 w 412"/>
                <a:gd name="T61" fmla="*/ 248 h 618"/>
                <a:gd name="T62" fmla="*/ 297 w 412"/>
                <a:gd name="T63" fmla="*/ 203 h 618"/>
                <a:gd name="T64" fmla="*/ 303 w 412"/>
                <a:gd name="T65" fmla="*/ 158 h 618"/>
                <a:gd name="T66" fmla="*/ 296 w 412"/>
                <a:gd name="T67" fmla="*/ 113 h 618"/>
                <a:gd name="T68" fmla="*/ 276 w 412"/>
                <a:gd name="T69" fmla="*/ 78 h 618"/>
                <a:gd name="T70" fmla="*/ 244 w 412"/>
                <a:gd name="T71" fmla="*/ 56 h 618"/>
                <a:gd name="T72" fmla="*/ 198 w 412"/>
                <a:gd name="T73" fmla="*/ 48 h 618"/>
                <a:gd name="T74" fmla="*/ 124 w 412"/>
                <a:gd name="T75" fmla="*/ 72 h 618"/>
                <a:gd name="T76" fmla="*/ 77 w 412"/>
                <a:gd name="T77" fmla="*/ 142 h 618"/>
                <a:gd name="T78" fmla="*/ 15 w 412"/>
                <a:gd name="T79" fmla="*/ 142 h 618"/>
                <a:gd name="T80" fmla="*/ 15 w 412"/>
                <a:gd name="T81" fmla="*/ 49 h 618"/>
                <a:gd name="T82" fmla="*/ 127 w 412"/>
                <a:gd name="T83" fmla="*/ 12 h 618"/>
                <a:gd name="T84" fmla="*/ 219 w 412"/>
                <a:gd name="T85"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18">
                  <a:moveTo>
                    <a:pt x="219" y="0"/>
                  </a:moveTo>
                  <a:cubicBezTo>
                    <a:pt x="252" y="0"/>
                    <a:pt x="280" y="4"/>
                    <a:pt x="304" y="12"/>
                  </a:cubicBezTo>
                  <a:cubicBezTo>
                    <a:pt x="327" y="19"/>
                    <a:pt x="346" y="29"/>
                    <a:pt x="361" y="42"/>
                  </a:cubicBezTo>
                  <a:cubicBezTo>
                    <a:pt x="375" y="55"/>
                    <a:pt x="386" y="70"/>
                    <a:pt x="392" y="88"/>
                  </a:cubicBezTo>
                  <a:cubicBezTo>
                    <a:pt x="399" y="105"/>
                    <a:pt x="402" y="125"/>
                    <a:pt x="402" y="145"/>
                  </a:cubicBezTo>
                  <a:cubicBezTo>
                    <a:pt x="402" y="158"/>
                    <a:pt x="401" y="169"/>
                    <a:pt x="400" y="180"/>
                  </a:cubicBezTo>
                  <a:cubicBezTo>
                    <a:pt x="398" y="191"/>
                    <a:pt x="395" y="201"/>
                    <a:pt x="391" y="211"/>
                  </a:cubicBezTo>
                  <a:cubicBezTo>
                    <a:pt x="386" y="222"/>
                    <a:pt x="381" y="232"/>
                    <a:pt x="374" y="243"/>
                  </a:cubicBezTo>
                  <a:cubicBezTo>
                    <a:pt x="367" y="253"/>
                    <a:pt x="358" y="264"/>
                    <a:pt x="347" y="276"/>
                  </a:cubicBezTo>
                  <a:cubicBezTo>
                    <a:pt x="339" y="286"/>
                    <a:pt x="329" y="298"/>
                    <a:pt x="316" y="311"/>
                  </a:cubicBezTo>
                  <a:cubicBezTo>
                    <a:pt x="304" y="325"/>
                    <a:pt x="290" y="339"/>
                    <a:pt x="275" y="354"/>
                  </a:cubicBezTo>
                  <a:cubicBezTo>
                    <a:pt x="260" y="369"/>
                    <a:pt x="244" y="385"/>
                    <a:pt x="227" y="402"/>
                  </a:cubicBezTo>
                  <a:cubicBezTo>
                    <a:pt x="211" y="418"/>
                    <a:pt x="195" y="435"/>
                    <a:pt x="179" y="451"/>
                  </a:cubicBezTo>
                  <a:cubicBezTo>
                    <a:pt x="164" y="467"/>
                    <a:pt x="149" y="483"/>
                    <a:pt x="136" y="498"/>
                  </a:cubicBezTo>
                  <a:cubicBezTo>
                    <a:pt x="123" y="513"/>
                    <a:pt x="113" y="527"/>
                    <a:pt x="104" y="540"/>
                  </a:cubicBezTo>
                  <a:lnTo>
                    <a:pt x="281" y="540"/>
                  </a:lnTo>
                  <a:cubicBezTo>
                    <a:pt x="296" y="540"/>
                    <a:pt x="308" y="539"/>
                    <a:pt x="316" y="538"/>
                  </a:cubicBezTo>
                  <a:cubicBezTo>
                    <a:pt x="325" y="537"/>
                    <a:pt x="333" y="535"/>
                    <a:pt x="339" y="531"/>
                  </a:cubicBezTo>
                  <a:cubicBezTo>
                    <a:pt x="345" y="527"/>
                    <a:pt x="350" y="521"/>
                    <a:pt x="354" y="514"/>
                  </a:cubicBezTo>
                  <a:cubicBezTo>
                    <a:pt x="358" y="506"/>
                    <a:pt x="363" y="495"/>
                    <a:pt x="368" y="481"/>
                  </a:cubicBezTo>
                  <a:lnTo>
                    <a:pt x="412" y="481"/>
                  </a:lnTo>
                  <a:cubicBezTo>
                    <a:pt x="411" y="504"/>
                    <a:pt x="409" y="527"/>
                    <a:pt x="408" y="549"/>
                  </a:cubicBezTo>
                  <a:cubicBezTo>
                    <a:pt x="406" y="572"/>
                    <a:pt x="405" y="595"/>
                    <a:pt x="403" y="618"/>
                  </a:cubicBezTo>
                  <a:lnTo>
                    <a:pt x="0" y="618"/>
                  </a:lnTo>
                  <a:lnTo>
                    <a:pt x="0" y="593"/>
                  </a:lnTo>
                  <a:cubicBezTo>
                    <a:pt x="7" y="576"/>
                    <a:pt x="16" y="559"/>
                    <a:pt x="26" y="542"/>
                  </a:cubicBezTo>
                  <a:cubicBezTo>
                    <a:pt x="36" y="525"/>
                    <a:pt x="48" y="509"/>
                    <a:pt x="61" y="491"/>
                  </a:cubicBezTo>
                  <a:cubicBezTo>
                    <a:pt x="73" y="474"/>
                    <a:pt x="88" y="456"/>
                    <a:pt x="104" y="438"/>
                  </a:cubicBezTo>
                  <a:cubicBezTo>
                    <a:pt x="120" y="420"/>
                    <a:pt x="138" y="401"/>
                    <a:pt x="158" y="381"/>
                  </a:cubicBezTo>
                  <a:cubicBezTo>
                    <a:pt x="188" y="351"/>
                    <a:pt x="212" y="326"/>
                    <a:pt x="231" y="305"/>
                  </a:cubicBezTo>
                  <a:cubicBezTo>
                    <a:pt x="249" y="284"/>
                    <a:pt x="264" y="265"/>
                    <a:pt x="275" y="248"/>
                  </a:cubicBezTo>
                  <a:cubicBezTo>
                    <a:pt x="286" y="232"/>
                    <a:pt x="293" y="217"/>
                    <a:pt x="297" y="203"/>
                  </a:cubicBezTo>
                  <a:cubicBezTo>
                    <a:pt x="301" y="189"/>
                    <a:pt x="303" y="174"/>
                    <a:pt x="303" y="158"/>
                  </a:cubicBezTo>
                  <a:cubicBezTo>
                    <a:pt x="303" y="142"/>
                    <a:pt x="301" y="127"/>
                    <a:pt x="296" y="113"/>
                  </a:cubicBezTo>
                  <a:cubicBezTo>
                    <a:pt x="292" y="99"/>
                    <a:pt x="285" y="88"/>
                    <a:pt x="276" y="78"/>
                  </a:cubicBezTo>
                  <a:cubicBezTo>
                    <a:pt x="268" y="69"/>
                    <a:pt x="257" y="61"/>
                    <a:pt x="244" y="56"/>
                  </a:cubicBezTo>
                  <a:cubicBezTo>
                    <a:pt x="231" y="50"/>
                    <a:pt x="215" y="48"/>
                    <a:pt x="198" y="48"/>
                  </a:cubicBezTo>
                  <a:cubicBezTo>
                    <a:pt x="169" y="48"/>
                    <a:pt x="144" y="56"/>
                    <a:pt x="124" y="72"/>
                  </a:cubicBezTo>
                  <a:cubicBezTo>
                    <a:pt x="104" y="88"/>
                    <a:pt x="88" y="111"/>
                    <a:pt x="77" y="142"/>
                  </a:cubicBezTo>
                  <a:lnTo>
                    <a:pt x="15" y="142"/>
                  </a:lnTo>
                  <a:lnTo>
                    <a:pt x="15" y="49"/>
                  </a:lnTo>
                  <a:cubicBezTo>
                    <a:pt x="55" y="32"/>
                    <a:pt x="93" y="20"/>
                    <a:pt x="127" y="12"/>
                  </a:cubicBezTo>
                  <a:cubicBezTo>
                    <a:pt x="161" y="4"/>
                    <a:pt x="192" y="0"/>
                    <a:pt x="2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74" name="Freeform 168">
              <a:extLst>
                <a:ext uri="{FF2B5EF4-FFF2-40B4-BE49-F238E27FC236}">
                  <a16:creationId xmlns:a16="http://schemas.microsoft.com/office/drawing/2014/main" id="{C0C58E97-99E2-F1E5-C6FB-96DC10275705}"/>
                </a:ext>
              </a:extLst>
            </p:cNvPr>
            <p:cNvSpPr>
              <a:spLocks/>
            </p:cNvSpPr>
            <p:nvPr/>
          </p:nvSpPr>
          <p:spPr bwMode="auto">
            <a:xfrm>
              <a:off x="5094288" y="5399088"/>
              <a:ext cx="136525" cy="147637"/>
            </a:xfrm>
            <a:custGeom>
              <a:avLst/>
              <a:gdLst>
                <a:gd name="T0" fmla="*/ 40 w 86"/>
                <a:gd name="T1" fmla="*/ 0 h 93"/>
                <a:gd name="T2" fmla="*/ 52 w 86"/>
                <a:gd name="T3" fmla="*/ 0 h 93"/>
                <a:gd name="T4" fmla="*/ 86 w 86"/>
                <a:gd name="T5" fmla="*/ 93 h 93"/>
                <a:gd name="T6" fmla="*/ 73 w 86"/>
                <a:gd name="T7" fmla="*/ 93 h 93"/>
                <a:gd name="T8" fmla="*/ 46 w 86"/>
                <a:gd name="T9" fmla="*/ 15 h 93"/>
                <a:gd name="T10" fmla="*/ 13 w 86"/>
                <a:gd name="T11" fmla="*/ 93 h 93"/>
                <a:gd name="T12" fmla="*/ 0 w 86"/>
                <a:gd name="T13" fmla="*/ 93 h 93"/>
                <a:gd name="T14" fmla="*/ 40 w 86"/>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40" y="0"/>
                  </a:moveTo>
                  <a:lnTo>
                    <a:pt x="52" y="0"/>
                  </a:lnTo>
                  <a:lnTo>
                    <a:pt x="86" y="93"/>
                  </a:lnTo>
                  <a:lnTo>
                    <a:pt x="73" y="93"/>
                  </a:lnTo>
                  <a:lnTo>
                    <a:pt x="46" y="15"/>
                  </a:lnTo>
                  <a:lnTo>
                    <a:pt x="13" y="93"/>
                  </a:lnTo>
                  <a:lnTo>
                    <a:pt x="0" y="93"/>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75" name="Freeform 169">
              <a:extLst>
                <a:ext uri="{FF2B5EF4-FFF2-40B4-BE49-F238E27FC236}">
                  <a16:creationId xmlns:a16="http://schemas.microsoft.com/office/drawing/2014/main" id="{30708BCC-4F0B-B60A-74B5-77EF9B98439C}"/>
                </a:ext>
              </a:extLst>
            </p:cNvPr>
            <p:cNvSpPr>
              <a:spLocks noEditPoints="1"/>
            </p:cNvSpPr>
            <p:nvPr/>
          </p:nvSpPr>
          <p:spPr bwMode="auto">
            <a:xfrm>
              <a:off x="5302250" y="5376863"/>
              <a:ext cx="1449388" cy="223837"/>
            </a:xfrm>
            <a:custGeom>
              <a:avLst/>
              <a:gdLst>
                <a:gd name="T0" fmla="*/ 4166 w 7603"/>
                <a:gd name="T1" fmla="*/ 589 h 1175"/>
                <a:gd name="T2" fmla="*/ 7178 w 7603"/>
                <a:gd name="T3" fmla="*/ 528 h 1175"/>
                <a:gd name="T4" fmla="*/ 7489 w 7603"/>
                <a:gd name="T5" fmla="*/ 450 h 1175"/>
                <a:gd name="T6" fmla="*/ 2648 w 7603"/>
                <a:gd name="T7" fmla="*/ 537 h 1175"/>
                <a:gd name="T8" fmla="*/ 6193 w 7603"/>
                <a:gd name="T9" fmla="*/ 267 h 1175"/>
                <a:gd name="T10" fmla="*/ 6556 w 7603"/>
                <a:gd name="T11" fmla="*/ 267 h 1175"/>
                <a:gd name="T12" fmla="*/ 6761 w 7603"/>
                <a:gd name="T13" fmla="*/ 267 h 1175"/>
                <a:gd name="T14" fmla="*/ 6769 w 7603"/>
                <a:gd name="T15" fmla="*/ 648 h 1175"/>
                <a:gd name="T16" fmla="*/ 6479 w 7603"/>
                <a:gd name="T17" fmla="*/ 465 h 1175"/>
                <a:gd name="T18" fmla="*/ 6079 w 7603"/>
                <a:gd name="T19" fmla="*/ 349 h 1175"/>
                <a:gd name="T20" fmla="*/ 962 w 7603"/>
                <a:gd name="T21" fmla="*/ 680 h 1175"/>
                <a:gd name="T22" fmla="*/ 1124 w 7603"/>
                <a:gd name="T23" fmla="*/ 786 h 1175"/>
                <a:gd name="T24" fmla="*/ 905 w 7603"/>
                <a:gd name="T25" fmla="*/ 451 h 1175"/>
                <a:gd name="T26" fmla="*/ 7389 w 7603"/>
                <a:gd name="T27" fmla="*/ 257 h 1175"/>
                <a:gd name="T28" fmla="*/ 7247 w 7603"/>
                <a:gd name="T29" fmla="*/ 902 h 1175"/>
                <a:gd name="T30" fmla="*/ 7389 w 7603"/>
                <a:gd name="T31" fmla="*/ 257 h 1175"/>
                <a:gd name="T32" fmla="*/ 4787 w 7603"/>
                <a:gd name="T33" fmla="*/ 440 h 1175"/>
                <a:gd name="T34" fmla="*/ 5019 w 7603"/>
                <a:gd name="T35" fmla="*/ 312 h 1175"/>
                <a:gd name="T36" fmla="*/ 4845 w 7603"/>
                <a:gd name="T37" fmla="*/ 891 h 1175"/>
                <a:gd name="T38" fmla="*/ 4475 w 7603"/>
                <a:gd name="T39" fmla="*/ 1040 h 1175"/>
                <a:gd name="T40" fmla="*/ 4665 w 7603"/>
                <a:gd name="T41" fmla="*/ 403 h 1175"/>
                <a:gd name="T42" fmla="*/ 4571 w 7603"/>
                <a:gd name="T43" fmla="*/ 284 h 1175"/>
                <a:gd name="T44" fmla="*/ 3447 w 7603"/>
                <a:gd name="T45" fmla="*/ 426 h 1175"/>
                <a:gd name="T46" fmla="*/ 3237 w 7603"/>
                <a:gd name="T47" fmla="*/ 484 h 1175"/>
                <a:gd name="T48" fmla="*/ 3415 w 7603"/>
                <a:gd name="T49" fmla="*/ 820 h 1175"/>
                <a:gd name="T50" fmla="*/ 3070 w 7603"/>
                <a:gd name="T51" fmla="*/ 724 h 1175"/>
                <a:gd name="T52" fmla="*/ 3299 w 7603"/>
                <a:gd name="T53" fmla="*/ 653 h 1175"/>
                <a:gd name="T54" fmla="*/ 3199 w 7603"/>
                <a:gd name="T55" fmla="*/ 277 h 1175"/>
                <a:gd name="T56" fmla="*/ 2479 w 7603"/>
                <a:gd name="T57" fmla="*/ 609 h 1175"/>
                <a:gd name="T58" fmla="*/ 2837 w 7603"/>
                <a:gd name="T59" fmla="*/ 761 h 1175"/>
                <a:gd name="T60" fmla="*/ 2460 w 7603"/>
                <a:gd name="T61" fmla="*/ 389 h 1175"/>
                <a:gd name="T62" fmla="*/ 1450 w 7603"/>
                <a:gd name="T63" fmla="*/ 430 h 1175"/>
                <a:gd name="T64" fmla="*/ 1825 w 7603"/>
                <a:gd name="T65" fmla="*/ 404 h 1175"/>
                <a:gd name="T66" fmla="*/ 2158 w 7603"/>
                <a:gd name="T67" fmla="*/ 505 h 1175"/>
                <a:gd name="T68" fmla="*/ 2238 w 7603"/>
                <a:gd name="T69" fmla="*/ 749 h 1175"/>
                <a:gd name="T70" fmla="*/ 2010 w 7603"/>
                <a:gd name="T71" fmla="*/ 669 h 1175"/>
                <a:gd name="T72" fmla="*/ 1942 w 7603"/>
                <a:gd name="T73" fmla="*/ 353 h 1175"/>
                <a:gd name="T74" fmla="*/ 1687 w 7603"/>
                <a:gd name="T75" fmla="*/ 559 h 1175"/>
                <a:gd name="T76" fmla="*/ 1518 w 7603"/>
                <a:gd name="T77" fmla="*/ 419 h 1175"/>
                <a:gd name="T78" fmla="*/ 1363 w 7603"/>
                <a:gd name="T79" fmla="*/ 381 h 1175"/>
                <a:gd name="T80" fmla="*/ 1285 w 7603"/>
                <a:gd name="T81" fmla="*/ 284 h 1175"/>
                <a:gd name="T82" fmla="*/ 4107 w 7603"/>
                <a:gd name="T83" fmla="*/ 387 h 1175"/>
                <a:gd name="T84" fmla="*/ 4154 w 7603"/>
                <a:gd name="T85" fmla="*/ 65 h 1175"/>
                <a:gd name="T86" fmla="*/ 1000 w 7603"/>
                <a:gd name="T87" fmla="*/ 11 h 1175"/>
                <a:gd name="T88" fmla="*/ 5833 w 7603"/>
                <a:gd name="T89" fmla="*/ 87 h 1175"/>
                <a:gd name="T90" fmla="*/ 5513 w 7603"/>
                <a:gd name="T91" fmla="*/ 773 h 1175"/>
                <a:gd name="T92" fmla="*/ 5301 w 7603"/>
                <a:gd name="T93" fmla="*/ 891 h 1175"/>
                <a:gd name="T94" fmla="*/ 5549 w 7603"/>
                <a:gd name="T95" fmla="*/ 58 h 1175"/>
                <a:gd name="T96" fmla="*/ 5281 w 7603"/>
                <a:gd name="T97" fmla="*/ 0 h 1175"/>
                <a:gd name="T98" fmla="*/ 4321 w 7603"/>
                <a:gd name="T99" fmla="*/ 330 h 1175"/>
                <a:gd name="T100" fmla="*/ 4131 w 7603"/>
                <a:gd name="T101" fmla="*/ 853 h 1175"/>
                <a:gd name="T102" fmla="*/ 3689 w 7603"/>
                <a:gd name="T103" fmla="*/ 783 h 1175"/>
                <a:gd name="T104" fmla="*/ 3779 w 7603"/>
                <a:gd name="T105" fmla="*/ 0 h 1175"/>
                <a:gd name="T106" fmla="*/ 601 w 7603"/>
                <a:gd name="T107" fmla="*/ 87 h 1175"/>
                <a:gd name="T108" fmla="*/ 281 w 7603"/>
                <a:gd name="T109" fmla="*/ 773 h 1175"/>
                <a:gd name="T110" fmla="*/ 69 w 7603"/>
                <a:gd name="T111" fmla="*/ 891 h 1175"/>
                <a:gd name="T112" fmla="*/ 317 w 7603"/>
                <a:gd name="T113" fmla="*/ 58 h 1175"/>
                <a:gd name="T114" fmla="*/ 49 w 7603"/>
                <a:gd name="T115" fmla="*/ 0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03" h="1175">
                  <a:moveTo>
                    <a:pt x="3879" y="457"/>
                  </a:moveTo>
                  <a:lnTo>
                    <a:pt x="3798" y="831"/>
                  </a:lnTo>
                  <a:cubicBezTo>
                    <a:pt x="3824" y="832"/>
                    <a:pt x="3857" y="833"/>
                    <a:pt x="3896" y="833"/>
                  </a:cubicBezTo>
                  <a:cubicBezTo>
                    <a:pt x="3962" y="833"/>
                    <a:pt x="4011" y="826"/>
                    <a:pt x="4045" y="811"/>
                  </a:cubicBezTo>
                  <a:cubicBezTo>
                    <a:pt x="4078" y="796"/>
                    <a:pt x="4107" y="769"/>
                    <a:pt x="4130" y="731"/>
                  </a:cubicBezTo>
                  <a:cubicBezTo>
                    <a:pt x="4154" y="693"/>
                    <a:pt x="4166" y="645"/>
                    <a:pt x="4166" y="589"/>
                  </a:cubicBezTo>
                  <a:cubicBezTo>
                    <a:pt x="4166" y="545"/>
                    <a:pt x="4152" y="512"/>
                    <a:pt x="4123" y="490"/>
                  </a:cubicBezTo>
                  <a:cubicBezTo>
                    <a:pt x="4094" y="468"/>
                    <a:pt x="4051" y="457"/>
                    <a:pt x="3993" y="457"/>
                  </a:cubicBezTo>
                  <a:lnTo>
                    <a:pt x="3879" y="457"/>
                  </a:lnTo>
                  <a:close/>
                  <a:moveTo>
                    <a:pt x="7376" y="309"/>
                  </a:moveTo>
                  <a:cubicBezTo>
                    <a:pt x="7330" y="309"/>
                    <a:pt x="7291" y="328"/>
                    <a:pt x="7257" y="366"/>
                  </a:cubicBezTo>
                  <a:cubicBezTo>
                    <a:pt x="7224" y="403"/>
                    <a:pt x="7197" y="457"/>
                    <a:pt x="7178" y="528"/>
                  </a:cubicBezTo>
                  <a:cubicBezTo>
                    <a:pt x="7158" y="598"/>
                    <a:pt x="7149" y="659"/>
                    <a:pt x="7149" y="710"/>
                  </a:cubicBezTo>
                  <a:cubicBezTo>
                    <a:pt x="7149" y="758"/>
                    <a:pt x="7159" y="793"/>
                    <a:pt x="7178" y="816"/>
                  </a:cubicBezTo>
                  <a:cubicBezTo>
                    <a:pt x="7198" y="839"/>
                    <a:pt x="7228" y="850"/>
                    <a:pt x="7268" y="850"/>
                  </a:cubicBezTo>
                  <a:cubicBezTo>
                    <a:pt x="7311" y="850"/>
                    <a:pt x="7348" y="831"/>
                    <a:pt x="7382" y="793"/>
                  </a:cubicBezTo>
                  <a:cubicBezTo>
                    <a:pt x="7415" y="755"/>
                    <a:pt x="7441" y="701"/>
                    <a:pt x="7460" y="632"/>
                  </a:cubicBezTo>
                  <a:cubicBezTo>
                    <a:pt x="7479" y="563"/>
                    <a:pt x="7489" y="502"/>
                    <a:pt x="7489" y="450"/>
                  </a:cubicBezTo>
                  <a:cubicBezTo>
                    <a:pt x="7489" y="403"/>
                    <a:pt x="7479" y="368"/>
                    <a:pt x="7461" y="344"/>
                  </a:cubicBezTo>
                  <a:cubicBezTo>
                    <a:pt x="7443" y="321"/>
                    <a:pt x="7414" y="309"/>
                    <a:pt x="7376" y="309"/>
                  </a:cubicBezTo>
                  <a:close/>
                  <a:moveTo>
                    <a:pt x="2710" y="307"/>
                  </a:moveTo>
                  <a:cubicBezTo>
                    <a:pt x="2666" y="307"/>
                    <a:pt x="2624" y="330"/>
                    <a:pt x="2583" y="374"/>
                  </a:cubicBezTo>
                  <a:cubicBezTo>
                    <a:pt x="2543" y="418"/>
                    <a:pt x="2511" y="478"/>
                    <a:pt x="2490" y="554"/>
                  </a:cubicBezTo>
                  <a:cubicBezTo>
                    <a:pt x="2551" y="554"/>
                    <a:pt x="2604" y="548"/>
                    <a:pt x="2648" y="537"/>
                  </a:cubicBezTo>
                  <a:cubicBezTo>
                    <a:pt x="2691" y="527"/>
                    <a:pt x="2725" y="510"/>
                    <a:pt x="2749" y="487"/>
                  </a:cubicBezTo>
                  <a:cubicBezTo>
                    <a:pt x="2772" y="463"/>
                    <a:pt x="2784" y="432"/>
                    <a:pt x="2784" y="392"/>
                  </a:cubicBezTo>
                  <a:cubicBezTo>
                    <a:pt x="2784" y="366"/>
                    <a:pt x="2778" y="345"/>
                    <a:pt x="2765" y="330"/>
                  </a:cubicBezTo>
                  <a:cubicBezTo>
                    <a:pt x="2753" y="315"/>
                    <a:pt x="2735" y="307"/>
                    <a:pt x="2710" y="307"/>
                  </a:cubicBezTo>
                  <a:close/>
                  <a:moveTo>
                    <a:pt x="6022" y="267"/>
                  </a:moveTo>
                  <a:lnTo>
                    <a:pt x="6193" y="267"/>
                  </a:lnTo>
                  <a:lnTo>
                    <a:pt x="6232" y="782"/>
                  </a:lnTo>
                  <a:cubicBezTo>
                    <a:pt x="6293" y="682"/>
                    <a:pt x="6337" y="606"/>
                    <a:pt x="6365" y="553"/>
                  </a:cubicBezTo>
                  <a:cubicBezTo>
                    <a:pt x="6392" y="501"/>
                    <a:pt x="6412" y="456"/>
                    <a:pt x="6425" y="418"/>
                  </a:cubicBezTo>
                  <a:cubicBezTo>
                    <a:pt x="6438" y="380"/>
                    <a:pt x="6448" y="340"/>
                    <a:pt x="6455" y="299"/>
                  </a:cubicBezTo>
                  <a:lnTo>
                    <a:pt x="6462" y="267"/>
                  </a:lnTo>
                  <a:lnTo>
                    <a:pt x="6556" y="267"/>
                  </a:lnTo>
                  <a:lnTo>
                    <a:pt x="6604" y="782"/>
                  </a:lnTo>
                  <a:cubicBezTo>
                    <a:pt x="6672" y="686"/>
                    <a:pt x="6723" y="602"/>
                    <a:pt x="6759" y="530"/>
                  </a:cubicBezTo>
                  <a:cubicBezTo>
                    <a:pt x="6794" y="458"/>
                    <a:pt x="6812" y="399"/>
                    <a:pt x="6812" y="354"/>
                  </a:cubicBezTo>
                  <a:cubicBezTo>
                    <a:pt x="6812" y="333"/>
                    <a:pt x="6807" y="319"/>
                    <a:pt x="6799" y="312"/>
                  </a:cubicBezTo>
                  <a:cubicBezTo>
                    <a:pt x="6790" y="305"/>
                    <a:pt x="6775" y="300"/>
                    <a:pt x="6754" y="299"/>
                  </a:cubicBezTo>
                  <a:lnTo>
                    <a:pt x="6761" y="267"/>
                  </a:lnTo>
                  <a:lnTo>
                    <a:pt x="6929" y="267"/>
                  </a:lnTo>
                  <a:lnTo>
                    <a:pt x="6947" y="300"/>
                  </a:lnTo>
                  <a:cubicBezTo>
                    <a:pt x="6932" y="338"/>
                    <a:pt x="6919" y="368"/>
                    <a:pt x="6910" y="389"/>
                  </a:cubicBezTo>
                  <a:cubicBezTo>
                    <a:pt x="6901" y="410"/>
                    <a:pt x="6889" y="435"/>
                    <a:pt x="6874" y="464"/>
                  </a:cubicBezTo>
                  <a:cubicBezTo>
                    <a:pt x="6860" y="494"/>
                    <a:pt x="6844" y="523"/>
                    <a:pt x="6827" y="552"/>
                  </a:cubicBezTo>
                  <a:cubicBezTo>
                    <a:pt x="6811" y="581"/>
                    <a:pt x="6791" y="613"/>
                    <a:pt x="6769" y="648"/>
                  </a:cubicBezTo>
                  <a:cubicBezTo>
                    <a:pt x="6747" y="683"/>
                    <a:pt x="6722" y="721"/>
                    <a:pt x="6694" y="762"/>
                  </a:cubicBezTo>
                  <a:cubicBezTo>
                    <a:pt x="6666" y="804"/>
                    <a:pt x="6633" y="850"/>
                    <a:pt x="6595" y="901"/>
                  </a:cubicBezTo>
                  <a:lnTo>
                    <a:pt x="6518" y="901"/>
                  </a:lnTo>
                  <a:lnTo>
                    <a:pt x="6491" y="628"/>
                  </a:lnTo>
                  <a:cubicBezTo>
                    <a:pt x="6489" y="607"/>
                    <a:pt x="6486" y="579"/>
                    <a:pt x="6484" y="545"/>
                  </a:cubicBezTo>
                  <a:cubicBezTo>
                    <a:pt x="6482" y="511"/>
                    <a:pt x="6480" y="484"/>
                    <a:pt x="6479" y="465"/>
                  </a:cubicBezTo>
                  <a:lnTo>
                    <a:pt x="6472" y="465"/>
                  </a:lnTo>
                  <a:cubicBezTo>
                    <a:pt x="6448" y="522"/>
                    <a:pt x="6416" y="587"/>
                    <a:pt x="6376" y="658"/>
                  </a:cubicBezTo>
                  <a:cubicBezTo>
                    <a:pt x="6336" y="729"/>
                    <a:pt x="6286" y="810"/>
                    <a:pt x="6226" y="901"/>
                  </a:cubicBezTo>
                  <a:lnTo>
                    <a:pt x="6139" y="901"/>
                  </a:lnTo>
                  <a:lnTo>
                    <a:pt x="6089" y="410"/>
                  </a:lnTo>
                  <a:cubicBezTo>
                    <a:pt x="6086" y="385"/>
                    <a:pt x="6083" y="364"/>
                    <a:pt x="6079" y="349"/>
                  </a:cubicBezTo>
                  <a:cubicBezTo>
                    <a:pt x="6075" y="333"/>
                    <a:pt x="6069" y="321"/>
                    <a:pt x="6060" y="313"/>
                  </a:cubicBezTo>
                  <a:cubicBezTo>
                    <a:pt x="6050" y="305"/>
                    <a:pt x="6035" y="301"/>
                    <a:pt x="6015" y="299"/>
                  </a:cubicBezTo>
                  <a:lnTo>
                    <a:pt x="6022" y="267"/>
                  </a:lnTo>
                  <a:close/>
                  <a:moveTo>
                    <a:pt x="1017" y="261"/>
                  </a:moveTo>
                  <a:lnTo>
                    <a:pt x="1056" y="261"/>
                  </a:lnTo>
                  <a:lnTo>
                    <a:pt x="962" y="680"/>
                  </a:lnTo>
                  <a:cubicBezTo>
                    <a:pt x="952" y="723"/>
                    <a:pt x="948" y="755"/>
                    <a:pt x="948" y="776"/>
                  </a:cubicBezTo>
                  <a:cubicBezTo>
                    <a:pt x="948" y="794"/>
                    <a:pt x="950" y="806"/>
                    <a:pt x="956" y="814"/>
                  </a:cubicBezTo>
                  <a:cubicBezTo>
                    <a:pt x="962" y="822"/>
                    <a:pt x="971" y="826"/>
                    <a:pt x="983" y="826"/>
                  </a:cubicBezTo>
                  <a:cubicBezTo>
                    <a:pt x="996" y="826"/>
                    <a:pt x="1010" y="821"/>
                    <a:pt x="1025" y="810"/>
                  </a:cubicBezTo>
                  <a:cubicBezTo>
                    <a:pt x="1039" y="799"/>
                    <a:pt x="1060" y="779"/>
                    <a:pt x="1087" y="749"/>
                  </a:cubicBezTo>
                  <a:lnTo>
                    <a:pt x="1124" y="786"/>
                  </a:lnTo>
                  <a:cubicBezTo>
                    <a:pt x="1082" y="830"/>
                    <a:pt x="1047" y="861"/>
                    <a:pt x="1021" y="877"/>
                  </a:cubicBezTo>
                  <a:cubicBezTo>
                    <a:pt x="994" y="893"/>
                    <a:pt x="964" y="901"/>
                    <a:pt x="931" y="901"/>
                  </a:cubicBezTo>
                  <a:cubicBezTo>
                    <a:pt x="903" y="901"/>
                    <a:pt x="880" y="891"/>
                    <a:pt x="864" y="870"/>
                  </a:cubicBezTo>
                  <a:cubicBezTo>
                    <a:pt x="847" y="849"/>
                    <a:pt x="838" y="823"/>
                    <a:pt x="838" y="791"/>
                  </a:cubicBezTo>
                  <a:cubicBezTo>
                    <a:pt x="838" y="758"/>
                    <a:pt x="844" y="716"/>
                    <a:pt x="856" y="664"/>
                  </a:cubicBezTo>
                  <a:lnTo>
                    <a:pt x="905" y="451"/>
                  </a:lnTo>
                  <a:cubicBezTo>
                    <a:pt x="915" y="407"/>
                    <a:pt x="920" y="375"/>
                    <a:pt x="920" y="353"/>
                  </a:cubicBezTo>
                  <a:cubicBezTo>
                    <a:pt x="920" y="334"/>
                    <a:pt x="916" y="320"/>
                    <a:pt x="906" y="313"/>
                  </a:cubicBezTo>
                  <a:cubicBezTo>
                    <a:pt x="897" y="306"/>
                    <a:pt x="879" y="302"/>
                    <a:pt x="851" y="302"/>
                  </a:cubicBezTo>
                  <a:lnTo>
                    <a:pt x="858" y="267"/>
                  </a:lnTo>
                  <a:lnTo>
                    <a:pt x="1017" y="261"/>
                  </a:lnTo>
                  <a:close/>
                  <a:moveTo>
                    <a:pt x="7389" y="257"/>
                  </a:moveTo>
                  <a:cubicBezTo>
                    <a:pt x="7458" y="257"/>
                    <a:pt x="7511" y="276"/>
                    <a:pt x="7548" y="314"/>
                  </a:cubicBezTo>
                  <a:cubicBezTo>
                    <a:pt x="7584" y="352"/>
                    <a:pt x="7603" y="406"/>
                    <a:pt x="7603" y="477"/>
                  </a:cubicBezTo>
                  <a:cubicBezTo>
                    <a:pt x="7603" y="527"/>
                    <a:pt x="7594" y="581"/>
                    <a:pt x="7576" y="639"/>
                  </a:cubicBezTo>
                  <a:cubicBezTo>
                    <a:pt x="7559" y="696"/>
                    <a:pt x="7535" y="745"/>
                    <a:pt x="7504" y="784"/>
                  </a:cubicBezTo>
                  <a:cubicBezTo>
                    <a:pt x="7473" y="823"/>
                    <a:pt x="7437" y="852"/>
                    <a:pt x="7394" y="872"/>
                  </a:cubicBezTo>
                  <a:cubicBezTo>
                    <a:pt x="7351" y="892"/>
                    <a:pt x="7302" y="902"/>
                    <a:pt x="7247" y="902"/>
                  </a:cubicBezTo>
                  <a:cubicBezTo>
                    <a:pt x="7180" y="902"/>
                    <a:pt x="7127" y="883"/>
                    <a:pt x="7090" y="845"/>
                  </a:cubicBezTo>
                  <a:cubicBezTo>
                    <a:pt x="7053" y="807"/>
                    <a:pt x="7034" y="753"/>
                    <a:pt x="7034" y="682"/>
                  </a:cubicBezTo>
                  <a:cubicBezTo>
                    <a:pt x="7034" y="647"/>
                    <a:pt x="7040" y="607"/>
                    <a:pt x="7050" y="561"/>
                  </a:cubicBezTo>
                  <a:cubicBezTo>
                    <a:pt x="7064" y="499"/>
                    <a:pt x="7086" y="446"/>
                    <a:pt x="7118" y="399"/>
                  </a:cubicBezTo>
                  <a:cubicBezTo>
                    <a:pt x="7150" y="353"/>
                    <a:pt x="7189" y="318"/>
                    <a:pt x="7235" y="293"/>
                  </a:cubicBezTo>
                  <a:cubicBezTo>
                    <a:pt x="7282" y="269"/>
                    <a:pt x="7333" y="257"/>
                    <a:pt x="7389" y="257"/>
                  </a:cubicBezTo>
                  <a:close/>
                  <a:moveTo>
                    <a:pt x="4658" y="257"/>
                  </a:moveTo>
                  <a:cubicBezTo>
                    <a:pt x="4676" y="257"/>
                    <a:pt x="4691" y="259"/>
                    <a:pt x="4704" y="264"/>
                  </a:cubicBezTo>
                  <a:cubicBezTo>
                    <a:pt x="4712" y="267"/>
                    <a:pt x="4721" y="273"/>
                    <a:pt x="4730" y="281"/>
                  </a:cubicBezTo>
                  <a:cubicBezTo>
                    <a:pt x="4738" y="289"/>
                    <a:pt x="4746" y="300"/>
                    <a:pt x="4753" y="315"/>
                  </a:cubicBezTo>
                  <a:cubicBezTo>
                    <a:pt x="4760" y="329"/>
                    <a:pt x="4766" y="345"/>
                    <a:pt x="4771" y="363"/>
                  </a:cubicBezTo>
                  <a:cubicBezTo>
                    <a:pt x="4776" y="381"/>
                    <a:pt x="4781" y="406"/>
                    <a:pt x="4787" y="440"/>
                  </a:cubicBezTo>
                  <a:cubicBezTo>
                    <a:pt x="4798" y="496"/>
                    <a:pt x="4808" y="555"/>
                    <a:pt x="4818" y="617"/>
                  </a:cubicBezTo>
                  <a:cubicBezTo>
                    <a:pt x="4827" y="679"/>
                    <a:pt x="4836" y="736"/>
                    <a:pt x="4843" y="790"/>
                  </a:cubicBezTo>
                  <a:cubicBezTo>
                    <a:pt x="4885" y="729"/>
                    <a:pt x="4921" y="669"/>
                    <a:pt x="4950" y="611"/>
                  </a:cubicBezTo>
                  <a:cubicBezTo>
                    <a:pt x="4979" y="553"/>
                    <a:pt x="5000" y="502"/>
                    <a:pt x="5013" y="459"/>
                  </a:cubicBezTo>
                  <a:cubicBezTo>
                    <a:pt x="5026" y="416"/>
                    <a:pt x="5032" y="381"/>
                    <a:pt x="5032" y="354"/>
                  </a:cubicBezTo>
                  <a:cubicBezTo>
                    <a:pt x="5032" y="333"/>
                    <a:pt x="5028" y="319"/>
                    <a:pt x="5019" y="312"/>
                  </a:cubicBezTo>
                  <a:cubicBezTo>
                    <a:pt x="5011" y="305"/>
                    <a:pt x="4996" y="300"/>
                    <a:pt x="4975" y="299"/>
                  </a:cubicBezTo>
                  <a:lnTo>
                    <a:pt x="4982" y="267"/>
                  </a:lnTo>
                  <a:lnTo>
                    <a:pt x="5153" y="267"/>
                  </a:lnTo>
                  <a:lnTo>
                    <a:pt x="5171" y="300"/>
                  </a:lnTo>
                  <a:cubicBezTo>
                    <a:pt x="5138" y="390"/>
                    <a:pt x="5093" y="487"/>
                    <a:pt x="5036" y="590"/>
                  </a:cubicBezTo>
                  <a:cubicBezTo>
                    <a:pt x="4981" y="691"/>
                    <a:pt x="4917" y="791"/>
                    <a:pt x="4845" y="891"/>
                  </a:cubicBezTo>
                  <a:cubicBezTo>
                    <a:pt x="4777" y="987"/>
                    <a:pt x="4719" y="1055"/>
                    <a:pt x="4674" y="1098"/>
                  </a:cubicBezTo>
                  <a:cubicBezTo>
                    <a:pt x="4642" y="1127"/>
                    <a:pt x="4611" y="1148"/>
                    <a:pt x="4582" y="1161"/>
                  </a:cubicBezTo>
                  <a:cubicBezTo>
                    <a:pt x="4558" y="1170"/>
                    <a:pt x="4533" y="1175"/>
                    <a:pt x="4507" y="1175"/>
                  </a:cubicBezTo>
                  <a:cubicBezTo>
                    <a:pt x="4498" y="1175"/>
                    <a:pt x="4487" y="1174"/>
                    <a:pt x="4475" y="1173"/>
                  </a:cubicBezTo>
                  <a:cubicBezTo>
                    <a:pt x="4463" y="1171"/>
                    <a:pt x="4454" y="1169"/>
                    <a:pt x="4447" y="1167"/>
                  </a:cubicBezTo>
                  <a:lnTo>
                    <a:pt x="4475" y="1040"/>
                  </a:lnTo>
                  <a:lnTo>
                    <a:pt x="4527" y="1040"/>
                  </a:lnTo>
                  <a:cubicBezTo>
                    <a:pt x="4527" y="1068"/>
                    <a:pt x="4536" y="1082"/>
                    <a:pt x="4556" y="1082"/>
                  </a:cubicBezTo>
                  <a:cubicBezTo>
                    <a:pt x="4581" y="1082"/>
                    <a:pt x="4610" y="1066"/>
                    <a:pt x="4644" y="1034"/>
                  </a:cubicBezTo>
                  <a:cubicBezTo>
                    <a:pt x="4677" y="1003"/>
                    <a:pt x="4717" y="955"/>
                    <a:pt x="4762" y="892"/>
                  </a:cubicBezTo>
                  <a:cubicBezTo>
                    <a:pt x="4749" y="816"/>
                    <a:pt x="4732" y="724"/>
                    <a:pt x="4710" y="617"/>
                  </a:cubicBezTo>
                  <a:cubicBezTo>
                    <a:pt x="4687" y="502"/>
                    <a:pt x="4672" y="431"/>
                    <a:pt x="4665" y="403"/>
                  </a:cubicBezTo>
                  <a:cubicBezTo>
                    <a:pt x="4655" y="370"/>
                    <a:pt x="4646" y="349"/>
                    <a:pt x="4636" y="340"/>
                  </a:cubicBezTo>
                  <a:cubicBezTo>
                    <a:pt x="4630" y="334"/>
                    <a:pt x="4622" y="332"/>
                    <a:pt x="4613" y="332"/>
                  </a:cubicBezTo>
                  <a:cubicBezTo>
                    <a:pt x="4599" y="332"/>
                    <a:pt x="4586" y="337"/>
                    <a:pt x="4574" y="349"/>
                  </a:cubicBezTo>
                  <a:cubicBezTo>
                    <a:pt x="4562" y="360"/>
                    <a:pt x="4547" y="379"/>
                    <a:pt x="4529" y="407"/>
                  </a:cubicBezTo>
                  <a:lnTo>
                    <a:pt x="4486" y="379"/>
                  </a:lnTo>
                  <a:cubicBezTo>
                    <a:pt x="4516" y="334"/>
                    <a:pt x="4545" y="303"/>
                    <a:pt x="4571" y="284"/>
                  </a:cubicBezTo>
                  <a:cubicBezTo>
                    <a:pt x="4597" y="266"/>
                    <a:pt x="4626" y="257"/>
                    <a:pt x="4658" y="257"/>
                  </a:cubicBezTo>
                  <a:close/>
                  <a:moveTo>
                    <a:pt x="3319" y="257"/>
                  </a:moveTo>
                  <a:cubicBezTo>
                    <a:pt x="3359" y="257"/>
                    <a:pt x="3396" y="259"/>
                    <a:pt x="3429" y="264"/>
                  </a:cubicBezTo>
                  <a:cubicBezTo>
                    <a:pt x="3463" y="269"/>
                    <a:pt x="3496" y="277"/>
                    <a:pt x="3529" y="289"/>
                  </a:cubicBezTo>
                  <a:lnTo>
                    <a:pt x="3499" y="426"/>
                  </a:lnTo>
                  <a:lnTo>
                    <a:pt x="3447" y="426"/>
                  </a:lnTo>
                  <a:cubicBezTo>
                    <a:pt x="3442" y="387"/>
                    <a:pt x="3429" y="357"/>
                    <a:pt x="3408" y="337"/>
                  </a:cubicBezTo>
                  <a:cubicBezTo>
                    <a:pt x="3388" y="317"/>
                    <a:pt x="3355" y="307"/>
                    <a:pt x="3311" y="307"/>
                  </a:cubicBezTo>
                  <a:cubicBezTo>
                    <a:pt x="3277" y="307"/>
                    <a:pt x="3249" y="316"/>
                    <a:pt x="3227" y="334"/>
                  </a:cubicBezTo>
                  <a:cubicBezTo>
                    <a:pt x="3206" y="351"/>
                    <a:pt x="3195" y="375"/>
                    <a:pt x="3195" y="403"/>
                  </a:cubicBezTo>
                  <a:cubicBezTo>
                    <a:pt x="3195" y="419"/>
                    <a:pt x="3198" y="433"/>
                    <a:pt x="3204" y="445"/>
                  </a:cubicBezTo>
                  <a:cubicBezTo>
                    <a:pt x="3209" y="457"/>
                    <a:pt x="3220" y="470"/>
                    <a:pt x="3237" y="484"/>
                  </a:cubicBezTo>
                  <a:cubicBezTo>
                    <a:pt x="3253" y="499"/>
                    <a:pt x="3279" y="516"/>
                    <a:pt x="3314" y="537"/>
                  </a:cubicBezTo>
                  <a:cubicBezTo>
                    <a:pt x="3341" y="554"/>
                    <a:pt x="3363" y="569"/>
                    <a:pt x="3379" y="582"/>
                  </a:cubicBezTo>
                  <a:cubicBezTo>
                    <a:pt x="3396" y="596"/>
                    <a:pt x="3409" y="610"/>
                    <a:pt x="3419" y="623"/>
                  </a:cubicBezTo>
                  <a:cubicBezTo>
                    <a:pt x="3428" y="637"/>
                    <a:pt x="3435" y="651"/>
                    <a:pt x="3439" y="666"/>
                  </a:cubicBezTo>
                  <a:cubicBezTo>
                    <a:pt x="3444" y="681"/>
                    <a:pt x="3446" y="699"/>
                    <a:pt x="3446" y="720"/>
                  </a:cubicBezTo>
                  <a:cubicBezTo>
                    <a:pt x="3446" y="759"/>
                    <a:pt x="3436" y="792"/>
                    <a:pt x="3415" y="820"/>
                  </a:cubicBezTo>
                  <a:cubicBezTo>
                    <a:pt x="3394" y="847"/>
                    <a:pt x="3366" y="868"/>
                    <a:pt x="3331" y="882"/>
                  </a:cubicBezTo>
                  <a:cubicBezTo>
                    <a:pt x="3295" y="895"/>
                    <a:pt x="3255" y="902"/>
                    <a:pt x="3210" y="902"/>
                  </a:cubicBezTo>
                  <a:cubicBezTo>
                    <a:pt x="3174" y="902"/>
                    <a:pt x="3138" y="899"/>
                    <a:pt x="3103" y="894"/>
                  </a:cubicBezTo>
                  <a:cubicBezTo>
                    <a:pt x="3069" y="888"/>
                    <a:pt x="3030" y="879"/>
                    <a:pt x="2987" y="866"/>
                  </a:cubicBezTo>
                  <a:lnTo>
                    <a:pt x="3019" y="724"/>
                  </a:lnTo>
                  <a:lnTo>
                    <a:pt x="3070" y="724"/>
                  </a:lnTo>
                  <a:cubicBezTo>
                    <a:pt x="3071" y="765"/>
                    <a:pt x="3083" y="797"/>
                    <a:pt x="3105" y="818"/>
                  </a:cubicBezTo>
                  <a:cubicBezTo>
                    <a:pt x="3127" y="840"/>
                    <a:pt x="3161" y="850"/>
                    <a:pt x="3209" y="850"/>
                  </a:cubicBezTo>
                  <a:cubicBezTo>
                    <a:pt x="3250" y="850"/>
                    <a:pt x="3282" y="841"/>
                    <a:pt x="3305" y="822"/>
                  </a:cubicBezTo>
                  <a:cubicBezTo>
                    <a:pt x="3329" y="804"/>
                    <a:pt x="3340" y="778"/>
                    <a:pt x="3340" y="744"/>
                  </a:cubicBezTo>
                  <a:cubicBezTo>
                    <a:pt x="3340" y="724"/>
                    <a:pt x="3337" y="707"/>
                    <a:pt x="3330" y="693"/>
                  </a:cubicBezTo>
                  <a:cubicBezTo>
                    <a:pt x="3324" y="679"/>
                    <a:pt x="3313" y="666"/>
                    <a:pt x="3299" y="653"/>
                  </a:cubicBezTo>
                  <a:cubicBezTo>
                    <a:pt x="3284" y="639"/>
                    <a:pt x="3260" y="623"/>
                    <a:pt x="3228" y="604"/>
                  </a:cubicBezTo>
                  <a:cubicBezTo>
                    <a:pt x="3194" y="583"/>
                    <a:pt x="3168" y="565"/>
                    <a:pt x="3149" y="548"/>
                  </a:cubicBezTo>
                  <a:cubicBezTo>
                    <a:pt x="3130" y="532"/>
                    <a:pt x="3116" y="514"/>
                    <a:pt x="3106" y="494"/>
                  </a:cubicBezTo>
                  <a:cubicBezTo>
                    <a:pt x="3097" y="475"/>
                    <a:pt x="3092" y="453"/>
                    <a:pt x="3092" y="427"/>
                  </a:cubicBezTo>
                  <a:cubicBezTo>
                    <a:pt x="3092" y="393"/>
                    <a:pt x="3101" y="363"/>
                    <a:pt x="3119" y="337"/>
                  </a:cubicBezTo>
                  <a:cubicBezTo>
                    <a:pt x="3138" y="311"/>
                    <a:pt x="3164" y="291"/>
                    <a:pt x="3199" y="277"/>
                  </a:cubicBezTo>
                  <a:cubicBezTo>
                    <a:pt x="3233" y="264"/>
                    <a:pt x="3273" y="257"/>
                    <a:pt x="3319" y="257"/>
                  </a:cubicBezTo>
                  <a:close/>
                  <a:moveTo>
                    <a:pt x="2734" y="256"/>
                  </a:moveTo>
                  <a:cubicBezTo>
                    <a:pt x="2786" y="256"/>
                    <a:pt x="2826" y="267"/>
                    <a:pt x="2852" y="288"/>
                  </a:cubicBezTo>
                  <a:cubicBezTo>
                    <a:pt x="2878" y="309"/>
                    <a:pt x="2892" y="342"/>
                    <a:pt x="2892" y="388"/>
                  </a:cubicBezTo>
                  <a:cubicBezTo>
                    <a:pt x="2892" y="462"/>
                    <a:pt x="2857" y="517"/>
                    <a:pt x="2787" y="554"/>
                  </a:cubicBezTo>
                  <a:cubicBezTo>
                    <a:pt x="2718" y="591"/>
                    <a:pt x="2615" y="609"/>
                    <a:pt x="2479" y="609"/>
                  </a:cubicBezTo>
                  <a:cubicBezTo>
                    <a:pt x="2473" y="636"/>
                    <a:pt x="2471" y="664"/>
                    <a:pt x="2471" y="694"/>
                  </a:cubicBezTo>
                  <a:cubicBezTo>
                    <a:pt x="2471" y="740"/>
                    <a:pt x="2480" y="773"/>
                    <a:pt x="2498" y="794"/>
                  </a:cubicBezTo>
                  <a:cubicBezTo>
                    <a:pt x="2515" y="814"/>
                    <a:pt x="2545" y="825"/>
                    <a:pt x="2585" y="825"/>
                  </a:cubicBezTo>
                  <a:cubicBezTo>
                    <a:pt x="2625" y="825"/>
                    <a:pt x="2661" y="816"/>
                    <a:pt x="2694" y="799"/>
                  </a:cubicBezTo>
                  <a:cubicBezTo>
                    <a:pt x="2726" y="781"/>
                    <a:pt x="2760" y="755"/>
                    <a:pt x="2796" y="718"/>
                  </a:cubicBezTo>
                  <a:lnTo>
                    <a:pt x="2837" y="761"/>
                  </a:lnTo>
                  <a:cubicBezTo>
                    <a:pt x="2795" y="807"/>
                    <a:pt x="2752" y="842"/>
                    <a:pt x="2709" y="866"/>
                  </a:cubicBezTo>
                  <a:cubicBezTo>
                    <a:pt x="2665" y="889"/>
                    <a:pt x="2615" y="901"/>
                    <a:pt x="2558" y="901"/>
                  </a:cubicBezTo>
                  <a:cubicBezTo>
                    <a:pt x="2494" y="901"/>
                    <a:pt x="2446" y="882"/>
                    <a:pt x="2411" y="843"/>
                  </a:cubicBezTo>
                  <a:cubicBezTo>
                    <a:pt x="2377" y="805"/>
                    <a:pt x="2359" y="751"/>
                    <a:pt x="2359" y="683"/>
                  </a:cubicBezTo>
                  <a:cubicBezTo>
                    <a:pt x="2359" y="636"/>
                    <a:pt x="2368" y="586"/>
                    <a:pt x="2384" y="533"/>
                  </a:cubicBezTo>
                  <a:cubicBezTo>
                    <a:pt x="2401" y="480"/>
                    <a:pt x="2426" y="432"/>
                    <a:pt x="2460" y="389"/>
                  </a:cubicBezTo>
                  <a:cubicBezTo>
                    <a:pt x="2494" y="347"/>
                    <a:pt x="2535" y="314"/>
                    <a:pt x="2582" y="291"/>
                  </a:cubicBezTo>
                  <a:cubicBezTo>
                    <a:pt x="2630" y="268"/>
                    <a:pt x="2680" y="256"/>
                    <a:pt x="2734" y="256"/>
                  </a:cubicBezTo>
                  <a:close/>
                  <a:moveTo>
                    <a:pt x="1376" y="256"/>
                  </a:moveTo>
                  <a:cubicBezTo>
                    <a:pt x="1404" y="256"/>
                    <a:pt x="1425" y="265"/>
                    <a:pt x="1441" y="283"/>
                  </a:cubicBezTo>
                  <a:cubicBezTo>
                    <a:pt x="1457" y="301"/>
                    <a:pt x="1465" y="325"/>
                    <a:pt x="1465" y="354"/>
                  </a:cubicBezTo>
                  <a:cubicBezTo>
                    <a:pt x="1465" y="378"/>
                    <a:pt x="1460" y="403"/>
                    <a:pt x="1450" y="430"/>
                  </a:cubicBezTo>
                  <a:lnTo>
                    <a:pt x="1458" y="433"/>
                  </a:lnTo>
                  <a:cubicBezTo>
                    <a:pt x="1498" y="373"/>
                    <a:pt x="1538" y="329"/>
                    <a:pt x="1577" y="300"/>
                  </a:cubicBezTo>
                  <a:cubicBezTo>
                    <a:pt x="1617" y="271"/>
                    <a:pt x="1657" y="257"/>
                    <a:pt x="1697" y="257"/>
                  </a:cubicBezTo>
                  <a:cubicBezTo>
                    <a:pt x="1739" y="257"/>
                    <a:pt x="1771" y="268"/>
                    <a:pt x="1792" y="292"/>
                  </a:cubicBezTo>
                  <a:cubicBezTo>
                    <a:pt x="1814" y="316"/>
                    <a:pt x="1825" y="350"/>
                    <a:pt x="1825" y="395"/>
                  </a:cubicBezTo>
                  <a:lnTo>
                    <a:pt x="1825" y="404"/>
                  </a:lnTo>
                  <a:cubicBezTo>
                    <a:pt x="1825" y="407"/>
                    <a:pt x="1825" y="410"/>
                    <a:pt x="1824" y="414"/>
                  </a:cubicBezTo>
                  <a:cubicBezTo>
                    <a:pt x="1862" y="361"/>
                    <a:pt x="1899" y="321"/>
                    <a:pt x="1936" y="295"/>
                  </a:cubicBezTo>
                  <a:cubicBezTo>
                    <a:pt x="1973" y="269"/>
                    <a:pt x="2012" y="257"/>
                    <a:pt x="2052" y="257"/>
                  </a:cubicBezTo>
                  <a:cubicBezTo>
                    <a:pt x="2092" y="257"/>
                    <a:pt x="2123" y="268"/>
                    <a:pt x="2145" y="291"/>
                  </a:cubicBezTo>
                  <a:cubicBezTo>
                    <a:pt x="2166" y="314"/>
                    <a:pt x="2177" y="347"/>
                    <a:pt x="2177" y="388"/>
                  </a:cubicBezTo>
                  <a:cubicBezTo>
                    <a:pt x="2177" y="416"/>
                    <a:pt x="2171" y="455"/>
                    <a:pt x="2158" y="505"/>
                  </a:cubicBezTo>
                  <a:lnTo>
                    <a:pt x="2116" y="676"/>
                  </a:lnTo>
                  <a:cubicBezTo>
                    <a:pt x="2104" y="723"/>
                    <a:pt x="2098" y="757"/>
                    <a:pt x="2098" y="776"/>
                  </a:cubicBezTo>
                  <a:cubicBezTo>
                    <a:pt x="2098" y="794"/>
                    <a:pt x="2101" y="806"/>
                    <a:pt x="2107" y="814"/>
                  </a:cubicBezTo>
                  <a:cubicBezTo>
                    <a:pt x="2113" y="822"/>
                    <a:pt x="2121" y="826"/>
                    <a:pt x="2134" y="826"/>
                  </a:cubicBezTo>
                  <a:cubicBezTo>
                    <a:pt x="2147" y="826"/>
                    <a:pt x="2161" y="821"/>
                    <a:pt x="2175" y="810"/>
                  </a:cubicBezTo>
                  <a:cubicBezTo>
                    <a:pt x="2190" y="799"/>
                    <a:pt x="2211" y="779"/>
                    <a:pt x="2238" y="749"/>
                  </a:cubicBezTo>
                  <a:lnTo>
                    <a:pt x="2275" y="786"/>
                  </a:lnTo>
                  <a:cubicBezTo>
                    <a:pt x="2238" y="825"/>
                    <a:pt x="2205" y="854"/>
                    <a:pt x="2177" y="873"/>
                  </a:cubicBezTo>
                  <a:cubicBezTo>
                    <a:pt x="2149" y="892"/>
                    <a:pt x="2118" y="901"/>
                    <a:pt x="2082" y="901"/>
                  </a:cubicBezTo>
                  <a:cubicBezTo>
                    <a:pt x="2054" y="901"/>
                    <a:pt x="2031" y="891"/>
                    <a:pt x="2014" y="871"/>
                  </a:cubicBezTo>
                  <a:cubicBezTo>
                    <a:pt x="1997" y="851"/>
                    <a:pt x="1989" y="825"/>
                    <a:pt x="1989" y="793"/>
                  </a:cubicBezTo>
                  <a:cubicBezTo>
                    <a:pt x="1989" y="765"/>
                    <a:pt x="1996" y="724"/>
                    <a:pt x="2010" y="669"/>
                  </a:cubicBezTo>
                  <a:lnTo>
                    <a:pt x="2039" y="556"/>
                  </a:lnTo>
                  <a:cubicBezTo>
                    <a:pt x="2049" y="515"/>
                    <a:pt x="2056" y="485"/>
                    <a:pt x="2060" y="465"/>
                  </a:cubicBezTo>
                  <a:cubicBezTo>
                    <a:pt x="2063" y="446"/>
                    <a:pt x="2064" y="430"/>
                    <a:pt x="2064" y="418"/>
                  </a:cubicBezTo>
                  <a:cubicBezTo>
                    <a:pt x="2064" y="388"/>
                    <a:pt x="2059" y="366"/>
                    <a:pt x="2049" y="353"/>
                  </a:cubicBezTo>
                  <a:cubicBezTo>
                    <a:pt x="2039" y="340"/>
                    <a:pt x="2023" y="333"/>
                    <a:pt x="2001" y="333"/>
                  </a:cubicBezTo>
                  <a:cubicBezTo>
                    <a:pt x="1982" y="333"/>
                    <a:pt x="1963" y="340"/>
                    <a:pt x="1942" y="353"/>
                  </a:cubicBezTo>
                  <a:cubicBezTo>
                    <a:pt x="1921" y="367"/>
                    <a:pt x="1899" y="388"/>
                    <a:pt x="1876" y="417"/>
                  </a:cubicBezTo>
                  <a:cubicBezTo>
                    <a:pt x="1853" y="446"/>
                    <a:pt x="1834" y="475"/>
                    <a:pt x="1819" y="503"/>
                  </a:cubicBezTo>
                  <a:cubicBezTo>
                    <a:pt x="1805" y="531"/>
                    <a:pt x="1793" y="565"/>
                    <a:pt x="1785" y="606"/>
                  </a:cubicBezTo>
                  <a:lnTo>
                    <a:pt x="1725" y="891"/>
                  </a:lnTo>
                  <a:lnTo>
                    <a:pt x="1612" y="891"/>
                  </a:lnTo>
                  <a:lnTo>
                    <a:pt x="1687" y="559"/>
                  </a:lnTo>
                  <a:cubicBezTo>
                    <a:pt x="1697" y="519"/>
                    <a:pt x="1703" y="489"/>
                    <a:pt x="1706" y="470"/>
                  </a:cubicBezTo>
                  <a:cubicBezTo>
                    <a:pt x="1709" y="450"/>
                    <a:pt x="1711" y="434"/>
                    <a:pt x="1711" y="420"/>
                  </a:cubicBezTo>
                  <a:cubicBezTo>
                    <a:pt x="1711" y="388"/>
                    <a:pt x="1705" y="366"/>
                    <a:pt x="1694" y="353"/>
                  </a:cubicBezTo>
                  <a:cubicBezTo>
                    <a:pt x="1683" y="340"/>
                    <a:pt x="1666" y="333"/>
                    <a:pt x="1642" y="333"/>
                  </a:cubicBezTo>
                  <a:cubicBezTo>
                    <a:pt x="1626" y="333"/>
                    <a:pt x="1607" y="340"/>
                    <a:pt x="1586" y="353"/>
                  </a:cubicBezTo>
                  <a:cubicBezTo>
                    <a:pt x="1565" y="367"/>
                    <a:pt x="1542" y="389"/>
                    <a:pt x="1518" y="419"/>
                  </a:cubicBezTo>
                  <a:cubicBezTo>
                    <a:pt x="1495" y="450"/>
                    <a:pt x="1476" y="479"/>
                    <a:pt x="1462" y="506"/>
                  </a:cubicBezTo>
                  <a:cubicBezTo>
                    <a:pt x="1449" y="534"/>
                    <a:pt x="1438" y="568"/>
                    <a:pt x="1428" y="608"/>
                  </a:cubicBezTo>
                  <a:lnTo>
                    <a:pt x="1366" y="891"/>
                  </a:lnTo>
                  <a:lnTo>
                    <a:pt x="1254" y="891"/>
                  </a:lnTo>
                  <a:lnTo>
                    <a:pt x="1349" y="477"/>
                  </a:lnTo>
                  <a:cubicBezTo>
                    <a:pt x="1358" y="435"/>
                    <a:pt x="1363" y="403"/>
                    <a:pt x="1363" y="381"/>
                  </a:cubicBezTo>
                  <a:cubicBezTo>
                    <a:pt x="1363" y="363"/>
                    <a:pt x="1360" y="350"/>
                    <a:pt x="1355" y="343"/>
                  </a:cubicBezTo>
                  <a:cubicBezTo>
                    <a:pt x="1349" y="335"/>
                    <a:pt x="1340" y="331"/>
                    <a:pt x="1328" y="331"/>
                  </a:cubicBezTo>
                  <a:cubicBezTo>
                    <a:pt x="1314" y="331"/>
                    <a:pt x="1300" y="336"/>
                    <a:pt x="1285" y="348"/>
                  </a:cubicBezTo>
                  <a:cubicBezTo>
                    <a:pt x="1270" y="359"/>
                    <a:pt x="1250" y="379"/>
                    <a:pt x="1224" y="408"/>
                  </a:cubicBezTo>
                  <a:lnTo>
                    <a:pt x="1186" y="371"/>
                  </a:lnTo>
                  <a:cubicBezTo>
                    <a:pt x="1225" y="331"/>
                    <a:pt x="1258" y="302"/>
                    <a:pt x="1285" y="284"/>
                  </a:cubicBezTo>
                  <a:cubicBezTo>
                    <a:pt x="1313" y="265"/>
                    <a:pt x="1343" y="256"/>
                    <a:pt x="1376" y="256"/>
                  </a:cubicBezTo>
                  <a:close/>
                  <a:moveTo>
                    <a:pt x="4072" y="58"/>
                  </a:moveTo>
                  <a:cubicBezTo>
                    <a:pt x="4034" y="58"/>
                    <a:pt x="3999" y="58"/>
                    <a:pt x="3966" y="60"/>
                  </a:cubicBezTo>
                  <a:lnTo>
                    <a:pt x="3892" y="399"/>
                  </a:lnTo>
                  <a:lnTo>
                    <a:pt x="3984" y="399"/>
                  </a:lnTo>
                  <a:cubicBezTo>
                    <a:pt x="4036" y="399"/>
                    <a:pt x="4076" y="395"/>
                    <a:pt x="4107" y="387"/>
                  </a:cubicBezTo>
                  <a:cubicBezTo>
                    <a:pt x="4137" y="379"/>
                    <a:pt x="4164" y="364"/>
                    <a:pt x="4187" y="343"/>
                  </a:cubicBezTo>
                  <a:cubicBezTo>
                    <a:pt x="4210" y="321"/>
                    <a:pt x="4226" y="298"/>
                    <a:pt x="4237" y="273"/>
                  </a:cubicBezTo>
                  <a:cubicBezTo>
                    <a:pt x="4247" y="247"/>
                    <a:pt x="4252" y="218"/>
                    <a:pt x="4252" y="184"/>
                  </a:cubicBezTo>
                  <a:cubicBezTo>
                    <a:pt x="4252" y="165"/>
                    <a:pt x="4249" y="148"/>
                    <a:pt x="4243" y="132"/>
                  </a:cubicBezTo>
                  <a:cubicBezTo>
                    <a:pt x="4236" y="115"/>
                    <a:pt x="4225" y="101"/>
                    <a:pt x="4209" y="90"/>
                  </a:cubicBezTo>
                  <a:cubicBezTo>
                    <a:pt x="4193" y="78"/>
                    <a:pt x="4175" y="70"/>
                    <a:pt x="4154" y="65"/>
                  </a:cubicBezTo>
                  <a:cubicBezTo>
                    <a:pt x="4134" y="60"/>
                    <a:pt x="4106" y="58"/>
                    <a:pt x="4072" y="58"/>
                  </a:cubicBezTo>
                  <a:close/>
                  <a:moveTo>
                    <a:pt x="1000" y="11"/>
                  </a:moveTo>
                  <a:lnTo>
                    <a:pt x="1115" y="11"/>
                  </a:lnTo>
                  <a:lnTo>
                    <a:pt x="1085" y="138"/>
                  </a:lnTo>
                  <a:lnTo>
                    <a:pt x="970" y="138"/>
                  </a:lnTo>
                  <a:lnTo>
                    <a:pt x="1000" y="11"/>
                  </a:lnTo>
                  <a:close/>
                  <a:moveTo>
                    <a:pt x="5281" y="0"/>
                  </a:moveTo>
                  <a:lnTo>
                    <a:pt x="5962" y="0"/>
                  </a:lnTo>
                  <a:lnTo>
                    <a:pt x="5911" y="230"/>
                  </a:lnTo>
                  <a:lnTo>
                    <a:pt x="5849" y="230"/>
                  </a:lnTo>
                  <a:cubicBezTo>
                    <a:pt x="5849" y="188"/>
                    <a:pt x="5848" y="156"/>
                    <a:pt x="5846" y="135"/>
                  </a:cubicBezTo>
                  <a:cubicBezTo>
                    <a:pt x="5843" y="114"/>
                    <a:pt x="5839" y="98"/>
                    <a:pt x="5833" y="87"/>
                  </a:cubicBezTo>
                  <a:cubicBezTo>
                    <a:pt x="5827" y="76"/>
                    <a:pt x="5820" y="68"/>
                    <a:pt x="5811" y="64"/>
                  </a:cubicBezTo>
                  <a:cubicBezTo>
                    <a:pt x="5802" y="60"/>
                    <a:pt x="5786" y="58"/>
                    <a:pt x="5763" y="58"/>
                  </a:cubicBezTo>
                  <a:lnTo>
                    <a:pt x="5667" y="58"/>
                  </a:lnTo>
                  <a:lnTo>
                    <a:pt x="5525" y="701"/>
                  </a:lnTo>
                  <a:cubicBezTo>
                    <a:pt x="5521" y="718"/>
                    <a:pt x="5519" y="731"/>
                    <a:pt x="5517" y="741"/>
                  </a:cubicBezTo>
                  <a:cubicBezTo>
                    <a:pt x="5516" y="751"/>
                    <a:pt x="5514" y="762"/>
                    <a:pt x="5513" y="773"/>
                  </a:cubicBezTo>
                  <a:cubicBezTo>
                    <a:pt x="5512" y="784"/>
                    <a:pt x="5512" y="794"/>
                    <a:pt x="5512" y="803"/>
                  </a:cubicBezTo>
                  <a:cubicBezTo>
                    <a:pt x="5512" y="816"/>
                    <a:pt x="5514" y="827"/>
                    <a:pt x="5518" y="834"/>
                  </a:cubicBezTo>
                  <a:cubicBezTo>
                    <a:pt x="5522" y="842"/>
                    <a:pt x="5529" y="847"/>
                    <a:pt x="5538" y="851"/>
                  </a:cubicBezTo>
                  <a:cubicBezTo>
                    <a:pt x="5546" y="854"/>
                    <a:pt x="5561" y="857"/>
                    <a:pt x="5583" y="859"/>
                  </a:cubicBezTo>
                  <a:lnTo>
                    <a:pt x="5576" y="891"/>
                  </a:lnTo>
                  <a:lnTo>
                    <a:pt x="5301" y="891"/>
                  </a:lnTo>
                  <a:lnTo>
                    <a:pt x="5308" y="859"/>
                  </a:lnTo>
                  <a:cubicBezTo>
                    <a:pt x="5325" y="856"/>
                    <a:pt x="5338" y="853"/>
                    <a:pt x="5347" y="848"/>
                  </a:cubicBezTo>
                  <a:cubicBezTo>
                    <a:pt x="5355" y="844"/>
                    <a:pt x="5362" y="837"/>
                    <a:pt x="5368" y="828"/>
                  </a:cubicBezTo>
                  <a:cubicBezTo>
                    <a:pt x="5375" y="819"/>
                    <a:pt x="5381" y="805"/>
                    <a:pt x="5387" y="785"/>
                  </a:cubicBezTo>
                  <a:cubicBezTo>
                    <a:pt x="5394" y="765"/>
                    <a:pt x="5401" y="736"/>
                    <a:pt x="5410" y="696"/>
                  </a:cubicBezTo>
                  <a:lnTo>
                    <a:pt x="5549" y="58"/>
                  </a:lnTo>
                  <a:lnTo>
                    <a:pt x="5467" y="58"/>
                  </a:lnTo>
                  <a:cubicBezTo>
                    <a:pt x="5440" y="58"/>
                    <a:pt x="5418" y="62"/>
                    <a:pt x="5402" y="69"/>
                  </a:cubicBezTo>
                  <a:cubicBezTo>
                    <a:pt x="5386" y="77"/>
                    <a:pt x="5370" y="92"/>
                    <a:pt x="5354" y="113"/>
                  </a:cubicBezTo>
                  <a:cubicBezTo>
                    <a:pt x="5338" y="134"/>
                    <a:pt x="5318" y="170"/>
                    <a:pt x="5295" y="220"/>
                  </a:cubicBezTo>
                  <a:lnTo>
                    <a:pt x="5232" y="220"/>
                  </a:lnTo>
                  <a:lnTo>
                    <a:pt x="5281" y="0"/>
                  </a:lnTo>
                  <a:close/>
                  <a:moveTo>
                    <a:pt x="3779" y="0"/>
                  </a:moveTo>
                  <a:lnTo>
                    <a:pt x="4102" y="0"/>
                  </a:lnTo>
                  <a:cubicBezTo>
                    <a:pt x="4167" y="0"/>
                    <a:pt x="4219" y="7"/>
                    <a:pt x="4259" y="21"/>
                  </a:cubicBezTo>
                  <a:cubicBezTo>
                    <a:pt x="4298" y="34"/>
                    <a:pt x="4327" y="55"/>
                    <a:pt x="4345" y="81"/>
                  </a:cubicBezTo>
                  <a:cubicBezTo>
                    <a:pt x="4364" y="108"/>
                    <a:pt x="4373" y="141"/>
                    <a:pt x="4373" y="181"/>
                  </a:cubicBezTo>
                  <a:cubicBezTo>
                    <a:pt x="4373" y="238"/>
                    <a:pt x="4356" y="288"/>
                    <a:pt x="4321" y="330"/>
                  </a:cubicBezTo>
                  <a:cubicBezTo>
                    <a:pt x="4286" y="372"/>
                    <a:pt x="4234" y="405"/>
                    <a:pt x="4166" y="427"/>
                  </a:cubicBezTo>
                  <a:lnTo>
                    <a:pt x="4164" y="435"/>
                  </a:lnTo>
                  <a:cubicBezTo>
                    <a:pt x="4205" y="451"/>
                    <a:pt x="4236" y="474"/>
                    <a:pt x="4258" y="503"/>
                  </a:cubicBezTo>
                  <a:cubicBezTo>
                    <a:pt x="4279" y="533"/>
                    <a:pt x="4290" y="567"/>
                    <a:pt x="4290" y="605"/>
                  </a:cubicBezTo>
                  <a:cubicBezTo>
                    <a:pt x="4290" y="663"/>
                    <a:pt x="4277" y="712"/>
                    <a:pt x="4250" y="753"/>
                  </a:cubicBezTo>
                  <a:cubicBezTo>
                    <a:pt x="4224" y="794"/>
                    <a:pt x="4184" y="828"/>
                    <a:pt x="4131" y="853"/>
                  </a:cubicBezTo>
                  <a:cubicBezTo>
                    <a:pt x="4078" y="878"/>
                    <a:pt x="4000" y="891"/>
                    <a:pt x="3898" y="891"/>
                  </a:cubicBezTo>
                  <a:lnTo>
                    <a:pt x="3608" y="891"/>
                  </a:lnTo>
                  <a:lnTo>
                    <a:pt x="3615" y="859"/>
                  </a:lnTo>
                  <a:cubicBezTo>
                    <a:pt x="3632" y="856"/>
                    <a:pt x="3644" y="852"/>
                    <a:pt x="3652" y="846"/>
                  </a:cubicBezTo>
                  <a:cubicBezTo>
                    <a:pt x="3661" y="840"/>
                    <a:pt x="3668" y="832"/>
                    <a:pt x="3673" y="821"/>
                  </a:cubicBezTo>
                  <a:cubicBezTo>
                    <a:pt x="3679" y="811"/>
                    <a:pt x="3684" y="798"/>
                    <a:pt x="3689" y="783"/>
                  </a:cubicBezTo>
                  <a:cubicBezTo>
                    <a:pt x="3694" y="768"/>
                    <a:pt x="3701" y="739"/>
                    <a:pt x="3710" y="696"/>
                  </a:cubicBezTo>
                  <a:lnTo>
                    <a:pt x="3821" y="194"/>
                  </a:lnTo>
                  <a:cubicBezTo>
                    <a:pt x="3831" y="150"/>
                    <a:pt x="3836" y="116"/>
                    <a:pt x="3836" y="91"/>
                  </a:cubicBezTo>
                  <a:cubicBezTo>
                    <a:pt x="3836" y="70"/>
                    <a:pt x="3831" y="55"/>
                    <a:pt x="3821" y="47"/>
                  </a:cubicBezTo>
                  <a:cubicBezTo>
                    <a:pt x="3811" y="38"/>
                    <a:pt x="3794" y="33"/>
                    <a:pt x="3772" y="32"/>
                  </a:cubicBezTo>
                  <a:lnTo>
                    <a:pt x="3779" y="0"/>
                  </a:lnTo>
                  <a:close/>
                  <a:moveTo>
                    <a:pt x="49" y="0"/>
                  </a:moveTo>
                  <a:lnTo>
                    <a:pt x="730" y="0"/>
                  </a:lnTo>
                  <a:lnTo>
                    <a:pt x="679" y="230"/>
                  </a:lnTo>
                  <a:lnTo>
                    <a:pt x="617" y="230"/>
                  </a:lnTo>
                  <a:cubicBezTo>
                    <a:pt x="617" y="188"/>
                    <a:pt x="616" y="156"/>
                    <a:pt x="614" y="135"/>
                  </a:cubicBezTo>
                  <a:cubicBezTo>
                    <a:pt x="611" y="114"/>
                    <a:pt x="607" y="98"/>
                    <a:pt x="601" y="87"/>
                  </a:cubicBezTo>
                  <a:cubicBezTo>
                    <a:pt x="595" y="76"/>
                    <a:pt x="588" y="68"/>
                    <a:pt x="579" y="64"/>
                  </a:cubicBezTo>
                  <a:cubicBezTo>
                    <a:pt x="570" y="60"/>
                    <a:pt x="554" y="58"/>
                    <a:pt x="531" y="58"/>
                  </a:cubicBezTo>
                  <a:lnTo>
                    <a:pt x="435" y="58"/>
                  </a:lnTo>
                  <a:lnTo>
                    <a:pt x="293" y="701"/>
                  </a:lnTo>
                  <a:cubicBezTo>
                    <a:pt x="289" y="718"/>
                    <a:pt x="287" y="731"/>
                    <a:pt x="285" y="741"/>
                  </a:cubicBezTo>
                  <a:cubicBezTo>
                    <a:pt x="284" y="751"/>
                    <a:pt x="282" y="762"/>
                    <a:pt x="281" y="773"/>
                  </a:cubicBezTo>
                  <a:cubicBezTo>
                    <a:pt x="280" y="784"/>
                    <a:pt x="280" y="794"/>
                    <a:pt x="280" y="803"/>
                  </a:cubicBezTo>
                  <a:cubicBezTo>
                    <a:pt x="280" y="816"/>
                    <a:pt x="282" y="827"/>
                    <a:pt x="286" y="834"/>
                  </a:cubicBezTo>
                  <a:cubicBezTo>
                    <a:pt x="290" y="842"/>
                    <a:pt x="297" y="847"/>
                    <a:pt x="306" y="851"/>
                  </a:cubicBezTo>
                  <a:cubicBezTo>
                    <a:pt x="314" y="854"/>
                    <a:pt x="329" y="857"/>
                    <a:pt x="351" y="859"/>
                  </a:cubicBezTo>
                  <a:lnTo>
                    <a:pt x="344" y="891"/>
                  </a:lnTo>
                  <a:lnTo>
                    <a:pt x="69" y="891"/>
                  </a:lnTo>
                  <a:lnTo>
                    <a:pt x="76" y="859"/>
                  </a:lnTo>
                  <a:cubicBezTo>
                    <a:pt x="93" y="856"/>
                    <a:pt x="106" y="853"/>
                    <a:pt x="115" y="848"/>
                  </a:cubicBezTo>
                  <a:cubicBezTo>
                    <a:pt x="123" y="844"/>
                    <a:pt x="130" y="837"/>
                    <a:pt x="136" y="828"/>
                  </a:cubicBezTo>
                  <a:cubicBezTo>
                    <a:pt x="143" y="819"/>
                    <a:pt x="149" y="805"/>
                    <a:pt x="155" y="785"/>
                  </a:cubicBezTo>
                  <a:cubicBezTo>
                    <a:pt x="162" y="765"/>
                    <a:pt x="169" y="736"/>
                    <a:pt x="178" y="696"/>
                  </a:cubicBezTo>
                  <a:lnTo>
                    <a:pt x="317" y="58"/>
                  </a:lnTo>
                  <a:lnTo>
                    <a:pt x="235" y="58"/>
                  </a:lnTo>
                  <a:cubicBezTo>
                    <a:pt x="208" y="58"/>
                    <a:pt x="186" y="62"/>
                    <a:pt x="170" y="69"/>
                  </a:cubicBezTo>
                  <a:cubicBezTo>
                    <a:pt x="154" y="77"/>
                    <a:pt x="138" y="92"/>
                    <a:pt x="122" y="113"/>
                  </a:cubicBezTo>
                  <a:cubicBezTo>
                    <a:pt x="106" y="134"/>
                    <a:pt x="86" y="170"/>
                    <a:pt x="63" y="220"/>
                  </a:cubicBezTo>
                  <a:lnTo>
                    <a:pt x="0" y="220"/>
                  </a:lnTo>
                  <a:lnTo>
                    <a:pt x="4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76" name="Freeform 170">
              <a:extLst>
                <a:ext uri="{FF2B5EF4-FFF2-40B4-BE49-F238E27FC236}">
                  <a16:creationId xmlns:a16="http://schemas.microsoft.com/office/drawing/2014/main" id="{A85772FA-F3AF-55A8-D1AC-368DFD0AC914}"/>
                </a:ext>
              </a:extLst>
            </p:cNvPr>
            <p:cNvSpPr>
              <a:spLocks/>
            </p:cNvSpPr>
            <p:nvPr/>
          </p:nvSpPr>
          <p:spPr bwMode="auto">
            <a:xfrm>
              <a:off x="5294313" y="5641975"/>
              <a:ext cx="1476375" cy="17462"/>
            </a:xfrm>
            <a:custGeom>
              <a:avLst/>
              <a:gdLst>
                <a:gd name="T0" fmla="*/ 0 w 930"/>
                <a:gd name="T1" fmla="*/ 0 h 11"/>
                <a:gd name="T2" fmla="*/ 465 w 930"/>
                <a:gd name="T3" fmla="*/ 0 h 11"/>
                <a:gd name="T4" fmla="*/ 930 w 930"/>
                <a:gd name="T5" fmla="*/ 0 h 11"/>
                <a:gd name="T6" fmla="*/ 930 w 930"/>
                <a:gd name="T7" fmla="*/ 11 h 11"/>
                <a:gd name="T8" fmla="*/ 465 w 930"/>
                <a:gd name="T9" fmla="*/ 11 h 11"/>
                <a:gd name="T10" fmla="*/ 0 w 930"/>
                <a:gd name="T11" fmla="*/ 11 h 11"/>
                <a:gd name="T12" fmla="*/ 0 w 93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30" h="11">
                  <a:moveTo>
                    <a:pt x="0" y="0"/>
                  </a:moveTo>
                  <a:lnTo>
                    <a:pt x="465" y="0"/>
                  </a:lnTo>
                  <a:lnTo>
                    <a:pt x="930" y="0"/>
                  </a:lnTo>
                  <a:lnTo>
                    <a:pt x="930" y="11"/>
                  </a:lnTo>
                  <a:lnTo>
                    <a:pt x="465" y="11"/>
                  </a:lnTo>
                  <a:lnTo>
                    <a:pt x="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77" name="Freeform 171">
              <a:extLst>
                <a:ext uri="{FF2B5EF4-FFF2-40B4-BE49-F238E27FC236}">
                  <a16:creationId xmlns:a16="http://schemas.microsoft.com/office/drawing/2014/main" id="{4885ED39-983E-D589-B544-E6267D634EAA}"/>
                </a:ext>
              </a:extLst>
            </p:cNvPr>
            <p:cNvSpPr>
              <a:spLocks noEditPoints="1"/>
            </p:cNvSpPr>
            <p:nvPr/>
          </p:nvSpPr>
          <p:spPr bwMode="auto">
            <a:xfrm>
              <a:off x="6792913" y="5356225"/>
              <a:ext cx="803275" cy="234950"/>
            </a:xfrm>
            <a:custGeom>
              <a:avLst/>
              <a:gdLst>
                <a:gd name="T0" fmla="*/ 1910 w 2108"/>
                <a:gd name="T1" fmla="*/ 0 h 619"/>
                <a:gd name="T2" fmla="*/ 2057 w 2108"/>
                <a:gd name="T3" fmla="*/ 109 h 619"/>
                <a:gd name="T4" fmla="*/ 2108 w 2108"/>
                <a:gd name="T5" fmla="*/ 310 h 619"/>
                <a:gd name="T6" fmla="*/ 2057 w 2108"/>
                <a:gd name="T7" fmla="*/ 511 h 619"/>
                <a:gd name="T8" fmla="*/ 1910 w 2108"/>
                <a:gd name="T9" fmla="*/ 619 h 619"/>
                <a:gd name="T10" fmla="*/ 1902 w 2108"/>
                <a:gd name="T11" fmla="*/ 594 h 619"/>
                <a:gd name="T12" fmla="*/ 2015 w 2108"/>
                <a:gd name="T13" fmla="*/ 495 h 619"/>
                <a:gd name="T14" fmla="*/ 2051 w 2108"/>
                <a:gd name="T15" fmla="*/ 307 h 619"/>
                <a:gd name="T16" fmla="*/ 2015 w 2108"/>
                <a:gd name="T17" fmla="*/ 123 h 619"/>
                <a:gd name="T18" fmla="*/ 1901 w 2108"/>
                <a:gd name="T19" fmla="*/ 25 h 619"/>
                <a:gd name="T20" fmla="*/ 1910 w 2108"/>
                <a:gd name="T21" fmla="*/ 0 h 619"/>
                <a:gd name="T22" fmla="*/ 197 w 2108"/>
                <a:gd name="T23" fmla="*/ 0 h 619"/>
                <a:gd name="T24" fmla="*/ 206 w 2108"/>
                <a:gd name="T25" fmla="*/ 25 h 619"/>
                <a:gd name="T26" fmla="*/ 93 w 2108"/>
                <a:gd name="T27" fmla="*/ 123 h 619"/>
                <a:gd name="T28" fmla="*/ 56 w 2108"/>
                <a:gd name="T29" fmla="*/ 307 h 619"/>
                <a:gd name="T30" fmla="*/ 93 w 2108"/>
                <a:gd name="T31" fmla="*/ 495 h 619"/>
                <a:gd name="T32" fmla="*/ 205 w 2108"/>
                <a:gd name="T33" fmla="*/ 594 h 619"/>
                <a:gd name="T34" fmla="*/ 197 w 2108"/>
                <a:gd name="T35" fmla="*/ 619 h 619"/>
                <a:gd name="T36" fmla="*/ 51 w 2108"/>
                <a:gd name="T37" fmla="*/ 511 h 619"/>
                <a:gd name="T38" fmla="*/ 0 w 2108"/>
                <a:gd name="T39" fmla="*/ 310 h 619"/>
                <a:gd name="T40" fmla="*/ 51 w 2108"/>
                <a:gd name="T41" fmla="*/ 109 h 619"/>
                <a:gd name="T42" fmla="*/ 197 w 2108"/>
                <a:gd name="T43"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8" h="619">
                  <a:moveTo>
                    <a:pt x="1910" y="0"/>
                  </a:moveTo>
                  <a:cubicBezTo>
                    <a:pt x="1974" y="17"/>
                    <a:pt x="2023" y="53"/>
                    <a:pt x="2057" y="109"/>
                  </a:cubicBezTo>
                  <a:cubicBezTo>
                    <a:pt x="2091" y="164"/>
                    <a:pt x="2108" y="231"/>
                    <a:pt x="2108" y="310"/>
                  </a:cubicBezTo>
                  <a:cubicBezTo>
                    <a:pt x="2108" y="388"/>
                    <a:pt x="2091" y="456"/>
                    <a:pt x="2057" y="511"/>
                  </a:cubicBezTo>
                  <a:cubicBezTo>
                    <a:pt x="2023" y="566"/>
                    <a:pt x="1974" y="602"/>
                    <a:pt x="1910" y="619"/>
                  </a:cubicBezTo>
                  <a:lnTo>
                    <a:pt x="1902" y="594"/>
                  </a:lnTo>
                  <a:cubicBezTo>
                    <a:pt x="1953" y="577"/>
                    <a:pt x="1990" y="544"/>
                    <a:pt x="2015" y="495"/>
                  </a:cubicBezTo>
                  <a:cubicBezTo>
                    <a:pt x="2039" y="445"/>
                    <a:pt x="2051" y="383"/>
                    <a:pt x="2051" y="307"/>
                  </a:cubicBezTo>
                  <a:cubicBezTo>
                    <a:pt x="2051" y="233"/>
                    <a:pt x="2039" y="172"/>
                    <a:pt x="2015" y="123"/>
                  </a:cubicBezTo>
                  <a:cubicBezTo>
                    <a:pt x="1990" y="75"/>
                    <a:pt x="1953" y="42"/>
                    <a:pt x="1901" y="25"/>
                  </a:cubicBezTo>
                  <a:lnTo>
                    <a:pt x="1910" y="0"/>
                  </a:lnTo>
                  <a:close/>
                  <a:moveTo>
                    <a:pt x="197" y="0"/>
                  </a:moveTo>
                  <a:lnTo>
                    <a:pt x="206" y="25"/>
                  </a:lnTo>
                  <a:cubicBezTo>
                    <a:pt x="155" y="42"/>
                    <a:pt x="117" y="75"/>
                    <a:pt x="93" y="123"/>
                  </a:cubicBezTo>
                  <a:cubicBezTo>
                    <a:pt x="68" y="172"/>
                    <a:pt x="56" y="233"/>
                    <a:pt x="56" y="307"/>
                  </a:cubicBezTo>
                  <a:cubicBezTo>
                    <a:pt x="56" y="383"/>
                    <a:pt x="68" y="445"/>
                    <a:pt x="93" y="495"/>
                  </a:cubicBezTo>
                  <a:cubicBezTo>
                    <a:pt x="117" y="544"/>
                    <a:pt x="155" y="577"/>
                    <a:pt x="205" y="594"/>
                  </a:cubicBezTo>
                  <a:lnTo>
                    <a:pt x="197" y="619"/>
                  </a:lnTo>
                  <a:cubicBezTo>
                    <a:pt x="133" y="602"/>
                    <a:pt x="85" y="566"/>
                    <a:pt x="51" y="511"/>
                  </a:cubicBezTo>
                  <a:cubicBezTo>
                    <a:pt x="17" y="456"/>
                    <a:pt x="0" y="388"/>
                    <a:pt x="0" y="310"/>
                  </a:cubicBezTo>
                  <a:cubicBezTo>
                    <a:pt x="0" y="231"/>
                    <a:pt x="17" y="164"/>
                    <a:pt x="51" y="109"/>
                  </a:cubicBezTo>
                  <a:cubicBezTo>
                    <a:pt x="85" y="53"/>
                    <a:pt x="134" y="17"/>
                    <a:pt x="19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78" name="Freeform 172">
              <a:extLst>
                <a:ext uri="{FF2B5EF4-FFF2-40B4-BE49-F238E27FC236}">
                  <a16:creationId xmlns:a16="http://schemas.microsoft.com/office/drawing/2014/main" id="{560CF4A5-C747-A2BC-8B7A-50CA75AED369}"/>
                </a:ext>
              </a:extLst>
            </p:cNvPr>
            <p:cNvSpPr>
              <a:spLocks/>
            </p:cNvSpPr>
            <p:nvPr/>
          </p:nvSpPr>
          <p:spPr bwMode="auto">
            <a:xfrm>
              <a:off x="6873875" y="5376863"/>
              <a:ext cx="165100" cy="169862"/>
            </a:xfrm>
            <a:custGeom>
              <a:avLst/>
              <a:gdLst>
                <a:gd name="T0" fmla="*/ 99 w 433"/>
                <a:gd name="T1" fmla="*/ 0 h 446"/>
                <a:gd name="T2" fmla="*/ 231 w 433"/>
                <a:gd name="T3" fmla="*/ 0 h 446"/>
                <a:gd name="T4" fmla="*/ 227 w 433"/>
                <a:gd name="T5" fmla="*/ 16 h 446"/>
                <a:gd name="T6" fmla="*/ 205 w 433"/>
                <a:gd name="T7" fmla="*/ 26 h 446"/>
                <a:gd name="T8" fmla="*/ 196 w 433"/>
                <a:gd name="T9" fmla="*/ 47 h 446"/>
                <a:gd name="T10" fmla="*/ 207 w 433"/>
                <a:gd name="T11" fmla="*/ 100 h 446"/>
                <a:gd name="T12" fmla="*/ 234 w 433"/>
                <a:gd name="T13" fmla="*/ 179 h 446"/>
                <a:gd name="T14" fmla="*/ 294 w 433"/>
                <a:gd name="T15" fmla="*/ 102 h 446"/>
                <a:gd name="T16" fmla="*/ 316 w 433"/>
                <a:gd name="T17" fmla="*/ 74 h 446"/>
                <a:gd name="T18" fmla="*/ 328 w 433"/>
                <a:gd name="T19" fmla="*/ 54 h 446"/>
                <a:gd name="T20" fmla="*/ 331 w 433"/>
                <a:gd name="T21" fmla="*/ 38 h 446"/>
                <a:gd name="T22" fmla="*/ 326 w 433"/>
                <a:gd name="T23" fmla="*/ 23 h 446"/>
                <a:gd name="T24" fmla="*/ 308 w 433"/>
                <a:gd name="T25" fmla="*/ 16 h 446"/>
                <a:gd name="T26" fmla="*/ 311 w 433"/>
                <a:gd name="T27" fmla="*/ 0 h 446"/>
                <a:gd name="T28" fmla="*/ 433 w 433"/>
                <a:gd name="T29" fmla="*/ 0 h 446"/>
                <a:gd name="T30" fmla="*/ 429 w 433"/>
                <a:gd name="T31" fmla="*/ 16 h 446"/>
                <a:gd name="T32" fmla="*/ 411 w 433"/>
                <a:gd name="T33" fmla="*/ 26 h 446"/>
                <a:gd name="T34" fmla="*/ 391 w 433"/>
                <a:gd name="T35" fmla="*/ 45 h 446"/>
                <a:gd name="T36" fmla="*/ 346 w 433"/>
                <a:gd name="T37" fmla="*/ 97 h 446"/>
                <a:gd name="T38" fmla="*/ 249 w 433"/>
                <a:gd name="T39" fmla="*/ 213 h 446"/>
                <a:gd name="T40" fmla="*/ 297 w 433"/>
                <a:gd name="T41" fmla="*/ 345 h 446"/>
                <a:gd name="T42" fmla="*/ 314 w 433"/>
                <a:gd name="T43" fmla="*/ 391 h 446"/>
                <a:gd name="T44" fmla="*/ 326 w 433"/>
                <a:gd name="T45" fmla="*/ 415 h 446"/>
                <a:gd name="T46" fmla="*/ 335 w 433"/>
                <a:gd name="T47" fmla="*/ 423 h 446"/>
                <a:gd name="T48" fmla="*/ 351 w 433"/>
                <a:gd name="T49" fmla="*/ 430 h 446"/>
                <a:gd name="T50" fmla="*/ 347 w 433"/>
                <a:gd name="T51" fmla="*/ 446 h 446"/>
                <a:gd name="T52" fmla="*/ 216 w 433"/>
                <a:gd name="T53" fmla="*/ 446 h 446"/>
                <a:gd name="T54" fmla="*/ 219 w 433"/>
                <a:gd name="T55" fmla="*/ 430 h 446"/>
                <a:gd name="T56" fmla="*/ 242 w 433"/>
                <a:gd name="T57" fmla="*/ 419 h 446"/>
                <a:gd name="T58" fmla="*/ 250 w 433"/>
                <a:gd name="T59" fmla="*/ 399 h 446"/>
                <a:gd name="T60" fmla="*/ 242 w 433"/>
                <a:gd name="T61" fmla="*/ 356 h 446"/>
                <a:gd name="T62" fmla="*/ 208 w 433"/>
                <a:gd name="T63" fmla="*/ 256 h 446"/>
                <a:gd name="T64" fmla="*/ 134 w 433"/>
                <a:gd name="T65" fmla="*/ 349 h 446"/>
                <a:gd name="T66" fmla="*/ 110 w 433"/>
                <a:gd name="T67" fmla="*/ 383 h 446"/>
                <a:gd name="T68" fmla="*/ 102 w 433"/>
                <a:gd name="T69" fmla="*/ 406 h 446"/>
                <a:gd name="T70" fmla="*/ 108 w 433"/>
                <a:gd name="T71" fmla="*/ 424 h 446"/>
                <a:gd name="T72" fmla="*/ 125 w 433"/>
                <a:gd name="T73" fmla="*/ 430 h 446"/>
                <a:gd name="T74" fmla="*/ 122 w 433"/>
                <a:gd name="T75" fmla="*/ 446 h 446"/>
                <a:gd name="T76" fmla="*/ 0 w 433"/>
                <a:gd name="T77" fmla="*/ 446 h 446"/>
                <a:gd name="T78" fmla="*/ 4 w 433"/>
                <a:gd name="T79" fmla="*/ 430 h 446"/>
                <a:gd name="T80" fmla="*/ 22 w 433"/>
                <a:gd name="T81" fmla="*/ 420 h 446"/>
                <a:gd name="T82" fmla="*/ 43 w 433"/>
                <a:gd name="T83" fmla="*/ 399 h 446"/>
                <a:gd name="T84" fmla="*/ 90 w 433"/>
                <a:gd name="T85" fmla="*/ 345 h 446"/>
                <a:gd name="T86" fmla="*/ 193 w 433"/>
                <a:gd name="T87" fmla="*/ 222 h 446"/>
                <a:gd name="T88" fmla="*/ 145 w 433"/>
                <a:gd name="T89" fmla="*/ 88 h 446"/>
                <a:gd name="T90" fmla="*/ 126 w 433"/>
                <a:gd name="T91" fmla="*/ 42 h 446"/>
                <a:gd name="T92" fmla="*/ 112 w 433"/>
                <a:gd name="T93" fmla="*/ 23 h 446"/>
                <a:gd name="T94" fmla="*/ 95 w 433"/>
                <a:gd name="T95" fmla="*/ 16 h 446"/>
                <a:gd name="T96" fmla="*/ 99 w 433"/>
                <a:gd name="T9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3" h="446">
                  <a:moveTo>
                    <a:pt x="99" y="0"/>
                  </a:moveTo>
                  <a:lnTo>
                    <a:pt x="231" y="0"/>
                  </a:lnTo>
                  <a:lnTo>
                    <a:pt x="227" y="16"/>
                  </a:lnTo>
                  <a:cubicBezTo>
                    <a:pt x="218" y="18"/>
                    <a:pt x="210" y="21"/>
                    <a:pt x="205" y="26"/>
                  </a:cubicBezTo>
                  <a:cubicBezTo>
                    <a:pt x="199" y="31"/>
                    <a:pt x="196" y="38"/>
                    <a:pt x="196" y="47"/>
                  </a:cubicBezTo>
                  <a:cubicBezTo>
                    <a:pt x="196" y="61"/>
                    <a:pt x="200" y="79"/>
                    <a:pt x="207" y="100"/>
                  </a:cubicBezTo>
                  <a:lnTo>
                    <a:pt x="234" y="179"/>
                  </a:lnTo>
                  <a:lnTo>
                    <a:pt x="294" y="102"/>
                  </a:lnTo>
                  <a:cubicBezTo>
                    <a:pt x="304" y="91"/>
                    <a:pt x="311" y="81"/>
                    <a:pt x="316" y="74"/>
                  </a:cubicBezTo>
                  <a:cubicBezTo>
                    <a:pt x="322" y="66"/>
                    <a:pt x="325" y="59"/>
                    <a:pt x="328" y="54"/>
                  </a:cubicBezTo>
                  <a:cubicBezTo>
                    <a:pt x="330" y="48"/>
                    <a:pt x="331" y="43"/>
                    <a:pt x="331" y="38"/>
                  </a:cubicBezTo>
                  <a:cubicBezTo>
                    <a:pt x="331" y="33"/>
                    <a:pt x="329" y="28"/>
                    <a:pt x="326" y="23"/>
                  </a:cubicBezTo>
                  <a:cubicBezTo>
                    <a:pt x="322" y="19"/>
                    <a:pt x="316" y="17"/>
                    <a:pt x="308" y="16"/>
                  </a:cubicBezTo>
                  <a:lnTo>
                    <a:pt x="311" y="0"/>
                  </a:lnTo>
                  <a:lnTo>
                    <a:pt x="433" y="0"/>
                  </a:lnTo>
                  <a:lnTo>
                    <a:pt x="429" y="16"/>
                  </a:lnTo>
                  <a:cubicBezTo>
                    <a:pt x="423" y="18"/>
                    <a:pt x="417" y="21"/>
                    <a:pt x="411" y="26"/>
                  </a:cubicBezTo>
                  <a:cubicBezTo>
                    <a:pt x="405" y="30"/>
                    <a:pt x="398" y="37"/>
                    <a:pt x="391" y="45"/>
                  </a:cubicBezTo>
                  <a:cubicBezTo>
                    <a:pt x="383" y="54"/>
                    <a:pt x="368" y="71"/>
                    <a:pt x="346" y="97"/>
                  </a:cubicBezTo>
                  <a:lnTo>
                    <a:pt x="249" y="213"/>
                  </a:lnTo>
                  <a:lnTo>
                    <a:pt x="297" y="345"/>
                  </a:lnTo>
                  <a:cubicBezTo>
                    <a:pt x="304" y="365"/>
                    <a:pt x="310" y="381"/>
                    <a:pt x="314" y="391"/>
                  </a:cubicBezTo>
                  <a:cubicBezTo>
                    <a:pt x="319" y="402"/>
                    <a:pt x="323" y="410"/>
                    <a:pt x="326" y="415"/>
                  </a:cubicBezTo>
                  <a:cubicBezTo>
                    <a:pt x="329" y="418"/>
                    <a:pt x="332" y="421"/>
                    <a:pt x="335" y="423"/>
                  </a:cubicBezTo>
                  <a:cubicBezTo>
                    <a:pt x="338" y="425"/>
                    <a:pt x="343" y="427"/>
                    <a:pt x="351" y="430"/>
                  </a:cubicBezTo>
                  <a:lnTo>
                    <a:pt x="347" y="446"/>
                  </a:lnTo>
                  <a:lnTo>
                    <a:pt x="216" y="446"/>
                  </a:lnTo>
                  <a:lnTo>
                    <a:pt x="219" y="430"/>
                  </a:lnTo>
                  <a:cubicBezTo>
                    <a:pt x="229" y="428"/>
                    <a:pt x="236" y="425"/>
                    <a:pt x="242" y="419"/>
                  </a:cubicBezTo>
                  <a:cubicBezTo>
                    <a:pt x="247" y="414"/>
                    <a:pt x="250" y="407"/>
                    <a:pt x="250" y="399"/>
                  </a:cubicBezTo>
                  <a:cubicBezTo>
                    <a:pt x="250" y="386"/>
                    <a:pt x="247" y="372"/>
                    <a:pt x="242" y="356"/>
                  </a:cubicBezTo>
                  <a:lnTo>
                    <a:pt x="208" y="256"/>
                  </a:lnTo>
                  <a:lnTo>
                    <a:pt x="134" y="349"/>
                  </a:lnTo>
                  <a:cubicBezTo>
                    <a:pt x="123" y="363"/>
                    <a:pt x="115" y="375"/>
                    <a:pt x="110" y="383"/>
                  </a:cubicBezTo>
                  <a:cubicBezTo>
                    <a:pt x="105" y="392"/>
                    <a:pt x="102" y="400"/>
                    <a:pt x="102" y="406"/>
                  </a:cubicBezTo>
                  <a:cubicBezTo>
                    <a:pt x="102" y="415"/>
                    <a:pt x="104" y="420"/>
                    <a:pt x="108" y="424"/>
                  </a:cubicBezTo>
                  <a:cubicBezTo>
                    <a:pt x="112" y="427"/>
                    <a:pt x="118" y="429"/>
                    <a:pt x="125" y="430"/>
                  </a:cubicBezTo>
                  <a:lnTo>
                    <a:pt x="122" y="446"/>
                  </a:lnTo>
                  <a:lnTo>
                    <a:pt x="0" y="446"/>
                  </a:lnTo>
                  <a:lnTo>
                    <a:pt x="4" y="430"/>
                  </a:lnTo>
                  <a:cubicBezTo>
                    <a:pt x="10" y="427"/>
                    <a:pt x="16" y="424"/>
                    <a:pt x="22" y="420"/>
                  </a:cubicBezTo>
                  <a:cubicBezTo>
                    <a:pt x="27" y="416"/>
                    <a:pt x="35" y="409"/>
                    <a:pt x="43" y="399"/>
                  </a:cubicBezTo>
                  <a:cubicBezTo>
                    <a:pt x="52" y="389"/>
                    <a:pt x="68" y="371"/>
                    <a:pt x="90" y="345"/>
                  </a:cubicBezTo>
                  <a:lnTo>
                    <a:pt x="193" y="222"/>
                  </a:lnTo>
                  <a:lnTo>
                    <a:pt x="145" y="88"/>
                  </a:lnTo>
                  <a:cubicBezTo>
                    <a:pt x="137" y="66"/>
                    <a:pt x="130" y="50"/>
                    <a:pt x="126" y="42"/>
                  </a:cubicBezTo>
                  <a:cubicBezTo>
                    <a:pt x="121" y="33"/>
                    <a:pt x="117" y="27"/>
                    <a:pt x="112" y="23"/>
                  </a:cubicBezTo>
                  <a:cubicBezTo>
                    <a:pt x="108" y="20"/>
                    <a:pt x="102" y="18"/>
                    <a:pt x="95" y="16"/>
                  </a:cubicBezTo>
                  <a:lnTo>
                    <a:pt x="9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79" name="Freeform 173">
              <a:extLst>
                <a:ext uri="{FF2B5EF4-FFF2-40B4-BE49-F238E27FC236}">
                  <a16:creationId xmlns:a16="http://schemas.microsoft.com/office/drawing/2014/main" id="{52306581-8129-9DF5-3642-DA80401DB56D}"/>
                </a:ext>
              </a:extLst>
            </p:cNvPr>
            <p:cNvSpPr>
              <a:spLocks/>
            </p:cNvSpPr>
            <p:nvPr/>
          </p:nvSpPr>
          <p:spPr bwMode="auto">
            <a:xfrm>
              <a:off x="7040563" y="5480050"/>
              <a:ext cx="79375" cy="117475"/>
            </a:xfrm>
            <a:custGeom>
              <a:avLst/>
              <a:gdLst>
                <a:gd name="T0" fmla="*/ 109 w 206"/>
                <a:gd name="T1" fmla="*/ 0 h 309"/>
                <a:gd name="T2" fmla="*/ 152 w 206"/>
                <a:gd name="T3" fmla="*/ 6 h 309"/>
                <a:gd name="T4" fmla="*/ 180 w 206"/>
                <a:gd name="T5" fmla="*/ 21 h 309"/>
                <a:gd name="T6" fmla="*/ 196 w 206"/>
                <a:gd name="T7" fmla="*/ 44 h 309"/>
                <a:gd name="T8" fmla="*/ 201 w 206"/>
                <a:gd name="T9" fmla="*/ 72 h 309"/>
                <a:gd name="T10" fmla="*/ 200 w 206"/>
                <a:gd name="T11" fmla="*/ 90 h 309"/>
                <a:gd name="T12" fmla="*/ 195 w 206"/>
                <a:gd name="T13" fmla="*/ 105 h 309"/>
                <a:gd name="T14" fmla="*/ 187 w 206"/>
                <a:gd name="T15" fmla="*/ 121 h 309"/>
                <a:gd name="T16" fmla="*/ 173 w 206"/>
                <a:gd name="T17" fmla="*/ 138 h 309"/>
                <a:gd name="T18" fmla="*/ 158 w 206"/>
                <a:gd name="T19" fmla="*/ 155 h 309"/>
                <a:gd name="T20" fmla="*/ 137 w 206"/>
                <a:gd name="T21" fmla="*/ 177 h 309"/>
                <a:gd name="T22" fmla="*/ 113 w 206"/>
                <a:gd name="T23" fmla="*/ 201 h 309"/>
                <a:gd name="T24" fmla="*/ 89 w 206"/>
                <a:gd name="T25" fmla="*/ 225 h 309"/>
                <a:gd name="T26" fmla="*/ 68 w 206"/>
                <a:gd name="T27" fmla="*/ 249 h 309"/>
                <a:gd name="T28" fmla="*/ 52 w 206"/>
                <a:gd name="T29" fmla="*/ 270 h 309"/>
                <a:gd name="T30" fmla="*/ 140 w 206"/>
                <a:gd name="T31" fmla="*/ 270 h 309"/>
                <a:gd name="T32" fmla="*/ 158 w 206"/>
                <a:gd name="T33" fmla="*/ 269 h 309"/>
                <a:gd name="T34" fmla="*/ 169 w 206"/>
                <a:gd name="T35" fmla="*/ 265 h 309"/>
                <a:gd name="T36" fmla="*/ 177 w 206"/>
                <a:gd name="T37" fmla="*/ 256 h 309"/>
                <a:gd name="T38" fmla="*/ 184 w 206"/>
                <a:gd name="T39" fmla="*/ 240 h 309"/>
                <a:gd name="T40" fmla="*/ 206 w 206"/>
                <a:gd name="T41" fmla="*/ 240 h 309"/>
                <a:gd name="T42" fmla="*/ 204 w 206"/>
                <a:gd name="T43" fmla="*/ 274 h 309"/>
                <a:gd name="T44" fmla="*/ 201 w 206"/>
                <a:gd name="T45" fmla="*/ 309 h 309"/>
                <a:gd name="T46" fmla="*/ 0 w 206"/>
                <a:gd name="T47" fmla="*/ 309 h 309"/>
                <a:gd name="T48" fmla="*/ 0 w 206"/>
                <a:gd name="T49" fmla="*/ 296 h 309"/>
                <a:gd name="T50" fmla="*/ 13 w 206"/>
                <a:gd name="T51" fmla="*/ 271 h 309"/>
                <a:gd name="T52" fmla="*/ 30 w 206"/>
                <a:gd name="T53" fmla="*/ 245 h 309"/>
                <a:gd name="T54" fmla="*/ 52 w 206"/>
                <a:gd name="T55" fmla="*/ 219 h 309"/>
                <a:gd name="T56" fmla="*/ 79 w 206"/>
                <a:gd name="T57" fmla="*/ 190 h 309"/>
                <a:gd name="T58" fmla="*/ 115 w 206"/>
                <a:gd name="T59" fmla="*/ 152 h 309"/>
                <a:gd name="T60" fmla="*/ 137 w 206"/>
                <a:gd name="T61" fmla="*/ 124 h 309"/>
                <a:gd name="T62" fmla="*/ 148 w 206"/>
                <a:gd name="T63" fmla="*/ 101 h 309"/>
                <a:gd name="T64" fmla="*/ 151 w 206"/>
                <a:gd name="T65" fmla="*/ 79 h 309"/>
                <a:gd name="T66" fmla="*/ 148 w 206"/>
                <a:gd name="T67" fmla="*/ 56 h 309"/>
                <a:gd name="T68" fmla="*/ 138 w 206"/>
                <a:gd name="T69" fmla="*/ 39 h 309"/>
                <a:gd name="T70" fmla="*/ 122 w 206"/>
                <a:gd name="T71" fmla="*/ 28 h 309"/>
                <a:gd name="T72" fmla="*/ 99 w 206"/>
                <a:gd name="T73" fmla="*/ 24 h 309"/>
                <a:gd name="T74" fmla="*/ 62 w 206"/>
                <a:gd name="T75" fmla="*/ 36 h 309"/>
                <a:gd name="T76" fmla="*/ 38 w 206"/>
                <a:gd name="T77" fmla="*/ 71 h 309"/>
                <a:gd name="T78" fmla="*/ 7 w 206"/>
                <a:gd name="T79" fmla="*/ 71 h 309"/>
                <a:gd name="T80" fmla="*/ 7 w 206"/>
                <a:gd name="T81" fmla="*/ 24 h 309"/>
                <a:gd name="T82" fmla="*/ 63 w 206"/>
                <a:gd name="T83" fmla="*/ 6 h 309"/>
                <a:gd name="T84" fmla="*/ 109 w 206"/>
                <a:gd name="T8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 h="309">
                  <a:moveTo>
                    <a:pt x="109" y="0"/>
                  </a:moveTo>
                  <a:cubicBezTo>
                    <a:pt x="126" y="0"/>
                    <a:pt x="140" y="2"/>
                    <a:pt x="152" y="6"/>
                  </a:cubicBezTo>
                  <a:cubicBezTo>
                    <a:pt x="163" y="9"/>
                    <a:pt x="173" y="14"/>
                    <a:pt x="180" y="21"/>
                  </a:cubicBezTo>
                  <a:cubicBezTo>
                    <a:pt x="187" y="27"/>
                    <a:pt x="193" y="35"/>
                    <a:pt x="196" y="44"/>
                  </a:cubicBezTo>
                  <a:cubicBezTo>
                    <a:pt x="199" y="52"/>
                    <a:pt x="201" y="62"/>
                    <a:pt x="201" y="72"/>
                  </a:cubicBezTo>
                  <a:cubicBezTo>
                    <a:pt x="201" y="79"/>
                    <a:pt x="200" y="84"/>
                    <a:pt x="200" y="90"/>
                  </a:cubicBezTo>
                  <a:cubicBezTo>
                    <a:pt x="199" y="95"/>
                    <a:pt x="197" y="100"/>
                    <a:pt x="195" y="105"/>
                  </a:cubicBezTo>
                  <a:cubicBezTo>
                    <a:pt x="193" y="111"/>
                    <a:pt x="190" y="116"/>
                    <a:pt x="187" y="121"/>
                  </a:cubicBezTo>
                  <a:cubicBezTo>
                    <a:pt x="183" y="126"/>
                    <a:pt x="179" y="132"/>
                    <a:pt x="173" y="138"/>
                  </a:cubicBezTo>
                  <a:cubicBezTo>
                    <a:pt x="169" y="143"/>
                    <a:pt x="164" y="149"/>
                    <a:pt x="158" y="155"/>
                  </a:cubicBezTo>
                  <a:cubicBezTo>
                    <a:pt x="152" y="162"/>
                    <a:pt x="145" y="169"/>
                    <a:pt x="137" y="177"/>
                  </a:cubicBezTo>
                  <a:cubicBezTo>
                    <a:pt x="130" y="184"/>
                    <a:pt x="122" y="192"/>
                    <a:pt x="113" y="201"/>
                  </a:cubicBezTo>
                  <a:cubicBezTo>
                    <a:pt x="105" y="209"/>
                    <a:pt x="97" y="217"/>
                    <a:pt x="89" y="225"/>
                  </a:cubicBezTo>
                  <a:cubicBezTo>
                    <a:pt x="82" y="233"/>
                    <a:pt x="74" y="241"/>
                    <a:pt x="68" y="249"/>
                  </a:cubicBezTo>
                  <a:cubicBezTo>
                    <a:pt x="61" y="256"/>
                    <a:pt x="56" y="263"/>
                    <a:pt x="52" y="270"/>
                  </a:cubicBezTo>
                  <a:lnTo>
                    <a:pt x="140" y="270"/>
                  </a:lnTo>
                  <a:cubicBezTo>
                    <a:pt x="148" y="270"/>
                    <a:pt x="154" y="269"/>
                    <a:pt x="158" y="269"/>
                  </a:cubicBezTo>
                  <a:cubicBezTo>
                    <a:pt x="162" y="268"/>
                    <a:pt x="166" y="267"/>
                    <a:pt x="169" y="265"/>
                  </a:cubicBezTo>
                  <a:cubicBezTo>
                    <a:pt x="172" y="263"/>
                    <a:pt x="174" y="260"/>
                    <a:pt x="177" y="256"/>
                  </a:cubicBezTo>
                  <a:cubicBezTo>
                    <a:pt x="179" y="253"/>
                    <a:pt x="181" y="247"/>
                    <a:pt x="184" y="240"/>
                  </a:cubicBezTo>
                  <a:lnTo>
                    <a:pt x="206" y="240"/>
                  </a:lnTo>
                  <a:cubicBezTo>
                    <a:pt x="205" y="252"/>
                    <a:pt x="204" y="263"/>
                    <a:pt x="204" y="274"/>
                  </a:cubicBezTo>
                  <a:cubicBezTo>
                    <a:pt x="203" y="286"/>
                    <a:pt x="202" y="297"/>
                    <a:pt x="201" y="309"/>
                  </a:cubicBezTo>
                  <a:lnTo>
                    <a:pt x="0" y="309"/>
                  </a:lnTo>
                  <a:lnTo>
                    <a:pt x="0" y="296"/>
                  </a:lnTo>
                  <a:cubicBezTo>
                    <a:pt x="3" y="288"/>
                    <a:pt x="8" y="279"/>
                    <a:pt x="13" y="271"/>
                  </a:cubicBezTo>
                  <a:cubicBezTo>
                    <a:pt x="18" y="262"/>
                    <a:pt x="24" y="254"/>
                    <a:pt x="30" y="245"/>
                  </a:cubicBezTo>
                  <a:cubicBezTo>
                    <a:pt x="36" y="237"/>
                    <a:pt x="44" y="228"/>
                    <a:pt x="52" y="219"/>
                  </a:cubicBezTo>
                  <a:cubicBezTo>
                    <a:pt x="60" y="210"/>
                    <a:pt x="69" y="200"/>
                    <a:pt x="79" y="190"/>
                  </a:cubicBezTo>
                  <a:cubicBezTo>
                    <a:pt x="94" y="175"/>
                    <a:pt x="106" y="163"/>
                    <a:pt x="115" y="152"/>
                  </a:cubicBezTo>
                  <a:cubicBezTo>
                    <a:pt x="124" y="142"/>
                    <a:pt x="132" y="132"/>
                    <a:pt x="137" y="124"/>
                  </a:cubicBezTo>
                  <a:cubicBezTo>
                    <a:pt x="143" y="116"/>
                    <a:pt x="146" y="108"/>
                    <a:pt x="148" y="101"/>
                  </a:cubicBezTo>
                  <a:cubicBezTo>
                    <a:pt x="150" y="94"/>
                    <a:pt x="151" y="87"/>
                    <a:pt x="151" y="79"/>
                  </a:cubicBezTo>
                  <a:cubicBezTo>
                    <a:pt x="151" y="71"/>
                    <a:pt x="150" y="63"/>
                    <a:pt x="148" y="56"/>
                  </a:cubicBezTo>
                  <a:cubicBezTo>
                    <a:pt x="146" y="49"/>
                    <a:pt x="142" y="44"/>
                    <a:pt x="138" y="39"/>
                  </a:cubicBezTo>
                  <a:cubicBezTo>
                    <a:pt x="134" y="34"/>
                    <a:pt x="128" y="30"/>
                    <a:pt x="122" y="28"/>
                  </a:cubicBezTo>
                  <a:cubicBezTo>
                    <a:pt x="115" y="25"/>
                    <a:pt x="107" y="24"/>
                    <a:pt x="99" y="24"/>
                  </a:cubicBezTo>
                  <a:cubicBezTo>
                    <a:pt x="84" y="24"/>
                    <a:pt x="72" y="28"/>
                    <a:pt x="62" y="36"/>
                  </a:cubicBezTo>
                  <a:cubicBezTo>
                    <a:pt x="52" y="44"/>
                    <a:pt x="44" y="55"/>
                    <a:pt x="38" y="71"/>
                  </a:cubicBezTo>
                  <a:lnTo>
                    <a:pt x="7" y="71"/>
                  </a:lnTo>
                  <a:lnTo>
                    <a:pt x="7" y="24"/>
                  </a:lnTo>
                  <a:cubicBezTo>
                    <a:pt x="27" y="16"/>
                    <a:pt x="46" y="10"/>
                    <a:pt x="63" y="6"/>
                  </a:cubicBezTo>
                  <a:cubicBezTo>
                    <a:pt x="80" y="2"/>
                    <a:pt x="96" y="0"/>
                    <a:pt x="10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80" name="Freeform 174">
              <a:extLst>
                <a:ext uri="{FF2B5EF4-FFF2-40B4-BE49-F238E27FC236}">
                  <a16:creationId xmlns:a16="http://schemas.microsoft.com/office/drawing/2014/main" id="{D44D10F2-C72B-E97F-1161-7E8B725D72B1}"/>
                </a:ext>
              </a:extLst>
            </p:cNvPr>
            <p:cNvSpPr>
              <a:spLocks/>
            </p:cNvSpPr>
            <p:nvPr/>
          </p:nvSpPr>
          <p:spPr bwMode="auto">
            <a:xfrm>
              <a:off x="7150100" y="5518150"/>
              <a:ext cx="36513" cy="61912"/>
            </a:xfrm>
            <a:custGeom>
              <a:avLst/>
              <a:gdLst>
                <a:gd name="T0" fmla="*/ 36 w 97"/>
                <a:gd name="T1" fmla="*/ 0 h 166"/>
                <a:gd name="T2" fmla="*/ 93 w 97"/>
                <a:gd name="T3" fmla="*/ 0 h 166"/>
                <a:gd name="T4" fmla="*/ 97 w 97"/>
                <a:gd name="T5" fmla="*/ 45 h 166"/>
                <a:gd name="T6" fmla="*/ 90 w 97"/>
                <a:gd name="T7" fmla="*/ 87 h 166"/>
                <a:gd name="T8" fmla="*/ 65 w 97"/>
                <a:gd name="T9" fmla="*/ 124 h 166"/>
                <a:gd name="T10" fmla="*/ 18 w 97"/>
                <a:gd name="T11" fmla="*/ 166 h 166"/>
                <a:gd name="T12" fmla="*/ 0 w 97"/>
                <a:gd name="T13" fmla="*/ 146 h 166"/>
                <a:gd name="T14" fmla="*/ 24 w 97"/>
                <a:gd name="T15" fmla="*/ 117 h 166"/>
                <a:gd name="T16" fmla="*/ 35 w 97"/>
                <a:gd name="T17" fmla="*/ 89 h 166"/>
                <a:gd name="T18" fmla="*/ 38 w 97"/>
                <a:gd name="T19" fmla="*/ 49 h 166"/>
                <a:gd name="T20" fmla="*/ 36 w 97"/>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66">
                  <a:moveTo>
                    <a:pt x="36" y="0"/>
                  </a:moveTo>
                  <a:lnTo>
                    <a:pt x="93" y="0"/>
                  </a:lnTo>
                  <a:cubicBezTo>
                    <a:pt x="96" y="15"/>
                    <a:pt x="97" y="30"/>
                    <a:pt x="97" y="45"/>
                  </a:cubicBezTo>
                  <a:cubicBezTo>
                    <a:pt x="97" y="60"/>
                    <a:pt x="95" y="74"/>
                    <a:pt x="90" y="87"/>
                  </a:cubicBezTo>
                  <a:cubicBezTo>
                    <a:pt x="84" y="99"/>
                    <a:pt x="76" y="112"/>
                    <a:pt x="65" y="124"/>
                  </a:cubicBezTo>
                  <a:cubicBezTo>
                    <a:pt x="53" y="137"/>
                    <a:pt x="38" y="151"/>
                    <a:pt x="18" y="166"/>
                  </a:cubicBezTo>
                  <a:lnTo>
                    <a:pt x="0" y="146"/>
                  </a:lnTo>
                  <a:cubicBezTo>
                    <a:pt x="11" y="135"/>
                    <a:pt x="19" y="126"/>
                    <a:pt x="24" y="117"/>
                  </a:cubicBezTo>
                  <a:cubicBezTo>
                    <a:pt x="29" y="109"/>
                    <a:pt x="33" y="100"/>
                    <a:pt x="35" y="89"/>
                  </a:cubicBezTo>
                  <a:cubicBezTo>
                    <a:pt x="37" y="78"/>
                    <a:pt x="38" y="65"/>
                    <a:pt x="38" y="49"/>
                  </a:cubicBezTo>
                  <a:cubicBezTo>
                    <a:pt x="38" y="32"/>
                    <a:pt x="37" y="16"/>
                    <a:pt x="3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81" name="Freeform 175">
              <a:extLst>
                <a:ext uri="{FF2B5EF4-FFF2-40B4-BE49-F238E27FC236}">
                  <a16:creationId xmlns:a16="http://schemas.microsoft.com/office/drawing/2014/main" id="{8C8BA82B-362D-4DF9-6DB0-A34B8422C8DA}"/>
                </a:ext>
              </a:extLst>
            </p:cNvPr>
            <p:cNvSpPr>
              <a:spLocks/>
            </p:cNvSpPr>
            <p:nvPr/>
          </p:nvSpPr>
          <p:spPr bwMode="auto">
            <a:xfrm>
              <a:off x="7237413" y="5376863"/>
              <a:ext cx="165100" cy="169862"/>
            </a:xfrm>
            <a:custGeom>
              <a:avLst/>
              <a:gdLst>
                <a:gd name="T0" fmla="*/ 99 w 433"/>
                <a:gd name="T1" fmla="*/ 0 h 446"/>
                <a:gd name="T2" fmla="*/ 231 w 433"/>
                <a:gd name="T3" fmla="*/ 0 h 446"/>
                <a:gd name="T4" fmla="*/ 227 w 433"/>
                <a:gd name="T5" fmla="*/ 16 h 446"/>
                <a:gd name="T6" fmla="*/ 205 w 433"/>
                <a:gd name="T7" fmla="*/ 26 h 446"/>
                <a:gd name="T8" fmla="*/ 196 w 433"/>
                <a:gd name="T9" fmla="*/ 47 h 446"/>
                <a:gd name="T10" fmla="*/ 207 w 433"/>
                <a:gd name="T11" fmla="*/ 100 h 446"/>
                <a:gd name="T12" fmla="*/ 234 w 433"/>
                <a:gd name="T13" fmla="*/ 179 h 446"/>
                <a:gd name="T14" fmla="*/ 294 w 433"/>
                <a:gd name="T15" fmla="*/ 102 h 446"/>
                <a:gd name="T16" fmla="*/ 316 w 433"/>
                <a:gd name="T17" fmla="*/ 74 h 446"/>
                <a:gd name="T18" fmla="*/ 328 w 433"/>
                <a:gd name="T19" fmla="*/ 54 h 446"/>
                <a:gd name="T20" fmla="*/ 331 w 433"/>
                <a:gd name="T21" fmla="*/ 38 h 446"/>
                <a:gd name="T22" fmla="*/ 326 w 433"/>
                <a:gd name="T23" fmla="*/ 23 h 446"/>
                <a:gd name="T24" fmla="*/ 308 w 433"/>
                <a:gd name="T25" fmla="*/ 16 h 446"/>
                <a:gd name="T26" fmla="*/ 311 w 433"/>
                <a:gd name="T27" fmla="*/ 0 h 446"/>
                <a:gd name="T28" fmla="*/ 433 w 433"/>
                <a:gd name="T29" fmla="*/ 0 h 446"/>
                <a:gd name="T30" fmla="*/ 429 w 433"/>
                <a:gd name="T31" fmla="*/ 16 h 446"/>
                <a:gd name="T32" fmla="*/ 411 w 433"/>
                <a:gd name="T33" fmla="*/ 26 h 446"/>
                <a:gd name="T34" fmla="*/ 391 w 433"/>
                <a:gd name="T35" fmla="*/ 45 h 446"/>
                <a:gd name="T36" fmla="*/ 346 w 433"/>
                <a:gd name="T37" fmla="*/ 97 h 446"/>
                <a:gd name="T38" fmla="*/ 249 w 433"/>
                <a:gd name="T39" fmla="*/ 213 h 446"/>
                <a:gd name="T40" fmla="*/ 297 w 433"/>
                <a:gd name="T41" fmla="*/ 345 h 446"/>
                <a:gd name="T42" fmla="*/ 314 w 433"/>
                <a:gd name="T43" fmla="*/ 391 h 446"/>
                <a:gd name="T44" fmla="*/ 326 w 433"/>
                <a:gd name="T45" fmla="*/ 415 h 446"/>
                <a:gd name="T46" fmla="*/ 335 w 433"/>
                <a:gd name="T47" fmla="*/ 423 h 446"/>
                <a:gd name="T48" fmla="*/ 351 w 433"/>
                <a:gd name="T49" fmla="*/ 430 h 446"/>
                <a:gd name="T50" fmla="*/ 347 w 433"/>
                <a:gd name="T51" fmla="*/ 446 h 446"/>
                <a:gd name="T52" fmla="*/ 216 w 433"/>
                <a:gd name="T53" fmla="*/ 446 h 446"/>
                <a:gd name="T54" fmla="*/ 219 w 433"/>
                <a:gd name="T55" fmla="*/ 430 h 446"/>
                <a:gd name="T56" fmla="*/ 242 w 433"/>
                <a:gd name="T57" fmla="*/ 419 h 446"/>
                <a:gd name="T58" fmla="*/ 250 w 433"/>
                <a:gd name="T59" fmla="*/ 399 h 446"/>
                <a:gd name="T60" fmla="*/ 242 w 433"/>
                <a:gd name="T61" fmla="*/ 356 h 446"/>
                <a:gd name="T62" fmla="*/ 208 w 433"/>
                <a:gd name="T63" fmla="*/ 256 h 446"/>
                <a:gd name="T64" fmla="*/ 134 w 433"/>
                <a:gd name="T65" fmla="*/ 349 h 446"/>
                <a:gd name="T66" fmla="*/ 110 w 433"/>
                <a:gd name="T67" fmla="*/ 383 h 446"/>
                <a:gd name="T68" fmla="*/ 102 w 433"/>
                <a:gd name="T69" fmla="*/ 406 h 446"/>
                <a:gd name="T70" fmla="*/ 108 w 433"/>
                <a:gd name="T71" fmla="*/ 424 h 446"/>
                <a:gd name="T72" fmla="*/ 125 w 433"/>
                <a:gd name="T73" fmla="*/ 430 h 446"/>
                <a:gd name="T74" fmla="*/ 122 w 433"/>
                <a:gd name="T75" fmla="*/ 446 h 446"/>
                <a:gd name="T76" fmla="*/ 0 w 433"/>
                <a:gd name="T77" fmla="*/ 446 h 446"/>
                <a:gd name="T78" fmla="*/ 4 w 433"/>
                <a:gd name="T79" fmla="*/ 430 h 446"/>
                <a:gd name="T80" fmla="*/ 22 w 433"/>
                <a:gd name="T81" fmla="*/ 420 h 446"/>
                <a:gd name="T82" fmla="*/ 43 w 433"/>
                <a:gd name="T83" fmla="*/ 399 h 446"/>
                <a:gd name="T84" fmla="*/ 90 w 433"/>
                <a:gd name="T85" fmla="*/ 345 h 446"/>
                <a:gd name="T86" fmla="*/ 193 w 433"/>
                <a:gd name="T87" fmla="*/ 222 h 446"/>
                <a:gd name="T88" fmla="*/ 145 w 433"/>
                <a:gd name="T89" fmla="*/ 88 h 446"/>
                <a:gd name="T90" fmla="*/ 126 w 433"/>
                <a:gd name="T91" fmla="*/ 42 h 446"/>
                <a:gd name="T92" fmla="*/ 112 w 433"/>
                <a:gd name="T93" fmla="*/ 23 h 446"/>
                <a:gd name="T94" fmla="*/ 95 w 433"/>
                <a:gd name="T95" fmla="*/ 16 h 446"/>
                <a:gd name="T96" fmla="*/ 99 w 433"/>
                <a:gd name="T9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3" h="446">
                  <a:moveTo>
                    <a:pt x="99" y="0"/>
                  </a:moveTo>
                  <a:lnTo>
                    <a:pt x="231" y="0"/>
                  </a:lnTo>
                  <a:lnTo>
                    <a:pt x="227" y="16"/>
                  </a:lnTo>
                  <a:cubicBezTo>
                    <a:pt x="218" y="18"/>
                    <a:pt x="210" y="21"/>
                    <a:pt x="205" y="26"/>
                  </a:cubicBezTo>
                  <a:cubicBezTo>
                    <a:pt x="199" y="31"/>
                    <a:pt x="196" y="38"/>
                    <a:pt x="196" y="47"/>
                  </a:cubicBezTo>
                  <a:cubicBezTo>
                    <a:pt x="196" y="61"/>
                    <a:pt x="200" y="79"/>
                    <a:pt x="207" y="100"/>
                  </a:cubicBezTo>
                  <a:lnTo>
                    <a:pt x="234" y="179"/>
                  </a:lnTo>
                  <a:lnTo>
                    <a:pt x="294" y="102"/>
                  </a:lnTo>
                  <a:cubicBezTo>
                    <a:pt x="304" y="91"/>
                    <a:pt x="311" y="81"/>
                    <a:pt x="316" y="74"/>
                  </a:cubicBezTo>
                  <a:cubicBezTo>
                    <a:pt x="322" y="66"/>
                    <a:pt x="325" y="59"/>
                    <a:pt x="328" y="54"/>
                  </a:cubicBezTo>
                  <a:cubicBezTo>
                    <a:pt x="330" y="48"/>
                    <a:pt x="331" y="43"/>
                    <a:pt x="331" y="38"/>
                  </a:cubicBezTo>
                  <a:cubicBezTo>
                    <a:pt x="331" y="33"/>
                    <a:pt x="329" y="28"/>
                    <a:pt x="326" y="23"/>
                  </a:cubicBezTo>
                  <a:cubicBezTo>
                    <a:pt x="322" y="19"/>
                    <a:pt x="316" y="17"/>
                    <a:pt x="308" y="16"/>
                  </a:cubicBezTo>
                  <a:lnTo>
                    <a:pt x="311" y="0"/>
                  </a:lnTo>
                  <a:lnTo>
                    <a:pt x="433" y="0"/>
                  </a:lnTo>
                  <a:lnTo>
                    <a:pt x="429" y="16"/>
                  </a:lnTo>
                  <a:cubicBezTo>
                    <a:pt x="423" y="18"/>
                    <a:pt x="417" y="21"/>
                    <a:pt x="411" y="26"/>
                  </a:cubicBezTo>
                  <a:cubicBezTo>
                    <a:pt x="405" y="30"/>
                    <a:pt x="398" y="37"/>
                    <a:pt x="391" y="45"/>
                  </a:cubicBezTo>
                  <a:cubicBezTo>
                    <a:pt x="383" y="54"/>
                    <a:pt x="368" y="71"/>
                    <a:pt x="346" y="97"/>
                  </a:cubicBezTo>
                  <a:lnTo>
                    <a:pt x="249" y="213"/>
                  </a:lnTo>
                  <a:lnTo>
                    <a:pt x="297" y="345"/>
                  </a:lnTo>
                  <a:cubicBezTo>
                    <a:pt x="304" y="365"/>
                    <a:pt x="310" y="381"/>
                    <a:pt x="314" y="391"/>
                  </a:cubicBezTo>
                  <a:cubicBezTo>
                    <a:pt x="319" y="402"/>
                    <a:pt x="323" y="410"/>
                    <a:pt x="326" y="415"/>
                  </a:cubicBezTo>
                  <a:cubicBezTo>
                    <a:pt x="329" y="418"/>
                    <a:pt x="332" y="421"/>
                    <a:pt x="335" y="423"/>
                  </a:cubicBezTo>
                  <a:cubicBezTo>
                    <a:pt x="338" y="425"/>
                    <a:pt x="343" y="427"/>
                    <a:pt x="351" y="430"/>
                  </a:cubicBezTo>
                  <a:lnTo>
                    <a:pt x="347" y="446"/>
                  </a:lnTo>
                  <a:lnTo>
                    <a:pt x="216" y="446"/>
                  </a:lnTo>
                  <a:lnTo>
                    <a:pt x="219" y="430"/>
                  </a:lnTo>
                  <a:cubicBezTo>
                    <a:pt x="229" y="428"/>
                    <a:pt x="236" y="425"/>
                    <a:pt x="242" y="419"/>
                  </a:cubicBezTo>
                  <a:cubicBezTo>
                    <a:pt x="247" y="414"/>
                    <a:pt x="250" y="407"/>
                    <a:pt x="250" y="399"/>
                  </a:cubicBezTo>
                  <a:cubicBezTo>
                    <a:pt x="250" y="386"/>
                    <a:pt x="247" y="372"/>
                    <a:pt x="242" y="356"/>
                  </a:cubicBezTo>
                  <a:lnTo>
                    <a:pt x="208" y="256"/>
                  </a:lnTo>
                  <a:lnTo>
                    <a:pt x="134" y="349"/>
                  </a:lnTo>
                  <a:cubicBezTo>
                    <a:pt x="123" y="363"/>
                    <a:pt x="115" y="375"/>
                    <a:pt x="110" y="383"/>
                  </a:cubicBezTo>
                  <a:cubicBezTo>
                    <a:pt x="105" y="392"/>
                    <a:pt x="102" y="400"/>
                    <a:pt x="102" y="406"/>
                  </a:cubicBezTo>
                  <a:cubicBezTo>
                    <a:pt x="102" y="415"/>
                    <a:pt x="104" y="420"/>
                    <a:pt x="108" y="424"/>
                  </a:cubicBezTo>
                  <a:cubicBezTo>
                    <a:pt x="112" y="427"/>
                    <a:pt x="118" y="429"/>
                    <a:pt x="125" y="430"/>
                  </a:cubicBezTo>
                  <a:lnTo>
                    <a:pt x="122" y="446"/>
                  </a:lnTo>
                  <a:lnTo>
                    <a:pt x="0" y="446"/>
                  </a:lnTo>
                  <a:lnTo>
                    <a:pt x="4" y="430"/>
                  </a:lnTo>
                  <a:cubicBezTo>
                    <a:pt x="10" y="427"/>
                    <a:pt x="16" y="424"/>
                    <a:pt x="22" y="420"/>
                  </a:cubicBezTo>
                  <a:cubicBezTo>
                    <a:pt x="27" y="416"/>
                    <a:pt x="35" y="409"/>
                    <a:pt x="43" y="399"/>
                  </a:cubicBezTo>
                  <a:cubicBezTo>
                    <a:pt x="52" y="389"/>
                    <a:pt x="68" y="371"/>
                    <a:pt x="90" y="345"/>
                  </a:cubicBezTo>
                  <a:lnTo>
                    <a:pt x="193" y="222"/>
                  </a:lnTo>
                  <a:lnTo>
                    <a:pt x="145" y="88"/>
                  </a:lnTo>
                  <a:cubicBezTo>
                    <a:pt x="137" y="66"/>
                    <a:pt x="130" y="50"/>
                    <a:pt x="126" y="42"/>
                  </a:cubicBezTo>
                  <a:cubicBezTo>
                    <a:pt x="121" y="33"/>
                    <a:pt x="117" y="27"/>
                    <a:pt x="112" y="23"/>
                  </a:cubicBezTo>
                  <a:cubicBezTo>
                    <a:pt x="108" y="20"/>
                    <a:pt x="102" y="18"/>
                    <a:pt x="95" y="16"/>
                  </a:cubicBezTo>
                  <a:lnTo>
                    <a:pt x="9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82" name="Freeform 176">
              <a:extLst>
                <a:ext uri="{FF2B5EF4-FFF2-40B4-BE49-F238E27FC236}">
                  <a16:creationId xmlns:a16="http://schemas.microsoft.com/office/drawing/2014/main" id="{5DEE21C4-E117-223F-3624-19C964143701}"/>
                </a:ext>
              </a:extLst>
            </p:cNvPr>
            <p:cNvSpPr>
              <a:spLocks/>
            </p:cNvSpPr>
            <p:nvPr/>
          </p:nvSpPr>
          <p:spPr bwMode="auto">
            <a:xfrm>
              <a:off x="7408863" y="5480050"/>
              <a:ext cx="76200" cy="119062"/>
            </a:xfrm>
            <a:custGeom>
              <a:avLst/>
              <a:gdLst>
                <a:gd name="T0" fmla="*/ 104 w 201"/>
                <a:gd name="T1" fmla="*/ 0 h 313"/>
                <a:gd name="T2" fmla="*/ 140 w 201"/>
                <a:gd name="T3" fmla="*/ 4 h 313"/>
                <a:gd name="T4" fmla="*/ 168 w 201"/>
                <a:gd name="T5" fmla="*/ 16 h 313"/>
                <a:gd name="T6" fmla="*/ 187 w 201"/>
                <a:gd name="T7" fmla="*/ 37 h 313"/>
                <a:gd name="T8" fmla="*/ 194 w 201"/>
                <a:gd name="T9" fmla="*/ 65 h 313"/>
                <a:gd name="T10" fmla="*/ 190 w 201"/>
                <a:gd name="T11" fmla="*/ 92 h 313"/>
                <a:gd name="T12" fmla="*/ 176 w 201"/>
                <a:gd name="T13" fmla="*/ 113 h 313"/>
                <a:gd name="T14" fmla="*/ 155 w 201"/>
                <a:gd name="T15" fmla="*/ 131 h 313"/>
                <a:gd name="T16" fmla="*/ 125 w 201"/>
                <a:gd name="T17" fmla="*/ 146 h 313"/>
                <a:gd name="T18" fmla="*/ 125 w 201"/>
                <a:gd name="T19" fmla="*/ 148 h 313"/>
                <a:gd name="T20" fmla="*/ 154 w 201"/>
                <a:gd name="T21" fmla="*/ 158 h 313"/>
                <a:gd name="T22" fmla="*/ 179 w 201"/>
                <a:gd name="T23" fmla="*/ 174 h 313"/>
                <a:gd name="T24" fmla="*/ 195 w 201"/>
                <a:gd name="T25" fmla="*/ 196 h 313"/>
                <a:gd name="T26" fmla="*/ 201 w 201"/>
                <a:gd name="T27" fmla="*/ 224 h 313"/>
                <a:gd name="T28" fmla="*/ 194 w 201"/>
                <a:gd name="T29" fmla="*/ 259 h 313"/>
                <a:gd name="T30" fmla="*/ 172 w 201"/>
                <a:gd name="T31" fmla="*/ 287 h 313"/>
                <a:gd name="T32" fmla="*/ 137 w 201"/>
                <a:gd name="T33" fmla="*/ 306 h 313"/>
                <a:gd name="T34" fmla="*/ 88 w 201"/>
                <a:gd name="T35" fmla="*/ 313 h 313"/>
                <a:gd name="T36" fmla="*/ 43 w 201"/>
                <a:gd name="T37" fmla="*/ 308 h 313"/>
                <a:gd name="T38" fmla="*/ 0 w 201"/>
                <a:gd name="T39" fmla="*/ 297 h 313"/>
                <a:gd name="T40" fmla="*/ 0 w 201"/>
                <a:gd name="T41" fmla="*/ 245 h 313"/>
                <a:gd name="T42" fmla="*/ 30 w 201"/>
                <a:gd name="T43" fmla="*/ 245 h 313"/>
                <a:gd name="T44" fmla="*/ 39 w 201"/>
                <a:gd name="T45" fmla="*/ 266 h 313"/>
                <a:gd name="T46" fmla="*/ 52 w 201"/>
                <a:gd name="T47" fmla="*/ 279 h 313"/>
                <a:gd name="T48" fmla="*/ 68 w 201"/>
                <a:gd name="T49" fmla="*/ 287 h 313"/>
                <a:gd name="T50" fmla="*/ 89 w 201"/>
                <a:gd name="T51" fmla="*/ 289 h 313"/>
                <a:gd name="T52" fmla="*/ 135 w 201"/>
                <a:gd name="T53" fmla="*/ 275 h 313"/>
                <a:gd name="T54" fmla="*/ 151 w 201"/>
                <a:gd name="T55" fmla="*/ 230 h 313"/>
                <a:gd name="T56" fmla="*/ 130 w 201"/>
                <a:gd name="T57" fmla="*/ 182 h 313"/>
                <a:gd name="T58" fmla="*/ 68 w 201"/>
                <a:gd name="T59" fmla="*/ 166 h 313"/>
                <a:gd name="T60" fmla="*/ 47 w 201"/>
                <a:gd name="T61" fmla="*/ 166 h 313"/>
                <a:gd name="T62" fmla="*/ 47 w 201"/>
                <a:gd name="T63" fmla="*/ 143 h 313"/>
                <a:gd name="T64" fmla="*/ 91 w 201"/>
                <a:gd name="T65" fmla="*/ 136 h 313"/>
                <a:gd name="T66" fmla="*/ 121 w 201"/>
                <a:gd name="T67" fmla="*/ 121 h 313"/>
                <a:gd name="T68" fmla="*/ 139 w 201"/>
                <a:gd name="T69" fmla="*/ 99 h 313"/>
                <a:gd name="T70" fmla="*/ 145 w 201"/>
                <a:gd name="T71" fmla="*/ 73 h 313"/>
                <a:gd name="T72" fmla="*/ 132 w 201"/>
                <a:gd name="T73" fmla="*/ 37 h 313"/>
                <a:gd name="T74" fmla="*/ 92 w 201"/>
                <a:gd name="T75" fmla="*/ 24 h 313"/>
                <a:gd name="T76" fmla="*/ 56 w 201"/>
                <a:gd name="T77" fmla="*/ 35 h 313"/>
                <a:gd name="T78" fmla="*/ 33 w 201"/>
                <a:gd name="T79" fmla="*/ 71 h 313"/>
                <a:gd name="T80" fmla="*/ 3 w 201"/>
                <a:gd name="T81" fmla="*/ 71 h 313"/>
                <a:gd name="T82" fmla="*/ 3 w 201"/>
                <a:gd name="T83" fmla="*/ 24 h 313"/>
                <a:gd name="T84" fmla="*/ 56 w 201"/>
                <a:gd name="T85" fmla="*/ 6 h 313"/>
                <a:gd name="T86" fmla="*/ 104 w 201"/>
                <a:gd name="T8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 h="313">
                  <a:moveTo>
                    <a:pt x="104" y="0"/>
                  </a:moveTo>
                  <a:cubicBezTo>
                    <a:pt x="117" y="0"/>
                    <a:pt x="128" y="1"/>
                    <a:pt x="140" y="4"/>
                  </a:cubicBezTo>
                  <a:cubicBezTo>
                    <a:pt x="151" y="7"/>
                    <a:pt x="160" y="11"/>
                    <a:pt x="168" y="16"/>
                  </a:cubicBezTo>
                  <a:cubicBezTo>
                    <a:pt x="176" y="22"/>
                    <a:pt x="183" y="29"/>
                    <a:pt x="187" y="37"/>
                  </a:cubicBezTo>
                  <a:cubicBezTo>
                    <a:pt x="192" y="45"/>
                    <a:pt x="194" y="54"/>
                    <a:pt x="194" y="65"/>
                  </a:cubicBezTo>
                  <a:cubicBezTo>
                    <a:pt x="194" y="75"/>
                    <a:pt x="193" y="84"/>
                    <a:pt x="190" y="92"/>
                  </a:cubicBezTo>
                  <a:cubicBezTo>
                    <a:pt x="187" y="100"/>
                    <a:pt x="182" y="107"/>
                    <a:pt x="176" y="113"/>
                  </a:cubicBezTo>
                  <a:cubicBezTo>
                    <a:pt x="170" y="120"/>
                    <a:pt x="163" y="126"/>
                    <a:pt x="155" y="131"/>
                  </a:cubicBezTo>
                  <a:cubicBezTo>
                    <a:pt x="146" y="136"/>
                    <a:pt x="136" y="141"/>
                    <a:pt x="125" y="146"/>
                  </a:cubicBezTo>
                  <a:lnTo>
                    <a:pt x="125" y="148"/>
                  </a:lnTo>
                  <a:cubicBezTo>
                    <a:pt x="135" y="150"/>
                    <a:pt x="145" y="153"/>
                    <a:pt x="154" y="158"/>
                  </a:cubicBezTo>
                  <a:cubicBezTo>
                    <a:pt x="164" y="162"/>
                    <a:pt x="172" y="167"/>
                    <a:pt x="179" y="174"/>
                  </a:cubicBezTo>
                  <a:cubicBezTo>
                    <a:pt x="185" y="180"/>
                    <a:pt x="191" y="187"/>
                    <a:pt x="195" y="196"/>
                  </a:cubicBezTo>
                  <a:cubicBezTo>
                    <a:pt x="199" y="204"/>
                    <a:pt x="201" y="214"/>
                    <a:pt x="201" y="224"/>
                  </a:cubicBezTo>
                  <a:cubicBezTo>
                    <a:pt x="201" y="236"/>
                    <a:pt x="198" y="248"/>
                    <a:pt x="194" y="259"/>
                  </a:cubicBezTo>
                  <a:cubicBezTo>
                    <a:pt x="189" y="270"/>
                    <a:pt x="182" y="279"/>
                    <a:pt x="172" y="287"/>
                  </a:cubicBezTo>
                  <a:cubicBezTo>
                    <a:pt x="163" y="295"/>
                    <a:pt x="151" y="301"/>
                    <a:pt x="137" y="306"/>
                  </a:cubicBezTo>
                  <a:cubicBezTo>
                    <a:pt x="123" y="310"/>
                    <a:pt x="107" y="313"/>
                    <a:pt x="88" y="313"/>
                  </a:cubicBezTo>
                  <a:cubicBezTo>
                    <a:pt x="73" y="313"/>
                    <a:pt x="58" y="311"/>
                    <a:pt x="43" y="308"/>
                  </a:cubicBezTo>
                  <a:cubicBezTo>
                    <a:pt x="28" y="305"/>
                    <a:pt x="13" y="301"/>
                    <a:pt x="0" y="297"/>
                  </a:cubicBezTo>
                  <a:lnTo>
                    <a:pt x="0" y="245"/>
                  </a:lnTo>
                  <a:lnTo>
                    <a:pt x="30" y="245"/>
                  </a:lnTo>
                  <a:cubicBezTo>
                    <a:pt x="33" y="253"/>
                    <a:pt x="36" y="260"/>
                    <a:pt x="39" y="266"/>
                  </a:cubicBezTo>
                  <a:cubicBezTo>
                    <a:pt x="43" y="271"/>
                    <a:pt x="47" y="276"/>
                    <a:pt x="52" y="279"/>
                  </a:cubicBezTo>
                  <a:cubicBezTo>
                    <a:pt x="56" y="283"/>
                    <a:pt x="62" y="286"/>
                    <a:pt x="68" y="287"/>
                  </a:cubicBezTo>
                  <a:cubicBezTo>
                    <a:pt x="74" y="289"/>
                    <a:pt x="81" y="289"/>
                    <a:pt x="89" y="289"/>
                  </a:cubicBezTo>
                  <a:cubicBezTo>
                    <a:pt x="109" y="289"/>
                    <a:pt x="125" y="285"/>
                    <a:pt x="135" y="275"/>
                  </a:cubicBezTo>
                  <a:cubicBezTo>
                    <a:pt x="146" y="265"/>
                    <a:pt x="151" y="250"/>
                    <a:pt x="151" y="230"/>
                  </a:cubicBezTo>
                  <a:cubicBezTo>
                    <a:pt x="151" y="209"/>
                    <a:pt x="144" y="193"/>
                    <a:pt x="130" y="182"/>
                  </a:cubicBezTo>
                  <a:cubicBezTo>
                    <a:pt x="116" y="172"/>
                    <a:pt x="96" y="166"/>
                    <a:pt x="68" y="166"/>
                  </a:cubicBezTo>
                  <a:lnTo>
                    <a:pt x="47" y="166"/>
                  </a:lnTo>
                  <a:lnTo>
                    <a:pt x="47" y="143"/>
                  </a:lnTo>
                  <a:cubicBezTo>
                    <a:pt x="64" y="142"/>
                    <a:pt x="79" y="140"/>
                    <a:pt x="91" y="136"/>
                  </a:cubicBezTo>
                  <a:cubicBezTo>
                    <a:pt x="103" y="132"/>
                    <a:pt x="113" y="127"/>
                    <a:pt x="121" y="121"/>
                  </a:cubicBezTo>
                  <a:cubicBezTo>
                    <a:pt x="129" y="115"/>
                    <a:pt x="135" y="108"/>
                    <a:pt x="139" y="99"/>
                  </a:cubicBezTo>
                  <a:cubicBezTo>
                    <a:pt x="143" y="91"/>
                    <a:pt x="145" y="82"/>
                    <a:pt x="145" y="73"/>
                  </a:cubicBezTo>
                  <a:cubicBezTo>
                    <a:pt x="145" y="58"/>
                    <a:pt x="141" y="46"/>
                    <a:pt x="132" y="37"/>
                  </a:cubicBezTo>
                  <a:cubicBezTo>
                    <a:pt x="122" y="28"/>
                    <a:pt x="109" y="24"/>
                    <a:pt x="92" y="24"/>
                  </a:cubicBezTo>
                  <a:cubicBezTo>
                    <a:pt x="78" y="24"/>
                    <a:pt x="66" y="28"/>
                    <a:pt x="56" y="35"/>
                  </a:cubicBezTo>
                  <a:cubicBezTo>
                    <a:pt x="46" y="43"/>
                    <a:pt x="39" y="55"/>
                    <a:pt x="33" y="71"/>
                  </a:cubicBezTo>
                  <a:lnTo>
                    <a:pt x="3" y="71"/>
                  </a:lnTo>
                  <a:lnTo>
                    <a:pt x="3" y="24"/>
                  </a:lnTo>
                  <a:cubicBezTo>
                    <a:pt x="22" y="16"/>
                    <a:pt x="40" y="10"/>
                    <a:pt x="56" y="6"/>
                  </a:cubicBezTo>
                  <a:cubicBezTo>
                    <a:pt x="73" y="2"/>
                    <a:pt x="89" y="0"/>
                    <a:pt x="10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83" name="Freeform 177">
              <a:extLst>
                <a:ext uri="{FF2B5EF4-FFF2-40B4-BE49-F238E27FC236}">
                  <a16:creationId xmlns:a16="http://schemas.microsoft.com/office/drawing/2014/main" id="{381AEAE0-E422-89D9-D285-E4C0AFEAC2EA}"/>
                </a:ext>
              </a:extLst>
            </p:cNvPr>
            <p:cNvSpPr>
              <a:spLocks/>
            </p:cNvSpPr>
            <p:nvPr/>
          </p:nvSpPr>
          <p:spPr bwMode="auto">
            <a:xfrm>
              <a:off x="2509838" y="5770563"/>
              <a:ext cx="136525" cy="146050"/>
            </a:xfrm>
            <a:custGeom>
              <a:avLst/>
              <a:gdLst>
                <a:gd name="T0" fmla="*/ 40 w 86"/>
                <a:gd name="T1" fmla="*/ 0 h 92"/>
                <a:gd name="T2" fmla="*/ 52 w 86"/>
                <a:gd name="T3" fmla="*/ 0 h 92"/>
                <a:gd name="T4" fmla="*/ 86 w 86"/>
                <a:gd name="T5" fmla="*/ 92 h 92"/>
                <a:gd name="T6" fmla="*/ 72 w 86"/>
                <a:gd name="T7" fmla="*/ 92 h 92"/>
                <a:gd name="T8" fmla="*/ 45 w 86"/>
                <a:gd name="T9" fmla="*/ 14 h 92"/>
                <a:gd name="T10" fmla="*/ 12 w 86"/>
                <a:gd name="T11" fmla="*/ 92 h 92"/>
                <a:gd name="T12" fmla="*/ 0 w 86"/>
                <a:gd name="T13" fmla="*/ 92 h 92"/>
                <a:gd name="T14" fmla="*/ 40 w 86"/>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2">
                  <a:moveTo>
                    <a:pt x="40" y="0"/>
                  </a:moveTo>
                  <a:lnTo>
                    <a:pt x="52" y="0"/>
                  </a:lnTo>
                  <a:lnTo>
                    <a:pt x="86" y="92"/>
                  </a:lnTo>
                  <a:lnTo>
                    <a:pt x="72" y="92"/>
                  </a:lnTo>
                  <a:lnTo>
                    <a:pt x="45" y="14"/>
                  </a:lnTo>
                  <a:lnTo>
                    <a:pt x="12" y="92"/>
                  </a:lnTo>
                  <a:lnTo>
                    <a:pt x="0" y="9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84" name="Freeform 178">
              <a:extLst>
                <a:ext uri="{FF2B5EF4-FFF2-40B4-BE49-F238E27FC236}">
                  <a16:creationId xmlns:a16="http://schemas.microsoft.com/office/drawing/2014/main" id="{C07DE975-C228-317C-9F71-C2B0275A590A}"/>
                </a:ext>
              </a:extLst>
            </p:cNvPr>
            <p:cNvSpPr>
              <a:spLocks noEditPoints="1"/>
            </p:cNvSpPr>
            <p:nvPr/>
          </p:nvSpPr>
          <p:spPr bwMode="auto">
            <a:xfrm>
              <a:off x="2716213" y="5738813"/>
              <a:ext cx="1697038" cy="231775"/>
            </a:xfrm>
            <a:custGeom>
              <a:avLst/>
              <a:gdLst>
                <a:gd name="T0" fmla="*/ 4062 w 8914"/>
                <a:gd name="T1" fmla="*/ 794 h 1213"/>
                <a:gd name="T2" fmla="*/ 4387 w 8914"/>
                <a:gd name="T3" fmla="*/ 511 h 1213"/>
                <a:gd name="T4" fmla="*/ 7756 w 8914"/>
                <a:gd name="T5" fmla="*/ 892 h 1213"/>
                <a:gd name="T6" fmla="*/ 3338 w 8914"/>
                <a:gd name="T7" fmla="*/ 570 h 1213"/>
                <a:gd name="T8" fmla="*/ 3536 w 8914"/>
                <a:gd name="T9" fmla="*/ 351 h 1213"/>
                <a:gd name="T10" fmla="*/ 6198 w 8914"/>
                <a:gd name="T11" fmla="*/ 722 h 1213"/>
                <a:gd name="T12" fmla="*/ 1236 w 8914"/>
                <a:gd name="T13" fmla="*/ 404 h 1213"/>
                <a:gd name="T14" fmla="*/ 1442 w 8914"/>
                <a:gd name="T15" fmla="*/ 535 h 1213"/>
                <a:gd name="T16" fmla="*/ 7228 w 8914"/>
                <a:gd name="T17" fmla="*/ 818 h 1213"/>
                <a:gd name="T18" fmla="*/ 7144 w 8914"/>
                <a:gd name="T19" fmla="*/ 912 h 1213"/>
                <a:gd name="T20" fmla="*/ 7297 w 8914"/>
                <a:gd name="T21" fmla="*/ 303 h 1213"/>
                <a:gd name="T22" fmla="*/ 7578 w 8914"/>
                <a:gd name="T23" fmla="*/ 887 h 1213"/>
                <a:gd name="T24" fmla="*/ 3763 w 8914"/>
                <a:gd name="T25" fmla="*/ 519 h 1213"/>
                <a:gd name="T26" fmla="*/ 3278 w 8914"/>
                <a:gd name="T27" fmla="*/ 441 h 1213"/>
                <a:gd name="T28" fmla="*/ 2136 w 8914"/>
                <a:gd name="T29" fmla="*/ 379 h 1213"/>
                <a:gd name="T30" fmla="*/ 2147 w 8914"/>
                <a:gd name="T31" fmla="*/ 665 h 1213"/>
                <a:gd name="T32" fmla="*/ 1747 w 8914"/>
                <a:gd name="T33" fmla="*/ 766 h 1213"/>
                <a:gd name="T34" fmla="*/ 1956 w 8914"/>
                <a:gd name="T35" fmla="*/ 646 h 1213"/>
                <a:gd name="T36" fmla="*/ 8433 w 8914"/>
                <a:gd name="T37" fmla="*/ 325 h 1213"/>
                <a:gd name="T38" fmla="*/ 8797 w 8914"/>
                <a:gd name="T39" fmla="*/ 547 h 1213"/>
                <a:gd name="T40" fmla="*/ 8816 w 8914"/>
                <a:gd name="T41" fmla="*/ 915 h 1213"/>
                <a:gd name="T42" fmla="*/ 8688 w 8914"/>
                <a:gd name="T43" fmla="*/ 395 h 1213"/>
                <a:gd name="T44" fmla="*/ 8341 w 8914"/>
                <a:gd name="T45" fmla="*/ 519 h 1213"/>
                <a:gd name="T46" fmla="*/ 8368 w 8914"/>
                <a:gd name="T47" fmla="*/ 298 h 1213"/>
                <a:gd name="T48" fmla="*/ 6323 w 8914"/>
                <a:gd name="T49" fmla="*/ 856 h 1213"/>
                <a:gd name="T50" fmla="*/ 6213 w 8914"/>
                <a:gd name="T51" fmla="*/ 845 h 1213"/>
                <a:gd name="T52" fmla="*/ 5996 w 8914"/>
                <a:gd name="T53" fmla="*/ 358 h 1213"/>
                <a:gd name="T54" fmla="*/ 4799 w 8914"/>
                <a:gd name="T55" fmla="*/ 752 h 1213"/>
                <a:gd name="T56" fmla="*/ 5142 w 8914"/>
                <a:gd name="T57" fmla="*/ 308 h 1213"/>
                <a:gd name="T58" fmla="*/ 5322 w 8914"/>
                <a:gd name="T59" fmla="*/ 828 h 1213"/>
                <a:gd name="T60" fmla="*/ 4810 w 8914"/>
                <a:gd name="T61" fmla="*/ 942 h 1213"/>
                <a:gd name="T62" fmla="*/ 4685 w 8914"/>
                <a:gd name="T63" fmla="*/ 390 h 1213"/>
                <a:gd name="T64" fmla="*/ 4120 w 8914"/>
                <a:gd name="T65" fmla="*/ 396 h 1213"/>
                <a:gd name="T66" fmla="*/ 4167 w 8914"/>
                <a:gd name="T67" fmla="*/ 943 h 1213"/>
                <a:gd name="T68" fmla="*/ 4005 w 8914"/>
                <a:gd name="T69" fmla="*/ 521 h 1213"/>
                <a:gd name="T70" fmla="*/ 4032 w 8914"/>
                <a:gd name="T71" fmla="*/ 298 h 1213"/>
                <a:gd name="T72" fmla="*/ 1499 w 8914"/>
                <a:gd name="T73" fmla="*/ 856 h 1213"/>
                <a:gd name="T74" fmla="*/ 1389 w 8914"/>
                <a:gd name="T75" fmla="*/ 845 h 1213"/>
                <a:gd name="T76" fmla="*/ 1172 w 8914"/>
                <a:gd name="T77" fmla="*/ 358 h 1213"/>
                <a:gd name="T78" fmla="*/ 6744 w 8914"/>
                <a:gd name="T79" fmla="*/ 628 h 1213"/>
                <a:gd name="T80" fmla="*/ 6741 w 8914"/>
                <a:gd name="T81" fmla="*/ 943 h 1213"/>
                <a:gd name="T82" fmla="*/ 6709 w 8914"/>
                <a:gd name="T83" fmla="*/ 284 h 1213"/>
                <a:gd name="T84" fmla="*/ 2882 w 8914"/>
                <a:gd name="T85" fmla="*/ 430 h 1213"/>
                <a:gd name="T86" fmla="*/ 7250 w 8914"/>
                <a:gd name="T87" fmla="*/ 180 h 1213"/>
                <a:gd name="T88" fmla="*/ 3022 w 8914"/>
                <a:gd name="T89" fmla="*/ 414 h 1213"/>
                <a:gd name="T90" fmla="*/ 2547 w 8914"/>
                <a:gd name="T91" fmla="*/ 876 h 1213"/>
                <a:gd name="T92" fmla="*/ 2417 w 8914"/>
                <a:gd name="T93" fmla="*/ 825 h 1213"/>
                <a:gd name="T94" fmla="*/ 432 w 8914"/>
                <a:gd name="T95" fmla="*/ 42 h 1213"/>
                <a:gd name="T96" fmla="*/ 680 w 8914"/>
                <a:gd name="T97" fmla="*/ 236 h 1213"/>
                <a:gd name="T98" fmla="*/ 855 w 8914"/>
                <a:gd name="T99" fmla="*/ 86 h 1213"/>
                <a:gd name="T100" fmla="*/ 734 w 8914"/>
                <a:gd name="T101" fmla="*/ 901 h 1213"/>
                <a:gd name="T102" fmla="*/ 622 w 8914"/>
                <a:gd name="T103" fmla="*/ 496 h 1213"/>
                <a:gd name="T104" fmla="*/ 0 w 8914"/>
                <a:gd name="T105" fmla="*/ 933 h 1213"/>
                <a:gd name="T106" fmla="*/ 228 w 8914"/>
                <a:gd name="T107" fmla="*/ 131 h 1213"/>
                <a:gd name="T108" fmla="*/ 5547 w 8914"/>
                <a:gd name="T109" fmla="*/ 856 h 1213"/>
                <a:gd name="T110" fmla="*/ 5429 w 8914"/>
                <a:gd name="T111" fmla="*/ 833 h 1213"/>
                <a:gd name="T112" fmla="*/ 5510 w 8914"/>
                <a:gd name="T113" fmla="*/ 6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14" h="1213">
                  <a:moveTo>
                    <a:pt x="4307" y="375"/>
                  </a:moveTo>
                  <a:cubicBezTo>
                    <a:pt x="4285" y="375"/>
                    <a:pt x="4263" y="382"/>
                    <a:pt x="4241" y="397"/>
                  </a:cubicBezTo>
                  <a:cubicBezTo>
                    <a:pt x="4220" y="412"/>
                    <a:pt x="4196" y="436"/>
                    <a:pt x="4171" y="469"/>
                  </a:cubicBezTo>
                  <a:cubicBezTo>
                    <a:pt x="4145" y="503"/>
                    <a:pt x="4125" y="535"/>
                    <a:pt x="4111" y="567"/>
                  </a:cubicBezTo>
                  <a:cubicBezTo>
                    <a:pt x="4096" y="600"/>
                    <a:pt x="4085" y="636"/>
                    <a:pt x="4077" y="678"/>
                  </a:cubicBezTo>
                  <a:lnTo>
                    <a:pt x="4071" y="706"/>
                  </a:lnTo>
                  <a:cubicBezTo>
                    <a:pt x="4067" y="729"/>
                    <a:pt x="4064" y="746"/>
                    <a:pt x="4063" y="758"/>
                  </a:cubicBezTo>
                  <a:cubicBezTo>
                    <a:pt x="4062" y="771"/>
                    <a:pt x="4062" y="783"/>
                    <a:pt x="4062" y="794"/>
                  </a:cubicBezTo>
                  <a:cubicBezTo>
                    <a:pt x="4062" y="828"/>
                    <a:pt x="4069" y="853"/>
                    <a:pt x="4083" y="868"/>
                  </a:cubicBezTo>
                  <a:cubicBezTo>
                    <a:pt x="4098" y="884"/>
                    <a:pt x="4123" y="892"/>
                    <a:pt x="4159" y="892"/>
                  </a:cubicBezTo>
                  <a:cubicBezTo>
                    <a:pt x="4181" y="892"/>
                    <a:pt x="4201" y="887"/>
                    <a:pt x="4220" y="878"/>
                  </a:cubicBezTo>
                  <a:cubicBezTo>
                    <a:pt x="4239" y="870"/>
                    <a:pt x="4257" y="857"/>
                    <a:pt x="4273" y="841"/>
                  </a:cubicBezTo>
                  <a:cubicBezTo>
                    <a:pt x="4290" y="824"/>
                    <a:pt x="4305" y="804"/>
                    <a:pt x="4319" y="781"/>
                  </a:cubicBezTo>
                  <a:cubicBezTo>
                    <a:pt x="4332" y="757"/>
                    <a:pt x="4344" y="730"/>
                    <a:pt x="4355" y="699"/>
                  </a:cubicBezTo>
                  <a:cubicBezTo>
                    <a:pt x="4365" y="668"/>
                    <a:pt x="4374" y="636"/>
                    <a:pt x="4379" y="603"/>
                  </a:cubicBezTo>
                  <a:cubicBezTo>
                    <a:pt x="4384" y="570"/>
                    <a:pt x="4387" y="539"/>
                    <a:pt x="4387" y="511"/>
                  </a:cubicBezTo>
                  <a:cubicBezTo>
                    <a:pt x="4387" y="465"/>
                    <a:pt x="4381" y="431"/>
                    <a:pt x="4368" y="408"/>
                  </a:cubicBezTo>
                  <a:cubicBezTo>
                    <a:pt x="4355" y="386"/>
                    <a:pt x="4335" y="375"/>
                    <a:pt x="4307" y="375"/>
                  </a:cubicBezTo>
                  <a:close/>
                  <a:moveTo>
                    <a:pt x="7864" y="351"/>
                  </a:moveTo>
                  <a:cubicBezTo>
                    <a:pt x="7818" y="351"/>
                    <a:pt x="7779" y="370"/>
                    <a:pt x="7745" y="408"/>
                  </a:cubicBezTo>
                  <a:cubicBezTo>
                    <a:pt x="7712" y="445"/>
                    <a:pt x="7685" y="499"/>
                    <a:pt x="7666" y="570"/>
                  </a:cubicBezTo>
                  <a:cubicBezTo>
                    <a:pt x="7646" y="640"/>
                    <a:pt x="7637" y="701"/>
                    <a:pt x="7637" y="752"/>
                  </a:cubicBezTo>
                  <a:cubicBezTo>
                    <a:pt x="7637" y="800"/>
                    <a:pt x="7647" y="835"/>
                    <a:pt x="7666" y="858"/>
                  </a:cubicBezTo>
                  <a:cubicBezTo>
                    <a:pt x="7686" y="881"/>
                    <a:pt x="7716" y="892"/>
                    <a:pt x="7756" y="892"/>
                  </a:cubicBezTo>
                  <a:cubicBezTo>
                    <a:pt x="7799" y="892"/>
                    <a:pt x="7836" y="873"/>
                    <a:pt x="7870" y="835"/>
                  </a:cubicBezTo>
                  <a:cubicBezTo>
                    <a:pt x="7903" y="797"/>
                    <a:pt x="7929" y="743"/>
                    <a:pt x="7948" y="674"/>
                  </a:cubicBezTo>
                  <a:cubicBezTo>
                    <a:pt x="7967" y="605"/>
                    <a:pt x="7977" y="544"/>
                    <a:pt x="7977" y="492"/>
                  </a:cubicBezTo>
                  <a:cubicBezTo>
                    <a:pt x="7977" y="445"/>
                    <a:pt x="7967" y="410"/>
                    <a:pt x="7949" y="386"/>
                  </a:cubicBezTo>
                  <a:cubicBezTo>
                    <a:pt x="7931" y="363"/>
                    <a:pt x="7902" y="351"/>
                    <a:pt x="7864" y="351"/>
                  </a:cubicBezTo>
                  <a:close/>
                  <a:moveTo>
                    <a:pt x="3536" y="351"/>
                  </a:moveTo>
                  <a:cubicBezTo>
                    <a:pt x="3490" y="351"/>
                    <a:pt x="3451" y="370"/>
                    <a:pt x="3417" y="408"/>
                  </a:cubicBezTo>
                  <a:cubicBezTo>
                    <a:pt x="3384" y="445"/>
                    <a:pt x="3357" y="499"/>
                    <a:pt x="3338" y="570"/>
                  </a:cubicBezTo>
                  <a:cubicBezTo>
                    <a:pt x="3318" y="640"/>
                    <a:pt x="3309" y="701"/>
                    <a:pt x="3309" y="752"/>
                  </a:cubicBezTo>
                  <a:cubicBezTo>
                    <a:pt x="3309" y="800"/>
                    <a:pt x="3319" y="835"/>
                    <a:pt x="3338" y="858"/>
                  </a:cubicBezTo>
                  <a:cubicBezTo>
                    <a:pt x="3358" y="881"/>
                    <a:pt x="3388" y="892"/>
                    <a:pt x="3428" y="892"/>
                  </a:cubicBezTo>
                  <a:cubicBezTo>
                    <a:pt x="3471" y="892"/>
                    <a:pt x="3508" y="873"/>
                    <a:pt x="3542" y="835"/>
                  </a:cubicBezTo>
                  <a:cubicBezTo>
                    <a:pt x="3575" y="797"/>
                    <a:pt x="3601" y="743"/>
                    <a:pt x="3620" y="674"/>
                  </a:cubicBezTo>
                  <a:cubicBezTo>
                    <a:pt x="3639" y="605"/>
                    <a:pt x="3649" y="544"/>
                    <a:pt x="3649" y="492"/>
                  </a:cubicBezTo>
                  <a:cubicBezTo>
                    <a:pt x="3649" y="445"/>
                    <a:pt x="3639" y="410"/>
                    <a:pt x="3621" y="386"/>
                  </a:cubicBezTo>
                  <a:cubicBezTo>
                    <a:pt x="3603" y="363"/>
                    <a:pt x="3574" y="351"/>
                    <a:pt x="3536" y="351"/>
                  </a:cubicBezTo>
                  <a:close/>
                  <a:moveTo>
                    <a:pt x="6181" y="349"/>
                  </a:moveTo>
                  <a:cubicBezTo>
                    <a:pt x="6136" y="349"/>
                    <a:pt x="6096" y="367"/>
                    <a:pt x="6060" y="404"/>
                  </a:cubicBezTo>
                  <a:cubicBezTo>
                    <a:pt x="6025" y="440"/>
                    <a:pt x="5997" y="488"/>
                    <a:pt x="5977" y="549"/>
                  </a:cubicBezTo>
                  <a:cubicBezTo>
                    <a:pt x="5957" y="609"/>
                    <a:pt x="5947" y="670"/>
                    <a:pt x="5947" y="730"/>
                  </a:cubicBezTo>
                  <a:cubicBezTo>
                    <a:pt x="5947" y="776"/>
                    <a:pt x="5953" y="809"/>
                    <a:pt x="5965" y="832"/>
                  </a:cubicBezTo>
                  <a:cubicBezTo>
                    <a:pt x="5978" y="854"/>
                    <a:pt x="5998" y="865"/>
                    <a:pt x="6028" y="865"/>
                  </a:cubicBezTo>
                  <a:cubicBezTo>
                    <a:pt x="6056" y="865"/>
                    <a:pt x="6084" y="853"/>
                    <a:pt x="6112" y="828"/>
                  </a:cubicBezTo>
                  <a:cubicBezTo>
                    <a:pt x="6140" y="803"/>
                    <a:pt x="6168" y="768"/>
                    <a:pt x="6198" y="722"/>
                  </a:cubicBezTo>
                  <a:cubicBezTo>
                    <a:pt x="6227" y="676"/>
                    <a:pt x="6248" y="623"/>
                    <a:pt x="6260" y="563"/>
                  </a:cubicBezTo>
                  <a:lnTo>
                    <a:pt x="6266" y="535"/>
                  </a:lnTo>
                  <a:cubicBezTo>
                    <a:pt x="6270" y="518"/>
                    <a:pt x="6272" y="502"/>
                    <a:pt x="6274" y="489"/>
                  </a:cubicBezTo>
                  <a:cubicBezTo>
                    <a:pt x="6275" y="476"/>
                    <a:pt x="6275" y="462"/>
                    <a:pt x="6275" y="447"/>
                  </a:cubicBezTo>
                  <a:cubicBezTo>
                    <a:pt x="6275" y="413"/>
                    <a:pt x="6268" y="389"/>
                    <a:pt x="6254" y="373"/>
                  </a:cubicBezTo>
                  <a:cubicBezTo>
                    <a:pt x="6240" y="357"/>
                    <a:pt x="6215" y="349"/>
                    <a:pt x="6181" y="349"/>
                  </a:cubicBezTo>
                  <a:close/>
                  <a:moveTo>
                    <a:pt x="1357" y="349"/>
                  </a:moveTo>
                  <a:cubicBezTo>
                    <a:pt x="1312" y="349"/>
                    <a:pt x="1272" y="367"/>
                    <a:pt x="1236" y="404"/>
                  </a:cubicBezTo>
                  <a:cubicBezTo>
                    <a:pt x="1201" y="440"/>
                    <a:pt x="1173" y="488"/>
                    <a:pt x="1153" y="549"/>
                  </a:cubicBezTo>
                  <a:cubicBezTo>
                    <a:pt x="1133" y="609"/>
                    <a:pt x="1123" y="670"/>
                    <a:pt x="1123" y="730"/>
                  </a:cubicBezTo>
                  <a:cubicBezTo>
                    <a:pt x="1123" y="776"/>
                    <a:pt x="1129" y="809"/>
                    <a:pt x="1141" y="832"/>
                  </a:cubicBezTo>
                  <a:cubicBezTo>
                    <a:pt x="1154" y="854"/>
                    <a:pt x="1174" y="865"/>
                    <a:pt x="1204" y="865"/>
                  </a:cubicBezTo>
                  <a:cubicBezTo>
                    <a:pt x="1232" y="865"/>
                    <a:pt x="1260" y="853"/>
                    <a:pt x="1288" y="828"/>
                  </a:cubicBezTo>
                  <a:cubicBezTo>
                    <a:pt x="1316" y="803"/>
                    <a:pt x="1344" y="768"/>
                    <a:pt x="1374" y="722"/>
                  </a:cubicBezTo>
                  <a:cubicBezTo>
                    <a:pt x="1403" y="676"/>
                    <a:pt x="1424" y="623"/>
                    <a:pt x="1436" y="563"/>
                  </a:cubicBezTo>
                  <a:lnTo>
                    <a:pt x="1442" y="535"/>
                  </a:lnTo>
                  <a:cubicBezTo>
                    <a:pt x="1446" y="518"/>
                    <a:pt x="1448" y="502"/>
                    <a:pt x="1450" y="489"/>
                  </a:cubicBezTo>
                  <a:cubicBezTo>
                    <a:pt x="1451" y="476"/>
                    <a:pt x="1451" y="462"/>
                    <a:pt x="1451" y="447"/>
                  </a:cubicBezTo>
                  <a:cubicBezTo>
                    <a:pt x="1451" y="413"/>
                    <a:pt x="1444" y="389"/>
                    <a:pt x="1430" y="373"/>
                  </a:cubicBezTo>
                  <a:cubicBezTo>
                    <a:pt x="1416" y="357"/>
                    <a:pt x="1391" y="349"/>
                    <a:pt x="1357" y="349"/>
                  </a:cubicBezTo>
                  <a:close/>
                  <a:moveTo>
                    <a:pt x="7297" y="303"/>
                  </a:moveTo>
                  <a:lnTo>
                    <a:pt x="7336" y="303"/>
                  </a:lnTo>
                  <a:lnTo>
                    <a:pt x="7242" y="722"/>
                  </a:lnTo>
                  <a:cubicBezTo>
                    <a:pt x="7232" y="765"/>
                    <a:pt x="7228" y="797"/>
                    <a:pt x="7228" y="818"/>
                  </a:cubicBezTo>
                  <a:cubicBezTo>
                    <a:pt x="7228" y="836"/>
                    <a:pt x="7230" y="848"/>
                    <a:pt x="7236" y="856"/>
                  </a:cubicBezTo>
                  <a:cubicBezTo>
                    <a:pt x="7242" y="864"/>
                    <a:pt x="7251" y="868"/>
                    <a:pt x="7263" y="868"/>
                  </a:cubicBezTo>
                  <a:cubicBezTo>
                    <a:pt x="7276" y="868"/>
                    <a:pt x="7290" y="863"/>
                    <a:pt x="7305" y="852"/>
                  </a:cubicBezTo>
                  <a:cubicBezTo>
                    <a:pt x="7319" y="841"/>
                    <a:pt x="7340" y="821"/>
                    <a:pt x="7367" y="791"/>
                  </a:cubicBezTo>
                  <a:lnTo>
                    <a:pt x="7404" y="828"/>
                  </a:lnTo>
                  <a:cubicBezTo>
                    <a:pt x="7362" y="872"/>
                    <a:pt x="7327" y="903"/>
                    <a:pt x="7301" y="919"/>
                  </a:cubicBezTo>
                  <a:cubicBezTo>
                    <a:pt x="7274" y="935"/>
                    <a:pt x="7244" y="943"/>
                    <a:pt x="7211" y="943"/>
                  </a:cubicBezTo>
                  <a:cubicBezTo>
                    <a:pt x="7183" y="943"/>
                    <a:pt x="7160" y="933"/>
                    <a:pt x="7144" y="912"/>
                  </a:cubicBezTo>
                  <a:cubicBezTo>
                    <a:pt x="7127" y="891"/>
                    <a:pt x="7118" y="865"/>
                    <a:pt x="7118" y="833"/>
                  </a:cubicBezTo>
                  <a:cubicBezTo>
                    <a:pt x="7118" y="800"/>
                    <a:pt x="7124" y="758"/>
                    <a:pt x="7136" y="706"/>
                  </a:cubicBezTo>
                  <a:lnTo>
                    <a:pt x="7185" y="493"/>
                  </a:lnTo>
                  <a:cubicBezTo>
                    <a:pt x="7195" y="449"/>
                    <a:pt x="7200" y="417"/>
                    <a:pt x="7200" y="395"/>
                  </a:cubicBezTo>
                  <a:cubicBezTo>
                    <a:pt x="7200" y="376"/>
                    <a:pt x="7196" y="362"/>
                    <a:pt x="7186" y="355"/>
                  </a:cubicBezTo>
                  <a:cubicBezTo>
                    <a:pt x="7177" y="348"/>
                    <a:pt x="7159" y="344"/>
                    <a:pt x="7131" y="344"/>
                  </a:cubicBezTo>
                  <a:lnTo>
                    <a:pt x="7138" y="309"/>
                  </a:lnTo>
                  <a:lnTo>
                    <a:pt x="7297" y="303"/>
                  </a:lnTo>
                  <a:close/>
                  <a:moveTo>
                    <a:pt x="7877" y="299"/>
                  </a:moveTo>
                  <a:cubicBezTo>
                    <a:pt x="7946" y="299"/>
                    <a:pt x="7999" y="318"/>
                    <a:pt x="8036" y="356"/>
                  </a:cubicBezTo>
                  <a:cubicBezTo>
                    <a:pt x="8072" y="394"/>
                    <a:pt x="8091" y="448"/>
                    <a:pt x="8091" y="519"/>
                  </a:cubicBezTo>
                  <a:cubicBezTo>
                    <a:pt x="8091" y="569"/>
                    <a:pt x="8082" y="623"/>
                    <a:pt x="8064" y="681"/>
                  </a:cubicBezTo>
                  <a:cubicBezTo>
                    <a:pt x="8047" y="738"/>
                    <a:pt x="8023" y="787"/>
                    <a:pt x="7992" y="826"/>
                  </a:cubicBezTo>
                  <a:cubicBezTo>
                    <a:pt x="7961" y="865"/>
                    <a:pt x="7925" y="894"/>
                    <a:pt x="7882" y="914"/>
                  </a:cubicBezTo>
                  <a:cubicBezTo>
                    <a:pt x="7839" y="934"/>
                    <a:pt x="7790" y="944"/>
                    <a:pt x="7735" y="944"/>
                  </a:cubicBezTo>
                  <a:cubicBezTo>
                    <a:pt x="7668" y="944"/>
                    <a:pt x="7615" y="925"/>
                    <a:pt x="7578" y="887"/>
                  </a:cubicBezTo>
                  <a:cubicBezTo>
                    <a:pt x="7541" y="849"/>
                    <a:pt x="7522" y="795"/>
                    <a:pt x="7522" y="724"/>
                  </a:cubicBezTo>
                  <a:cubicBezTo>
                    <a:pt x="7522" y="689"/>
                    <a:pt x="7528" y="649"/>
                    <a:pt x="7538" y="603"/>
                  </a:cubicBezTo>
                  <a:cubicBezTo>
                    <a:pt x="7552" y="541"/>
                    <a:pt x="7574" y="488"/>
                    <a:pt x="7606" y="441"/>
                  </a:cubicBezTo>
                  <a:cubicBezTo>
                    <a:pt x="7638" y="395"/>
                    <a:pt x="7677" y="360"/>
                    <a:pt x="7723" y="335"/>
                  </a:cubicBezTo>
                  <a:cubicBezTo>
                    <a:pt x="7770" y="311"/>
                    <a:pt x="7821" y="299"/>
                    <a:pt x="7877" y="299"/>
                  </a:cubicBezTo>
                  <a:close/>
                  <a:moveTo>
                    <a:pt x="3549" y="299"/>
                  </a:moveTo>
                  <a:cubicBezTo>
                    <a:pt x="3618" y="299"/>
                    <a:pt x="3671" y="318"/>
                    <a:pt x="3708" y="356"/>
                  </a:cubicBezTo>
                  <a:cubicBezTo>
                    <a:pt x="3744" y="394"/>
                    <a:pt x="3763" y="448"/>
                    <a:pt x="3763" y="519"/>
                  </a:cubicBezTo>
                  <a:cubicBezTo>
                    <a:pt x="3763" y="569"/>
                    <a:pt x="3754" y="623"/>
                    <a:pt x="3736" y="681"/>
                  </a:cubicBezTo>
                  <a:cubicBezTo>
                    <a:pt x="3719" y="738"/>
                    <a:pt x="3695" y="787"/>
                    <a:pt x="3664" y="826"/>
                  </a:cubicBezTo>
                  <a:cubicBezTo>
                    <a:pt x="3633" y="865"/>
                    <a:pt x="3597" y="894"/>
                    <a:pt x="3554" y="914"/>
                  </a:cubicBezTo>
                  <a:cubicBezTo>
                    <a:pt x="3511" y="934"/>
                    <a:pt x="3462" y="944"/>
                    <a:pt x="3407" y="944"/>
                  </a:cubicBezTo>
                  <a:cubicBezTo>
                    <a:pt x="3340" y="944"/>
                    <a:pt x="3287" y="925"/>
                    <a:pt x="3250" y="887"/>
                  </a:cubicBezTo>
                  <a:cubicBezTo>
                    <a:pt x="3213" y="849"/>
                    <a:pt x="3194" y="795"/>
                    <a:pt x="3194" y="724"/>
                  </a:cubicBezTo>
                  <a:cubicBezTo>
                    <a:pt x="3194" y="689"/>
                    <a:pt x="3200" y="649"/>
                    <a:pt x="3210" y="603"/>
                  </a:cubicBezTo>
                  <a:cubicBezTo>
                    <a:pt x="3224" y="541"/>
                    <a:pt x="3246" y="488"/>
                    <a:pt x="3278" y="441"/>
                  </a:cubicBezTo>
                  <a:cubicBezTo>
                    <a:pt x="3310" y="395"/>
                    <a:pt x="3349" y="360"/>
                    <a:pt x="3395" y="335"/>
                  </a:cubicBezTo>
                  <a:cubicBezTo>
                    <a:pt x="3442" y="311"/>
                    <a:pt x="3493" y="299"/>
                    <a:pt x="3549" y="299"/>
                  </a:cubicBezTo>
                  <a:close/>
                  <a:moveTo>
                    <a:pt x="2047" y="299"/>
                  </a:moveTo>
                  <a:cubicBezTo>
                    <a:pt x="2087" y="299"/>
                    <a:pt x="2124" y="301"/>
                    <a:pt x="2157" y="306"/>
                  </a:cubicBezTo>
                  <a:cubicBezTo>
                    <a:pt x="2191" y="311"/>
                    <a:pt x="2224" y="319"/>
                    <a:pt x="2257" y="331"/>
                  </a:cubicBezTo>
                  <a:lnTo>
                    <a:pt x="2227" y="468"/>
                  </a:lnTo>
                  <a:lnTo>
                    <a:pt x="2175" y="468"/>
                  </a:lnTo>
                  <a:cubicBezTo>
                    <a:pt x="2170" y="429"/>
                    <a:pt x="2157" y="399"/>
                    <a:pt x="2136" y="379"/>
                  </a:cubicBezTo>
                  <a:cubicBezTo>
                    <a:pt x="2116" y="359"/>
                    <a:pt x="2083" y="349"/>
                    <a:pt x="2039" y="349"/>
                  </a:cubicBezTo>
                  <a:cubicBezTo>
                    <a:pt x="2005" y="349"/>
                    <a:pt x="1977" y="358"/>
                    <a:pt x="1955" y="376"/>
                  </a:cubicBezTo>
                  <a:cubicBezTo>
                    <a:pt x="1934" y="393"/>
                    <a:pt x="1923" y="417"/>
                    <a:pt x="1923" y="445"/>
                  </a:cubicBezTo>
                  <a:cubicBezTo>
                    <a:pt x="1923" y="461"/>
                    <a:pt x="1926" y="475"/>
                    <a:pt x="1932" y="487"/>
                  </a:cubicBezTo>
                  <a:cubicBezTo>
                    <a:pt x="1937" y="499"/>
                    <a:pt x="1948" y="512"/>
                    <a:pt x="1965" y="526"/>
                  </a:cubicBezTo>
                  <a:cubicBezTo>
                    <a:pt x="1981" y="541"/>
                    <a:pt x="2007" y="558"/>
                    <a:pt x="2042" y="579"/>
                  </a:cubicBezTo>
                  <a:cubicBezTo>
                    <a:pt x="2069" y="596"/>
                    <a:pt x="2091" y="611"/>
                    <a:pt x="2107" y="624"/>
                  </a:cubicBezTo>
                  <a:cubicBezTo>
                    <a:pt x="2124" y="638"/>
                    <a:pt x="2137" y="652"/>
                    <a:pt x="2147" y="665"/>
                  </a:cubicBezTo>
                  <a:cubicBezTo>
                    <a:pt x="2156" y="679"/>
                    <a:pt x="2163" y="693"/>
                    <a:pt x="2167" y="708"/>
                  </a:cubicBezTo>
                  <a:cubicBezTo>
                    <a:pt x="2172" y="723"/>
                    <a:pt x="2174" y="741"/>
                    <a:pt x="2174" y="762"/>
                  </a:cubicBezTo>
                  <a:cubicBezTo>
                    <a:pt x="2174" y="801"/>
                    <a:pt x="2164" y="834"/>
                    <a:pt x="2143" y="862"/>
                  </a:cubicBezTo>
                  <a:cubicBezTo>
                    <a:pt x="2122" y="889"/>
                    <a:pt x="2094" y="910"/>
                    <a:pt x="2059" y="924"/>
                  </a:cubicBezTo>
                  <a:cubicBezTo>
                    <a:pt x="2023" y="937"/>
                    <a:pt x="1983" y="944"/>
                    <a:pt x="1938" y="944"/>
                  </a:cubicBezTo>
                  <a:cubicBezTo>
                    <a:pt x="1902" y="944"/>
                    <a:pt x="1866" y="941"/>
                    <a:pt x="1831" y="936"/>
                  </a:cubicBezTo>
                  <a:cubicBezTo>
                    <a:pt x="1797" y="930"/>
                    <a:pt x="1758" y="921"/>
                    <a:pt x="1715" y="908"/>
                  </a:cubicBezTo>
                  <a:lnTo>
                    <a:pt x="1747" y="766"/>
                  </a:lnTo>
                  <a:lnTo>
                    <a:pt x="1798" y="766"/>
                  </a:lnTo>
                  <a:cubicBezTo>
                    <a:pt x="1799" y="807"/>
                    <a:pt x="1811" y="839"/>
                    <a:pt x="1833" y="860"/>
                  </a:cubicBezTo>
                  <a:cubicBezTo>
                    <a:pt x="1855" y="882"/>
                    <a:pt x="1889" y="892"/>
                    <a:pt x="1937" y="892"/>
                  </a:cubicBezTo>
                  <a:cubicBezTo>
                    <a:pt x="1978" y="892"/>
                    <a:pt x="2010" y="883"/>
                    <a:pt x="2033" y="864"/>
                  </a:cubicBezTo>
                  <a:cubicBezTo>
                    <a:pt x="2057" y="846"/>
                    <a:pt x="2068" y="820"/>
                    <a:pt x="2068" y="786"/>
                  </a:cubicBezTo>
                  <a:cubicBezTo>
                    <a:pt x="2068" y="766"/>
                    <a:pt x="2065" y="749"/>
                    <a:pt x="2058" y="735"/>
                  </a:cubicBezTo>
                  <a:cubicBezTo>
                    <a:pt x="2052" y="721"/>
                    <a:pt x="2041" y="708"/>
                    <a:pt x="2027" y="695"/>
                  </a:cubicBezTo>
                  <a:cubicBezTo>
                    <a:pt x="2012" y="681"/>
                    <a:pt x="1988" y="665"/>
                    <a:pt x="1956" y="646"/>
                  </a:cubicBezTo>
                  <a:cubicBezTo>
                    <a:pt x="1922" y="625"/>
                    <a:pt x="1896" y="607"/>
                    <a:pt x="1877" y="590"/>
                  </a:cubicBezTo>
                  <a:cubicBezTo>
                    <a:pt x="1858" y="574"/>
                    <a:pt x="1844" y="556"/>
                    <a:pt x="1834" y="536"/>
                  </a:cubicBezTo>
                  <a:cubicBezTo>
                    <a:pt x="1825" y="517"/>
                    <a:pt x="1820" y="495"/>
                    <a:pt x="1820" y="469"/>
                  </a:cubicBezTo>
                  <a:cubicBezTo>
                    <a:pt x="1820" y="435"/>
                    <a:pt x="1829" y="405"/>
                    <a:pt x="1847" y="379"/>
                  </a:cubicBezTo>
                  <a:cubicBezTo>
                    <a:pt x="1866" y="353"/>
                    <a:pt x="1892" y="333"/>
                    <a:pt x="1927" y="319"/>
                  </a:cubicBezTo>
                  <a:cubicBezTo>
                    <a:pt x="1961" y="306"/>
                    <a:pt x="2001" y="299"/>
                    <a:pt x="2047" y="299"/>
                  </a:cubicBezTo>
                  <a:close/>
                  <a:moveTo>
                    <a:pt x="8368" y="298"/>
                  </a:moveTo>
                  <a:cubicBezTo>
                    <a:pt x="8396" y="298"/>
                    <a:pt x="8417" y="307"/>
                    <a:pt x="8433" y="325"/>
                  </a:cubicBezTo>
                  <a:cubicBezTo>
                    <a:pt x="8449" y="343"/>
                    <a:pt x="8457" y="367"/>
                    <a:pt x="8457" y="396"/>
                  </a:cubicBezTo>
                  <a:cubicBezTo>
                    <a:pt x="8457" y="419"/>
                    <a:pt x="8452" y="444"/>
                    <a:pt x="8441" y="473"/>
                  </a:cubicBezTo>
                  <a:lnTo>
                    <a:pt x="8449" y="475"/>
                  </a:lnTo>
                  <a:cubicBezTo>
                    <a:pt x="8492" y="415"/>
                    <a:pt x="8532" y="371"/>
                    <a:pt x="8571" y="342"/>
                  </a:cubicBezTo>
                  <a:cubicBezTo>
                    <a:pt x="8609" y="313"/>
                    <a:pt x="8649" y="299"/>
                    <a:pt x="8690" y="299"/>
                  </a:cubicBezTo>
                  <a:cubicBezTo>
                    <a:pt x="8730" y="299"/>
                    <a:pt x="8761" y="310"/>
                    <a:pt x="8783" y="333"/>
                  </a:cubicBezTo>
                  <a:cubicBezTo>
                    <a:pt x="8805" y="357"/>
                    <a:pt x="8816" y="389"/>
                    <a:pt x="8816" y="430"/>
                  </a:cubicBezTo>
                  <a:cubicBezTo>
                    <a:pt x="8816" y="458"/>
                    <a:pt x="8809" y="497"/>
                    <a:pt x="8797" y="547"/>
                  </a:cubicBezTo>
                  <a:lnTo>
                    <a:pt x="8754" y="718"/>
                  </a:lnTo>
                  <a:cubicBezTo>
                    <a:pt x="8743" y="765"/>
                    <a:pt x="8737" y="799"/>
                    <a:pt x="8737" y="818"/>
                  </a:cubicBezTo>
                  <a:cubicBezTo>
                    <a:pt x="8737" y="836"/>
                    <a:pt x="8740" y="848"/>
                    <a:pt x="8745" y="856"/>
                  </a:cubicBezTo>
                  <a:cubicBezTo>
                    <a:pt x="8751" y="864"/>
                    <a:pt x="8760" y="868"/>
                    <a:pt x="8772" y="868"/>
                  </a:cubicBezTo>
                  <a:cubicBezTo>
                    <a:pt x="8785" y="868"/>
                    <a:pt x="8799" y="863"/>
                    <a:pt x="8814" y="852"/>
                  </a:cubicBezTo>
                  <a:cubicBezTo>
                    <a:pt x="8829" y="841"/>
                    <a:pt x="8849" y="821"/>
                    <a:pt x="8876" y="791"/>
                  </a:cubicBezTo>
                  <a:lnTo>
                    <a:pt x="8914" y="828"/>
                  </a:lnTo>
                  <a:cubicBezTo>
                    <a:pt x="8876" y="868"/>
                    <a:pt x="8844" y="897"/>
                    <a:pt x="8816" y="915"/>
                  </a:cubicBezTo>
                  <a:cubicBezTo>
                    <a:pt x="8788" y="934"/>
                    <a:pt x="8756" y="943"/>
                    <a:pt x="8720" y="943"/>
                  </a:cubicBezTo>
                  <a:cubicBezTo>
                    <a:pt x="8692" y="943"/>
                    <a:pt x="8670" y="933"/>
                    <a:pt x="8653" y="913"/>
                  </a:cubicBezTo>
                  <a:cubicBezTo>
                    <a:pt x="8636" y="893"/>
                    <a:pt x="8627" y="867"/>
                    <a:pt x="8627" y="835"/>
                  </a:cubicBezTo>
                  <a:cubicBezTo>
                    <a:pt x="8627" y="807"/>
                    <a:pt x="8634" y="766"/>
                    <a:pt x="8649" y="711"/>
                  </a:cubicBezTo>
                  <a:lnTo>
                    <a:pt x="8677" y="598"/>
                  </a:lnTo>
                  <a:cubicBezTo>
                    <a:pt x="8688" y="557"/>
                    <a:pt x="8695" y="527"/>
                    <a:pt x="8698" y="507"/>
                  </a:cubicBezTo>
                  <a:cubicBezTo>
                    <a:pt x="8701" y="488"/>
                    <a:pt x="8703" y="472"/>
                    <a:pt x="8703" y="460"/>
                  </a:cubicBezTo>
                  <a:cubicBezTo>
                    <a:pt x="8703" y="430"/>
                    <a:pt x="8698" y="408"/>
                    <a:pt x="8688" y="395"/>
                  </a:cubicBezTo>
                  <a:cubicBezTo>
                    <a:pt x="8678" y="382"/>
                    <a:pt x="8662" y="375"/>
                    <a:pt x="8639" y="375"/>
                  </a:cubicBezTo>
                  <a:cubicBezTo>
                    <a:pt x="8621" y="375"/>
                    <a:pt x="8601" y="382"/>
                    <a:pt x="8580" y="397"/>
                  </a:cubicBezTo>
                  <a:cubicBezTo>
                    <a:pt x="8559" y="411"/>
                    <a:pt x="8536" y="433"/>
                    <a:pt x="8513" y="463"/>
                  </a:cubicBezTo>
                  <a:cubicBezTo>
                    <a:pt x="8489" y="492"/>
                    <a:pt x="8470" y="520"/>
                    <a:pt x="8456" y="548"/>
                  </a:cubicBezTo>
                  <a:cubicBezTo>
                    <a:pt x="8441" y="576"/>
                    <a:pt x="8430" y="610"/>
                    <a:pt x="8420" y="650"/>
                  </a:cubicBezTo>
                  <a:lnTo>
                    <a:pt x="8358" y="933"/>
                  </a:lnTo>
                  <a:lnTo>
                    <a:pt x="8246" y="933"/>
                  </a:lnTo>
                  <a:lnTo>
                    <a:pt x="8341" y="519"/>
                  </a:lnTo>
                  <a:cubicBezTo>
                    <a:pt x="8350" y="477"/>
                    <a:pt x="8355" y="445"/>
                    <a:pt x="8355" y="423"/>
                  </a:cubicBezTo>
                  <a:cubicBezTo>
                    <a:pt x="8355" y="405"/>
                    <a:pt x="8352" y="392"/>
                    <a:pt x="8347" y="385"/>
                  </a:cubicBezTo>
                  <a:cubicBezTo>
                    <a:pt x="8341" y="377"/>
                    <a:pt x="8332" y="373"/>
                    <a:pt x="8320" y="373"/>
                  </a:cubicBezTo>
                  <a:cubicBezTo>
                    <a:pt x="8306" y="373"/>
                    <a:pt x="8292" y="378"/>
                    <a:pt x="8277" y="390"/>
                  </a:cubicBezTo>
                  <a:cubicBezTo>
                    <a:pt x="8262" y="401"/>
                    <a:pt x="8242" y="421"/>
                    <a:pt x="8216" y="450"/>
                  </a:cubicBezTo>
                  <a:lnTo>
                    <a:pt x="8178" y="413"/>
                  </a:lnTo>
                  <a:cubicBezTo>
                    <a:pt x="8218" y="372"/>
                    <a:pt x="8252" y="342"/>
                    <a:pt x="8278" y="324"/>
                  </a:cubicBezTo>
                  <a:cubicBezTo>
                    <a:pt x="8305" y="307"/>
                    <a:pt x="8335" y="298"/>
                    <a:pt x="8368" y="298"/>
                  </a:cubicBezTo>
                  <a:close/>
                  <a:moveTo>
                    <a:pt x="6168" y="298"/>
                  </a:moveTo>
                  <a:cubicBezTo>
                    <a:pt x="6196" y="298"/>
                    <a:pt x="6223" y="301"/>
                    <a:pt x="6247" y="307"/>
                  </a:cubicBezTo>
                  <a:cubicBezTo>
                    <a:pt x="6272" y="314"/>
                    <a:pt x="6297" y="325"/>
                    <a:pt x="6323" y="341"/>
                  </a:cubicBezTo>
                  <a:lnTo>
                    <a:pt x="6383" y="298"/>
                  </a:lnTo>
                  <a:lnTo>
                    <a:pt x="6425" y="308"/>
                  </a:lnTo>
                  <a:lnTo>
                    <a:pt x="6329" y="722"/>
                  </a:lnTo>
                  <a:cubicBezTo>
                    <a:pt x="6319" y="763"/>
                    <a:pt x="6315" y="795"/>
                    <a:pt x="6315" y="818"/>
                  </a:cubicBezTo>
                  <a:cubicBezTo>
                    <a:pt x="6315" y="836"/>
                    <a:pt x="6317" y="848"/>
                    <a:pt x="6323" y="856"/>
                  </a:cubicBezTo>
                  <a:cubicBezTo>
                    <a:pt x="6329" y="864"/>
                    <a:pt x="6338" y="868"/>
                    <a:pt x="6350" y="868"/>
                  </a:cubicBezTo>
                  <a:cubicBezTo>
                    <a:pt x="6363" y="868"/>
                    <a:pt x="6377" y="863"/>
                    <a:pt x="6392" y="852"/>
                  </a:cubicBezTo>
                  <a:cubicBezTo>
                    <a:pt x="6406" y="841"/>
                    <a:pt x="6427" y="821"/>
                    <a:pt x="6454" y="791"/>
                  </a:cubicBezTo>
                  <a:lnTo>
                    <a:pt x="6491" y="828"/>
                  </a:lnTo>
                  <a:cubicBezTo>
                    <a:pt x="6452" y="869"/>
                    <a:pt x="6419" y="899"/>
                    <a:pt x="6391" y="917"/>
                  </a:cubicBezTo>
                  <a:cubicBezTo>
                    <a:pt x="6364" y="934"/>
                    <a:pt x="6334" y="943"/>
                    <a:pt x="6302" y="943"/>
                  </a:cubicBezTo>
                  <a:cubicBezTo>
                    <a:pt x="6275" y="943"/>
                    <a:pt x="6253" y="934"/>
                    <a:pt x="6237" y="916"/>
                  </a:cubicBezTo>
                  <a:cubicBezTo>
                    <a:pt x="6221" y="898"/>
                    <a:pt x="6213" y="875"/>
                    <a:pt x="6213" y="845"/>
                  </a:cubicBezTo>
                  <a:cubicBezTo>
                    <a:pt x="6213" y="821"/>
                    <a:pt x="6218" y="796"/>
                    <a:pt x="6228" y="769"/>
                  </a:cubicBezTo>
                  <a:lnTo>
                    <a:pt x="6219" y="766"/>
                  </a:lnTo>
                  <a:cubicBezTo>
                    <a:pt x="6178" y="827"/>
                    <a:pt x="6138" y="872"/>
                    <a:pt x="6101" y="900"/>
                  </a:cubicBezTo>
                  <a:cubicBezTo>
                    <a:pt x="6063" y="928"/>
                    <a:pt x="6024" y="942"/>
                    <a:pt x="5982" y="942"/>
                  </a:cubicBezTo>
                  <a:cubicBezTo>
                    <a:pt x="5934" y="942"/>
                    <a:pt x="5897" y="924"/>
                    <a:pt x="5871" y="888"/>
                  </a:cubicBezTo>
                  <a:cubicBezTo>
                    <a:pt x="5844" y="852"/>
                    <a:pt x="5831" y="802"/>
                    <a:pt x="5831" y="736"/>
                  </a:cubicBezTo>
                  <a:cubicBezTo>
                    <a:pt x="5831" y="661"/>
                    <a:pt x="5846" y="590"/>
                    <a:pt x="5875" y="521"/>
                  </a:cubicBezTo>
                  <a:cubicBezTo>
                    <a:pt x="5905" y="452"/>
                    <a:pt x="5945" y="397"/>
                    <a:pt x="5996" y="358"/>
                  </a:cubicBezTo>
                  <a:cubicBezTo>
                    <a:pt x="6048" y="318"/>
                    <a:pt x="6105" y="298"/>
                    <a:pt x="6168" y="298"/>
                  </a:cubicBezTo>
                  <a:close/>
                  <a:moveTo>
                    <a:pt x="4781" y="298"/>
                  </a:moveTo>
                  <a:cubicBezTo>
                    <a:pt x="4809" y="298"/>
                    <a:pt x="4831" y="307"/>
                    <a:pt x="4847" y="326"/>
                  </a:cubicBezTo>
                  <a:cubicBezTo>
                    <a:pt x="4863" y="345"/>
                    <a:pt x="4871" y="370"/>
                    <a:pt x="4871" y="402"/>
                  </a:cubicBezTo>
                  <a:cubicBezTo>
                    <a:pt x="4871" y="436"/>
                    <a:pt x="4865" y="479"/>
                    <a:pt x="4851" y="530"/>
                  </a:cubicBezTo>
                  <a:lnTo>
                    <a:pt x="4823" y="643"/>
                  </a:lnTo>
                  <a:cubicBezTo>
                    <a:pt x="4815" y="672"/>
                    <a:pt x="4810" y="694"/>
                    <a:pt x="4807" y="710"/>
                  </a:cubicBezTo>
                  <a:cubicBezTo>
                    <a:pt x="4803" y="726"/>
                    <a:pt x="4801" y="740"/>
                    <a:pt x="4799" y="752"/>
                  </a:cubicBezTo>
                  <a:cubicBezTo>
                    <a:pt x="4798" y="764"/>
                    <a:pt x="4797" y="773"/>
                    <a:pt x="4797" y="781"/>
                  </a:cubicBezTo>
                  <a:cubicBezTo>
                    <a:pt x="4797" y="811"/>
                    <a:pt x="4802" y="833"/>
                    <a:pt x="4812" y="846"/>
                  </a:cubicBezTo>
                  <a:cubicBezTo>
                    <a:pt x="4822" y="859"/>
                    <a:pt x="4838" y="866"/>
                    <a:pt x="4861" y="866"/>
                  </a:cubicBezTo>
                  <a:cubicBezTo>
                    <a:pt x="4879" y="866"/>
                    <a:pt x="4899" y="859"/>
                    <a:pt x="4920" y="844"/>
                  </a:cubicBezTo>
                  <a:cubicBezTo>
                    <a:pt x="4941" y="830"/>
                    <a:pt x="4964" y="808"/>
                    <a:pt x="4987" y="778"/>
                  </a:cubicBezTo>
                  <a:cubicBezTo>
                    <a:pt x="5011" y="749"/>
                    <a:pt x="5030" y="721"/>
                    <a:pt x="5044" y="693"/>
                  </a:cubicBezTo>
                  <a:cubicBezTo>
                    <a:pt x="5059" y="665"/>
                    <a:pt x="5070" y="631"/>
                    <a:pt x="5080" y="591"/>
                  </a:cubicBezTo>
                  <a:lnTo>
                    <a:pt x="5142" y="308"/>
                  </a:lnTo>
                  <a:lnTo>
                    <a:pt x="5254" y="308"/>
                  </a:lnTo>
                  <a:lnTo>
                    <a:pt x="5159" y="722"/>
                  </a:lnTo>
                  <a:cubicBezTo>
                    <a:pt x="5150" y="764"/>
                    <a:pt x="5145" y="796"/>
                    <a:pt x="5145" y="818"/>
                  </a:cubicBezTo>
                  <a:cubicBezTo>
                    <a:pt x="5145" y="836"/>
                    <a:pt x="5148" y="848"/>
                    <a:pt x="5153" y="856"/>
                  </a:cubicBezTo>
                  <a:cubicBezTo>
                    <a:pt x="5159" y="864"/>
                    <a:pt x="5168" y="868"/>
                    <a:pt x="5180" y="868"/>
                  </a:cubicBezTo>
                  <a:cubicBezTo>
                    <a:pt x="5193" y="868"/>
                    <a:pt x="5207" y="863"/>
                    <a:pt x="5222" y="852"/>
                  </a:cubicBezTo>
                  <a:cubicBezTo>
                    <a:pt x="5237" y="841"/>
                    <a:pt x="5257" y="821"/>
                    <a:pt x="5284" y="791"/>
                  </a:cubicBezTo>
                  <a:lnTo>
                    <a:pt x="5322" y="828"/>
                  </a:lnTo>
                  <a:cubicBezTo>
                    <a:pt x="5282" y="870"/>
                    <a:pt x="5248" y="900"/>
                    <a:pt x="5220" y="917"/>
                  </a:cubicBezTo>
                  <a:cubicBezTo>
                    <a:pt x="5193" y="934"/>
                    <a:pt x="5163" y="943"/>
                    <a:pt x="5132" y="943"/>
                  </a:cubicBezTo>
                  <a:cubicBezTo>
                    <a:pt x="5105" y="943"/>
                    <a:pt x="5083" y="934"/>
                    <a:pt x="5067" y="916"/>
                  </a:cubicBezTo>
                  <a:cubicBezTo>
                    <a:pt x="5051" y="898"/>
                    <a:pt x="5043" y="875"/>
                    <a:pt x="5043" y="845"/>
                  </a:cubicBezTo>
                  <a:cubicBezTo>
                    <a:pt x="5043" y="822"/>
                    <a:pt x="5048" y="796"/>
                    <a:pt x="5059" y="768"/>
                  </a:cubicBezTo>
                  <a:lnTo>
                    <a:pt x="5051" y="766"/>
                  </a:lnTo>
                  <a:cubicBezTo>
                    <a:pt x="5008" y="826"/>
                    <a:pt x="4967" y="871"/>
                    <a:pt x="4929" y="899"/>
                  </a:cubicBezTo>
                  <a:cubicBezTo>
                    <a:pt x="4890" y="928"/>
                    <a:pt x="4851" y="942"/>
                    <a:pt x="4810" y="942"/>
                  </a:cubicBezTo>
                  <a:cubicBezTo>
                    <a:pt x="4770" y="942"/>
                    <a:pt x="4739" y="931"/>
                    <a:pt x="4717" y="908"/>
                  </a:cubicBezTo>
                  <a:cubicBezTo>
                    <a:pt x="4695" y="884"/>
                    <a:pt x="4684" y="852"/>
                    <a:pt x="4684" y="811"/>
                  </a:cubicBezTo>
                  <a:cubicBezTo>
                    <a:pt x="4684" y="783"/>
                    <a:pt x="4691" y="744"/>
                    <a:pt x="4703" y="694"/>
                  </a:cubicBezTo>
                  <a:lnTo>
                    <a:pt x="4746" y="523"/>
                  </a:lnTo>
                  <a:cubicBezTo>
                    <a:pt x="4757" y="476"/>
                    <a:pt x="4763" y="442"/>
                    <a:pt x="4763" y="423"/>
                  </a:cubicBezTo>
                  <a:cubicBezTo>
                    <a:pt x="4763" y="405"/>
                    <a:pt x="4760" y="392"/>
                    <a:pt x="4755" y="385"/>
                  </a:cubicBezTo>
                  <a:cubicBezTo>
                    <a:pt x="4749" y="377"/>
                    <a:pt x="4740" y="373"/>
                    <a:pt x="4728" y="373"/>
                  </a:cubicBezTo>
                  <a:cubicBezTo>
                    <a:pt x="4714" y="373"/>
                    <a:pt x="4700" y="378"/>
                    <a:pt x="4685" y="390"/>
                  </a:cubicBezTo>
                  <a:cubicBezTo>
                    <a:pt x="4670" y="401"/>
                    <a:pt x="4650" y="421"/>
                    <a:pt x="4624" y="450"/>
                  </a:cubicBezTo>
                  <a:lnTo>
                    <a:pt x="4586" y="413"/>
                  </a:lnTo>
                  <a:cubicBezTo>
                    <a:pt x="4623" y="376"/>
                    <a:pt x="4651" y="350"/>
                    <a:pt x="4670" y="336"/>
                  </a:cubicBezTo>
                  <a:cubicBezTo>
                    <a:pt x="4689" y="322"/>
                    <a:pt x="4707" y="313"/>
                    <a:pt x="4724" y="307"/>
                  </a:cubicBezTo>
                  <a:cubicBezTo>
                    <a:pt x="4741" y="301"/>
                    <a:pt x="4760" y="298"/>
                    <a:pt x="4781" y="298"/>
                  </a:cubicBezTo>
                  <a:close/>
                  <a:moveTo>
                    <a:pt x="4032" y="298"/>
                  </a:moveTo>
                  <a:cubicBezTo>
                    <a:pt x="4059" y="298"/>
                    <a:pt x="4081" y="307"/>
                    <a:pt x="4096" y="325"/>
                  </a:cubicBezTo>
                  <a:cubicBezTo>
                    <a:pt x="4112" y="342"/>
                    <a:pt x="4120" y="366"/>
                    <a:pt x="4120" y="396"/>
                  </a:cubicBezTo>
                  <a:cubicBezTo>
                    <a:pt x="4120" y="420"/>
                    <a:pt x="4115" y="446"/>
                    <a:pt x="4105" y="473"/>
                  </a:cubicBezTo>
                  <a:lnTo>
                    <a:pt x="4113" y="475"/>
                  </a:lnTo>
                  <a:cubicBezTo>
                    <a:pt x="4194" y="357"/>
                    <a:pt x="4274" y="299"/>
                    <a:pt x="4353" y="299"/>
                  </a:cubicBezTo>
                  <a:cubicBezTo>
                    <a:pt x="4401" y="299"/>
                    <a:pt x="4437" y="317"/>
                    <a:pt x="4464" y="353"/>
                  </a:cubicBezTo>
                  <a:cubicBezTo>
                    <a:pt x="4490" y="389"/>
                    <a:pt x="4503" y="440"/>
                    <a:pt x="4503" y="505"/>
                  </a:cubicBezTo>
                  <a:cubicBezTo>
                    <a:pt x="4503" y="577"/>
                    <a:pt x="4489" y="648"/>
                    <a:pt x="4460" y="717"/>
                  </a:cubicBezTo>
                  <a:cubicBezTo>
                    <a:pt x="4431" y="786"/>
                    <a:pt x="4391" y="841"/>
                    <a:pt x="4339" y="882"/>
                  </a:cubicBezTo>
                  <a:cubicBezTo>
                    <a:pt x="4288" y="923"/>
                    <a:pt x="4231" y="943"/>
                    <a:pt x="4167" y="943"/>
                  </a:cubicBezTo>
                  <a:cubicBezTo>
                    <a:pt x="4109" y="943"/>
                    <a:pt x="4061" y="930"/>
                    <a:pt x="4023" y="905"/>
                  </a:cubicBezTo>
                  <a:lnTo>
                    <a:pt x="3993" y="1048"/>
                  </a:lnTo>
                  <a:cubicBezTo>
                    <a:pt x="3987" y="1079"/>
                    <a:pt x="3983" y="1104"/>
                    <a:pt x="3983" y="1124"/>
                  </a:cubicBezTo>
                  <a:cubicBezTo>
                    <a:pt x="3983" y="1144"/>
                    <a:pt x="3988" y="1157"/>
                    <a:pt x="3998" y="1165"/>
                  </a:cubicBezTo>
                  <a:cubicBezTo>
                    <a:pt x="4008" y="1173"/>
                    <a:pt x="4027" y="1179"/>
                    <a:pt x="4055" y="1181"/>
                  </a:cubicBezTo>
                  <a:lnTo>
                    <a:pt x="4050" y="1213"/>
                  </a:lnTo>
                  <a:lnTo>
                    <a:pt x="3848" y="1213"/>
                  </a:lnTo>
                  <a:lnTo>
                    <a:pt x="4005" y="521"/>
                  </a:lnTo>
                  <a:cubicBezTo>
                    <a:pt x="4015" y="481"/>
                    <a:pt x="4019" y="448"/>
                    <a:pt x="4019" y="423"/>
                  </a:cubicBezTo>
                  <a:cubicBezTo>
                    <a:pt x="4019" y="405"/>
                    <a:pt x="4016" y="392"/>
                    <a:pt x="4011" y="385"/>
                  </a:cubicBezTo>
                  <a:cubicBezTo>
                    <a:pt x="4005" y="377"/>
                    <a:pt x="3996" y="373"/>
                    <a:pt x="3984" y="373"/>
                  </a:cubicBezTo>
                  <a:cubicBezTo>
                    <a:pt x="3970" y="373"/>
                    <a:pt x="3956" y="378"/>
                    <a:pt x="3941" y="390"/>
                  </a:cubicBezTo>
                  <a:cubicBezTo>
                    <a:pt x="3926" y="401"/>
                    <a:pt x="3906" y="421"/>
                    <a:pt x="3880" y="450"/>
                  </a:cubicBezTo>
                  <a:lnTo>
                    <a:pt x="3842" y="413"/>
                  </a:lnTo>
                  <a:cubicBezTo>
                    <a:pt x="3882" y="372"/>
                    <a:pt x="3915" y="343"/>
                    <a:pt x="3942" y="325"/>
                  </a:cubicBezTo>
                  <a:cubicBezTo>
                    <a:pt x="3969" y="307"/>
                    <a:pt x="3999" y="298"/>
                    <a:pt x="4032" y="298"/>
                  </a:cubicBezTo>
                  <a:close/>
                  <a:moveTo>
                    <a:pt x="1344" y="298"/>
                  </a:moveTo>
                  <a:cubicBezTo>
                    <a:pt x="1372" y="298"/>
                    <a:pt x="1399" y="301"/>
                    <a:pt x="1423" y="307"/>
                  </a:cubicBezTo>
                  <a:cubicBezTo>
                    <a:pt x="1448" y="314"/>
                    <a:pt x="1473" y="325"/>
                    <a:pt x="1499" y="341"/>
                  </a:cubicBezTo>
                  <a:lnTo>
                    <a:pt x="1559" y="298"/>
                  </a:lnTo>
                  <a:lnTo>
                    <a:pt x="1601" y="308"/>
                  </a:lnTo>
                  <a:lnTo>
                    <a:pt x="1505" y="722"/>
                  </a:lnTo>
                  <a:cubicBezTo>
                    <a:pt x="1495" y="763"/>
                    <a:pt x="1491" y="795"/>
                    <a:pt x="1491" y="818"/>
                  </a:cubicBezTo>
                  <a:cubicBezTo>
                    <a:pt x="1491" y="836"/>
                    <a:pt x="1493" y="848"/>
                    <a:pt x="1499" y="856"/>
                  </a:cubicBezTo>
                  <a:cubicBezTo>
                    <a:pt x="1505" y="864"/>
                    <a:pt x="1514" y="868"/>
                    <a:pt x="1526" y="868"/>
                  </a:cubicBezTo>
                  <a:cubicBezTo>
                    <a:pt x="1539" y="868"/>
                    <a:pt x="1553" y="863"/>
                    <a:pt x="1568" y="852"/>
                  </a:cubicBezTo>
                  <a:cubicBezTo>
                    <a:pt x="1582" y="841"/>
                    <a:pt x="1603" y="821"/>
                    <a:pt x="1630" y="791"/>
                  </a:cubicBezTo>
                  <a:lnTo>
                    <a:pt x="1667" y="828"/>
                  </a:lnTo>
                  <a:cubicBezTo>
                    <a:pt x="1628" y="869"/>
                    <a:pt x="1595" y="899"/>
                    <a:pt x="1567" y="917"/>
                  </a:cubicBezTo>
                  <a:cubicBezTo>
                    <a:pt x="1540" y="934"/>
                    <a:pt x="1510" y="943"/>
                    <a:pt x="1478" y="943"/>
                  </a:cubicBezTo>
                  <a:cubicBezTo>
                    <a:pt x="1451" y="943"/>
                    <a:pt x="1429" y="934"/>
                    <a:pt x="1413" y="916"/>
                  </a:cubicBezTo>
                  <a:cubicBezTo>
                    <a:pt x="1397" y="898"/>
                    <a:pt x="1389" y="875"/>
                    <a:pt x="1389" y="845"/>
                  </a:cubicBezTo>
                  <a:cubicBezTo>
                    <a:pt x="1389" y="821"/>
                    <a:pt x="1394" y="796"/>
                    <a:pt x="1404" y="769"/>
                  </a:cubicBezTo>
                  <a:lnTo>
                    <a:pt x="1395" y="766"/>
                  </a:lnTo>
                  <a:cubicBezTo>
                    <a:pt x="1354" y="827"/>
                    <a:pt x="1314" y="872"/>
                    <a:pt x="1277" y="900"/>
                  </a:cubicBezTo>
                  <a:cubicBezTo>
                    <a:pt x="1239" y="928"/>
                    <a:pt x="1200" y="942"/>
                    <a:pt x="1158" y="942"/>
                  </a:cubicBezTo>
                  <a:cubicBezTo>
                    <a:pt x="1110" y="942"/>
                    <a:pt x="1073" y="924"/>
                    <a:pt x="1047" y="888"/>
                  </a:cubicBezTo>
                  <a:cubicBezTo>
                    <a:pt x="1020" y="852"/>
                    <a:pt x="1007" y="802"/>
                    <a:pt x="1007" y="736"/>
                  </a:cubicBezTo>
                  <a:cubicBezTo>
                    <a:pt x="1007" y="661"/>
                    <a:pt x="1022" y="590"/>
                    <a:pt x="1051" y="521"/>
                  </a:cubicBezTo>
                  <a:cubicBezTo>
                    <a:pt x="1081" y="452"/>
                    <a:pt x="1121" y="397"/>
                    <a:pt x="1172" y="358"/>
                  </a:cubicBezTo>
                  <a:cubicBezTo>
                    <a:pt x="1224" y="318"/>
                    <a:pt x="1281" y="298"/>
                    <a:pt x="1344" y="298"/>
                  </a:cubicBezTo>
                  <a:close/>
                  <a:moveTo>
                    <a:pt x="6762" y="148"/>
                  </a:moveTo>
                  <a:lnTo>
                    <a:pt x="6852" y="148"/>
                  </a:lnTo>
                  <a:lnTo>
                    <a:pt x="6816" y="309"/>
                  </a:lnTo>
                  <a:lnTo>
                    <a:pt x="7014" y="309"/>
                  </a:lnTo>
                  <a:lnTo>
                    <a:pt x="7000" y="375"/>
                  </a:lnTo>
                  <a:lnTo>
                    <a:pt x="6802" y="375"/>
                  </a:lnTo>
                  <a:lnTo>
                    <a:pt x="6744" y="628"/>
                  </a:lnTo>
                  <a:cubicBezTo>
                    <a:pt x="6732" y="677"/>
                    <a:pt x="6725" y="712"/>
                    <a:pt x="6722" y="734"/>
                  </a:cubicBezTo>
                  <a:cubicBezTo>
                    <a:pt x="6719" y="756"/>
                    <a:pt x="6717" y="773"/>
                    <a:pt x="6717" y="786"/>
                  </a:cubicBezTo>
                  <a:cubicBezTo>
                    <a:pt x="6717" y="840"/>
                    <a:pt x="6740" y="867"/>
                    <a:pt x="6785" y="867"/>
                  </a:cubicBezTo>
                  <a:cubicBezTo>
                    <a:pt x="6804" y="867"/>
                    <a:pt x="6824" y="859"/>
                    <a:pt x="6846" y="845"/>
                  </a:cubicBezTo>
                  <a:cubicBezTo>
                    <a:pt x="6867" y="830"/>
                    <a:pt x="6893" y="805"/>
                    <a:pt x="6922" y="770"/>
                  </a:cubicBezTo>
                  <a:lnTo>
                    <a:pt x="6960" y="809"/>
                  </a:lnTo>
                  <a:cubicBezTo>
                    <a:pt x="6922" y="855"/>
                    <a:pt x="6886" y="889"/>
                    <a:pt x="6851" y="910"/>
                  </a:cubicBezTo>
                  <a:cubicBezTo>
                    <a:pt x="6816" y="932"/>
                    <a:pt x="6779" y="943"/>
                    <a:pt x="6741" y="943"/>
                  </a:cubicBezTo>
                  <a:cubicBezTo>
                    <a:pt x="6650" y="943"/>
                    <a:pt x="6605" y="897"/>
                    <a:pt x="6605" y="805"/>
                  </a:cubicBezTo>
                  <a:cubicBezTo>
                    <a:pt x="6605" y="776"/>
                    <a:pt x="6608" y="746"/>
                    <a:pt x="6616" y="713"/>
                  </a:cubicBezTo>
                  <a:lnTo>
                    <a:pt x="6693" y="375"/>
                  </a:lnTo>
                  <a:lnTo>
                    <a:pt x="6583" y="375"/>
                  </a:lnTo>
                  <a:lnTo>
                    <a:pt x="6593" y="330"/>
                  </a:lnTo>
                  <a:cubicBezTo>
                    <a:pt x="6619" y="329"/>
                    <a:pt x="6638" y="327"/>
                    <a:pt x="6651" y="324"/>
                  </a:cubicBezTo>
                  <a:cubicBezTo>
                    <a:pt x="6664" y="321"/>
                    <a:pt x="6676" y="316"/>
                    <a:pt x="6685" y="310"/>
                  </a:cubicBezTo>
                  <a:cubicBezTo>
                    <a:pt x="6693" y="304"/>
                    <a:pt x="6702" y="295"/>
                    <a:pt x="6709" y="284"/>
                  </a:cubicBezTo>
                  <a:cubicBezTo>
                    <a:pt x="6716" y="272"/>
                    <a:pt x="6724" y="258"/>
                    <a:pt x="6730" y="240"/>
                  </a:cubicBezTo>
                  <a:cubicBezTo>
                    <a:pt x="6737" y="223"/>
                    <a:pt x="6748" y="192"/>
                    <a:pt x="6762" y="148"/>
                  </a:cubicBezTo>
                  <a:close/>
                  <a:moveTo>
                    <a:pt x="2780" y="100"/>
                  </a:moveTo>
                  <a:cubicBezTo>
                    <a:pt x="2753" y="100"/>
                    <a:pt x="2725" y="100"/>
                    <a:pt x="2695" y="102"/>
                  </a:cubicBezTo>
                  <a:lnTo>
                    <a:pt x="2607" y="497"/>
                  </a:lnTo>
                  <a:lnTo>
                    <a:pt x="2674" y="497"/>
                  </a:lnTo>
                  <a:cubicBezTo>
                    <a:pt x="2727" y="497"/>
                    <a:pt x="2770" y="491"/>
                    <a:pt x="2802" y="481"/>
                  </a:cubicBezTo>
                  <a:cubicBezTo>
                    <a:pt x="2834" y="470"/>
                    <a:pt x="2861" y="453"/>
                    <a:pt x="2882" y="430"/>
                  </a:cubicBezTo>
                  <a:cubicBezTo>
                    <a:pt x="2902" y="407"/>
                    <a:pt x="2918" y="380"/>
                    <a:pt x="2930" y="349"/>
                  </a:cubicBezTo>
                  <a:cubicBezTo>
                    <a:pt x="2941" y="317"/>
                    <a:pt x="2947" y="283"/>
                    <a:pt x="2947" y="246"/>
                  </a:cubicBezTo>
                  <a:cubicBezTo>
                    <a:pt x="2947" y="195"/>
                    <a:pt x="2934" y="158"/>
                    <a:pt x="2908" y="135"/>
                  </a:cubicBezTo>
                  <a:cubicBezTo>
                    <a:pt x="2882" y="111"/>
                    <a:pt x="2840" y="100"/>
                    <a:pt x="2780" y="100"/>
                  </a:cubicBezTo>
                  <a:close/>
                  <a:moveTo>
                    <a:pt x="7280" y="53"/>
                  </a:moveTo>
                  <a:lnTo>
                    <a:pt x="7395" y="53"/>
                  </a:lnTo>
                  <a:lnTo>
                    <a:pt x="7365" y="180"/>
                  </a:lnTo>
                  <a:lnTo>
                    <a:pt x="7250" y="180"/>
                  </a:lnTo>
                  <a:lnTo>
                    <a:pt x="7280" y="53"/>
                  </a:lnTo>
                  <a:close/>
                  <a:moveTo>
                    <a:pt x="2507" y="42"/>
                  </a:moveTo>
                  <a:lnTo>
                    <a:pt x="2795" y="42"/>
                  </a:lnTo>
                  <a:cubicBezTo>
                    <a:pt x="2846" y="42"/>
                    <a:pt x="2889" y="46"/>
                    <a:pt x="2922" y="54"/>
                  </a:cubicBezTo>
                  <a:cubicBezTo>
                    <a:pt x="2955" y="62"/>
                    <a:pt x="2983" y="75"/>
                    <a:pt x="3004" y="91"/>
                  </a:cubicBezTo>
                  <a:cubicBezTo>
                    <a:pt x="3026" y="108"/>
                    <a:pt x="3042" y="129"/>
                    <a:pt x="3053" y="155"/>
                  </a:cubicBezTo>
                  <a:cubicBezTo>
                    <a:pt x="3063" y="181"/>
                    <a:pt x="3069" y="210"/>
                    <a:pt x="3069" y="244"/>
                  </a:cubicBezTo>
                  <a:cubicBezTo>
                    <a:pt x="3069" y="310"/>
                    <a:pt x="3053" y="366"/>
                    <a:pt x="3022" y="414"/>
                  </a:cubicBezTo>
                  <a:cubicBezTo>
                    <a:pt x="2991" y="462"/>
                    <a:pt x="2949" y="497"/>
                    <a:pt x="2897" y="520"/>
                  </a:cubicBezTo>
                  <a:cubicBezTo>
                    <a:pt x="2844" y="542"/>
                    <a:pt x="2780" y="554"/>
                    <a:pt x="2706" y="554"/>
                  </a:cubicBezTo>
                  <a:cubicBezTo>
                    <a:pt x="2662" y="554"/>
                    <a:pt x="2625" y="553"/>
                    <a:pt x="2596" y="551"/>
                  </a:cubicBezTo>
                  <a:lnTo>
                    <a:pt x="2554" y="743"/>
                  </a:lnTo>
                  <a:cubicBezTo>
                    <a:pt x="2550" y="761"/>
                    <a:pt x="2547" y="774"/>
                    <a:pt x="2546" y="784"/>
                  </a:cubicBezTo>
                  <a:cubicBezTo>
                    <a:pt x="2544" y="793"/>
                    <a:pt x="2543" y="804"/>
                    <a:pt x="2542" y="815"/>
                  </a:cubicBezTo>
                  <a:cubicBezTo>
                    <a:pt x="2541" y="826"/>
                    <a:pt x="2540" y="836"/>
                    <a:pt x="2540" y="845"/>
                  </a:cubicBezTo>
                  <a:cubicBezTo>
                    <a:pt x="2540" y="858"/>
                    <a:pt x="2542" y="869"/>
                    <a:pt x="2547" y="876"/>
                  </a:cubicBezTo>
                  <a:cubicBezTo>
                    <a:pt x="2551" y="884"/>
                    <a:pt x="2558" y="889"/>
                    <a:pt x="2566" y="893"/>
                  </a:cubicBezTo>
                  <a:cubicBezTo>
                    <a:pt x="2575" y="896"/>
                    <a:pt x="2590" y="899"/>
                    <a:pt x="2611" y="901"/>
                  </a:cubicBezTo>
                  <a:lnTo>
                    <a:pt x="2604" y="933"/>
                  </a:lnTo>
                  <a:lnTo>
                    <a:pt x="2336" y="933"/>
                  </a:lnTo>
                  <a:lnTo>
                    <a:pt x="2343" y="901"/>
                  </a:lnTo>
                  <a:cubicBezTo>
                    <a:pt x="2360" y="898"/>
                    <a:pt x="2372" y="894"/>
                    <a:pt x="2380" y="888"/>
                  </a:cubicBezTo>
                  <a:cubicBezTo>
                    <a:pt x="2389" y="882"/>
                    <a:pt x="2396" y="874"/>
                    <a:pt x="2401" y="863"/>
                  </a:cubicBezTo>
                  <a:cubicBezTo>
                    <a:pt x="2407" y="853"/>
                    <a:pt x="2412" y="840"/>
                    <a:pt x="2417" y="825"/>
                  </a:cubicBezTo>
                  <a:cubicBezTo>
                    <a:pt x="2422" y="810"/>
                    <a:pt x="2429" y="781"/>
                    <a:pt x="2438" y="738"/>
                  </a:cubicBezTo>
                  <a:lnTo>
                    <a:pt x="2549" y="236"/>
                  </a:lnTo>
                  <a:cubicBezTo>
                    <a:pt x="2559" y="192"/>
                    <a:pt x="2564" y="158"/>
                    <a:pt x="2564" y="133"/>
                  </a:cubicBezTo>
                  <a:cubicBezTo>
                    <a:pt x="2564" y="112"/>
                    <a:pt x="2559" y="97"/>
                    <a:pt x="2549" y="89"/>
                  </a:cubicBezTo>
                  <a:cubicBezTo>
                    <a:pt x="2539" y="80"/>
                    <a:pt x="2522" y="75"/>
                    <a:pt x="2500" y="74"/>
                  </a:cubicBezTo>
                  <a:lnTo>
                    <a:pt x="2507" y="42"/>
                  </a:lnTo>
                  <a:close/>
                  <a:moveTo>
                    <a:pt x="171" y="42"/>
                  </a:moveTo>
                  <a:lnTo>
                    <a:pt x="432" y="42"/>
                  </a:lnTo>
                  <a:lnTo>
                    <a:pt x="425" y="74"/>
                  </a:lnTo>
                  <a:cubicBezTo>
                    <a:pt x="408" y="78"/>
                    <a:pt x="396" y="82"/>
                    <a:pt x="389" y="86"/>
                  </a:cubicBezTo>
                  <a:cubicBezTo>
                    <a:pt x="382" y="90"/>
                    <a:pt x="375" y="97"/>
                    <a:pt x="370" y="105"/>
                  </a:cubicBezTo>
                  <a:cubicBezTo>
                    <a:pt x="364" y="114"/>
                    <a:pt x="358" y="128"/>
                    <a:pt x="352" y="146"/>
                  </a:cubicBezTo>
                  <a:cubicBezTo>
                    <a:pt x="346" y="165"/>
                    <a:pt x="338" y="195"/>
                    <a:pt x="329" y="237"/>
                  </a:cubicBezTo>
                  <a:lnTo>
                    <a:pt x="285" y="436"/>
                  </a:lnTo>
                  <a:lnTo>
                    <a:pt x="635" y="436"/>
                  </a:lnTo>
                  <a:lnTo>
                    <a:pt x="680" y="236"/>
                  </a:lnTo>
                  <a:cubicBezTo>
                    <a:pt x="684" y="218"/>
                    <a:pt x="687" y="199"/>
                    <a:pt x="690" y="179"/>
                  </a:cubicBezTo>
                  <a:cubicBezTo>
                    <a:pt x="693" y="159"/>
                    <a:pt x="694" y="143"/>
                    <a:pt x="694" y="131"/>
                  </a:cubicBezTo>
                  <a:cubicBezTo>
                    <a:pt x="694" y="110"/>
                    <a:pt x="689" y="96"/>
                    <a:pt x="679" y="88"/>
                  </a:cubicBezTo>
                  <a:cubicBezTo>
                    <a:pt x="668" y="80"/>
                    <a:pt x="652" y="75"/>
                    <a:pt x="630" y="74"/>
                  </a:cubicBezTo>
                  <a:lnTo>
                    <a:pt x="637" y="42"/>
                  </a:lnTo>
                  <a:lnTo>
                    <a:pt x="898" y="42"/>
                  </a:lnTo>
                  <a:lnTo>
                    <a:pt x="891" y="74"/>
                  </a:lnTo>
                  <a:cubicBezTo>
                    <a:pt x="874" y="78"/>
                    <a:pt x="863" y="82"/>
                    <a:pt x="855" y="86"/>
                  </a:cubicBezTo>
                  <a:cubicBezTo>
                    <a:pt x="848" y="90"/>
                    <a:pt x="842" y="97"/>
                    <a:pt x="836" y="105"/>
                  </a:cubicBezTo>
                  <a:cubicBezTo>
                    <a:pt x="831" y="114"/>
                    <a:pt x="825" y="128"/>
                    <a:pt x="819" y="146"/>
                  </a:cubicBezTo>
                  <a:cubicBezTo>
                    <a:pt x="813" y="165"/>
                    <a:pt x="805" y="195"/>
                    <a:pt x="796" y="237"/>
                  </a:cubicBezTo>
                  <a:lnTo>
                    <a:pt x="684" y="743"/>
                  </a:lnTo>
                  <a:cubicBezTo>
                    <a:pt x="679" y="768"/>
                    <a:pt x="675" y="789"/>
                    <a:pt x="673" y="804"/>
                  </a:cubicBezTo>
                  <a:cubicBezTo>
                    <a:pt x="671" y="819"/>
                    <a:pt x="671" y="832"/>
                    <a:pt x="671" y="845"/>
                  </a:cubicBezTo>
                  <a:cubicBezTo>
                    <a:pt x="671" y="864"/>
                    <a:pt x="675" y="878"/>
                    <a:pt x="685" y="886"/>
                  </a:cubicBezTo>
                  <a:cubicBezTo>
                    <a:pt x="695" y="894"/>
                    <a:pt x="711" y="899"/>
                    <a:pt x="734" y="901"/>
                  </a:cubicBezTo>
                  <a:lnTo>
                    <a:pt x="727" y="933"/>
                  </a:lnTo>
                  <a:lnTo>
                    <a:pt x="466" y="933"/>
                  </a:lnTo>
                  <a:lnTo>
                    <a:pt x="474" y="901"/>
                  </a:lnTo>
                  <a:cubicBezTo>
                    <a:pt x="490" y="898"/>
                    <a:pt x="502" y="894"/>
                    <a:pt x="511" y="888"/>
                  </a:cubicBezTo>
                  <a:cubicBezTo>
                    <a:pt x="519" y="882"/>
                    <a:pt x="526" y="874"/>
                    <a:pt x="532" y="863"/>
                  </a:cubicBezTo>
                  <a:cubicBezTo>
                    <a:pt x="537" y="853"/>
                    <a:pt x="542" y="840"/>
                    <a:pt x="547" y="825"/>
                  </a:cubicBezTo>
                  <a:cubicBezTo>
                    <a:pt x="552" y="810"/>
                    <a:pt x="559" y="781"/>
                    <a:pt x="569" y="738"/>
                  </a:cubicBezTo>
                  <a:lnTo>
                    <a:pt x="622" y="496"/>
                  </a:lnTo>
                  <a:lnTo>
                    <a:pt x="272" y="496"/>
                  </a:lnTo>
                  <a:lnTo>
                    <a:pt x="218" y="743"/>
                  </a:lnTo>
                  <a:cubicBezTo>
                    <a:pt x="213" y="765"/>
                    <a:pt x="210" y="782"/>
                    <a:pt x="207" y="797"/>
                  </a:cubicBezTo>
                  <a:cubicBezTo>
                    <a:pt x="205" y="811"/>
                    <a:pt x="204" y="827"/>
                    <a:pt x="204" y="845"/>
                  </a:cubicBezTo>
                  <a:cubicBezTo>
                    <a:pt x="204" y="863"/>
                    <a:pt x="208" y="877"/>
                    <a:pt x="217" y="885"/>
                  </a:cubicBezTo>
                  <a:cubicBezTo>
                    <a:pt x="226" y="893"/>
                    <a:pt x="243" y="898"/>
                    <a:pt x="268" y="901"/>
                  </a:cubicBezTo>
                  <a:lnTo>
                    <a:pt x="261" y="933"/>
                  </a:lnTo>
                  <a:lnTo>
                    <a:pt x="0" y="933"/>
                  </a:lnTo>
                  <a:lnTo>
                    <a:pt x="7" y="901"/>
                  </a:lnTo>
                  <a:cubicBezTo>
                    <a:pt x="24" y="898"/>
                    <a:pt x="36" y="894"/>
                    <a:pt x="44" y="888"/>
                  </a:cubicBezTo>
                  <a:cubicBezTo>
                    <a:pt x="53" y="882"/>
                    <a:pt x="60" y="874"/>
                    <a:pt x="65" y="863"/>
                  </a:cubicBezTo>
                  <a:cubicBezTo>
                    <a:pt x="71" y="853"/>
                    <a:pt x="76" y="840"/>
                    <a:pt x="81" y="825"/>
                  </a:cubicBezTo>
                  <a:cubicBezTo>
                    <a:pt x="86" y="810"/>
                    <a:pt x="93" y="781"/>
                    <a:pt x="102" y="738"/>
                  </a:cubicBezTo>
                  <a:lnTo>
                    <a:pt x="213" y="236"/>
                  </a:lnTo>
                  <a:cubicBezTo>
                    <a:pt x="217" y="218"/>
                    <a:pt x="221" y="199"/>
                    <a:pt x="223" y="179"/>
                  </a:cubicBezTo>
                  <a:cubicBezTo>
                    <a:pt x="226" y="159"/>
                    <a:pt x="228" y="143"/>
                    <a:pt x="228" y="131"/>
                  </a:cubicBezTo>
                  <a:cubicBezTo>
                    <a:pt x="228" y="110"/>
                    <a:pt x="222" y="96"/>
                    <a:pt x="212" y="88"/>
                  </a:cubicBezTo>
                  <a:cubicBezTo>
                    <a:pt x="202" y="80"/>
                    <a:pt x="186" y="75"/>
                    <a:pt x="164" y="74"/>
                  </a:cubicBezTo>
                  <a:lnTo>
                    <a:pt x="171" y="42"/>
                  </a:lnTo>
                  <a:close/>
                  <a:moveTo>
                    <a:pt x="5675" y="0"/>
                  </a:moveTo>
                  <a:lnTo>
                    <a:pt x="5713" y="0"/>
                  </a:lnTo>
                  <a:lnTo>
                    <a:pt x="5553" y="722"/>
                  </a:lnTo>
                  <a:cubicBezTo>
                    <a:pt x="5543" y="765"/>
                    <a:pt x="5538" y="797"/>
                    <a:pt x="5538" y="818"/>
                  </a:cubicBezTo>
                  <a:cubicBezTo>
                    <a:pt x="5538" y="836"/>
                    <a:pt x="5541" y="848"/>
                    <a:pt x="5547" y="856"/>
                  </a:cubicBezTo>
                  <a:cubicBezTo>
                    <a:pt x="5552" y="864"/>
                    <a:pt x="5561" y="868"/>
                    <a:pt x="5574" y="868"/>
                  </a:cubicBezTo>
                  <a:cubicBezTo>
                    <a:pt x="5587" y="868"/>
                    <a:pt x="5601" y="863"/>
                    <a:pt x="5615" y="852"/>
                  </a:cubicBezTo>
                  <a:cubicBezTo>
                    <a:pt x="5630" y="841"/>
                    <a:pt x="5651" y="821"/>
                    <a:pt x="5678" y="791"/>
                  </a:cubicBezTo>
                  <a:lnTo>
                    <a:pt x="5715" y="828"/>
                  </a:lnTo>
                  <a:cubicBezTo>
                    <a:pt x="5673" y="872"/>
                    <a:pt x="5638" y="902"/>
                    <a:pt x="5612" y="919"/>
                  </a:cubicBezTo>
                  <a:cubicBezTo>
                    <a:pt x="5585" y="935"/>
                    <a:pt x="5555" y="943"/>
                    <a:pt x="5522" y="943"/>
                  </a:cubicBezTo>
                  <a:cubicBezTo>
                    <a:pt x="5494" y="943"/>
                    <a:pt x="5471" y="933"/>
                    <a:pt x="5454" y="912"/>
                  </a:cubicBezTo>
                  <a:cubicBezTo>
                    <a:pt x="5437" y="891"/>
                    <a:pt x="5429" y="865"/>
                    <a:pt x="5429" y="833"/>
                  </a:cubicBezTo>
                  <a:cubicBezTo>
                    <a:pt x="5429" y="804"/>
                    <a:pt x="5435" y="762"/>
                    <a:pt x="5447" y="706"/>
                  </a:cubicBezTo>
                  <a:lnTo>
                    <a:pt x="5564" y="184"/>
                  </a:lnTo>
                  <a:cubicBezTo>
                    <a:pt x="5569" y="161"/>
                    <a:pt x="5573" y="142"/>
                    <a:pt x="5575" y="129"/>
                  </a:cubicBezTo>
                  <a:cubicBezTo>
                    <a:pt x="5577" y="115"/>
                    <a:pt x="5578" y="102"/>
                    <a:pt x="5578" y="90"/>
                  </a:cubicBezTo>
                  <a:cubicBezTo>
                    <a:pt x="5578" y="77"/>
                    <a:pt x="5576" y="68"/>
                    <a:pt x="5571" y="61"/>
                  </a:cubicBezTo>
                  <a:cubicBezTo>
                    <a:pt x="5566" y="54"/>
                    <a:pt x="5559" y="49"/>
                    <a:pt x="5550" y="46"/>
                  </a:cubicBezTo>
                  <a:cubicBezTo>
                    <a:pt x="5542" y="43"/>
                    <a:pt x="5526" y="41"/>
                    <a:pt x="5502" y="40"/>
                  </a:cubicBezTo>
                  <a:lnTo>
                    <a:pt x="5510" y="6"/>
                  </a:lnTo>
                  <a:lnTo>
                    <a:pt x="56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85" name="Freeform 179">
              <a:extLst>
                <a:ext uri="{FF2B5EF4-FFF2-40B4-BE49-F238E27FC236}">
                  <a16:creationId xmlns:a16="http://schemas.microsoft.com/office/drawing/2014/main" id="{3B471AC2-2AEB-5CF8-EFC7-F16EB4E3BCA4}"/>
                </a:ext>
              </a:extLst>
            </p:cNvPr>
            <p:cNvSpPr>
              <a:spLocks/>
            </p:cNvSpPr>
            <p:nvPr/>
          </p:nvSpPr>
          <p:spPr bwMode="auto">
            <a:xfrm>
              <a:off x="2708275" y="6013450"/>
              <a:ext cx="1712913" cy="15875"/>
            </a:xfrm>
            <a:custGeom>
              <a:avLst/>
              <a:gdLst>
                <a:gd name="T0" fmla="*/ 0 w 1079"/>
                <a:gd name="T1" fmla="*/ 0 h 10"/>
                <a:gd name="T2" fmla="*/ 540 w 1079"/>
                <a:gd name="T3" fmla="*/ 0 h 10"/>
                <a:gd name="T4" fmla="*/ 1079 w 1079"/>
                <a:gd name="T5" fmla="*/ 0 h 10"/>
                <a:gd name="T6" fmla="*/ 1079 w 1079"/>
                <a:gd name="T7" fmla="*/ 10 h 10"/>
                <a:gd name="T8" fmla="*/ 540 w 1079"/>
                <a:gd name="T9" fmla="*/ 10 h 10"/>
                <a:gd name="T10" fmla="*/ 0 w 1079"/>
                <a:gd name="T11" fmla="*/ 10 h 10"/>
                <a:gd name="T12" fmla="*/ 0 w 107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79" h="10">
                  <a:moveTo>
                    <a:pt x="0" y="0"/>
                  </a:moveTo>
                  <a:lnTo>
                    <a:pt x="540" y="0"/>
                  </a:lnTo>
                  <a:lnTo>
                    <a:pt x="1079" y="0"/>
                  </a:lnTo>
                  <a:lnTo>
                    <a:pt x="1079" y="10"/>
                  </a:lnTo>
                  <a:lnTo>
                    <a:pt x="540"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186" name="Freeform 180">
              <a:extLst>
                <a:ext uri="{FF2B5EF4-FFF2-40B4-BE49-F238E27FC236}">
                  <a16:creationId xmlns:a16="http://schemas.microsoft.com/office/drawing/2014/main" id="{FA37510D-067D-1092-FEB6-181ADDB98B2A}"/>
                </a:ext>
              </a:extLst>
            </p:cNvPr>
            <p:cNvSpPr>
              <a:spLocks noEditPoints="1"/>
            </p:cNvSpPr>
            <p:nvPr/>
          </p:nvSpPr>
          <p:spPr bwMode="auto">
            <a:xfrm>
              <a:off x="4443413" y="5726113"/>
              <a:ext cx="1757363" cy="236537"/>
            </a:xfrm>
            <a:custGeom>
              <a:avLst/>
              <a:gdLst>
                <a:gd name="T0" fmla="*/ 8821 w 9216"/>
                <a:gd name="T1" fmla="*/ 0 h 1237"/>
                <a:gd name="T2" fmla="*/ 9114 w 9216"/>
                <a:gd name="T3" fmla="*/ 217 h 1237"/>
                <a:gd name="T4" fmla="*/ 9216 w 9216"/>
                <a:gd name="T5" fmla="*/ 619 h 1237"/>
                <a:gd name="T6" fmla="*/ 9114 w 9216"/>
                <a:gd name="T7" fmla="*/ 1021 h 1237"/>
                <a:gd name="T8" fmla="*/ 8821 w 9216"/>
                <a:gd name="T9" fmla="*/ 1237 h 1237"/>
                <a:gd name="T10" fmla="*/ 8805 w 9216"/>
                <a:gd name="T11" fmla="*/ 1187 h 1237"/>
                <a:gd name="T12" fmla="*/ 9030 w 9216"/>
                <a:gd name="T13" fmla="*/ 989 h 1237"/>
                <a:gd name="T14" fmla="*/ 9103 w 9216"/>
                <a:gd name="T15" fmla="*/ 613 h 1237"/>
                <a:gd name="T16" fmla="*/ 9030 w 9216"/>
                <a:gd name="T17" fmla="*/ 246 h 1237"/>
                <a:gd name="T18" fmla="*/ 8804 w 9216"/>
                <a:gd name="T19" fmla="*/ 50 h 1237"/>
                <a:gd name="T20" fmla="*/ 8821 w 9216"/>
                <a:gd name="T21" fmla="*/ 0 h 1237"/>
                <a:gd name="T22" fmla="*/ 395 w 9216"/>
                <a:gd name="T23" fmla="*/ 0 h 1237"/>
                <a:gd name="T24" fmla="*/ 412 w 9216"/>
                <a:gd name="T25" fmla="*/ 50 h 1237"/>
                <a:gd name="T26" fmla="*/ 186 w 9216"/>
                <a:gd name="T27" fmla="*/ 246 h 1237"/>
                <a:gd name="T28" fmla="*/ 113 w 9216"/>
                <a:gd name="T29" fmla="*/ 613 h 1237"/>
                <a:gd name="T30" fmla="*/ 186 w 9216"/>
                <a:gd name="T31" fmla="*/ 989 h 1237"/>
                <a:gd name="T32" fmla="*/ 410 w 9216"/>
                <a:gd name="T33" fmla="*/ 1187 h 1237"/>
                <a:gd name="T34" fmla="*/ 395 w 9216"/>
                <a:gd name="T35" fmla="*/ 1237 h 1237"/>
                <a:gd name="T36" fmla="*/ 102 w 9216"/>
                <a:gd name="T37" fmla="*/ 1021 h 1237"/>
                <a:gd name="T38" fmla="*/ 0 w 9216"/>
                <a:gd name="T39" fmla="*/ 619 h 1237"/>
                <a:gd name="T40" fmla="*/ 102 w 9216"/>
                <a:gd name="T41" fmla="*/ 217 h 1237"/>
                <a:gd name="T42" fmla="*/ 395 w 9216"/>
                <a:gd name="T43" fmla="*/ 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16" h="1237">
                  <a:moveTo>
                    <a:pt x="8821" y="0"/>
                  </a:moveTo>
                  <a:cubicBezTo>
                    <a:pt x="8948" y="33"/>
                    <a:pt x="9046" y="106"/>
                    <a:pt x="9114" y="217"/>
                  </a:cubicBezTo>
                  <a:cubicBezTo>
                    <a:pt x="9182" y="328"/>
                    <a:pt x="9216" y="462"/>
                    <a:pt x="9216" y="619"/>
                  </a:cubicBezTo>
                  <a:cubicBezTo>
                    <a:pt x="9216" y="777"/>
                    <a:pt x="9182" y="911"/>
                    <a:pt x="9114" y="1021"/>
                  </a:cubicBezTo>
                  <a:cubicBezTo>
                    <a:pt x="9046" y="1132"/>
                    <a:pt x="8949" y="1204"/>
                    <a:pt x="8821" y="1237"/>
                  </a:cubicBezTo>
                  <a:lnTo>
                    <a:pt x="8805" y="1187"/>
                  </a:lnTo>
                  <a:cubicBezTo>
                    <a:pt x="8906" y="1154"/>
                    <a:pt x="8981" y="1088"/>
                    <a:pt x="9030" y="989"/>
                  </a:cubicBezTo>
                  <a:cubicBezTo>
                    <a:pt x="9078" y="890"/>
                    <a:pt x="9103" y="765"/>
                    <a:pt x="9103" y="613"/>
                  </a:cubicBezTo>
                  <a:cubicBezTo>
                    <a:pt x="9103" y="466"/>
                    <a:pt x="9079" y="343"/>
                    <a:pt x="9030" y="246"/>
                  </a:cubicBezTo>
                  <a:cubicBezTo>
                    <a:pt x="8981" y="149"/>
                    <a:pt x="8906" y="84"/>
                    <a:pt x="8804" y="50"/>
                  </a:cubicBezTo>
                  <a:lnTo>
                    <a:pt x="8821" y="0"/>
                  </a:lnTo>
                  <a:close/>
                  <a:moveTo>
                    <a:pt x="395" y="0"/>
                  </a:moveTo>
                  <a:lnTo>
                    <a:pt x="412" y="50"/>
                  </a:lnTo>
                  <a:cubicBezTo>
                    <a:pt x="311" y="84"/>
                    <a:pt x="235" y="149"/>
                    <a:pt x="186" y="246"/>
                  </a:cubicBezTo>
                  <a:cubicBezTo>
                    <a:pt x="137" y="343"/>
                    <a:pt x="113" y="466"/>
                    <a:pt x="113" y="613"/>
                  </a:cubicBezTo>
                  <a:cubicBezTo>
                    <a:pt x="113" y="765"/>
                    <a:pt x="137" y="890"/>
                    <a:pt x="186" y="989"/>
                  </a:cubicBezTo>
                  <a:cubicBezTo>
                    <a:pt x="235" y="1088"/>
                    <a:pt x="310" y="1154"/>
                    <a:pt x="410" y="1187"/>
                  </a:cubicBezTo>
                  <a:lnTo>
                    <a:pt x="395" y="1237"/>
                  </a:lnTo>
                  <a:cubicBezTo>
                    <a:pt x="267" y="1204"/>
                    <a:pt x="170" y="1132"/>
                    <a:pt x="102" y="1021"/>
                  </a:cubicBezTo>
                  <a:cubicBezTo>
                    <a:pt x="34" y="911"/>
                    <a:pt x="0" y="777"/>
                    <a:pt x="0" y="619"/>
                  </a:cubicBezTo>
                  <a:cubicBezTo>
                    <a:pt x="0" y="462"/>
                    <a:pt x="34" y="328"/>
                    <a:pt x="102" y="217"/>
                  </a:cubicBezTo>
                  <a:cubicBezTo>
                    <a:pt x="170" y="106"/>
                    <a:pt x="268" y="33"/>
                    <a:pt x="3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87" name="Freeform 181">
              <a:extLst>
                <a:ext uri="{FF2B5EF4-FFF2-40B4-BE49-F238E27FC236}">
                  <a16:creationId xmlns:a16="http://schemas.microsoft.com/office/drawing/2014/main" id="{82B048F5-E254-A284-791F-8881A007687E}"/>
                </a:ext>
              </a:extLst>
            </p:cNvPr>
            <p:cNvSpPr>
              <a:spLocks noEditPoints="1"/>
            </p:cNvSpPr>
            <p:nvPr/>
          </p:nvSpPr>
          <p:spPr bwMode="auto">
            <a:xfrm>
              <a:off x="4543425" y="5738813"/>
              <a:ext cx="1198563" cy="233362"/>
            </a:xfrm>
            <a:custGeom>
              <a:avLst/>
              <a:gdLst>
                <a:gd name="T0" fmla="*/ 3239 w 6288"/>
                <a:gd name="T1" fmla="*/ 862 h 1228"/>
                <a:gd name="T2" fmla="*/ 3522 w 6288"/>
                <a:gd name="T3" fmla="*/ 390 h 1228"/>
                <a:gd name="T4" fmla="*/ 5744 w 6288"/>
                <a:gd name="T5" fmla="*/ 734 h 1228"/>
                <a:gd name="T6" fmla="*/ 6057 w 6288"/>
                <a:gd name="T7" fmla="*/ 567 h 1228"/>
                <a:gd name="T8" fmla="*/ 5978 w 6288"/>
                <a:gd name="T9" fmla="*/ 353 h 1228"/>
                <a:gd name="T10" fmla="*/ 906 w 6288"/>
                <a:gd name="T11" fmla="*/ 836 h 1228"/>
                <a:gd name="T12" fmla="*/ 1207 w 6288"/>
                <a:gd name="T13" fmla="*/ 539 h 1228"/>
                <a:gd name="T14" fmla="*/ 5406 w 6288"/>
                <a:gd name="T15" fmla="*/ 307 h 1228"/>
                <a:gd name="T16" fmla="*/ 5372 w 6288"/>
                <a:gd name="T17" fmla="*/ 872 h 1228"/>
                <a:gd name="T18" fmla="*/ 5320 w 6288"/>
                <a:gd name="T19" fmla="*/ 947 h 1228"/>
                <a:gd name="T20" fmla="*/ 5309 w 6288"/>
                <a:gd name="T21" fmla="*/ 399 h 1228"/>
                <a:gd name="T22" fmla="*/ 2134 w 6288"/>
                <a:gd name="T23" fmla="*/ 307 h 1228"/>
                <a:gd name="T24" fmla="*/ 2100 w 6288"/>
                <a:gd name="T25" fmla="*/ 872 h 1228"/>
                <a:gd name="T26" fmla="*/ 2048 w 6288"/>
                <a:gd name="T27" fmla="*/ 947 h 1228"/>
                <a:gd name="T28" fmla="*/ 2037 w 6288"/>
                <a:gd name="T29" fmla="*/ 399 h 1228"/>
                <a:gd name="T30" fmla="*/ 3450 w 6288"/>
                <a:gd name="T31" fmla="*/ 303 h 1228"/>
                <a:gd name="T32" fmla="*/ 3455 w 6288"/>
                <a:gd name="T33" fmla="*/ 918 h 1228"/>
                <a:gd name="T34" fmla="*/ 3179 w 6288"/>
                <a:gd name="T35" fmla="*/ 445 h 1228"/>
                <a:gd name="T36" fmla="*/ 6120 w 6288"/>
                <a:gd name="T37" fmla="*/ 345 h 1228"/>
                <a:gd name="T38" fmla="*/ 6120 w 6288"/>
                <a:gd name="T39" fmla="*/ 860 h 1228"/>
                <a:gd name="T40" fmla="*/ 6188 w 6288"/>
                <a:gd name="T41" fmla="*/ 921 h 1228"/>
                <a:gd name="T42" fmla="*/ 6016 w 6288"/>
                <a:gd name="T43" fmla="*/ 770 h 1228"/>
                <a:gd name="T44" fmla="*/ 5672 w 6288"/>
                <a:gd name="T45" fmla="*/ 525 h 1228"/>
                <a:gd name="T46" fmla="*/ 4662 w 6288"/>
                <a:gd name="T47" fmla="*/ 400 h 1228"/>
                <a:gd name="T48" fmla="*/ 4988 w 6288"/>
                <a:gd name="T49" fmla="*/ 337 h 1228"/>
                <a:gd name="T50" fmla="*/ 4950 w 6288"/>
                <a:gd name="T51" fmla="*/ 860 h 1228"/>
                <a:gd name="T52" fmla="*/ 5021 w 6288"/>
                <a:gd name="T53" fmla="*/ 919 h 1228"/>
                <a:gd name="T54" fmla="*/ 4882 w 6288"/>
                <a:gd name="T55" fmla="*/ 602 h 1228"/>
                <a:gd name="T56" fmla="*/ 4785 w 6288"/>
                <a:gd name="T57" fmla="*/ 401 h 1228"/>
                <a:gd name="T58" fmla="*/ 4451 w 6288"/>
                <a:gd name="T59" fmla="*/ 937 h 1228"/>
                <a:gd name="T60" fmla="*/ 4482 w 6288"/>
                <a:gd name="T61" fmla="*/ 394 h 1228"/>
                <a:gd name="T62" fmla="*/ 3941 w 6288"/>
                <a:gd name="T63" fmla="*/ 302 h 1228"/>
                <a:gd name="T64" fmla="*/ 4148 w 6288"/>
                <a:gd name="T65" fmla="*/ 343 h 1228"/>
                <a:gd name="T66" fmla="*/ 4238 w 6288"/>
                <a:gd name="T67" fmla="*/ 413 h 1228"/>
                <a:gd name="T68" fmla="*/ 4028 w 6288"/>
                <a:gd name="T69" fmla="*/ 553 h 1228"/>
                <a:gd name="T70" fmla="*/ 3925 w 6288"/>
                <a:gd name="T71" fmla="*/ 462 h 1228"/>
                <a:gd name="T72" fmla="*/ 3788 w 6288"/>
                <a:gd name="T73" fmla="*/ 454 h 1228"/>
                <a:gd name="T74" fmla="*/ 1188 w 6288"/>
                <a:gd name="T75" fmla="*/ 311 h 1228"/>
                <a:gd name="T76" fmla="*/ 1256 w 6288"/>
                <a:gd name="T77" fmla="*/ 822 h 1228"/>
                <a:gd name="T78" fmla="*/ 1432 w 6288"/>
                <a:gd name="T79" fmla="*/ 832 h 1228"/>
                <a:gd name="T80" fmla="*/ 1169 w 6288"/>
                <a:gd name="T81" fmla="*/ 773 h 1228"/>
                <a:gd name="T82" fmla="*/ 772 w 6288"/>
                <a:gd name="T83" fmla="*/ 740 h 1228"/>
                <a:gd name="T84" fmla="*/ 5504 w 6288"/>
                <a:gd name="T85" fmla="*/ 57 h 1228"/>
                <a:gd name="T86" fmla="*/ 2232 w 6288"/>
                <a:gd name="T87" fmla="*/ 57 h 1228"/>
                <a:gd name="T88" fmla="*/ 577 w 6288"/>
                <a:gd name="T89" fmla="*/ 43 h 1228"/>
                <a:gd name="T90" fmla="*/ 457 w 6288"/>
                <a:gd name="T91" fmla="*/ 94 h 1228"/>
                <a:gd name="T92" fmla="*/ 266 w 6288"/>
                <a:gd name="T93" fmla="*/ 890 h 1228"/>
                <a:gd name="T94" fmla="*/ 506 w 6288"/>
                <a:gd name="T95" fmla="*/ 913 h 1228"/>
                <a:gd name="T96" fmla="*/ 131 w 6288"/>
                <a:gd name="T97" fmla="*/ 229 h 1228"/>
                <a:gd name="T98" fmla="*/ 1654 w 6288"/>
                <a:gd name="T99" fmla="*/ 726 h 1228"/>
                <a:gd name="T100" fmla="*/ 1779 w 6288"/>
                <a:gd name="T101" fmla="*/ 795 h 1228"/>
                <a:gd name="T102" fmla="*/ 1530 w 6288"/>
                <a:gd name="T103" fmla="*/ 837 h 1228"/>
                <a:gd name="T104" fmla="*/ 1672 w 6288"/>
                <a:gd name="T105" fmla="*/ 65 h 1228"/>
                <a:gd name="T106" fmla="*/ 2902 w 6288"/>
                <a:gd name="T107" fmla="*/ 0 h 1228"/>
                <a:gd name="T108" fmla="*/ 2862 w 6288"/>
                <a:gd name="T109" fmla="*/ 51 h 1228"/>
                <a:gd name="T110" fmla="*/ 2873 w 6288"/>
                <a:gd name="T111" fmla="*/ 313 h 1228"/>
                <a:gd name="T112" fmla="*/ 2321 w 6288"/>
                <a:gd name="T113" fmla="*/ 1228 h 1228"/>
                <a:gd name="T114" fmla="*/ 2409 w 6288"/>
                <a:gd name="T115" fmla="*/ 1102 h 1228"/>
                <a:gd name="T116" fmla="*/ 2544 w 6288"/>
                <a:gd name="T117" fmla="*/ 327 h 1228"/>
                <a:gd name="T118" fmla="*/ 2902 w 6288"/>
                <a:gd name="T119" fmla="*/ 0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8" h="1228">
                  <a:moveTo>
                    <a:pt x="3437" y="355"/>
                  </a:moveTo>
                  <a:cubicBezTo>
                    <a:pt x="3391" y="355"/>
                    <a:pt x="3352" y="374"/>
                    <a:pt x="3318" y="412"/>
                  </a:cubicBezTo>
                  <a:cubicBezTo>
                    <a:pt x="3285" y="449"/>
                    <a:pt x="3258" y="503"/>
                    <a:pt x="3239" y="574"/>
                  </a:cubicBezTo>
                  <a:cubicBezTo>
                    <a:pt x="3219" y="644"/>
                    <a:pt x="3210" y="705"/>
                    <a:pt x="3210" y="756"/>
                  </a:cubicBezTo>
                  <a:cubicBezTo>
                    <a:pt x="3210" y="804"/>
                    <a:pt x="3220" y="839"/>
                    <a:pt x="3239" y="862"/>
                  </a:cubicBezTo>
                  <a:cubicBezTo>
                    <a:pt x="3259" y="885"/>
                    <a:pt x="3289" y="896"/>
                    <a:pt x="3329" y="896"/>
                  </a:cubicBezTo>
                  <a:cubicBezTo>
                    <a:pt x="3372" y="896"/>
                    <a:pt x="3409" y="877"/>
                    <a:pt x="3443" y="839"/>
                  </a:cubicBezTo>
                  <a:cubicBezTo>
                    <a:pt x="3476" y="801"/>
                    <a:pt x="3502" y="747"/>
                    <a:pt x="3521" y="678"/>
                  </a:cubicBezTo>
                  <a:cubicBezTo>
                    <a:pt x="3540" y="609"/>
                    <a:pt x="3550" y="548"/>
                    <a:pt x="3550" y="496"/>
                  </a:cubicBezTo>
                  <a:cubicBezTo>
                    <a:pt x="3550" y="449"/>
                    <a:pt x="3540" y="414"/>
                    <a:pt x="3522" y="390"/>
                  </a:cubicBezTo>
                  <a:cubicBezTo>
                    <a:pt x="3504" y="367"/>
                    <a:pt x="3475" y="355"/>
                    <a:pt x="3437" y="355"/>
                  </a:cubicBezTo>
                  <a:close/>
                  <a:moveTo>
                    <a:pt x="5978" y="353"/>
                  </a:moveTo>
                  <a:cubicBezTo>
                    <a:pt x="5933" y="353"/>
                    <a:pt x="5893" y="371"/>
                    <a:pt x="5857" y="408"/>
                  </a:cubicBezTo>
                  <a:cubicBezTo>
                    <a:pt x="5822" y="444"/>
                    <a:pt x="5794" y="492"/>
                    <a:pt x="5774" y="553"/>
                  </a:cubicBezTo>
                  <a:cubicBezTo>
                    <a:pt x="5754" y="613"/>
                    <a:pt x="5744" y="674"/>
                    <a:pt x="5744" y="734"/>
                  </a:cubicBezTo>
                  <a:cubicBezTo>
                    <a:pt x="5744" y="780"/>
                    <a:pt x="5750" y="813"/>
                    <a:pt x="5762" y="836"/>
                  </a:cubicBezTo>
                  <a:cubicBezTo>
                    <a:pt x="5775" y="858"/>
                    <a:pt x="5795" y="869"/>
                    <a:pt x="5825" y="869"/>
                  </a:cubicBezTo>
                  <a:cubicBezTo>
                    <a:pt x="5853" y="869"/>
                    <a:pt x="5881" y="857"/>
                    <a:pt x="5909" y="832"/>
                  </a:cubicBezTo>
                  <a:cubicBezTo>
                    <a:pt x="5937" y="807"/>
                    <a:pt x="5965" y="772"/>
                    <a:pt x="5995" y="726"/>
                  </a:cubicBezTo>
                  <a:cubicBezTo>
                    <a:pt x="6024" y="680"/>
                    <a:pt x="6045" y="627"/>
                    <a:pt x="6057" y="567"/>
                  </a:cubicBezTo>
                  <a:lnTo>
                    <a:pt x="6063" y="539"/>
                  </a:lnTo>
                  <a:cubicBezTo>
                    <a:pt x="6067" y="522"/>
                    <a:pt x="6069" y="506"/>
                    <a:pt x="6071" y="493"/>
                  </a:cubicBezTo>
                  <a:cubicBezTo>
                    <a:pt x="6072" y="480"/>
                    <a:pt x="6072" y="466"/>
                    <a:pt x="6072" y="451"/>
                  </a:cubicBezTo>
                  <a:cubicBezTo>
                    <a:pt x="6072" y="417"/>
                    <a:pt x="6065" y="393"/>
                    <a:pt x="6051" y="377"/>
                  </a:cubicBezTo>
                  <a:cubicBezTo>
                    <a:pt x="6037" y="361"/>
                    <a:pt x="6012" y="353"/>
                    <a:pt x="5978" y="353"/>
                  </a:cubicBezTo>
                  <a:close/>
                  <a:moveTo>
                    <a:pt x="1122" y="353"/>
                  </a:moveTo>
                  <a:cubicBezTo>
                    <a:pt x="1077" y="353"/>
                    <a:pt x="1037" y="371"/>
                    <a:pt x="1001" y="408"/>
                  </a:cubicBezTo>
                  <a:cubicBezTo>
                    <a:pt x="966" y="444"/>
                    <a:pt x="938" y="492"/>
                    <a:pt x="918" y="553"/>
                  </a:cubicBezTo>
                  <a:cubicBezTo>
                    <a:pt x="898" y="613"/>
                    <a:pt x="888" y="674"/>
                    <a:pt x="888" y="734"/>
                  </a:cubicBezTo>
                  <a:cubicBezTo>
                    <a:pt x="888" y="780"/>
                    <a:pt x="894" y="813"/>
                    <a:pt x="906" y="836"/>
                  </a:cubicBezTo>
                  <a:cubicBezTo>
                    <a:pt x="919" y="858"/>
                    <a:pt x="939" y="869"/>
                    <a:pt x="969" y="869"/>
                  </a:cubicBezTo>
                  <a:cubicBezTo>
                    <a:pt x="997" y="869"/>
                    <a:pt x="1025" y="857"/>
                    <a:pt x="1053" y="832"/>
                  </a:cubicBezTo>
                  <a:cubicBezTo>
                    <a:pt x="1081" y="807"/>
                    <a:pt x="1109" y="772"/>
                    <a:pt x="1139" y="726"/>
                  </a:cubicBezTo>
                  <a:cubicBezTo>
                    <a:pt x="1168" y="680"/>
                    <a:pt x="1189" y="627"/>
                    <a:pt x="1201" y="567"/>
                  </a:cubicBezTo>
                  <a:lnTo>
                    <a:pt x="1207" y="539"/>
                  </a:lnTo>
                  <a:cubicBezTo>
                    <a:pt x="1211" y="522"/>
                    <a:pt x="1213" y="506"/>
                    <a:pt x="1215" y="493"/>
                  </a:cubicBezTo>
                  <a:cubicBezTo>
                    <a:pt x="1216" y="480"/>
                    <a:pt x="1216" y="466"/>
                    <a:pt x="1216" y="451"/>
                  </a:cubicBezTo>
                  <a:cubicBezTo>
                    <a:pt x="1216" y="417"/>
                    <a:pt x="1209" y="393"/>
                    <a:pt x="1195" y="377"/>
                  </a:cubicBezTo>
                  <a:cubicBezTo>
                    <a:pt x="1181" y="361"/>
                    <a:pt x="1156" y="353"/>
                    <a:pt x="1122" y="353"/>
                  </a:cubicBezTo>
                  <a:close/>
                  <a:moveTo>
                    <a:pt x="5406" y="307"/>
                  </a:moveTo>
                  <a:lnTo>
                    <a:pt x="5445" y="307"/>
                  </a:lnTo>
                  <a:lnTo>
                    <a:pt x="5351" y="726"/>
                  </a:lnTo>
                  <a:cubicBezTo>
                    <a:pt x="5341" y="769"/>
                    <a:pt x="5337" y="801"/>
                    <a:pt x="5337" y="822"/>
                  </a:cubicBezTo>
                  <a:cubicBezTo>
                    <a:pt x="5337" y="840"/>
                    <a:pt x="5339" y="852"/>
                    <a:pt x="5345" y="860"/>
                  </a:cubicBezTo>
                  <a:cubicBezTo>
                    <a:pt x="5351" y="868"/>
                    <a:pt x="5360" y="872"/>
                    <a:pt x="5372" y="872"/>
                  </a:cubicBezTo>
                  <a:cubicBezTo>
                    <a:pt x="5385" y="872"/>
                    <a:pt x="5399" y="867"/>
                    <a:pt x="5414" y="856"/>
                  </a:cubicBezTo>
                  <a:cubicBezTo>
                    <a:pt x="5428" y="845"/>
                    <a:pt x="5449" y="825"/>
                    <a:pt x="5476" y="795"/>
                  </a:cubicBezTo>
                  <a:lnTo>
                    <a:pt x="5513" y="832"/>
                  </a:lnTo>
                  <a:cubicBezTo>
                    <a:pt x="5471" y="876"/>
                    <a:pt x="5436" y="907"/>
                    <a:pt x="5410" y="923"/>
                  </a:cubicBezTo>
                  <a:cubicBezTo>
                    <a:pt x="5383" y="939"/>
                    <a:pt x="5353" y="947"/>
                    <a:pt x="5320" y="947"/>
                  </a:cubicBezTo>
                  <a:cubicBezTo>
                    <a:pt x="5292" y="947"/>
                    <a:pt x="5269" y="937"/>
                    <a:pt x="5253" y="916"/>
                  </a:cubicBezTo>
                  <a:cubicBezTo>
                    <a:pt x="5236" y="895"/>
                    <a:pt x="5227" y="869"/>
                    <a:pt x="5227" y="837"/>
                  </a:cubicBezTo>
                  <a:cubicBezTo>
                    <a:pt x="5227" y="804"/>
                    <a:pt x="5233" y="762"/>
                    <a:pt x="5245" y="710"/>
                  </a:cubicBezTo>
                  <a:lnTo>
                    <a:pt x="5294" y="497"/>
                  </a:lnTo>
                  <a:cubicBezTo>
                    <a:pt x="5304" y="453"/>
                    <a:pt x="5309" y="421"/>
                    <a:pt x="5309" y="399"/>
                  </a:cubicBezTo>
                  <a:cubicBezTo>
                    <a:pt x="5309" y="380"/>
                    <a:pt x="5305" y="366"/>
                    <a:pt x="5295" y="359"/>
                  </a:cubicBezTo>
                  <a:cubicBezTo>
                    <a:pt x="5286" y="352"/>
                    <a:pt x="5268" y="348"/>
                    <a:pt x="5240" y="348"/>
                  </a:cubicBezTo>
                  <a:lnTo>
                    <a:pt x="5247" y="313"/>
                  </a:lnTo>
                  <a:lnTo>
                    <a:pt x="5406" y="307"/>
                  </a:lnTo>
                  <a:close/>
                  <a:moveTo>
                    <a:pt x="2134" y="307"/>
                  </a:moveTo>
                  <a:lnTo>
                    <a:pt x="2173" y="307"/>
                  </a:lnTo>
                  <a:lnTo>
                    <a:pt x="2079" y="726"/>
                  </a:lnTo>
                  <a:cubicBezTo>
                    <a:pt x="2069" y="769"/>
                    <a:pt x="2065" y="801"/>
                    <a:pt x="2065" y="822"/>
                  </a:cubicBezTo>
                  <a:cubicBezTo>
                    <a:pt x="2065" y="840"/>
                    <a:pt x="2067" y="852"/>
                    <a:pt x="2073" y="860"/>
                  </a:cubicBezTo>
                  <a:cubicBezTo>
                    <a:pt x="2079" y="868"/>
                    <a:pt x="2088" y="872"/>
                    <a:pt x="2100" y="872"/>
                  </a:cubicBezTo>
                  <a:cubicBezTo>
                    <a:pt x="2113" y="872"/>
                    <a:pt x="2127" y="867"/>
                    <a:pt x="2142" y="856"/>
                  </a:cubicBezTo>
                  <a:cubicBezTo>
                    <a:pt x="2156" y="845"/>
                    <a:pt x="2177" y="825"/>
                    <a:pt x="2204" y="795"/>
                  </a:cubicBezTo>
                  <a:lnTo>
                    <a:pt x="2241" y="832"/>
                  </a:lnTo>
                  <a:cubicBezTo>
                    <a:pt x="2199" y="876"/>
                    <a:pt x="2164" y="907"/>
                    <a:pt x="2138" y="923"/>
                  </a:cubicBezTo>
                  <a:cubicBezTo>
                    <a:pt x="2111" y="939"/>
                    <a:pt x="2081" y="947"/>
                    <a:pt x="2048" y="947"/>
                  </a:cubicBezTo>
                  <a:cubicBezTo>
                    <a:pt x="2020" y="947"/>
                    <a:pt x="1997" y="937"/>
                    <a:pt x="1981" y="916"/>
                  </a:cubicBezTo>
                  <a:cubicBezTo>
                    <a:pt x="1964" y="895"/>
                    <a:pt x="1955" y="869"/>
                    <a:pt x="1955" y="837"/>
                  </a:cubicBezTo>
                  <a:cubicBezTo>
                    <a:pt x="1955" y="804"/>
                    <a:pt x="1961" y="762"/>
                    <a:pt x="1973" y="710"/>
                  </a:cubicBezTo>
                  <a:lnTo>
                    <a:pt x="2022" y="497"/>
                  </a:lnTo>
                  <a:cubicBezTo>
                    <a:pt x="2032" y="453"/>
                    <a:pt x="2037" y="421"/>
                    <a:pt x="2037" y="399"/>
                  </a:cubicBezTo>
                  <a:cubicBezTo>
                    <a:pt x="2037" y="380"/>
                    <a:pt x="2033" y="366"/>
                    <a:pt x="2023" y="359"/>
                  </a:cubicBezTo>
                  <a:cubicBezTo>
                    <a:pt x="2014" y="352"/>
                    <a:pt x="1996" y="348"/>
                    <a:pt x="1968" y="348"/>
                  </a:cubicBezTo>
                  <a:lnTo>
                    <a:pt x="1975" y="313"/>
                  </a:lnTo>
                  <a:lnTo>
                    <a:pt x="2134" y="307"/>
                  </a:lnTo>
                  <a:close/>
                  <a:moveTo>
                    <a:pt x="3450" y="303"/>
                  </a:moveTo>
                  <a:cubicBezTo>
                    <a:pt x="3519" y="303"/>
                    <a:pt x="3572" y="322"/>
                    <a:pt x="3609" y="360"/>
                  </a:cubicBezTo>
                  <a:cubicBezTo>
                    <a:pt x="3645" y="398"/>
                    <a:pt x="3664" y="452"/>
                    <a:pt x="3664" y="523"/>
                  </a:cubicBezTo>
                  <a:cubicBezTo>
                    <a:pt x="3664" y="573"/>
                    <a:pt x="3655" y="627"/>
                    <a:pt x="3637" y="685"/>
                  </a:cubicBezTo>
                  <a:cubicBezTo>
                    <a:pt x="3620" y="742"/>
                    <a:pt x="3596" y="791"/>
                    <a:pt x="3565" y="830"/>
                  </a:cubicBezTo>
                  <a:cubicBezTo>
                    <a:pt x="3534" y="869"/>
                    <a:pt x="3498" y="898"/>
                    <a:pt x="3455" y="918"/>
                  </a:cubicBezTo>
                  <a:cubicBezTo>
                    <a:pt x="3412" y="938"/>
                    <a:pt x="3363" y="948"/>
                    <a:pt x="3308" y="948"/>
                  </a:cubicBezTo>
                  <a:cubicBezTo>
                    <a:pt x="3241" y="948"/>
                    <a:pt x="3188" y="929"/>
                    <a:pt x="3151" y="891"/>
                  </a:cubicBezTo>
                  <a:cubicBezTo>
                    <a:pt x="3114" y="853"/>
                    <a:pt x="3095" y="799"/>
                    <a:pt x="3095" y="728"/>
                  </a:cubicBezTo>
                  <a:cubicBezTo>
                    <a:pt x="3095" y="693"/>
                    <a:pt x="3101" y="653"/>
                    <a:pt x="3111" y="607"/>
                  </a:cubicBezTo>
                  <a:cubicBezTo>
                    <a:pt x="3125" y="545"/>
                    <a:pt x="3147" y="492"/>
                    <a:pt x="3179" y="445"/>
                  </a:cubicBezTo>
                  <a:cubicBezTo>
                    <a:pt x="3211" y="399"/>
                    <a:pt x="3250" y="364"/>
                    <a:pt x="3296" y="339"/>
                  </a:cubicBezTo>
                  <a:cubicBezTo>
                    <a:pt x="3343" y="315"/>
                    <a:pt x="3394" y="303"/>
                    <a:pt x="3450" y="303"/>
                  </a:cubicBezTo>
                  <a:close/>
                  <a:moveTo>
                    <a:pt x="5965" y="302"/>
                  </a:moveTo>
                  <a:cubicBezTo>
                    <a:pt x="5993" y="302"/>
                    <a:pt x="6020" y="305"/>
                    <a:pt x="6044" y="311"/>
                  </a:cubicBezTo>
                  <a:cubicBezTo>
                    <a:pt x="6069" y="318"/>
                    <a:pt x="6094" y="329"/>
                    <a:pt x="6120" y="345"/>
                  </a:cubicBezTo>
                  <a:lnTo>
                    <a:pt x="6180" y="302"/>
                  </a:lnTo>
                  <a:lnTo>
                    <a:pt x="6222" y="312"/>
                  </a:lnTo>
                  <a:lnTo>
                    <a:pt x="6126" y="726"/>
                  </a:lnTo>
                  <a:cubicBezTo>
                    <a:pt x="6116" y="767"/>
                    <a:pt x="6112" y="799"/>
                    <a:pt x="6112" y="822"/>
                  </a:cubicBezTo>
                  <a:cubicBezTo>
                    <a:pt x="6112" y="840"/>
                    <a:pt x="6114" y="852"/>
                    <a:pt x="6120" y="860"/>
                  </a:cubicBezTo>
                  <a:cubicBezTo>
                    <a:pt x="6126" y="868"/>
                    <a:pt x="6135" y="872"/>
                    <a:pt x="6147" y="872"/>
                  </a:cubicBezTo>
                  <a:cubicBezTo>
                    <a:pt x="6160" y="872"/>
                    <a:pt x="6174" y="867"/>
                    <a:pt x="6189" y="856"/>
                  </a:cubicBezTo>
                  <a:cubicBezTo>
                    <a:pt x="6203" y="845"/>
                    <a:pt x="6224" y="825"/>
                    <a:pt x="6251" y="795"/>
                  </a:cubicBezTo>
                  <a:lnTo>
                    <a:pt x="6288" y="832"/>
                  </a:lnTo>
                  <a:cubicBezTo>
                    <a:pt x="6249" y="873"/>
                    <a:pt x="6216" y="903"/>
                    <a:pt x="6188" y="921"/>
                  </a:cubicBezTo>
                  <a:cubicBezTo>
                    <a:pt x="6161" y="938"/>
                    <a:pt x="6131" y="947"/>
                    <a:pt x="6099" y="947"/>
                  </a:cubicBezTo>
                  <a:cubicBezTo>
                    <a:pt x="6072" y="947"/>
                    <a:pt x="6050" y="938"/>
                    <a:pt x="6034" y="920"/>
                  </a:cubicBezTo>
                  <a:cubicBezTo>
                    <a:pt x="6018" y="902"/>
                    <a:pt x="6010" y="879"/>
                    <a:pt x="6010" y="849"/>
                  </a:cubicBezTo>
                  <a:cubicBezTo>
                    <a:pt x="6010" y="825"/>
                    <a:pt x="6015" y="800"/>
                    <a:pt x="6025" y="773"/>
                  </a:cubicBezTo>
                  <a:lnTo>
                    <a:pt x="6016" y="770"/>
                  </a:lnTo>
                  <a:cubicBezTo>
                    <a:pt x="5975" y="831"/>
                    <a:pt x="5935" y="876"/>
                    <a:pt x="5898" y="904"/>
                  </a:cubicBezTo>
                  <a:cubicBezTo>
                    <a:pt x="5860" y="932"/>
                    <a:pt x="5821" y="946"/>
                    <a:pt x="5779" y="946"/>
                  </a:cubicBezTo>
                  <a:cubicBezTo>
                    <a:pt x="5731" y="946"/>
                    <a:pt x="5694" y="928"/>
                    <a:pt x="5668" y="892"/>
                  </a:cubicBezTo>
                  <a:cubicBezTo>
                    <a:pt x="5641" y="856"/>
                    <a:pt x="5628" y="806"/>
                    <a:pt x="5628" y="740"/>
                  </a:cubicBezTo>
                  <a:cubicBezTo>
                    <a:pt x="5628" y="665"/>
                    <a:pt x="5643" y="594"/>
                    <a:pt x="5672" y="525"/>
                  </a:cubicBezTo>
                  <a:cubicBezTo>
                    <a:pt x="5702" y="456"/>
                    <a:pt x="5742" y="401"/>
                    <a:pt x="5793" y="362"/>
                  </a:cubicBezTo>
                  <a:cubicBezTo>
                    <a:pt x="5845" y="322"/>
                    <a:pt x="5902" y="302"/>
                    <a:pt x="5965" y="302"/>
                  </a:cubicBezTo>
                  <a:close/>
                  <a:moveTo>
                    <a:pt x="4573" y="302"/>
                  </a:moveTo>
                  <a:cubicBezTo>
                    <a:pt x="4601" y="302"/>
                    <a:pt x="4622" y="311"/>
                    <a:pt x="4638" y="329"/>
                  </a:cubicBezTo>
                  <a:cubicBezTo>
                    <a:pt x="4654" y="347"/>
                    <a:pt x="4662" y="371"/>
                    <a:pt x="4662" y="400"/>
                  </a:cubicBezTo>
                  <a:cubicBezTo>
                    <a:pt x="4662" y="423"/>
                    <a:pt x="4657" y="448"/>
                    <a:pt x="4646" y="477"/>
                  </a:cubicBezTo>
                  <a:lnTo>
                    <a:pt x="4654" y="479"/>
                  </a:lnTo>
                  <a:cubicBezTo>
                    <a:pt x="4697" y="419"/>
                    <a:pt x="4737" y="375"/>
                    <a:pt x="4776" y="346"/>
                  </a:cubicBezTo>
                  <a:cubicBezTo>
                    <a:pt x="4814" y="317"/>
                    <a:pt x="4854" y="303"/>
                    <a:pt x="4895" y="303"/>
                  </a:cubicBezTo>
                  <a:cubicBezTo>
                    <a:pt x="4935" y="303"/>
                    <a:pt x="4966" y="314"/>
                    <a:pt x="4988" y="337"/>
                  </a:cubicBezTo>
                  <a:cubicBezTo>
                    <a:pt x="5010" y="361"/>
                    <a:pt x="5021" y="393"/>
                    <a:pt x="5021" y="434"/>
                  </a:cubicBezTo>
                  <a:cubicBezTo>
                    <a:pt x="5021" y="462"/>
                    <a:pt x="5014" y="501"/>
                    <a:pt x="5002" y="551"/>
                  </a:cubicBezTo>
                  <a:lnTo>
                    <a:pt x="4959" y="722"/>
                  </a:lnTo>
                  <a:cubicBezTo>
                    <a:pt x="4948" y="769"/>
                    <a:pt x="4942" y="803"/>
                    <a:pt x="4942" y="822"/>
                  </a:cubicBezTo>
                  <a:cubicBezTo>
                    <a:pt x="4942" y="840"/>
                    <a:pt x="4945" y="852"/>
                    <a:pt x="4950" y="860"/>
                  </a:cubicBezTo>
                  <a:cubicBezTo>
                    <a:pt x="4956" y="868"/>
                    <a:pt x="4965" y="872"/>
                    <a:pt x="4977" y="872"/>
                  </a:cubicBezTo>
                  <a:cubicBezTo>
                    <a:pt x="4990" y="872"/>
                    <a:pt x="5004" y="867"/>
                    <a:pt x="5019" y="856"/>
                  </a:cubicBezTo>
                  <a:cubicBezTo>
                    <a:pt x="5034" y="845"/>
                    <a:pt x="5054" y="825"/>
                    <a:pt x="5081" y="795"/>
                  </a:cubicBezTo>
                  <a:lnTo>
                    <a:pt x="5119" y="832"/>
                  </a:lnTo>
                  <a:cubicBezTo>
                    <a:pt x="5081" y="872"/>
                    <a:pt x="5049" y="901"/>
                    <a:pt x="5021" y="919"/>
                  </a:cubicBezTo>
                  <a:cubicBezTo>
                    <a:pt x="4993" y="938"/>
                    <a:pt x="4961" y="947"/>
                    <a:pt x="4925" y="947"/>
                  </a:cubicBezTo>
                  <a:cubicBezTo>
                    <a:pt x="4897" y="947"/>
                    <a:pt x="4875" y="937"/>
                    <a:pt x="4858" y="917"/>
                  </a:cubicBezTo>
                  <a:cubicBezTo>
                    <a:pt x="4841" y="897"/>
                    <a:pt x="4832" y="871"/>
                    <a:pt x="4832" y="839"/>
                  </a:cubicBezTo>
                  <a:cubicBezTo>
                    <a:pt x="4832" y="811"/>
                    <a:pt x="4839" y="770"/>
                    <a:pt x="4854" y="715"/>
                  </a:cubicBezTo>
                  <a:lnTo>
                    <a:pt x="4882" y="602"/>
                  </a:lnTo>
                  <a:cubicBezTo>
                    <a:pt x="4893" y="561"/>
                    <a:pt x="4900" y="531"/>
                    <a:pt x="4903" y="511"/>
                  </a:cubicBezTo>
                  <a:cubicBezTo>
                    <a:pt x="4906" y="492"/>
                    <a:pt x="4908" y="476"/>
                    <a:pt x="4908" y="464"/>
                  </a:cubicBezTo>
                  <a:cubicBezTo>
                    <a:pt x="4908" y="434"/>
                    <a:pt x="4903" y="412"/>
                    <a:pt x="4893" y="399"/>
                  </a:cubicBezTo>
                  <a:cubicBezTo>
                    <a:pt x="4883" y="386"/>
                    <a:pt x="4867" y="379"/>
                    <a:pt x="4844" y="379"/>
                  </a:cubicBezTo>
                  <a:cubicBezTo>
                    <a:pt x="4826" y="379"/>
                    <a:pt x="4806" y="386"/>
                    <a:pt x="4785" y="401"/>
                  </a:cubicBezTo>
                  <a:cubicBezTo>
                    <a:pt x="4764" y="415"/>
                    <a:pt x="4741" y="437"/>
                    <a:pt x="4718" y="467"/>
                  </a:cubicBezTo>
                  <a:cubicBezTo>
                    <a:pt x="4694" y="496"/>
                    <a:pt x="4675" y="524"/>
                    <a:pt x="4661" y="552"/>
                  </a:cubicBezTo>
                  <a:cubicBezTo>
                    <a:pt x="4646" y="580"/>
                    <a:pt x="4635" y="614"/>
                    <a:pt x="4625" y="654"/>
                  </a:cubicBezTo>
                  <a:lnTo>
                    <a:pt x="4563" y="937"/>
                  </a:lnTo>
                  <a:lnTo>
                    <a:pt x="4451" y="937"/>
                  </a:lnTo>
                  <a:lnTo>
                    <a:pt x="4546" y="523"/>
                  </a:lnTo>
                  <a:cubicBezTo>
                    <a:pt x="4555" y="481"/>
                    <a:pt x="4560" y="449"/>
                    <a:pt x="4560" y="427"/>
                  </a:cubicBezTo>
                  <a:cubicBezTo>
                    <a:pt x="4560" y="409"/>
                    <a:pt x="4557" y="396"/>
                    <a:pt x="4552" y="389"/>
                  </a:cubicBezTo>
                  <a:cubicBezTo>
                    <a:pt x="4546" y="381"/>
                    <a:pt x="4537" y="377"/>
                    <a:pt x="4525" y="377"/>
                  </a:cubicBezTo>
                  <a:cubicBezTo>
                    <a:pt x="4511" y="377"/>
                    <a:pt x="4497" y="382"/>
                    <a:pt x="4482" y="394"/>
                  </a:cubicBezTo>
                  <a:cubicBezTo>
                    <a:pt x="4467" y="405"/>
                    <a:pt x="4447" y="425"/>
                    <a:pt x="4421" y="454"/>
                  </a:cubicBezTo>
                  <a:lnTo>
                    <a:pt x="4383" y="417"/>
                  </a:lnTo>
                  <a:cubicBezTo>
                    <a:pt x="4423" y="376"/>
                    <a:pt x="4457" y="346"/>
                    <a:pt x="4483" y="328"/>
                  </a:cubicBezTo>
                  <a:cubicBezTo>
                    <a:pt x="4510" y="311"/>
                    <a:pt x="4540" y="302"/>
                    <a:pt x="4573" y="302"/>
                  </a:cubicBezTo>
                  <a:close/>
                  <a:moveTo>
                    <a:pt x="3941" y="302"/>
                  </a:moveTo>
                  <a:cubicBezTo>
                    <a:pt x="3968" y="302"/>
                    <a:pt x="3990" y="311"/>
                    <a:pt x="4005" y="329"/>
                  </a:cubicBezTo>
                  <a:cubicBezTo>
                    <a:pt x="4021" y="347"/>
                    <a:pt x="4029" y="371"/>
                    <a:pt x="4029" y="400"/>
                  </a:cubicBezTo>
                  <a:cubicBezTo>
                    <a:pt x="4029" y="422"/>
                    <a:pt x="4025" y="444"/>
                    <a:pt x="4017" y="467"/>
                  </a:cubicBezTo>
                  <a:lnTo>
                    <a:pt x="4025" y="470"/>
                  </a:lnTo>
                  <a:cubicBezTo>
                    <a:pt x="4068" y="412"/>
                    <a:pt x="4109" y="370"/>
                    <a:pt x="4148" y="343"/>
                  </a:cubicBezTo>
                  <a:cubicBezTo>
                    <a:pt x="4188" y="316"/>
                    <a:pt x="4228" y="303"/>
                    <a:pt x="4268" y="303"/>
                  </a:cubicBezTo>
                  <a:cubicBezTo>
                    <a:pt x="4300" y="303"/>
                    <a:pt x="4326" y="305"/>
                    <a:pt x="4348" y="310"/>
                  </a:cubicBezTo>
                  <a:lnTo>
                    <a:pt x="4316" y="456"/>
                  </a:lnTo>
                  <a:lnTo>
                    <a:pt x="4249" y="456"/>
                  </a:lnTo>
                  <a:cubicBezTo>
                    <a:pt x="4247" y="438"/>
                    <a:pt x="4243" y="423"/>
                    <a:pt x="4238" y="413"/>
                  </a:cubicBezTo>
                  <a:cubicBezTo>
                    <a:pt x="4233" y="403"/>
                    <a:pt x="4228" y="396"/>
                    <a:pt x="4221" y="393"/>
                  </a:cubicBezTo>
                  <a:cubicBezTo>
                    <a:pt x="4215" y="389"/>
                    <a:pt x="4206" y="387"/>
                    <a:pt x="4196" y="387"/>
                  </a:cubicBezTo>
                  <a:cubicBezTo>
                    <a:pt x="4181" y="387"/>
                    <a:pt x="4164" y="393"/>
                    <a:pt x="4145" y="407"/>
                  </a:cubicBezTo>
                  <a:cubicBezTo>
                    <a:pt x="4127" y="420"/>
                    <a:pt x="4106" y="442"/>
                    <a:pt x="4083" y="470"/>
                  </a:cubicBezTo>
                  <a:cubicBezTo>
                    <a:pt x="4060" y="499"/>
                    <a:pt x="4041" y="527"/>
                    <a:pt x="4028" y="553"/>
                  </a:cubicBezTo>
                  <a:cubicBezTo>
                    <a:pt x="4014" y="580"/>
                    <a:pt x="4003" y="613"/>
                    <a:pt x="3993" y="654"/>
                  </a:cubicBezTo>
                  <a:lnTo>
                    <a:pt x="3931" y="937"/>
                  </a:lnTo>
                  <a:lnTo>
                    <a:pt x="3819" y="937"/>
                  </a:lnTo>
                  <a:lnTo>
                    <a:pt x="3913" y="523"/>
                  </a:lnTo>
                  <a:cubicBezTo>
                    <a:pt x="3919" y="497"/>
                    <a:pt x="3923" y="477"/>
                    <a:pt x="3925" y="462"/>
                  </a:cubicBezTo>
                  <a:cubicBezTo>
                    <a:pt x="3927" y="448"/>
                    <a:pt x="3928" y="436"/>
                    <a:pt x="3928" y="427"/>
                  </a:cubicBezTo>
                  <a:cubicBezTo>
                    <a:pt x="3928" y="409"/>
                    <a:pt x="3925" y="396"/>
                    <a:pt x="3919" y="389"/>
                  </a:cubicBezTo>
                  <a:cubicBezTo>
                    <a:pt x="3913" y="381"/>
                    <a:pt x="3904" y="377"/>
                    <a:pt x="3892" y="377"/>
                  </a:cubicBezTo>
                  <a:cubicBezTo>
                    <a:pt x="3879" y="377"/>
                    <a:pt x="3865" y="382"/>
                    <a:pt x="3850" y="394"/>
                  </a:cubicBezTo>
                  <a:cubicBezTo>
                    <a:pt x="3835" y="405"/>
                    <a:pt x="3814" y="425"/>
                    <a:pt x="3788" y="454"/>
                  </a:cubicBezTo>
                  <a:lnTo>
                    <a:pt x="3751" y="417"/>
                  </a:lnTo>
                  <a:cubicBezTo>
                    <a:pt x="3791" y="376"/>
                    <a:pt x="3824" y="346"/>
                    <a:pt x="3851" y="328"/>
                  </a:cubicBezTo>
                  <a:cubicBezTo>
                    <a:pt x="3878" y="311"/>
                    <a:pt x="3908" y="302"/>
                    <a:pt x="3941" y="302"/>
                  </a:cubicBezTo>
                  <a:close/>
                  <a:moveTo>
                    <a:pt x="1109" y="302"/>
                  </a:moveTo>
                  <a:cubicBezTo>
                    <a:pt x="1137" y="302"/>
                    <a:pt x="1164" y="305"/>
                    <a:pt x="1188" y="311"/>
                  </a:cubicBezTo>
                  <a:cubicBezTo>
                    <a:pt x="1213" y="318"/>
                    <a:pt x="1238" y="329"/>
                    <a:pt x="1264" y="345"/>
                  </a:cubicBezTo>
                  <a:lnTo>
                    <a:pt x="1324" y="302"/>
                  </a:lnTo>
                  <a:lnTo>
                    <a:pt x="1366" y="312"/>
                  </a:lnTo>
                  <a:lnTo>
                    <a:pt x="1270" y="726"/>
                  </a:lnTo>
                  <a:cubicBezTo>
                    <a:pt x="1260" y="767"/>
                    <a:pt x="1256" y="799"/>
                    <a:pt x="1256" y="822"/>
                  </a:cubicBezTo>
                  <a:cubicBezTo>
                    <a:pt x="1256" y="840"/>
                    <a:pt x="1258" y="852"/>
                    <a:pt x="1264" y="860"/>
                  </a:cubicBezTo>
                  <a:cubicBezTo>
                    <a:pt x="1270" y="868"/>
                    <a:pt x="1279" y="872"/>
                    <a:pt x="1291" y="872"/>
                  </a:cubicBezTo>
                  <a:cubicBezTo>
                    <a:pt x="1304" y="872"/>
                    <a:pt x="1318" y="867"/>
                    <a:pt x="1333" y="856"/>
                  </a:cubicBezTo>
                  <a:cubicBezTo>
                    <a:pt x="1347" y="845"/>
                    <a:pt x="1368" y="825"/>
                    <a:pt x="1395" y="795"/>
                  </a:cubicBezTo>
                  <a:lnTo>
                    <a:pt x="1432" y="832"/>
                  </a:lnTo>
                  <a:cubicBezTo>
                    <a:pt x="1393" y="873"/>
                    <a:pt x="1360" y="903"/>
                    <a:pt x="1332" y="921"/>
                  </a:cubicBezTo>
                  <a:cubicBezTo>
                    <a:pt x="1305" y="938"/>
                    <a:pt x="1275" y="947"/>
                    <a:pt x="1243" y="947"/>
                  </a:cubicBezTo>
                  <a:cubicBezTo>
                    <a:pt x="1216" y="947"/>
                    <a:pt x="1194" y="938"/>
                    <a:pt x="1178" y="920"/>
                  </a:cubicBezTo>
                  <a:cubicBezTo>
                    <a:pt x="1162" y="902"/>
                    <a:pt x="1154" y="879"/>
                    <a:pt x="1154" y="849"/>
                  </a:cubicBezTo>
                  <a:cubicBezTo>
                    <a:pt x="1154" y="825"/>
                    <a:pt x="1159" y="800"/>
                    <a:pt x="1169" y="773"/>
                  </a:cubicBezTo>
                  <a:lnTo>
                    <a:pt x="1160" y="770"/>
                  </a:lnTo>
                  <a:cubicBezTo>
                    <a:pt x="1119" y="831"/>
                    <a:pt x="1079" y="876"/>
                    <a:pt x="1042" y="904"/>
                  </a:cubicBezTo>
                  <a:cubicBezTo>
                    <a:pt x="1004" y="932"/>
                    <a:pt x="965" y="946"/>
                    <a:pt x="923" y="946"/>
                  </a:cubicBezTo>
                  <a:cubicBezTo>
                    <a:pt x="875" y="946"/>
                    <a:pt x="838" y="928"/>
                    <a:pt x="812" y="892"/>
                  </a:cubicBezTo>
                  <a:cubicBezTo>
                    <a:pt x="785" y="856"/>
                    <a:pt x="772" y="806"/>
                    <a:pt x="772" y="740"/>
                  </a:cubicBezTo>
                  <a:cubicBezTo>
                    <a:pt x="772" y="665"/>
                    <a:pt x="787" y="594"/>
                    <a:pt x="816" y="525"/>
                  </a:cubicBezTo>
                  <a:cubicBezTo>
                    <a:pt x="846" y="456"/>
                    <a:pt x="886" y="401"/>
                    <a:pt x="937" y="362"/>
                  </a:cubicBezTo>
                  <a:cubicBezTo>
                    <a:pt x="989" y="322"/>
                    <a:pt x="1046" y="302"/>
                    <a:pt x="1109" y="302"/>
                  </a:cubicBezTo>
                  <a:close/>
                  <a:moveTo>
                    <a:pt x="5389" y="57"/>
                  </a:moveTo>
                  <a:lnTo>
                    <a:pt x="5504" y="57"/>
                  </a:lnTo>
                  <a:lnTo>
                    <a:pt x="5474" y="184"/>
                  </a:lnTo>
                  <a:lnTo>
                    <a:pt x="5359" y="184"/>
                  </a:lnTo>
                  <a:lnTo>
                    <a:pt x="5389" y="57"/>
                  </a:lnTo>
                  <a:close/>
                  <a:moveTo>
                    <a:pt x="2117" y="57"/>
                  </a:moveTo>
                  <a:lnTo>
                    <a:pt x="2232" y="57"/>
                  </a:lnTo>
                  <a:lnTo>
                    <a:pt x="2202" y="184"/>
                  </a:lnTo>
                  <a:lnTo>
                    <a:pt x="2087" y="184"/>
                  </a:lnTo>
                  <a:lnTo>
                    <a:pt x="2117" y="57"/>
                  </a:lnTo>
                  <a:close/>
                  <a:moveTo>
                    <a:pt x="467" y="36"/>
                  </a:moveTo>
                  <a:cubicBezTo>
                    <a:pt x="506" y="36"/>
                    <a:pt x="543" y="38"/>
                    <a:pt x="577" y="43"/>
                  </a:cubicBezTo>
                  <a:cubicBezTo>
                    <a:pt x="611" y="48"/>
                    <a:pt x="648" y="56"/>
                    <a:pt x="689" y="69"/>
                  </a:cubicBezTo>
                  <a:lnTo>
                    <a:pt x="650" y="246"/>
                  </a:lnTo>
                  <a:lnTo>
                    <a:pt x="588" y="246"/>
                  </a:lnTo>
                  <a:cubicBezTo>
                    <a:pt x="584" y="192"/>
                    <a:pt x="572" y="154"/>
                    <a:pt x="553" y="130"/>
                  </a:cubicBezTo>
                  <a:cubicBezTo>
                    <a:pt x="533" y="106"/>
                    <a:pt x="501" y="94"/>
                    <a:pt x="457" y="94"/>
                  </a:cubicBezTo>
                  <a:cubicBezTo>
                    <a:pt x="397" y="94"/>
                    <a:pt x="341" y="124"/>
                    <a:pt x="290" y="184"/>
                  </a:cubicBezTo>
                  <a:cubicBezTo>
                    <a:pt x="238" y="245"/>
                    <a:pt x="197" y="324"/>
                    <a:pt x="167" y="422"/>
                  </a:cubicBezTo>
                  <a:cubicBezTo>
                    <a:pt x="137" y="521"/>
                    <a:pt x="122" y="612"/>
                    <a:pt x="122" y="697"/>
                  </a:cubicBezTo>
                  <a:cubicBezTo>
                    <a:pt x="122" y="763"/>
                    <a:pt x="134" y="811"/>
                    <a:pt x="158" y="843"/>
                  </a:cubicBezTo>
                  <a:cubicBezTo>
                    <a:pt x="181" y="874"/>
                    <a:pt x="217" y="890"/>
                    <a:pt x="266" y="890"/>
                  </a:cubicBezTo>
                  <a:cubicBezTo>
                    <a:pt x="299" y="890"/>
                    <a:pt x="327" y="885"/>
                    <a:pt x="351" y="875"/>
                  </a:cubicBezTo>
                  <a:cubicBezTo>
                    <a:pt x="376" y="865"/>
                    <a:pt x="399" y="849"/>
                    <a:pt x="420" y="825"/>
                  </a:cubicBezTo>
                  <a:cubicBezTo>
                    <a:pt x="441" y="802"/>
                    <a:pt x="462" y="770"/>
                    <a:pt x="483" y="728"/>
                  </a:cubicBezTo>
                  <a:lnTo>
                    <a:pt x="546" y="728"/>
                  </a:lnTo>
                  <a:lnTo>
                    <a:pt x="506" y="913"/>
                  </a:lnTo>
                  <a:cubicBezTo>
                    <a:pt x="425" y="936"/>
                    <a:pt x="339" y="947"/>
                    <a:pt x="250" y="947"/>
                  </a:cubicBezTo>
                  <a:cubicBezTo>
                    <a:pt x="169" y="947"/>
                    <a:pt x="106" y="924"/>
                    <a:pt x="64" y="877"/>
                  </a:cubicBezTo>
                  <a:cubicBezTo>
                    <a:pt x="21" y="830"/>
                    <a:pt x="0" y="761"/>
                    <a:pt x="0" y="670"/>
                  </a:cubicBezTo>
                  <a:cubicBezTo>
                    <a:pt x="0" y="607"/>
                    <a:pt x="11" y="533"/>
                    <a:pt x="34" y="449"/>
                  </a:cubicBezTo>
                  <a:cubicBezTo>
                    <a:pt x="57" y="366"/>
                    <a:pt x="89" y="293"/>
                    <a:pt x="131" y="229"/>
                  </a:cubicBezTo>
                  <a:cubicBezTo>
                    <a:pt x="173" y="166"/>
                    <a:pt x="222" y="118"/>
                    <a:pt x="279" y="85"/>
                  </a:cubicBezTo>
                  <a:cubicBezTo>
                    <a:pt x="336" y="52"/>
                    <a:pt x="399" y="36"/>
                    <a:pt x="467" y="36"/>
                  </a:cubicBezTo>
                  <a:close/>
                  <a:moveTo>
                    <a:pt x="1776" y="4"/>
                  </a:moveTo>
                  <a:lnTo>
                    <a:pt x="1814" y="4"/>
                  </a:lnTo>
                  <a:lnTo>
                    <a:pt x="1654" y="726"/>
                  </a:lnTo>
                  <a:cubicBezTo>
                    <a:pt x="1644" y="769"/>
                    <a:pt x="1639" y="801"/>
                    <a:pt x="1639" y="822"/>
                  </a:cubicBezTo>
                  <a:cubicBezTo>
                    <a:pt x="1639" y="840"/>
                    <a:pt x="1642" y="852"/>
                    <a:pt x="1648" y="860"/>
                  </a:cubicBezTo>
                  <a:cubicBezTo>
                    <a:pt x="1653" y="868"/>
                    <a:pt x="1662" y="872"/>
                    <a:pt x="1675" y="872"/>
                  </a:cubicBezTo>
                  <a:cubicBezTo>
                    <a:pt x="1688" y="872"/>
                    <a:pt x="1702" y="867"/>
                    <a:pt x="1716" y="856"/>
                  </a:cubicBezTo>
                  <a:cubicBezTo>
                    <a:pt x="1731" y="845"/>
                    <a:pt x="1752" y="825"/>
                    <a:pt x="1779" y="795"/>
                  </a:cubicBezTo>
                  <a:lnTo>
                    <a:pt x="1816" y="832"/>
                  </a:lnTo>
                  <a:cubicBezTo>
                    <a:pt x="1774" y="876"/>
                    <a:pt x="1739" y="906"/>
                    <a:pt x="1713" y="923"/>
                  </a:cubicBezTo>
                  <a:cubicBezTo>
                    <a:pt x="1686" y="939"/>
                    <a:pt x="1656" y="947"/>
                    <a:pt x="1623" y="947"/>
                  </a:cubicBezTo>
                  <a:cubicBezTo>
                    <a:pt x="1595" y="947"/>
                    <a:pt x="1572" y="937"/>
                    <a:pt x="1555" y="916"/>
                  </a:cubicBezTo>
                  <a:cubicBezTo>
                    <a:pt x="1538" y="895"/>
                    <a:pt x="1530" y="869"/>
                    <a:pt x="1530" y="837"/>
                  </a:cubicBezTo>
                  <a:cubicBezTo>
                    <a:pt x="1530" y="808"/>
                    <a:pt x="1536" y="766"/>
                    <a:pt x="1548" y="710"/>
                  </a:cubicBezTo>
                  <a:lnTo>
                    <a:pt x="1665" y="188"/>
                  </a:lnTo>
                  <a:cubicBezTo>
                    <a:pt x="1670" y="165"/>
                    <a:pt x="1674" y="146"/>
                    <a:pt x="1676" y="133"/>
                  </a:cubicBezTo>
                  <a:cubicBezTo>
                    <a:pt x="1678" y="119"/>
                    <a:pt x="1679" y="106"/>
                    <a:pt x="1679" y="94"/>
                  </a:cubicBezTo>
                  <a:cubicBezTo>
                    <a:pt x="1679" y="81"/>
                    <a:pt x="1677" y="72"/>
                    <a:pt x="1672" y="65"/>
                  </a:cubicBezTo>
                  <a:cubicBezTo>
                    <a:pt x="1667" y="58"/>
                    <a:pt x="1660" y="53"/>
                    <a:pt x="1651" y="50"/>
                  </a:cubicBezTo>
                  <a:cubicBezTo>
                    <a:pt x="1643" y="47"/>
                    <a:pt x="1627" y="45"/>
                    <a:pt x="1603" y="44"/>
                  </a:cubicBezTo>
                  <a:lnTo>
                    <a:pt x="1611" y="10"/>
                  </a:lnTo>
                  <a:lnTo>
                    <a:pt x="1776" y="4"/>
                  </a:lnTo>
                  <a:close/>
                  <a:moveTo>
                    <a:pt x="2902" y="0"/>
                  </a:moveTo>
                  <a:cubicBezTo>
                    <a:pt x="2945" y="0"/>
                    <a:pt x="2982" y="3"/>
                    <a:pt x="3012" y="10"/>
                  </a:cubicBezTo>
                  <a:lnTo>
                    <a:pt x="2987" y="121"/>
                  </a:lnTo>
                  <a:lnTo>
                    <a:pt x="2930" y="121"/>
                  </a:lnTo>
                  <a:cubicBezTo>
                    <a:pt x="2924" y="96"/>
                    <a:pt x="2916" y="79"/>
                    <a:pt x="2906" y="68"/>
                  </a:cubicBezTo>
                  <a:cubicBezTo>
                    <a:pt x="2896" y="57"/>
                    <a:pt x="2882" y="51"/>
                    <a:pt x="2862" y="51"/>
                  </a:cubicBezTo>
                  <a:cubicBezTo>
                    <a:pt x="2838" y="51"/>
                    <a:pt x="2817" y="58"/>
                    <a:pt x="2800" y="72"/>
                  </a:cubicBezTo>
                  <a:cubicBezTo>
                    <a:pt x="2782" y="86"/>
                    <a:pt x="2768" y="106"/>
                    <a:pt x="2755" y="133"/>
                  </a:cubicBezTo>
                  <a:cubicBezTo>
                    <a:pt x="2743" y="160"/>
                    <a:pt x="2732" y="196"/>
                    <a:pt x="2722" y="242"/>
                  </a:cubicBezTo>
                  <a:lnTo>
                    <a:pt x="2705" y="313"/>
                  </a:lnTo>
                  <a:lnTo>
                    <a:pt x="2873" y="313"/>
                  </a:lnTo>
                  <a:lnTo>
                    <a:pt x="2859" y="379"/>
                  </a:lnTo>
                  <a:lnTo>
                    <a:pt x="2690" y="379"/>
                  </a:lnTo>
                  <a:lnTo>
                    <a:pt x="2569" y="948"/>
                  </a:lnTo>
                  <a:cubicBezTo>
                    <a:pt x="2549" y="1042"/>
                    <a:pt x="2518" y="1112"/>
                    <a:pt x="2477" y="1159"/>
                  </a:cubicBezTo>
                  <a:cubicBezTo>
                    <a:pt x="2436" y="1205"/>
                    <a:pt x="2384" y="1228"/>
                    <a:pt x="2321" y="1228"/>
                  </a:cubicBezTo>
                  <a:cubicBezTo>
                    <a:pt x="2303" y="1228"/>
                    <a:pt x="2288" y="1227"/>
                    <a:pt x="2278" y="1225"/>
                  </a:cubicBezTo>
                  <a:lnTo>
                    <a:pt x="2289" y="1168"/>
                  </a:lnTo>
                  <a:cubicBezTo>
                    <a:pt x="2293" y="1169"/>
                    <a:pt x="2304" y="1170"/>
                    <a:pt x="2320" y="1170"/>
                  </a:cubicBezTo>
                  <a:cubicBezTo>
                    <a:pt x="2339" y="1170"/>
                    <a:pt x="2356" y="1165"/>
                    <a:pt x="2370" y="1155"/>
                  </a:cubicBezTo>
                  <a:cubicBezTo>
                    <a:pt x="2384" y="1145"/>
                    <a:pt x="2397" y="1127"/>
                    <a:pt x="2409" y="1102"/>
                  </a:cubicBezTo>
                  <a:cubicBezTo>
                    <a:pt x="2421" y="1078"/>
                    <a:pt x="2432" y="1043"/>
                    <a:pt x="2442" y="999"/>
                  </a:cubicBezTo>
                  <a:lnTo>
                    <a:pt x="2582" y="379"/>
                  </a:lnTo>
                  <a:lnTo>
                    <a:pt x="2472" y="379"/>
                  </a:lnTo>
                  <a:lnTo>
                    <a:pt x="2481" y="334"/>
                  </a:lnTo>
                  <a:cubicBezTo>
                    <a:pt x="2511" y="332"/>
                    <a:pt x="2532" y="330"/>
                    <a:pt x="2544" y="327"/>
                  </a:cubicBezTo>
                  <a:cubicBezTo>
                    <a:pt x="2557" y="324"/>
                    <a:pt x="2567" y="319"/>
                    <a:pt x="2574" y="313"/>
                  </a:cubicBezTo>
                  <a:cubicBezTo>
                    <a:pt x="2582" y="307"/>
                    <a:pt x="2588" y="299"/>
                    <a:pt x="2593" y="289"/>
                  </a:cubicBezTo>
                  <a:cubicBezTo>
                    <a:pt x="2598" y="279"/>
                    <a:pt x="2604" y="261"/>
                    <a:pt x="2612" y="235"/>
                  </a:cubicBezTo>
                  <a:cubicBezTo>
                    <a:pt x="2635" y="157"/>
                    <a:pt x="2671" y="98"/>
                    <a:pt x="2719" y="59"/>
                  </a:cubicBezTo>
                  <a:cubicBezTo>
                    <a:pt x="2767" y="20"/>
                    <a:pt x="2828" y="0"/>
                    <a:pt x="290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88" name="Freeform 182">
              <a:extLst>
                <a:ext uri="{FF2B5EF4-FFF2-40B4-BE49-F238E27FC236}">
                  <a16:creationId xmlns:a16="http://schemas.microsoft.com/office/drawing/2014/main" id="{1650ED6C-3580-0F90-1069-A7F3F14E3567}"/>
                </a:ext>
              </a:extLst>
            </p:cNvPr>
            <p:cNvSpPr>
              <a:spLocks/>
            </p:cNvSpPr>
            <p:nvPr/>
          </p:nvSpPr>
          <p:spPr bwMode="auto">
            <a:xfrm>
              <a:off x="5753100" y="5888038"/>
              <a:ext cx="36513" cy="63500"/>
            </a:xfrm>
            <a:custGeom>
              <a:avLst/>
              <a:gdLst>
                <a:gd name="T0" fmla="*/ 72 w 195"/>
                <a:gd name="T1" fmla="*/ 0 h 332"/>
                <a:gd name="T2" fmla="*/ 186 w 195"/>
                <a:gd name="T3" fmla="*/ 0 h 332"/>
                <a:gd name="T4" fmla="*/ 195 w 195"/>
                <a:gd name="T5" fmla="*/ 90 h 332"/>
                <a:gd name="T6" fmla="*/ 180 w 195"/>
                <a:gd name="T7" fmla="*/ 174 h 332"/>
                <a:gd name="T8" fmla="*/ 130 w 195"/>
                <a:gd name="T9" fmla="*/ 249 h 332"/>
                <a:gd name="T10" fmla="*/ 36 w 195"/>
                <a:gd name="T11" fmla="*/ 332 h 332"/>
                <a:gd name="T12" fmla="*/ 0 w 195"/>
                <a:gd name="T13" fmla="*/ 292 h 332"/>
                <a:gd name="T14" fmla="*/ 49 w 195"/>
                <a:gd name="T15" fmla="*/ 235 h 332"/>
                <a:gd name="T16" fmla="*/ 70 w 195"/>
                <a:gd name="T17" fmla="*/ 178 h 332"/>
                <a:gd name="T18" fmla="*/ 77 w 195"/>
                <a:gd name="T19" fmla="*/ 98 h 332"/>
                <a:gd name="T20" fmla="*/ 72 w 195"/>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332">
                  <a:moveTo>
                    <a:pt x="72" y="0"/>
                  </a:moveTo>
                  <a:lnTo>
                    <a:pt x="186" y="0"/>
                  </a:lnTo>
                  <a:cubicBezTo>
                    <a:pt x="192" y="31"/>
                    <a:pt x="195" y="61"/>
                    <a:pt x="195" y="90"/>
                  </a:cubicBezTo>
                  <a:cubicBezTo>
                    <a:pt x="195" y="121"/>
                    <a:pt x="190" y="149"/>
                    <a:pt x="180" y="174"/>
                  </a:cubicBezTo>
                  <a:cubicBezTo>
                    <a:pt x="169" y="199"/>
                    <a:pt x="153" y="224"/>
                    <a:pt x="130" y="249"/>
                  </a:cubicBezTo>
                  <a:cubicBezTo>
                    <a:pt x="107" y="274"/>
                    <a:pt x="76" y="302"/>
                    <a:pt x="36" y="332"/>
                  </a:cubicBezTo>
                  <a:lnTo>
                    <a:pt x="0" y="292"/>
                  </a:lnTo>
                  <a:cubicBezTo>
                    <a:pt x="23" y="271"/>
                    <a:pt x="39" y="252"/>
                    <a:pt x="49" y="235"/>
                  </a:cubicBezTo>
                  <a:cubicBezTo>
                    <a:pt x="59" y="219"/>
                    <a:pt x="66" y="200"/>
                    <a:pt x="70" y="178"/>
                  </a:cubicBezTo>
                  <a:cubicBezTo>
                    <a:pt x="75" y="157"/>
                    <a:pt x="77" y="130"/>
                    <a:pt x="77" y="98"/>
                  </a:cubicBezTo>
                  <a:cubicBezTo>
                    <a:pt x="77" y="65"/>
                    <a:pt x="75" y="32"/>
                    <a:pt x="7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89" name="Freeform 183">
              <a:extLst>
                <a:ext uri="{FF2B5EF4-FFF2-40B4-BE49-F238E27FC236}">
                  <a16:creationId xmlns:a16="http://schemas.microsoft.com/office/drawing/2014/main" id="{6DB917D2-A643-47FE-BCE7-F493AA310EBB}"/>
                </a:ext>
              </a:extLst>
            </p:cNvPr>
            <p:cNvSpPr>
              <a:spLocks/>
            </p:cNvSpPr>
            <p:nvPr/>
          </p:nvSpPr>
          <p:spPr bwMode="auto">
            <a:xfrm>
              <a:off x="5842000" y="5746750"/>
              <a:ext cx="165100" cy="169862"/>
            </a:xfrm>
            <a:custGeom>
              <a:avLst/>
              <a:gdLst>
                <a:gd name="T0" fmla="*/ 197 w 866"/>
                <a:gd name="T1" fmla="*/ 0 h 891"/>
                <a:gd name="T2" fmla="*/ 461 w 866"/>
                <a:gd name="T3" fmla="*/ 0 h 891"/>
                <a:gd name="T4" fmla="*/ 453 w 866"/>
                <a:gd name="T5" fmla="*/ 32 h 891"/>
                <a:gd name="T6" fmla="*/ 409 w 866"/>
                <a:gd name="T7" fmla="*/ 51 h 891"/>
                <a:gd name="T8" fmla="*/ 392 w 866"/>
                <a:gd name="T9" fmla="*/ 94 h 891"/>
                <a:gd name="T10" fmla="*/ 414 w 866"/>
                <a:gd name="T11" fmla="*/ 199 h 891"/>
                <a:gd name="T12" fmla="*/ 468 w 866"/>
                <a:gd name="T13" fmla="*/ 357 h 891"/>
                <a:gd name="T14" fmla="*/ 588 w 866"/>
                <a:gd name="T15" fmla="*/ 204 h 891"/>
                <a:gd name="T16" fmla="*/ 632 w 866"/>
                <a:gd name="T17" fmla="*/ 147 h 891"/>
                <a:gd name="T18" fmla="*/ 655 w 866"/>
                <a:gd name="T19" fmla="*/ 107 h 891"/>
                <a:gd name="T20" fmla="*/ 662 w 866"/>
                <a:gd name="T21" fmla="*/ 77 h 891"/>
                <a:gd name="T22" fmla="*/ 651 w 866"/>
                <a:gd name="T23" fmla="*/ 47 h 891"/>
                <a:gd name="T24" fmla="*/ 615 w 866"/>
                <a:gd name="T25" fmla="*/ 32 h 891"/>
                <a:gd name="T26" fmla="*/ 622 w 866"/>
                <a:gd name="T27" fmla="*/ 0 h 891"/>
                <a:gd name="T28" fmla="*/ 866 w 866"/>
                <a:gd name="T29" fmla="*/ 0 h 891"/>
                <a:gd name="T30" fmla="*/ 859 w 866"/>
                <a:gd name="T31" fmla="*/ 32 h 891"/>
                <a:gd name="T32" fmla="*/ 822 w 866"/>
                <a:gd name="T33" fmla="*/ 51 h 891"/>
                <a:gd name="T34" fmla="*/ 781 w 866"/>
                <a:gd name="T35" fmla="*/ 90 h 891"/>
                <a:gd name="T36" fmla="*/ 692 w 866"/>
                <a:gd name="T37" fmla="*/ 193 h 891"/>
                <a:gd name="T38" fmla="*/ 498 w 866"/>
                <a:gd name="T39" fmla="*/ 426 h 891"/>
                <a:gd name="T40" fmla="*/ 593 w 866"/>
                <a:gd name="T41" fmla="*/ 690 h 891"/>
                <a:gd name="T42" fmla="*/ 628 w 866"/>
                <a:gd name="T43" fmla="*/ 782 h 891"/>
                <a:gd name="T44" fmla="*/ 652 w 866"/>
                <a:gd name="T45" fmla="*/ 829 h 891"/>
                <a:gd name="T46" fmla="*/ 670 w 866"/>
                <a:gd name="T47" fmla="*/ 846 h 891"/>
                <a:gd name="T48" fmla="*/ 701 w 866"/>
                <a:gd name="T49" fmla="*/ 859 h 891"/>
                <a:gd name="T50" fmla="*/ 694 w 866"/>
                <a:gd name="T51" fmla="*/ 891 h 891"/>
                <a:gd name="T52" fmla="*/ 431 w 866"/>
                <a:gd name="T53" fmla="*/ 891 h 891"/>
                <a:gd name="T54" fmla="*/ 437 w 866"/>
                <a:gd name="T55" fmla="*/ 859 h 891"/>
                <a:gd name="T56" fmla="*/ 483 w 866"/>
                <a:gd name="T57" fmla="*/ 838 h 891"/>
                <a:gd name="T58" fmla="*/ 499 w 866"/>
                <a:gd name="T59" fmla="*/ 797 h 891"/>
                <a:gd name="T60" fmla="*/ 483 w 866"/>
                <a:gd name="T61" fmla="*/ 711 h 891"/>
                <a:gd name="T62" fmla="*/ 416 w 866"/>
                <a:gd name="T63" fmla="*/ 512 h 891"/>
                <a:gd name="T64" fmla="*/ 267 w 866"/>
                <a:gd name="T65" fmla="*/ 698 h 891"/>
                <a:gd name="T66" fmla="*/ 219 w 866"/>
                <a:gd name="T67" fmla="*/ 766 h 891"/>
                <a:gd name="T68" fmla="*/ 204 w 866"/>
                <a:gd name="T69" fmla="*/ 812 h 891"/>
                <a:gd name="T70" fmla="*/ 216 w 866"/>
                <a:gd name="T71" fmla="*/ 847 h 891"/>
                <a:gd name="T72" fmla="*/ 250 w 866"/>
                <a:gd name="T73" fmla="*/ 859 h 891"/>
                <a:gd name="T74" fmla="*/ 243 w 866"/>
                <a:gd name="T75" fmla="*/ 891 h 891"/>
                <a:gd name="T76" fmla="*/ 0 w 866"/>
                <a:gd name="T77" fmla="*/ 891 h 891"/>
                <a:gd name="T78" fmla="*/ 7 w 866"/>
                <a:gd name="T79" fmla="*/ 859 h 891"/>
                <a:gd name="T80" fmla="*/ 43 w 866"/>
                <a:gd name="T81" fmla="*/ 840 h 891"/>
                <a:gd name="T82" fmla="*/ 86 w 866"/>
                <a:gd name="T83" fmla="*/ 798 h 891"/>
                <a:gd name="T84" fmla="*/ 179 w 866"/>
                <a:gd name="T85" fmla="*/ 690 h 891"/>
                <a:gd name="T86" fmla="*/ 386 w 866"/>
                <a:gd name="T87" fmla="*/ 444 h 891"/>
                <a:gd name="T88" fmla="*/ 289 w 866"/>
                <a:gd name="T89" fmla="*/ 176 h 891"/>
                <a:gd name="T90" fmla="*/ 251 w 866"/>
                <a:gd name="T91" fmla="*/ 83 h 891"/>
                <a:gd name="T92" fmla="*/ 224 w 866"/>
                <a:gd name="T93" fmla="*/ 47 h 891"/>
                <a:gd name="T94" fmla="*/ 190 w 866"/>
                <a:gd name="T95" fmla="*/ 32 h 891"/>
                <a:gd name="T96" fmla="*/ 197 w 866"/>
                <a:gd name="T9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6" h="891">
                  <a:moveTo>
                    <a:pt x="197" y="0"/>
                  </a:moveTo>
                  <a:lnTo>
                    <a:pt x="461" y="0"/>
                  </a:lnTo>
                  <a:lnTo>
                    <a:pt x="453" y="32"/>
                  </a:lnTo>
                  <a:cubicBezTo>
                    <a:pt x="435" y="35"/>
                    <a:pt x="420" y="42"/>
                    <a:pt x="409" y="51"/>
                  </a:cubicBezTo>
                  <a:cubicBezTo>
                    <a:pt x="398" y="61"/>
                    <a:pt x="392" y="75"/>
                    <a:pt x="392" y="94"/>
                  </a:cubicBezTo>
                  <a:cubicBezTo>
                    <a:pt x="392" y="122"/>
                    <a:pt x="399" y="157"/>
                    <a:pt x="414" y="199"/>
                  </a:cubicBezTo>
                  <a:lnTo>
                    <a:pt x="468" y="357"/>
                  </a:lnTo>
                  <a:lnTo>
                    <a:pt x="588" y="204"/>
                  </a:lnTo>
                  <a:cubicBezTo>
                    <a:pt x="607" y="181"/>
                    <a:pt x="622" y="162"/>
                    <a:pt x="632" y="147"/>
                  </a:cubicBezTo>
                  <a:cubicBezTo>
                    <a:pt x="643" y="132"/>
                    <a:pt x="650" y="118"/>
                    <a:pt x="655" y="107"/>
                  </a:cubicBezTo>
                  <a:cubicBezTo>
                    <a:pt x="659" y="95"/>
                    <a:pt x="662" y="85"/>
                    <a:pt x="662" y="77"/>
                  </a:cubicBezTo>
                  <a:cubicBezTo>
                    <a:pt x="662" y="65"/>
                    <a:pt x="658" y="55"/>
                    <a:pt x="651" y="47"/>
                  </a:cubicBezTo>
                  <a:cubicBezTo>
                    <a:pt x="644" y="38"/>
                    <a:pt x="632" y="33"/>
                    <a:pt x="615" y="32"/>
                  </a:cubicBezTo>
                  <a:lnTo>
                    <a:pt x="622" y="0"/>
                  </a:lnTo>
                  <a:lnTo>
                    <a:pt x="866" y="0"/>
                  </a:lnTo>
                  <a:lnTo>
                    <a:pt x="859" y="32"/>
                  </a:lnTo>
                  <a:cubicBezTo>
                    <a:pt x="845" y="36"/>
                    <a:pt x="833" y="42"/>
                    <a:pt x="822" y="51"/>
                  </a:cubicBezTo>
                  <a:cubicBezTo>
                    <a:pt x="810" y="60"/>
                    <a:pt x="796" y="73"/>
                    <a:pt x="781" y="90"/>
                  </a:cubicBezTo>
                  <a:cubicBezTo>
                    <a:pt x="765" y="108"/>
                    <a:pt x="735" y="142"/>
                    <a:pt x="692" y="193"/>
                  </a:cubicBezTo>
                  <a:lnTo>
                    <a:pt x="498" y="426"/>
                  </a:lnTo>
                  <a:lnTo>
                    <a:pt x="593" y="690"/>
                  </a:lnTo>
                  <a:cubicBezTo>
                    <a:pt x="607" y="730"/>
                    <a:pt x="619" y="761"/>
                    <a:pt x="628" y="782"/>
                  </a:cubicBezTo>
                  <a:cubicBezTo>
                    <a:pt x="637" y="803"/>
                    <a:pt x="645" y="819"/>
                    <a:pt x="652" y="829"/>
                  </a:cubicBezTo>
                  <a:cubicBezTo>
                    <a:pt x="658" y="836"/>
                    <a:pt x="664" y="842"/>
                    <a:pt x="670" y="846"/>
                  </a:cubicBezTo>
                  <a:cubicBezTo>
                    <a:pt x="676" y="850"/>
                    <a:pt x="686" y="854"/>
                    <a:pt x="701" y="859"/>
                  </a:cubicBezTo>
                  <a:lnTo>
                    <a:pt x="694" y="891"/>
                  </a:lnTo>
                  <a:lnTo>
                    <a:pt x="431" y="891"/>
                  </a:lnTo>
                  <a:lnTo>
                    <a:pt x="437" y="859"/>
                  </a:lnTo>
                  <a:cubicBezTo>
                    <a:pt x="457" y="856"/>
                    <a:pt x="472" y="849"/>
                    <a:pt x="483" y="838"/>
                  </a:cubicBezTo>
                  <a:cubicBezTo>
                    <a:pt x="494" y="827"/>
                    <a:pt x="499" y="814"/>
                    <a:pt x="499" y="797"/>
                  </a:cubicBezTo>
                  <a:cubicBezTo>
                    <a:pt x="499" y="771"/>
                    <a:pt x="494" y="743"/>
                    <a:pt x="483" y="711"/>
                  </a:cubicBezTo>
                  <a:lnTo>
                    <a:pt x="416" y="512"/>
                  </a:lnTo>
                  <a:lnTo>
                    <a:pt x="267" y="698"/>
                  </a:lnTo>
                  <a:cubicBezTo>
                    <a:pt x="245" y="726"/>
                    <a:pt x="229" y="749"/>
                    <a:pt x="219" y="766"/>
                  </a:cubicBezTo>
                  <a:cubicBezTo>
                    <a:pt x="209" y="784"/>
                    <a:pt x="204" y="799"/>
                    <a:pt x="204" y="812"/>
                  </a:cubicBezTo>
                  <a:cubicBezTo>
                    <a:pt x="204" y="829"/>
                    <a:pt x="208" y="840"/>
                    <a:pt x="216" y="847"/>
                  </a:cubicBezTo>
                  <a:cubicBezTo>
                    <a:pt x="224" y="853"/>
                    <a:pt x="235" y="857"/>
                    <a:pt x="250" y="859"/>
                  </a:cubicBezTo>
                  <a:lnTo>
                    <a:pt x="243" y="891"/>
                  </a:lnTo>
                  <a:lnTo>
                    <a:pt x="0" y="891"/>
                  </a:lnTo>
                  <a:lnTo>
                    <a:pt x="7" y="859"/>
                  </a:lnTo>
                  <a:cubicBezTo>
                    <a:pt x="20" y="854"/>
                    <a:pt x="32" y="848"/>
                    <a:pt x="43" y="840"/>
                  </a:cubicBezTo>
                  <a:cubicBezTo>
                    <a:pt x="55" y="831"/>
                    <a:pt x="69" y="817"/>
                    <a:pt x="86" y="798"/>
                  </a:cubicBezTo>
                  <a:cubicBezTo>
                    <a:pt x="104" y="778"/>
                    <a:pt x="135" y="742"/>
                    <a:pt x="179" y="690"/>
                  </a:cubicBezTo>
                  <a:lnTo>
                    <a:pt x="386" y="444"/>
                  </a:lnTo>
                  <a:lnTo>
                    <a:pt x="289" y="176"/>
                  </a:lnTo>
                  <a:cubicBezTo>
                    <a:pt x="273" y="131"/>
                    <a:pt x="260" y="100"/>
                    <a:pt x="251" y="83"/>
                  </a:cubicBezTo>
                  <a:cubicBezTo>
                    <a:pt x="242" y="66"/>
                    <a:pt x="233" y="53"/>
                    <a:pt x="224" y="47"/>
                  </a:cubicBezTo>
                  <a:cubicBezTo>
                    <a:pt x="215" y="40"/>
                    <a:pt x="204" y="35"/>
                    <a:pt x="190" y="32"/>
                  </a:cubicBezTo>
                  <a:lnTo>
                    <a:pt x="19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90" name="Freeform 184">
              <a:extLst>
                <a:ext uri="{FF2B5EF4-FFF2-40B4-BE49-F238E27FC236}">
                  <a16:creationId xmlns:a16="http://schemas.microsoft.com/office/drawing/2014/main" id="{7691974B-71A4-03BF-2C43-548FF8173A9C}"/>
                </a:ext>
              </a:extLst>
            </p:cNvPr>
            <p:cNvSpPr>
              <a:spLocks/>
            </p:cNvSpPr>
            <p:nvPr/>
          </p:nvSpPr>
          <p:spPr bwMode="auto">
            <a:xfrm>
              <a:off x="6011863" y="5851525"/>
              <a:ext cx="76200" cy="119062"/>
            </a:xfrm>
            <a:custGeom>
              <a:avLst/>
              <a:gdLst>
                <a:gd name="T0" fmla="*/ 208 w 402"/>
                <a:gd name="T1" fmla="*/ 0 h 626"/>
                <a:gd name="T2" fmla="*/ 280 w 402"/>
                <a:gd name="T3" fmla="*/ 9 h 626"/>
                <a:gd name="T4" fmla="*/ 337 w 402"/>
                <a:gd name="T5" fmla="*/ 33 h 626"/>
                <a:gd name="T6" fmla="*/ 375 w 402"/>
                <a:gd name="T7" fmla="*/ 74 h 626"/>
                <a:gd name="T8" fmla="*/ 388 w 402"/>
                <a:gd name="T9" fmla="*/ 131 h 626"/>
                <a:gd name="T10" fmla="*/ 380 w 402"/>
                <a:gd name="T11" fmla="*/ 185 h 626"/>
                <a:gd name="T12" fmla="*/ 353 w 402"/>
                <a:gd name="T13" fmla="*/ 227 h 626"/>
                <a:gd name="T14" fmla="*/ 310 w 402"/>
                <a:gd name="T15" fmla="*/ 262 h 626"/>
                <a:gd name="T16" fmla="*/ 250 w 402"/>
                <a:gd name="T17" fmla="*/ 292 h 626"/>
                <a:gd name="T18" fmla="*/ 250 w 402"/>
                <a:gd name="T19" fmla="*/ 297 h 626"/>
                <a:gd name="T20" fmla="*/ 309 w 402"/>
                <a:gd name="T21" fmla="*/ 316 h 626"/>
                <a:gd name="T22" fmla="*/ 358 w 402"/>
                <a:gd name="T23" fmla="*/ 348 h 626"/>
                <a:gd name="T24" fmla="*/ 390 w 402"/>
                <a:gd name="T25" fmla="*/ 392 h 626"/>
                <a:gd name="T26" fmla="*/ 402 w 402"/>
                <a:gd name="T27" fmla="*/ 448 h 626"/>
                <a:gd name="T28" fmla="*/ 388 w 402"/>
                <a:gd name="T29" fmla="*/ 519 h 626"/>
                <a:gd name="T30" fmla="*/ 345 w 402"/>
                <a:gd name="T31" fmla="*/ 575 h 626"/>
                <a:gd name="T32" fmla="*/ 275 w 402"/>
                <a:gd name="T33" fmla="*/ 612 h 626"/>
                <a:gd name="T34" fmla="*/ 176 w 402"/>
                <a:gd name="T35" fmla="*/ 626 h 626"/>
                <a:gd name="T36" fmla="*/ 86 w 402"/>
                <a:gd name="T37" fmla="*/ 617 h 626"/>
                <a:gd name="T38" fmla="*/ 0 w 402"/>
                <a:gd name="T39" fmla="*/ 594 h 626"/>
                <a:gd name="T40" fmla="*/ 0 w 402"/>
                <a:gd name="T41" fmla="*/ 491 h 626"/>
                <a:gd name="T42" fmla="*/ 61 w 402"/>
                <a:gd name="T43" fmla="*/ 491 h 626"/>
                <a:gd name="T44" fmla="*/ 79 w 402"/>
                <a:gd name="T45" fmla="*/ 532 h 626"/>
                <a:gd name="T46" fmla="*/ 104 w 402"/>
                <a:gd name="T47" fmla="*/ 559 h 626"/>
                <a:gd name="T48" fmla="*/ 136 w 402"/>
                <a:gd name="T49" fmla="*/ 575 h 626"/>
                <a:gd name="T50" fmla="*/ 178 w 402"/>
                <a:gd name="T51" fmla="*/ 580 h 626"/>
                <a:gd name="T52" fmla="*/ 271 w 402"/>
                <a:gd name="T53" fmla="*/ 550 h 626"/>
                <a:gd name="T54" fmla="*/ 303 w 402"/>
                <a:gd name="T55" fmla="*/ 461 h 626"/>
                <a:gd name="T56" fmla="*/ 261 w 402"/>
                <a:gd name="T57" fmla="*/ 365 h 626"/>
                <a:gd name="T58" fmla="*/ 137 w 402"/>
                <a:gd name="T59" fmla="*/ 333 h 626"/>
                <a:gd name="T60" fmla="*/ 95 w 402"/>
                <a:gd name="T61" fmla="*/ 333 h 626"/>
                <a:gd name="T62" fmla="*/ 95 w 402"/>
                <a:gd name="T63" fmla="*/ 287 h 626"/>
                <a:gd name="T64" fmla="*/ 182 w 402"/>
                <a:gd name="T65" fmla="*/ 273 h 626"/>
                <a:gd name="T66" fmla="*/ 243 w 402"/>
                <a:gd name="T67" fmla="*/ 243 h 626"/>
                <a:gd name="T68" fmla="*/ 279 w 402"/>
                <a:gd name="T69" fmla="*/ 199 h 626"/>
                <a:gd name="T70" fmla="*/ 291 w 402"/>
                <a:gd name="T71" fmla="*/ 146 h 626"/>
                <a:gd name="T72" fmla="*/ 264 w 402"/>
                <a:gd name="T73" fmla="*/ 74 h 626"/>
                <a:gd name="T74" fmla="*/ 185 w 402"/>
                <a:gd name="T75" fmla="*/ 48 h 626"/>
                <a:gd name="T76" fmla="*/ 112 w 402"/>
                <a:gd name="T77" fmla="*/ 71 h 626"/>
                <a:gd name="T78" fmla="*/ 67 w 402"/>
                <a:gd name="T79" fmla="*/ 143 h 626"/>
                <a:gd name="T80" fmla="*/ 7 w 402"/>
                <a:gd name="T81" fmla="*/ 143 h 626"/>
                <a:gd name="T82" fmla="*/ 7 w 402"/>
                <a:gd name="T83" fmla="*/ 49 h 626"/>
                <a:gd name="T84" fmla="*/ 113 w 402"/>
                <a:gd name="T85" fmla="*/ 13 h 626"/>
                <a:gd name="T86" fmla="*/ 208 w 402"/>
                <a:gd name="T87"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 h="626">
                  <a:moveTo>
                    <a:pt x="208" y="0"/>
                  </a:moveTo>
                  <a:cubicBezTo>
                    <a:pt x="234" y="0"/>
                    <a:pt x="257" y="3"/>
                    <a:pt x="280" y="9"/>
                  </a:cubicBezTo>
                  <a:cubicBezTo>
                    <a:pt x="302" y="14"/>
                    <a:pt x="321" y="22"/>
                    <a:pt x="337" y="33"/>
                  </a:cubicBezTo>
                  <a:cubicBezTo>
                    <a:pt x="353" y="44"/>
                    <a:pt x="366" y="58"/>
                    <a:pt x="375" y="74"/>
                  </a:cubicBezTo>
                  <a:cubicBezTo>
                    <a:pt x="384" y="90"/>
                    <a:pt x="388" y="109"/>
                    <a:pt x="388" y="131"/>
                  </a:cubicBezTo>
                  <a:cubicBezTo>
                    <a:pt x="388" y="151"/>
                    <a:pt x="386" y="169"/>
                    <a:pt x="380" y="185"/>
                  </a:cubicBezTo>
                  <a:cubicBezTo>
                    <a:pt x="374" y="200"/>
                    <a:pt x="365" y="215"/>
                    <a:pt x="353" y="227"/>
                  </a:cubicBezTo>
                  <a:cubicBezTo>
                    <a:pt x="341" y="240"/>
                    <a:pt x="327" y="252"/>
                    <a:pt x="310" y="262"/>
                  </a:cubicBezTo>
                  <a:cubicBezTo>
                    <a:pt x="292" y="272"/>
                    <a:pt x="272" y="282"/>
                    <a:pt x="250" y="292"/>
                  </a:cubicBezTo>
                  <a:lnTo>
                    <a:pt x="250" y="297"/>
                  </a:lnTo>
                  <a:cubicBezTo>
                    <a:pt x="271" y="301"/>
                    <a:pt x="291" y="307"/>
                    <a:pt x="309" y="316"/>
                  </a:cubicBezTo>
                  <a:cubicBezTo>
                    <a:pt x="328" y="324"/>
                    <a:pt x="344" y="335"/>
                    <a:pt x="358" y="348"/>
                  </a:cubicBezTo>
                  <a:cubicBezTo>
                    <a:pt x="372" y="361"/>
                    <a:pt x="382" y="375"/>
                    <a:pt x="390" y="392"/>
                  </a:cubicBezTo>
                  <a:cubicBezTo>
                    <a:pt x="398" y="409"/>
                    <a:pt x="402" y="428"/>
                    <a:pt x="402" y="448"/>
                  </a:cubicBezTo>
                  <a:cubicBezTo>
                    <a:pt x="402" y="473"/>
                    <a:pt x="397" y="497"/>
                    <a:pt x="388" y="519"/>
                  </a:cubicBezTo>
                  <a:cubicBezTo>
                    <a:pt x="378" y="541"/>
                    <a:pt x="364" y="559"/>
                    <a:pt x="345" y="575"/>
                  </a:cubicBezTo>
                  <a:cubicBezTo>
                    <a:pt x="326" y="591"/>
                    <a:pt x="302" y="603"/>
                    <a:pt x="275" y="612"/>
                  </a:cubicBezTo>
                  <a:cubicBezTo>
                    <a:pt x="247" y="621"/>
                    <a:pt x="214" y="626"/>
                    <a:pt x="176" y="626"/>
                  </a:cubicBezTo>
                  <a:cubicBezTo>
                    <a:pt x="147" y="626"/>
                    <a:pt x="117" y="623"/>
                    <a:pt x="86" y="617"/>
                  </a:cubicBezTo>
                  <a:cubicBezTo>
                    <a:pt x="56" y="611"/>
                    <a:pt x="27" y="603"/>
                    <a:pt x="0" y="594"/>
                  </a:cubicBezTo>
                  <a:lnTo>
                    <a:pt x="0" y="491"/>
                  </a:lnTo>
                  <a:lnTo>
                    <a:pt x="61" y="491"/>
                  </a:lnTo>
                  <a:cubicBezTo>
                    <a:pt x="66" y="507"/>
                    <a:pt x="72" y="520"/>
                    <a:pt x="79" y="532"/>
                  </a:cubicBezTo>
                  <a:cubicBezTo>
                    <a:pt x="86" y="543"/>
                    <a:pt x="94" y="552"/>
                    <a:pt x="104" y="559"/>
                  </a:cubicBezTo>
                  <a:cubicBezTo>
                    <a:pt x="113" y="566"/>
                    <a:pt x="124" y="572"/>
                    <a:pt x="136" y="575"/>
                  </a:cubicBezTo>
                  <a:cubicBezTo>
                    <a:pt x="148" y="578"/>
                    <a:pt x="162" y="580"/>
                    <a:pt x="178" y="580"/>
                  </a:cubicBezTo>
                  <a:cubicBezTo>
                    <a:pt x="219" y="580"/>
                    <a:pt x="250" y="570"/>
                    <a:pt x="271" y="550"/>
                  </a:cubicBezTo>
                  <a:cubicBezTo>
                    <a:pt x="292" y="531"/>
                    <a:pt x="303" y="501"/>
                    <a:pt x="303" y="461"/>
                  </a:cubicBezTo>
                  <a:cubicBezTo>
                    <a:pt x="303" y="419"/>
                    <a:pt x="289" y="387"/>
                    <a:pt x="261" y="365"/>
                  </a:cubicBezTo>
                  <a:cubicBezTo>
                    <a:pt x="233" y="344"/>
                    <a:pt x="192" y="333"/>
                    <a:pt x="137" y="333"/>
                  </a:cubicBezTo>
                  <a:lnTo>
                    <a:pt x="95" y="333"/>
                  </a:lnTo>
                  <a:lnTo>
                    <a:pt x="95" y="287"/>
                  </a:lnTo>
                  <a:cubicBezTo>
                    <a:pt x="129" y="285"/>
                    <a:pt x="158" y="281"/>
                    <a:pt x="182" y="273"/>
                  </a:cubicBezTo>
                  <a:cubicBezTo>
                    <a:pt x="206" y="265"/>
                    <a:pt x="226" y="255"/>
                    <a:pt x="243" y="243"/>
                  </a:cubicBezTo>
                  <a:cubicBezTo>
                    <a:pt x="259" y="230"/>
                    <a:pt x="271" y="216"/>
                    <a:pt x="279" y="199"/>
                  </a:cubicBezTo>
                  <a:cubicBezTo>
                    <a:pt x="287" y="183"/>
                    <a:pt x="291" y="165"/>
                    <a:pt x="291" y="146"/>
                  </a:cubicBezTo>
                  <a:cubicBezTo>
                    <a:pt x="291" y="116"/>
                    <a:pt x="282" y="92"/>
                    <a:pt x="264" y="74"/>
                  </a:cubicBezTo>
                  <a:cubicBezTo>
                    <a:pt x="245" y="56"/>
                    <a:pt x="219" y="48"/>
                    <a:pt x="185" y="48"/>
                  </a:cubicBezTo>
                  <a:cubicBezTo>
                    <a:pt x="156" y="48"/>
                    <a:pt x="132" y="56"/>
                    <a:pt x="112" y="71"/>
                  </a:cubicBezTo>
                  <a:cubicBezTo>
                    <a:pt x="93" y="87"/>
                    <a:pt x="78" y="111"/>
                    <a:pt x="67" y="143"/>
                  </a:cubicBezTo>
                  <a:lnTo>
                    <a:pt x="7" y="143"/>
                  </a:lnTo>
                  <a:lnTo>
                    <a:pt x="7" y="49"/>
                  </a:lnTo>
                  <a:cubicBezTo>
                    <a:pt x="44" y="33"/>
                    <a:pt x="80" y="21"/>
                    <a:pt x="113" y="13"/>
                  </a:cubicBezTo>
                  <a:cubicBezTo>
                    <a:pt x="146" y="5"/>
                    <a:pt x="178" y="0"/>
                    <a:pt x="20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191" name="Rectangle 185">
              <a:extLst>
                <a:ext uri="{FF2B5EF4-FFF2-40B4-BE49-F238E27FC236}">
                  <a16:creationId xmlns:a16="http://schemas.microsoft.com/office/drawing/2014/main" id="{79EE609F-B5EB-6FF1-E4FB-6E42936CD911}"/>
                </a:ext>
              </a:extLst>
            </p:cNvPr>
            <p:cNvSpPr>
              <a:spLocks noChangeArrowheads="1"/>
            </p:cNvSpPr>
            <p:nvPr/>
          </p:nvSpPr>
          <p:spPr bwMode="auto">
            <a:xfrm>
              <a:off x="655638" y="4329113"/>
              <a:ext cx="17081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Numerical CQA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26776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792743" y="15961"/>
            <a:ext cx="10515600" cy="916549"/>
          </a:xfrm>
        </p:spPr>
        <p:txBody>
          <a:bodyPr/>
          <a:lstStyle/>
          <a:p>
            <a:r>
              <a:rPr lang="en-HK" dirty="0"/>
              <a:t>Number Reasoning Network</a:t>
            </a:r>
          </a:p>
        </p:txBody>
      </p:sp>
      <p:sp>
        <p:nvSpPr>
          <p:cNvPr id="9" name="Rounded Rectangle 97">
            <a:extLst>
              <a:ext uri="{FF2B5EF4-FFF2-40B4-BE49-F238E27FC236}">
                <a16:creationId xmlns:a16="http://schemas.microsoft.com/office/drawing/2014/main" id="{CF314B8B-DD1D-5EB2-8ADE-B297FBB8B616}"/>
              </a:ext>
            </a:extLst>
          </p:cNvPr>
          <p:cNvSpPr/>
          <p:nvPr/>
        </p:nvSpPr>
        <p:spPr>
          <a:xfrm>
            <a:off x="9726836" y="3595963"/>
            <a:ext cx="424934" cy="1813160"/>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p:sp>
        <p:nvSpPr>
          <p:cNvPr id="11" name="Rounded Rectangle 61">
            <a:extLst>
              <a:ext uri="{FF2B5EF4-FFF2-40B4-BE49-F238E27FC236}">
                <a16:creationId xmlns:a16="http://schemas.microsoft.com/office/drawing/2014/main" id="{D60349B5-C664-FA19-43DE-73643D20448E}"/>
              </a:ext>
            </a:extLst>
          </p:cNvPr>
          <p:cNvSpPr/>
          <p:nvPr/>
        </p:nvSpPr>
        <p:spPr>
          <a:xfrm>
            <a:off x="3254303" y="3584067"/>
            <a:ext cx="818687" cy="1900097"/>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FC0EAE-68A3-B185-7A3D-2623B37B5D5A}"/>
                  </a:ext>
                </a:extLst>
              </p:cNvPr>
              <p:cNvSpPr txBox="1"/>
              <p:nvPr/>
            </p:nvSpPr>
            <p:spPr>
              <a:xfrm>
                <a:off x="166173" y="2714493"/>
                <a:ext cx="16742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𝐽𝑎𝑝𝑎𝑛</m:t>
                      </m:r>
                    </m:oMath>
                  </m:oMathPara>
                </a14:m>
                <a:endParaRPr lang="en-US" sz="1600" dirty="0">
                  <a:solidFill>
                    <a:schemeClr val="tx1"/>
                  </a:solidFill>
                </a:endParaRPr>
              </a:p>
            </p:txBody>
          </p:sp>
        </mc:Choice>
        <mc:Fallback xmlns="">
          <p:sp>
            <p:nvSpPr>
              <p:cNvPr id="12" name="TextBox 11">
                <a:extLst>
                  <a:ext uri="{FF2B5EF4-FFF2-40B4-BE49-F238E27FC236}">
                    <a16:creationId xmlns:a16="http://schemas.microsoft.com/office/drawing/2014/main" id="{20FC0EAE-68A3-B185-7A3D-2623B37B5D5A}"/>
                  </a:ext>
                </a:extLst>
              </p:cNvPr>
              <p:cNvSpPr txBox="1">
                <a:spLocks noRot="1" noChangeAspect="1" noMove="1" noResize="1" noEditPoints="1" noAdjustHandles="1" noChangeArrowheads="1" noChangeShapeType="1" noTextEdit="1"/>
              </p:cNvSpPr>
              <p:nvPr/>
            </p:nvSpPr>
            <p:spPr>
              <a:xfrm>
                <a:off x="166173" y="2714493"/>
                <a:ext cx="1674236" cy="369332"/>
              </a:xfrm>
              <a:prstGeom prst="rect">
                <a:avLst/>
              </a:prstGeom>
              <a:blipFill>
                <a:blip r:embed="rId3"/>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586D6A-BF92-3122-7956-0ACF388E2E2C}"/>
                  </a:ext>
                </a:extLst>
              </p:cNvPr>
              <p:cNvSpPr txBox="1"/>
              <p:nvPr/>
            </p:nvSpPr>
            <p:spPr>
              <a:xfrm>
                <a:off x="838200" y="1785883"/>
                <a:ext cx="10988298" cy="290079"/>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altLang="zh-CN" i="1" dirty="0">
                    <a:latin typeface="Cambria Math" panose="02040503050406030204" pitchFamily="18" charset="0"/>
                    <a:ea typeface="Cambria Math" panose="02040503050406030204" pitchFamily="18" charset="0"/>
                  </a:rPr>
                  <a:t>q</a:t>
                </a:r>
                <a14:m>
                  <m:oMath xmlns:m="http://schemas.openxmlformats.org/officeDocument/2006/math">
                    <m:r>
                      <a:rPr lang="en-US" altLang="zh-CN" b="0" i="1" smtClean="0">
                        <a:latin typeface="Cambria Math" panose="02040503050406030204" pitchFamily="18" charset="0"/>
                      </a:rPr>
                      <m:t> </m:t>
                    </m:r>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𝑉</m:t>
                        </m:r>
                      </m:e>
                      <m:sub>
                        <m:r>
                          <a:rPr lang="en-US" altLang="zh-CN">
                            <a:latin typeface="Cambria Math" panose="02040503050406030204" pitchFamily="18" charset="0"/>
                          </a:rPr>
                          <m:t>?</m:t>
                        </m:r>
                      </m:sub>
                    </m:sSub>
                    <m:r>
                      <a:rPr lang="en-US" altLang="zh-CN">
                        <a:latin typeface="Cambria Math" panose="02040503050406030204" pitchFamily="18" charset="0"/>
                      </a:rPr>
                      <m:t> .  ∃</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a:latin typeface="Cambria Math" panose="02040503050406030204" pitchFamily="18" charset="0"/>
                              </a:rPr>
                              <m:t>𝑉</m:t>
                            </m:r>
                          </m:e>
                          <m:sub>
                            <m:r>
                              <a:rPr lang="en-US" altLang="zh-CN">
                                <a:latin typeface="Cambria Math" panose="02040503050406030204" pitchFamily="18" charset="0"/>
                              </a:rPr>
                              <m:t>1</m:t>
                            </m:r>
                          </m:sub>
                        </m:sSub>
                        <m:r>
                          <a:rPr lang="en-US" altLang="zh-CN" b="0" i="0" smtClean="0">
                            <a:latin typeface="Cambria Math" panose="02040503050406030204" pitchFamily="18" charset="0"/>
                          </a:rPr>
                          <m:t>, </m:t>
                        </m:r>
                        <m:r>
                          <a:rPr lang="en-US" altLang="zh-CN">
                            <a:latin typeface="Cambria Math" panose="02040503050406030204" pitchFamily="18" charset="0"/>
                          </a:rPr>
                          <m:t>𝑋</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𝑋</m:t>
                        </m:r>
                      </m:e>
                      <m:sub>
                        <m:r>
                          <a:rPr lang="en-US" altLang="zh-CN">
                            <a:latin typeface="Cambria Math" panose="02040503050406030204" pitchFamily="18" charset="0"/>
                          </a:rPr>
                          <m:t>2</m:t>
                        </m:r>
                      </m:sub>
                    </m:sSub>
                    <m:r>
                      <a:rPr lang="en-US" altLang="zh-CN">
                        <a:latin typeface="Cambria Math" panose="02040503050406030204" pitchFamily="18" charset="0"/>
                      </a:rPr>
                      <m:t>:</m:t>
                    </m:r>
                    <m:bar>
                      <m:barPr>
                        <m:ctrlPr>
                          <a:rPr lang="en-US" altLang="zh-CN" i="1" smtClean="0">
                            <a:latin typeface="Cambria Math" panose="02040503050406030204" pitchFamily="18" charset="0"/>
                          </a:rPr>
                        </m:ctrlPr>
                      </m:barPr>
                      <m:e>
                        <m:r>
                          <m:rPr>
                            <m:nor/>
                          </m:rPr>
                          <a:rPr lang="en-US" altLang="zh-CN" i="1">
                            <a:latin typeface="Cambria Math" panose="02040503050406030204" pitchFamily="18" charset="0"/>
                          </a:rPr>
                          <m:t>HasLatitude</m:t>
                        </m:r>
                      </m:e>
                    </m:bar>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a:solidFill>
                                  <a:schemeClr val="tx1"/>
                                </a:solidFill>
                                <a:latin typeface="Cambria Math" panose="02040503050406030204" pitchFamily="18" charset="0"/>
                              </a:rPr>
                              <m:t>𝑉</m:t>
                            </m:r>
                          </m:e>
                          <m:sub>
                            <m:r>
                              <a:rPr lang="en-US" altLang="zh-CN">
                                <a:solidFill>
                                  <a:schemeClr val="tx1"/>
                                </a:solidFill>
                                <a:latin typeface="Cambria Math" panose="02040503050406030204" pitchFamily="18" charset="0"/>
                              </a:rPr>
                              <m:t>?</m:t>
                            </m:r>
                          </m:sub>
                        </m:sSub>
                        <m:r>
                          <a:rPr lang="en-US" altLang="zh-CN">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a:solidFill>
                                  <a:schemeClr val="tx1"/>
                                </a:solidFill>
                                <a:latin typeface="Cambria Math" panose="02040503050406030204" pitchFamily="18" charset="0"/>
                              </a:rPr>
                              <m:t>𝑋</m:t>
                            </m:r>
                          </m:e>
                          <m:sub>
                            <m:r>
                              <a:rPr lang="en-US" altLang="zh-CN" b="0" i="0" smtClean="0">
                                <a:solidFill>
                                  <a:schemeClr val="tx1"/>
                                </a:solidFill>
                                <a:latin typeface="Cambria Math" panose="02040503050406030204" pitchFamily="18" charset="0"/>
                              </a:rPr>
                              <m:t>2</m:t>
                            </m:r>
                          </m:sub>
                        </m:sSub>
                      </m:e>
                    </m:d>
                    <m:r>
                      <a:rPr lang="en-US" altLang="zh-CN" b="0" i="0" smtClean="0">
                        <a:solidFill>
                          <a:schemeClr val="tx1"/>
                        </a:solidFill>
                        <a:latin typeface="Cambria Math" panose="02040503050406030204" pitchFamily="18" charset="0"/>
                      </a:rPr>
                      <m:t> </m:t>
                    </m:r>
                    <m:r>
                      <a:rPr lang="en-US" altLang="zh-CN">
                        <a:solidFill>
                          <a:schemeClr val="tx1"/>
                        </a:solidFill>
                        <a:latin typeface="Cambria Math" panose="02040503050406030204" pitchFamily="18" charset="0"/>
                      </a:rPr>
                      <m:t>∧</m:t>
                    </m:r>
                    <m:bar>
                      <m:barPr>
                        <m:ctrlPr>
                          <a:rPr lang="en-US" altLang="zh-CN" i="1" smtClean="0">
                            <a:solidFill>
                              <a:schemeClr val="tx1"/>
                            </a:solidFill>
                            <a:latin typeface="Cambria Math" panose="02040503050406030204" pitchFamily="18" charset="0"/>
                          </a:rPr>
                        </m:ctrlPr>
                      </m:barPr>
                      <m:e>
                        <m:r>
                          <a:rPr lang="en-US" altLang="zh-CN" i="1">
                            <a:latin typeface="Cambria Math" panose="02040503050406030204" pitchFamily="18" charset="0"/>
                          </a:rPr>
                          <m:t>𝐺𝑟𝑒𝑎𝑡𝑒𝑟𝑇h</m:t>
                        </m:r>
                        <m:r>
                          <a:rPr lang="en-US" altLang="zh-CN">
                            <a:latin typeface="Cambria Math" panose="02040503050406030204" pitchFamily="18" charset="0"/>
                          </a:rPr>
                          <m:t>𝑎𝑛</m:t>
                        </m:r>
                      </m:e>
                    </m:bar>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a:solidFill>
                                  <a:schemeClr val="tx1"/>
                                </a:solidFill>
                                <a:latin typeface="Cambria Math" panose="02040503050406030204" pitchFamily="18" charset="0"/>
                              </a:rPr>
                              <m:t>𝑋</m:t>
                            </m:r>
                          </m:e>
                          <m:sub>
                            <m:r>
                              <a:rPr lang="en-US" altLang="zh-CN" b="0" i="0" smtClean="0">
                                <a:solidFill>
                                  <a:schemeClr val="tx1"/>
                                </a:solidFill>
                                <a:latin typeface="Cambria Math" panose="02040503050406030204" pitchFamily="18" charset="0"/>
                              </a:rPr>
                              <m:t>2</m:t>
                            </m:r>
                          </m:sub>
                        </m:sSub>
                        <m:r>
                          <a:rPr lang="en-US" altLang="zh-CN">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a:solidFill>
                                  <a:schemeClr val="tx1"/>
                                </a:solidFill>
                                <a:latin typeface="Cambria Math" panose="02040503050406030204" pitchFamily="18" charset="0"/>
                              </a:rPr>
                              <m:t>𝑋</m:t>
                            </m:r>
                          </m:e>
                          <m:sub>
                            <m:r>
                              <a:rPr lang="en-US" altLang="zh-CN" b="0" i="0" smtClean="0">
                                <a:solidFill>
                                  <a:schemeClr val="tx1"/>
                                </a:solidFill>
                                <a:latin typeface="Cambria Math" panose="02040503050406030204" pitchFamily="18" charset="0"/>
                              </a:rPr>
                              <m:t>1</m:t>
                            </m:r>
                          </m:sub>
                        </m:sSub>
                      </m:e>
                    </m:d>
                    <m:r>
                      <a:rPr lang="en-US" altLang="zh-CN">
                        <a:solidFill>
                          <a:schemeClr val="tx1"/>
                        </a:solidFill>
                        <a:latin typeface="Cambria Math" panose="02040503050406030204" pitchFamily="18" charset="0"/>
                      </a:rPr>
                      <m:t>∧</m:t>
                    </m:r>
                    <m:bar>
                      <m:barPr>
                        <m:ctrlPr>
                          <a:rPr lang="en-US" altLang="zh-CN" i="1" smtClean="0">
                            <a:solidFill>
                              <a:schemeClr val="tx1"/>
                            </a:solidFill>
                            <a:latin typeface="Cambria Math" panose="02040503050406030204" pitchFamily="18" charset="0"/>
                          </a:rPr>
                        </m:ctrlPr>
                      </m:barPr>
                      <m:e>
                        <m:r>
                          <a:rPr lang="en-US" altLang="zh-CN" i="1">
                            <a:latin typeface="Cambria Math" panose="02040503050406030204" pitchFamily="18" charset="0"/>
                          </a:rPr>
                          <m:t>𝐻𝑎𝑠𝐿𝑎𝑡𝑖𝑡𝑢𝑑𝑒</m:t>
                        </m:r>
                      </m:e>
                    </m:bar>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𝑉</m:t>
                            </m:r>
                          </m:e>
                          <m:sub>
                            <m:r>
                              <a:rPr lang="en-US" altLang="zh-CN" b="0" i="0" smtClean="0">
                                <a:solidFill>
                                  <a:schemeClr val="tx1"/>
                                </a:solidFill>
                                <a:latin typeface="Cambria Math" panose="02040503050406030204" pitchFamily="18" charset="0"/>
                              </a:rPr>
                              <m:t>1</m:t>
                            </m:r>
                          </m:sub>
                        </m:sSub>
                        <m:r>
                          <a:rPr lang="en-US" altLang="zh-CN">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a:solidFill>
                                  <a:schemeClr val="tx1"/>
                                </a:solidFill>
                                <a:latin typeface="Cambria Math" panose="02040503050406030204" pitchFamily="18" charset="0"/>
                              </a:rPr>
                              <m:t>𝑋</m:t>
                            </m:r>
                          </m:e>
                          <m:sub>
                            <m:r>
                              <a:rPr lang="en-US" altLang="zh-CN" b="0" i="0" smtClean="0">
                                <a:solidFill>
                                  <a:schemeClr val="tx1"/>
                                </a:solidFill>
                                <a:latin typeface="Cambria Math" panose="02040503050406030204" pitchFamily="18" charset="0"/>
                              </a:rPr>
                              <m:t>1</m:t>
                            </m:r>
                          </m:sub>
                        </m:sSub>
                      </m:e>
                    </m:d>
                    <m:r>
                      <a:rPr lang="en-US" altLang="zh-CN">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 </m:t>
                    </m:r>
                    <m:r>
                      <a:rPr lang="en-US" altLang="zh-CN" i="1">
                        <a:solidFill>
                          <a:schemeClr val="tx1"/>
                        </a:solidFill>
                        <a:latin typeface="Cambria Math" panose="02040503050406030204" pitchFamily="18" charset="0"/>
                      </a:rPr>
                      <m:t>𝐿𝑜𝑐𝑎𝑡𝑒𝑑𝐼𝑛</m:t>
                    </m:r>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a:solidFill>
                                  <a:schemeClr val="tx1"/>
                                </a:solidFill>
                                <a:latin typeface="Cambria Math" panose="02040503050406030204" pitchFamily="18" charset="0"/>
                              </a:rPr>
                              <m:t>𝑉</m:t>
                            </m:r>
                          </m:e>
                          <m:sub>
                            <m:r>
                              <a:rPr lang="en-US" altLang="zh-CN" b="0" i="0" smtClean="0">
                                <a:solidFill>
                                  <a:schemeClr val="tx1"/>
                                </a:solidFill>
                                <a:latin typeface="Cambria Math" panose="02040503050406030204" pitchFamily="18" charset="0"/>
                              </a:rPr>
                              <m:t>1</m:t>
                            </m:r>
                          </m:sub>
                        </m:sSub>
                        <m:r>
                          <a:rPr lang="en-US" altLang="zh-CN">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𝐽𝑎𝑝𝑎𝑛</m:t>
                        </m:r>
                      </m:e>
                    </m:d>
                  </m:oMath>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EC586D6A-BF92-3122-7956-0ACF388E2E2C}"/>
                  </a:ext>
                </a:extLst>
              </p:cNvPr>
              <p:cNvSpPr txBox="1">
                <a:spLocks noRot="1" noChangeAspect="1" noMove="1" noResize="1" noEditPoints="1" noAdjustHandles="1" noChangeArrowheads="1" noChangeShapeType="1" noTextEdit="1"/>
              </p:cNvSpPr>
              <p:nvPr/>
            </p:nvSpPr>
            <p:spPr>
              <a:xfrm>
                <a:off x="838200" y="1785883"/>
                <a:ext cx="10988298" cy="290079"/>
              </a:xfrm>
              <a:prstGeom prst="rect">
                <a:avLst/>
              </a:prstGeom>
              <a:blipFill>
                <a:blip r:embed="rId4"/>
                <a:stretch>
                  <a:fillRect l="-1275" t="-26000" b="-3600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76B1B44-151C-38EC-11E6-587C9EE6C6FA}"/>
                  </a:ext>
                </a:extLst>
              </p:cNvPr>
              <p:cNvSpPr txBox="1"/>
              <p:nvPr/>
            </p:nvSpPr>
            <p:spPr>
              <a:xfrm>
                <a:off x="2118109" y="2520273"/>
                <a:ext cx="1008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Cambria Math" panose="02040503050406030204" pitchFamily="18" charset="0"/>
                        </a:rPr>
                        <m:t>𝐻𝑎𝑠𝐶𝑖𝑡𝑦</m:t>
                      </m:r>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F76B1B44-151C-38EC-11E6-587C9EE6C6FA}"/>
                  </a:ext>
                </a:extLst>
              </p:cNvPr>
              <p:cNvSpPr txBox="1">
                <a:spLocks noRot="1" noChangeAspect="1" noMove="1" noResize="1" noEditPoints="1" noAdjustHandles="1" noChangeArrowheads="1" noChangeShapeType="1" noTextEdit="1"/>
              </p:cNvSpPr>
              <p:nvPr/>
            </p:nvSpPr>
            <p:spPr>
              <a:xfrm>
                <a:off x="2118109" y="2520273"/>
                <a:ext cx="1008400" cy="369332"/>
              </a:xfrm>
              <a:prstGeom prst="rect">
                <a:avLst/>
              </a:prstGeom>
              <a:blipFill>
                <a:blip r:embed="rId6"/>
                <a:stretch>
                  <a:fillRect l="-1807" r="-2410" b="-13115"/>
                </a:stretch>
              </a:blipFill>
            </p:spPr>
            <p:txBody>
              <a:bodyPr/>
              <a:lstStyle/>
              <a:p>
                <a:r>
                  <a:rPr lang="en-HK">
                    <a:noFill/>
                  </a:rPr>
                  <a:t> </a:t>
                </a:r>
              </a:p>
            </p:txBody>
          </p:sp>
        </mc:Fallback>
      </mc:AlternateContent>
      <p:cxnSp>
        <p:nvCxnSpPr>
          <p:cNvPr id="15" name="Straight Arrow Connector 14">
            <a:extLst>
              <a:ext uri="{FF2B5EF4-FFF2-40B4-BE49-F238E27FC236}">
                <a16:creationId xmlns:a16="http://schemas.microsoft.com/office/drawing/2014/main" id="{2E30FA41-9F75-7B71-F88E-11E6AD18E3EB}"/>
              </a:ext>
            </a:extLst>
          </p:cNvPr>
          <p:cNvCxnSpPr>
            <a:cxnSpLocks/>
            <a:stCxn id="68" idx="6"/>
            <a:endCxn id="67" idx="2"/>
          </p:cNvCxnSpPr>
          <p:nvPr/>
        </p:nvCxnSpPr>
        <p:spPr>
          <a:xfrm flipV="1">
            <a:off x="1831113" y="2911080"/>
            <a:ext cx="1671284" cy="126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119D3C7-EEA7-C948-8147-B6AA890E2B5B}"/>
              </a:ext>
            </a:extLst>
          </p:cNvPr>
          <p:cNvCxnSpPr>
            <a:cxnSpLocks/>
            <a:stCxn id="49" idx="6"/>
            <a:endCxn id="43" idx="2"/>
          </p:cNvCxnSpPr>
          <p:nvPr/>
        </p:nvCxnSpPr>
        <p:spPr>
          <a:xfrm flipV="1">
            <a:off x="5653560" y="2899160"/>
            <a:ext cx="1760177" cy="11214"/>
          </a:xfrm>
          <a:prstGeom prst="straightConnector1">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941EE04-3970-BA2E-9186-8A3D09FD9A9E}"/>
              </a:ext>
            </a:extLst>
          </p:cNvPr>
          <p:cNvSpPr txBox="1"/>
          <p:nvPr/>
        </p:nvSpPr>
        <p:spPr>
          <a:xfrm>
            <a:off x="792743" y="1146145"/>
            <a:ext cx="785141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dirty="0">
                <a:ea typeface="Cambria Math" panose="02040503050406030204" pitchFamily="18" charset="0"/>
                <a:cs typeface="Times New Roman" panose="02020603050405020304" pitchFamily="18" charset="0"/>
              </a:rPr>
              <a:t>Find the cities that have a </a:t>
            </a:r>
            <a:r>
              <a:rPr lang="en-US" altLang="zh-CN" sz="2000" u="sng" dirty="0">
                <a:ea typeface="Cambria Math" panose="02040503050406030204" pitchFamily="18" charset="0"/>
                <a:cs typeface="Times New Roman" panose="02020603050405020304" pitchFamily="18" charset="0"/>
              </a:rPr>
              <a:t>higher latitudes than</a:t>
            </a:r>
            <a:r>
              <a:rPr lang="en-US" altLang="zh-CN" sz="2000" dirty="0">
                <a:ea typeface="Cambria Math" panose="02040503050406030204" pitchFamily="18" charset="0"/>
                <a:cs typeface="Times New Roman" panose="02020603050405020304" pitchFamily="18" charset="0"/>
              </a:rPr>
              <a:t> Japanese cities.</a:t>
            </a:r>
          </a:p>
        </p:txBody>
      </p:sp>
      <p:cxnSp>
        <p:nvCxnSpPr>
          <p:cNvPr id="18" name="Straight Arrow Connector 17">
            <a:extLst>
              <a:ext uri="{FF2B5EF4-FFF2-40B4-BE49-F238E27FC236}">
                <a16:creationId xmlns:a16="http://schemas.microsoft.com/office/drawing/2014/main" id="{6766E639-3CCB-295D-ACBC-174185619A4C}"/>
              </a:ext>
            </a:extLst>
          </p:cNvPr>
          <p:cNvCxnSpPr>
            <a:cxnSpLocks/>
            <a:stCxn id="67" idx="6"/>
            <a:endCxn id="49" idx="2"/>
          </p:cNvCxnSpPr>
          <p:nvPr/>
        </p:nvCxnSpPr>
        <p:spPr>
          <a:xfrm flipV="1">
            <a:off x="3738470" y="2910374"/>
            <a:ext cx="1679017" cy="7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1F4DD2A-3A95-EED3-7BCA-A68273C356D2}"/>
                  </a:ext>
                </a:extLst>
              </p:cNvPr>
              <p:cNvSpPr txBox="1"/>
              <p:nvPr/>
            </p:nvSpPr>
            <p:spPr>
              <a:xfrm>
                <a:off x="3664487" y="2489500"/>
                <a:ext cx="179330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u="sng" smtClean="0">
                          <a:solidFill>
                            <a:schemeClr val="tx1"/>
                          </a:solidFill>
                          <a:latin typeface="Cambria Math" panose="02040503050406030204" pitchFamily="18" charset="0"/>
                          <a:ea typeface="Cambria Math" panose="02040503050406030204" pitchFamily="18" charset="0"/>
                        </a:rPr>
                        <m:t>𝐻𝑎𝑠𝐿𝑎𝑡𝑖𝑡𝑢𝑑𝑒</m:t>
                      </m:r>
                    </m:oMath>
                  </m:oMathPara>
                </a14:m>
                <a:endParaRPr lang="zh-CN" altLang="en-US" u="sng" dirty="0">
                  <a:solidFill>
                    <a:schemeClr val="tx1"/>
                  </a:solidFill>
                </a:endParaRPr>
              </a:p>
            </p:txBody>
          </p:sp>
        </mc:Choice>
        <mc:Fallback xmlns="">
          <p:sp>
            <p:nvSpPr>
              <p:cNvPr id="19" name="TextBox 18">
                <a:extLst>
                  <a:ext uri="{FF2B5EF4-FFF2-40B4-BE49-F238E27FC236}">
                    <a16:creationId xmlns:a16="http://schemas.microsoft.com/office/drawing/2014/main" id="{61F4DD2A-3A95-EED3-7BCA-A68273C356D2}"/>
                  </a:ext>
                </a:extLst>
              </p:cNvPr>
              <p:cNvSpPr txBox="1">
                <a:spLocks noRot="1" noChangeAspect="1" noMove="1" noResize="1" noEditPoints="1" noAdjustHandles="1" noChangeArrowheads="1" noChangeShapeType="1" noTextEdit="1"/>
              </p:cNvSpPr>
              <p:nvPr/>
            </p:nvSpPr>
            <p:spPr>
              <a:xfrm>
                <a:off x="3664487" y="2489500"/>
                <a:ext cx="1793306" cy="369332"/>
              </a:xfrm>
              <a:prstGeom prst="rect">
                <a:avLst/>
              </a:prstGeom>
              <a:blipFill>
                <a:blip r:embed="rId7"/>
                <a:stretch>
                  <a:fillRect/>
                </a:stretch>
              </a:blipFill>
            </p:spPr>
            <p:txBody>
              <a:bodyPr/>
              <a:lstStyle/>
              <a:p>
                <a:r>
                  <a:rPr lang="en-HK">
                    <a:noFill/>
                  </a:rPr>
                  <a:t> </a:t>
                </a:r>
              </a:p>
            </p:txBody>
          </p:sp>
        </mc:Fallback>
      </mc:AlternateContent>
      <p:cxnSp>
        <p:nvCxnSpPr>
          <p:cNvPr id="20" name="Straight Arrow Connector 19">
            <a:extLst>
              <a:ext uri="{FF2B5EF4-FFF2-40B4-BE49-F238E27FC236}">
                <a16:creationId xmlns:a16="http://schemas.microsoft.com/office/drawing/2014/main" id="{C9055981-2A8C-73A4-5D62-9106C6027DC0}"/>
              </a:ext>
            </a:extLst>
          </p:cNvPr>
          <p:cNvCxnSpPr>
            <a:cxnSpLocks/>
            <a:stCxn id="43" idx="6"/>
            <a:endCxn id="45" idx="2"/>
          </p:cNvCxnSpPr>
          <p:nvPr/>
        </p:nvCxnSpPr>
        <p:spPr>
          <a:xfrm>
            <a:off x="7649810" y="2899160"/>
            <a:ext cx="2171457" cy="12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70536A4-8737-DC17-A3D9-2CE60FD7DCC3}"/>
                  </a:ext>
                </a:extLst>
              </p:cNvPr>
              <p:cNvSpPr txBox="1"/>
              <p:nvPr/>
            </p:nvSpPr>
            <p:spPr>
              <a:xfrm>
                <a:off x="5758602" y="2472930"/>
                <a:ext cx="10379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u="sng" smtClean="0">
                          <a:solidFill>
                            <a:schemeClr val="tx1"/>
                          </a:solidFill>
                          <a:latin typeface="Cambria Math" panose="02040503050406030204" pitchFamily="18" charset="0"/>
                        </a:rPr>
                        <m:t>𝐺𝑟𝑒𝑎𝑡𝑒𝑟𝑇h𝑎𝑛</m:t>
                      </m:r>
                    </m:oMath>
                  </m:oMathPara>
                </a14:m>
                <a:endParaRPr lang="zh-CN" altLang="en-US" u="sng" dirty="0">
                  <a:solidFill>
                    <a:schemeClr val="tx1"/>
                  </a:solidFill>
                </a:endParaRPr>
              </a:p>
            </p:txBody>
          </p:sp>
        </mc:Choice>
        <mc:Fallback xmlns="">
          <p:sp>
            <p:nvSpPr>
              <p:cNvPr id="21" name="TextBox 20">
                <a:extLst>
                  <a:ext uri="{FF2B5EF4-FFF2-40B4-BE49-F238E27FC236}">
                    <a16:creationId xmlns:a16="http://schemas.microsoft.com/office/drawing/2014/main" id="{470536A4-8737-DC17-A3D9-2CE60FD7DCC3}"/>
                  </a:ext>
                </a:extLst>
              </p:cNvPr>
              <p:cNvSpPr txBox="1">
                <a:spLocks noRot="1" noChangeAspect="1" noMove="1" noResize="1" noEditPoints="1" noAdjustHandles="1" noChangeArrowheads="1" noChangeShapeType="1" noTextEdit="1"/>
              </p:cNvSpPr>
              <p:nvPr/>
            </p:nvSpPr>
            <p:spPr>
              <a:xfrm>
                <a:off x="5758602" y="2472930"/>
                <a:ext cx="1037913" cy="369332"/>
              </a:xfrm>
              <a:prstGeom prst="rect">
                <a:avLst/>
              </a:prstGeom>
              <a:blipFill>
                <a:blip r:embed="rId8"/>
                <a:stretch>
                  <a:fillRect r="-4529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B020379-F23F-F3DA-E8F2-E8A5E11A4C68}"/>
                  </a:ext>
                </a:extLst>
              </p:cNvPr>
              <p:cNvSpPr txBox="1"/>
              <p:nvPr/>
            </p:nvSpPr>
            <p:spPr>
              <a:xfrm>
                <a:off x="7985611" y="2461252"/>
                <a:ext cx="1793306" cy="369332"/>
              </a:xfrm>
              <a:prstGeom prst="rect">
                <a:avLst/>
              </a:prstGeom>
              <a:noFill/>
            </p:spPr>
            <p:txBody>
              <a:bodyPr wrap="square">
                <a:spAutoFit/>
              </a:bodyPr>
              <a:lstStyle/>
              <a:p>
                <a14:m>
                  <m:oMath xmlns:m="http://schemas.openxmlformats.org/officeDocument/2006/math">
                    <m:r>
                      <a:rPr lang="en-US" altLang="zh-CN" b="0" i="1" u="sng" smtClean="0">
                        <a:solidFill>
                          <a:schemeClr val="tx1"/>
                        </a:solidFill>
                        <a:latin typeface="Cambria Math" panose="02040503050406030204" pitchFamily="18" charset="0"/>
                        <a:ea typeface="Cambria Math" panose="02040503050406030204" pitchFamily="18" charset="0"/>
                      </a:rPr>
                      <m:t>𝐻𝑎𝑠𝐿𝑎𝑡𝑖𝑡𝑖𝑑𝑒</m:t>
                    </m:r>
                  </m:oMath>
                </a14:m>
                <a:r>
                  <a:rPr lang="en-US" altLang="zh-CN" u="sng" baseline="30000" dirty="0">
                    <a:solidFill>
                      <a:schemeClr val="tx1"/>
                    </a:solidFill>
                  </a:rPr>
                  <a:t>-1</a:t>
                </a:r>
                <a:endParaRPr lang="zh-CN" altLang="en-US" u="sng" dirty="0">
                  <a:solidFill>
                    <a:schemeClr val="tx1"/>
                  </a:solidFill>
                </a:endParaRPr>
              </a:p>
            </p:txBody>
          </p:sp>
        </mc:Choice>
        <mc:Fallback xmlns="">
          <p:sp>
            <p:nvSpPr>
              <p:cNvPr id="22" name="TextBox 21">
                <a:extLst>
                  <a:ext uri="{FF2B5EF4-FFF2-40B4-BE49-F238E27FC236}">
                    <a16:creationId xmlns:a16="http://schemas.microsoft.com/office/drawing/2014/main" id="{8B020379-F23F-F3DA-E8F2-E8A5E11A4C68}"/>
                  </a:ext>
                </a:extLst>
              </p:cNvPr>
              <p:cNvSpPr txBox="1">
                <a:spLocks noRot="1" noChangeAspect="1" noMove="1" noResize="1" noEditPoints="1" noAdjustHandles="1" noChangeArrowheads="1" noChangeShapeType="1" noTextEdit="1"/>
              </p:cNvSpPr>
              <p:nvPr/>
            </p:nvSpPr>
            <p:spPr>
              <a:xfrm>
                <a:off x="7985611" y="2461252"/>
                <a:ext cx="1793306" cy="369332"/>
              </a:xfrm>
              <a:prstGeom prst="rect">
                <a:avLst/>
              </a:prstGeom>
              <a:blipFill>
                <a:blip r:embed="rId9"/>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D7A4BF5-FE40-9762-B065-2796CE618CAF}"/>
                  </a:ext>
                </a:extLst>
              </p:cNvPr>
              <p:cNvSpPr txBox="1"/>
              <p:nvPr/>
            </p:nvSpPr>
            <p:spPr>
              <a:xfrm>
                <a:off x="979116" y="4807803"/>
                <a:ext cx="16742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Cambria Math" panose="02040503050406030204" pitchFamily="18" charset="0"/>
                        </a:rPr>
                        <m:t>𝐽𝑎𝑝𝑎𝑛</m:t>
                      </m:r>
                    </m:oMath>
                  </m:oMathPara>
                </a14:m>
                <a:endParaRPr lang="en-US" sz="1600" dirty="0">
                  <a:solidFill>
                    <a:schemeClr val="tx1"/>
                  </a:solidFill>
                </a:endParaRPr>
              </a:p>
            </p:txBody>
          </p:sp>
        </mc:Choice>
        <mc:Fallback xmlns="">
          <p:sp>
            <p:nvSpPr>
              <p:cNvPr id="23" name="TextBox 22">
                <a:extLst>
                  <a:ext uri="{FF2B5EF4-FFF2-40B4-BE49-F238E27FC236}">
                    <a16:creationId xmlns:a16="http://schemas.microsoft.com/office/drawing/2014/main" id="{3D7A4BF5-FE40-9762-B065-2796CE618CAF}"/>
                  </a:ext>
                </a:extLst>
              </p:cNvPr>
              <p:cNvSpPr txBox="1">
                <a:spLocks noRot="1" noChangeAspect="1" noMove="1" noResize="1" noEditPoints="1" noAdjustHandles="1" noChangeArrowheads="1" noChangeShapeType="1" noTextEdit="1"/>
              </p:cNvSpPr>
              <p:nvPr/>
            </p:nvSpPr>
            <p:spPr>
              <a:xfrm>
                <a:off x="979116" y="4807803"/>
                <a:ext cx="1674236" cy="369332"/>
              </a:xfrm>
              <a:prstGeom prst="rect">
                <a:avLst/>
              </a:prstGeom>
              <a:blipFill>
                <a:blip r:embed="rId10"/>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9694435-1139-DFB4-32DC-69AAA1DCC53C}"/>
                  </a:ext>
                </a:extLst>
              </p:cNvPr>
              <p:cNvSpPr txBox="1"/>
              <p:nvPr/>
            </p:nvSpPr>
            <p:spPr>
              <a:xfrm>
                <a:off x="3202648" y="3990880"/>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𝑇𝑜𝑘𝑦𝑜</m:t>
                      </m:r>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E9694435-1139-DFB4-32DC-69AAA1DCC53C}"/>
                  </a:ext>
                </a:extLst>
              </p:cNvPr>
              <p:cNvSpPr txBox="1">
                <a:spLocks noRot="1" noChangeAspect="1" noMove="1" noResize="1" noEditPoints="1" noAdjustHandles="1" noChangeArrowheads="1" noChangeShapeType="1" noTextEdit="1"/>
              </p:cNvSpPr>
              <p:nvPr/>
            </p:nvSpPr>
            <p:spPr>
              <a:xfrm>
                <a:off x="3202648" y="3990880"/>
                <a:ext cx="898254" cy="369332"/>
              </a:xfrm>
              <a:prstGeom prst="rect">
                <a:avLst/>
              </a:prstGeom>
              <a:blipFill>
                <a:blip r:embed="rId11"/>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A17483F-54EA-3FFF-DB18-1144FB408FD0}"/>
                  </a:ext>
                </a:extLst>
              </p:cNvPr>
              <p:cNvSpPr txBox="1"/>
              <p:nvPr/>
            </p:nvSpPr>
            <p:spPr>
              <a:xfrm>
                <a:off x="3202648" y="4451449"/>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𝐾𝑦𝑜𝑡𝑜</m:t>
                      </m:r>
                    </m:oMath>
                  </m:oMathPara>
                </a14:m>
                <a:endParaRPr lang="en-US" dirty="0">
                  <a:solidFill>
                    <a:schemeClr val="tx1"/>
                  </a:solidFill>
                </a:endParaRPr>
              </a:p>
            </p:txBody>
          </p:sp>
        </mc:Choice>
        <mc:Fallback xmlns="">
          <p:sp>
            <p:nvSpPr>
              <p:cNvPr id="25" name="TextBox 24">
                <a:extLst>
                  <a:ext uri="{FF2B5EF4-FFF2-40B4-BE49-F238E27FC236}">
                    <a16:creationId xmlns:a16="http://schemas.microsoft.com/office/drawing/2014/main" id="{6A17483F-54EA-3FFF-DB18-1144FB408FD0}"/>
                  </a:ext>
                </a:extLst>
              </p:cNvPr>
              <p:cNvSpPr txBox="1">
                <a:spLocks noRot="1" noChangeAspect="1" noMove="1" noResize="1" noEditPoints="1" noAdjustHandles="1" noChangeArrowheads="1" noChangeShapeType="1" noTextEdit="1"/>
              </p:cNvSpPr>
              <p:nvPr/>
            </p:nvSpPr>
            <p:spPr>
              <a:xfrm>
                <a:off x="3202648" y="4451449"/>
                <a:ext cx="898254" cy="369332"/>
              </a:xfrm>
              <a:prstGeom prst="rect">
                <a:avLst/>
              </a:prstGeom>
              <a:blipFill>
                <a:blip r:embed="rId12"/>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9EA0B45-81E7-238A-C210-27B1F5F8F015}"/>
                  </a:ext>
                </a:extLst>
              </p:cNvPr>
              <p:cNvSpPr txBox="1"/>
              <p:nvPr/>
            </p:nvSpPr>
            <p:spPr>
              <a:xfrm>
                <a:off x="3202648" y="4953257"/>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𝑂𝑠𝑎𝑘𝑎</m:t>
                      </m:r>
                    </m:oMath>
                  </m:oMathPara>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C9EA0B45-81E7-238A-C210-27B1F5F8F015}"/>
                  </a:ext>
                </a:extLst>
              </p:cNvPr>
              <p:cNvSpPr txBox="1">
                <a:spLocks noRot="1" noChangeAspect="1" noMove="1" noResize="1" noEditPoints="1" noAdjustHandles="1" noChangeArrowheads="1" noChangeShapeType="1" noTextEdit="1"/>
              </p:cNvSpPr>
              <p:nvPr/>
            </p:nvSpPr>
            <p:spPr>
              <a:xfrm>
                <a:off x="3202648" y="4953257"/>
                <a:ext cx="898254" cy="369332"/>
              </a:xfrm>
              <a:prstGeom prst="rect">
                <a:avLst/>
              </a:prstGeom>
              <a:blipFill>
                <a:blip r:embed="rId13"/>
                <a:stretch>
                  <a:fillRect/>
                </a:stretch>
              </a:blipFill>
            </p:spPr>
            <p:txBody>
              <a:bodyPr/>
              <a:lstStyle/>
              <a:p>
                <a:r>
                  <a:rPr lang="en-HK">
                    <a:noFill/>
                  </a:rPr>
                  <a:t> </a:t>
                </a:r>
              </a:p>
            </p:txBody>
          </p:sp>
        </mc:Fallback>
      </mc:AlternateContent>
      <p:cxnSp>
        <p:nvCxnSpPr>
          <p:cNvPr id="30" name="Straight Arrow Connector 29">
            <a:extLst>
              <a:ext uri="{FF2B5EF4-FFF2-40B4-BE49-F238E27FC236}">
                <a16:creationId xmlns:a16="http://schemas.microsoft.com/office/drawing/2014/main" id="{BE1245E0-3AAB-E64E-2778-7F4CDB1ECFC1}"/>
              </a:ext>
            </a:extLst>
          </p:cNvPr>
          <p:cNvCxnSpPr>
            <a:cxnSpLocks/>
          </p:cNvCxnSpPr>
          <p:nvPr/>
        </p:nvCxnSpPr>
        <p:spPr>
          <a:xfrm flipV="1">
            <a:off x="6115064" y="4287685"/>
            <a:ext cx="1049377" cy="459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4DAE87AA-98AD-2905-92AD-D75E37DF27F2}"/>
              </a:ext>
            </a:extLst>
          </p:cNvPr>
          <p:cNvCxnSpPr>
            <a:cxnSpLocks/>
          </p:cNvCxnSpPr>
          <p:nvPr/>
        </p:nvCxnSpPr>
        <p:spPr>
          <a:xfrm flipV="1">
            <a:off x="4253574" y="4485175"/>
            <a:ext cx="951132" cy="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D49C5E92-C2D4-4C98-73C5-CFB9C234F71F}"/>
              </a:ext>
            </a:extLst>
          </p:cNvPr>
          <p:cNvCxnSpPr>
            <a:cxnSpLocks/>
            <a:stCxn id="72" idx="5"/>
          </p:cNvCxnSpPr>
          <p:nvPr/>
        </p:nvCxnSpPr>
        <p:spPr>
          <a:xfrm>
            <a:off x="1840409" y="4534116"/>
            <a:ext cx="1217584" cy="5955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D3DE94E8-4E52-912E-4B3B-70C066734F1C}"/>
              </a:ext>
            </a:extLst>
          </p:cNvPr>
          <p:cNvCxnSpPr>
            <a:cxnSpLocks/>
            <a:stCxn id="72" idx="6"/>
          </p:cNvCxnSpPr>
          <p:nvPr/>
        </p:nvCxnSpPr>
        <p:spPr>
          <a:xfrm>
            <a:off x="1874981" y="4455451"/>
            <a:ext cx="11615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D47A2A46-3CD2-5FF6-34B2-EBCCD6AD92A9}"/>
              </a:ext>
            </a:extLst>
          </p:cNvPr>
          <p:cNvCxnSpPr>
            <a:cxnSpLocks/>
            <a:stCxn id="72" idx="7"/>
          </p:cNvCxnSpPr>
          <p:nvPr/>
        </p:nvCxnSpPr>
        <p:spPr>
          <a:xfrm flipV="1">
            <a:off x="1840409" y="3946599"/>
            <a:ext cx="1196100" cy="4301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E3F4600F-004E-7C38-1BE4-47365BA38198}"/>
              </a:ext>
            </a:extLst>
          </p:cNvPr>
          <p:cNvSpPr/>
          <p:nvPr/>
        </p:nvSpPr>
        <p:spPr>
          <a:xfrm>
            <a:off x="1816234" y="5668226"/>
            <a:ext cx="197336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(1) Relational </a:t>
            </a:r>
          </a:p>
          <a:p>
            <a:r>
              <a:rPr lang="en-US" sz="2000" dirty="0">
                <a:ea typeface="Cambria Math" panose="02040503050406030204" pitchFamily="18" charset="0"/>
                <a:cs typeface="Times New Roman" panose="02020603050405020304" pitchFamily="18" charset="0"/>
              </a:rPr>
              <a:t>Projection</a:t>
            </a:r>
          </a:p>
        </p:txBody>
      </p:sp>
      <p:sp>
        <p:nvSpPr>
          <p:cNvPr id="40" name="Rectangle 39">
            <a:extLst>
              <a:ext uri="{FF2B5EF4-FFF2-40B4-BE49-F238E27FC236}">
                <a16:creationId xmlns:a16="http://schemas.microsoft.com/office/drawing/2014/main" id="{3D1E83C5-8EAB-0A7B-FE45-4384352511E2}"/>
              </a:ext>
            </a:extLst>
          </p:cNvPr>
          <p:cNvSpPr/>
          <p:nvPr/>
        </p:nvSpPr>
        <p:spPr>
          <a:xfrm>
            <a:off x="3870507" y="5668226"/>
            <a:ext cx="2135251"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(2) Attribute </a:t>
            </a:r>
          </a:p>
          <a:p>
            <a:r>
              <a:rPr lang="en-US" sz="2000" dirty="0">
                <a:ea typeface="Cambria Math" panose="02040503050406030204" pitchFamily="18" charset="0"/>
                <a:cs typeface="Times New Roman" panose="02020603050405020304" pitchFamily="18" charset="0"/>
              </a:rPr>
              <a:t>Projection</a:t>
            </a:r>
          </a:p>
        </p:txBody>
      </p:sp>
      <p:sp>
        <p:nvSpPr>
          <p:cNvPr id="41" name="Rectangle 40">
            <a:extLst>
              <a:ext uri="{FF2B5EF4-FFF2-40B4-BE49-F238E27FC236}">
                <a16:creationId xmlns:a16="http://schemas.microsoft.com/office/drawing/2014/main" id="{8E54B17C-53F0-6A72-6B49-E6D250EFC800}"/>
              </a:ext>
            </a:extLst>
          </p:cNvPr>
          <p:cNvSpPr/>
          <p:nvPr/>
        </p:nvSpPr>
        <p:spPr>
          <a:xfrm>
            <a:off x="5978457" y="5668226"/>
            <a:ext cx="230365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(3) Numerical </a:t>
            </a:r>
          </a:p>
          <a:p>
            <a:r>
              <a:rPr lang="en-US" sz="2000" dirty="0">
                <a:ea typeface="Cambria Math" panose="02040503050406030204" pitchFamily="18" charset="0"/>
                <a:cs typeface="Times New Roman" panose="02020603050405020304" pitchFamily="18" charset="0"/>
              </a:rPr>
              <a:t>Projection</a:t>
            </a:r>
          </a:p>
        </p:txBody>
      </p:sp>
      <p:sp>
        <p:nvSpPr>
          <p:cNvPr id="42" name="Rectangle 41">
            <a:extLst>
              <a:ext uri="{FF2B5EF4-FFF2-40B4-BE49-F238E27FC236}">
                <a16:creationId xmlns:a16="http://schemas.microsoft.com/office/drawing/2014/main" id="{1EECF735-E043-7BBC-350A-8DD2F082B2E8}"/>
              </a:ext>
            </a:extLst>
          </p:cNvPr>
          <p:cNvSpPr/>
          <p:nvPr/>
        </p:nvSpPr>
        <p:spPr>
          <a:xfrm>
            <a:off x="8137653" y="5668381"/>
            <a:ext cx="2568974"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(4) Reverse</a:t>
            </a:r>
          </a:p>
          <a:p>
            <a:r>
              <a:rPr lang="en-US" sz="2000" dirty="0">
                <a:ea typeface="Cambria Math" panose="02040503050406030204" pitchFamily="18" charset="0"/>
                <a:cs typeface="Times New Roman" panose="02020603050405020304" pitchFamily="18" charset="0"/>
              </a:rPr>
              <a:t>Attribute Projection</a:t>
            </a:r>
          </a:p>
        </p:txBody>
      </p:sp>
      <p:sp>
        <p:nvSpPr>
          <p:cNvPr id="43" name="Google Shape;111;p18">
            <a:extLst>
              <a:ext uri="{FF2B5EF4-FFF2-40B4-BE49-F238E27FC236}">
                <a16:creationId xmlns:a16="http://schemas.microsoft.com/office/drawing/2014/main" id="{9FD33668-9A86-75B4-05B2-3BC20160C068}"/>
              </a:ext>
            </a:extLst>
          </p:cNvPr>
          <p:cNvSpPr/>
          <p:nvPr/>
        </p:nvSpPr>
        <p:spPr>
          <a:xfrm>
            <a:off x="7413737" y="2795824"/>
            <a:ext cx="236073" cy="206671"/>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45" name="Google Shape;110;p18">
            <a:extLst>
              <a:ext uri="{FF2B5EF4-FFF2-40B4-BE49-F238E27FC236}">
                <a16:creationId xmlns:a16="http://schemas.microsoft.com/office/drawing/2014/main" id="{74CED4F1-406F-0B18-9830-AE1BF84965ED}"/>
              </a:ext>
            </a:extLst>
          </p:cNvPr>
          <p:cNvSpPr/>
          <p:nvPr/>
        </p:nvSpPr>
        <p:spPr>
          <a:xfrm>
            <a:off x="9821267" y="278911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46" name="Google Shape;110;p18">
            <a:extLst>
              <a:ext uri="{FF2B5EF4-FFF2-40B4-BE49-F238E27FC236}">
                <a16:creationId xmlns:a16="http://schemas.microsoft.com/office/drawing/2014/main" id="{44CB4A01-D69C-9B41-2E16-4968775E5647}"/>
              </a:ext>
            </a:extLst>
          </p:cNvPr>
          <p:cNvSpPr/>
          <p:nvPr/>
        </p:nvSpPr>
        <p:spPr>
          <a:xfrm>
            <a:off x="9848170" y="3762744"/>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7" name="Google Shape;110;p18">
            <a:extLst>
              <a:ext uri="{FF2B5EF4-FFF2-40B4-BE49-F238E27FC236}">
                <a16:creationId xmlns:a16="http://schemas.microsoft.com/office/drawing/2014/main" id="{E214EBC4-C926-B85C-7670-BCB3C28E67B8}"/>
              </a:ext>
            </a:extLst>
          </p:cNvPr>
          <p:cNvSpPr/>
          <p:nvPr/>
        </p:nvSpPr>
        <p:spPr>
          <a:xfrm>
            <a:off x="9848170" y="426267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8" name="Google Shape;110;p18">
            <a:extLst>
              <a:ext uri="{FF2B5EF4-FFF2-40B4-BE49-F238E27FC236}">
                <a16:creationId xmlns:a16="http://schemas.microsoft.com/office/drawing/2014/main" id="{1B939566-9635-52B3-4F2D-437FDE34E58A}"/>
              </a:ext>
            </a:extLst>
          </p:cNvPr>
          <p:cNvSpPr/>
          <p:nvPr/>
        </p:nvSpPr>
        <p:spPr>
          <a:xfrm>
            <a:off x="9849582" y="476980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9" name="Google Shape;111;p18">
            <a:extLst>
              <a:ext uri="{FF2B5EF4-FFF2-40B4-BE49-F238E27FC236}">
                <a16:creationId xmlns:a16="http://schemas.microsoft.com/office/drawing/2014/main" id="{F1F3582E-2EC3-D96C-11EF-57615951F805}"/>
              </a:ext>
            </a:extLst>
          </p:cNvPr>
          <p:cNvSpPr/>
          <p:nvPr/>
        </p:nvSpPr>
        <p:spPr>
          <a:xfrm>
            <a:off x="5417487" y="2807038"/>
            <a:ext cx="236073" cy="206671"/>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cxnSp>
        <p:nvCxnSpPr>
          <p:cNvPr id="53" name="Straight Arrow Connector 52">
            <a:extLst>
              <a:ext uri="{FF2B5EF4-FFF2-40B4-BE49-F238E27FC236}">
                <a16:creationId xmlns:a16="http://schemas.microsoft.com/office/drawing/2014/main" id="{98B897E0-2C53-7F44-51E5-8A9B5F457856}"/>
              </a:ext>
            </a:extLst>
          </p:cNvPr>
          <p:cNvCxnSpPr>
            <a:cxnSpLocks/>
          </p:cNvCxnSpPr>
          <p:nvPr/>
        </p:nvCxnSpPr>
        <p:spPr>
          <a:xfrm>
            <a:off x="4254201" y="3954969"/>
            <a:ext cx="958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D2E67C9F-F6B4-9F0D-CA70-579295CD3B94}"/>
              </a:ext>
            </a:extLst>
          </p:cNvPr>
          <p:cNvCxnSpPr>
            <a:cxnSpLocks/>
          </p:cNvCxnSpPr>
          <p:nvPr/>
        </p:nvCxnSpPr>
        <p:spPr>
          <a:xfrm>
            <a:off x="4257591" y="5034844"/>
            <a:ext cx="921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23DE3E42-98DA-181D-1D5F-3B7A2A57A824}"/>
              </a:ext>
            </a:extLst>
          </p:cNvPr>
          <p:cNvGrpSpPr/>
          <p:nvPr/>
        </p:nvGrpSpPr>
        <p:grpSpPr>
          <a:xfrm>
            <a:off x="5445147" y="3672407"/>
            <a:ext cx="635782" cy="1729831"/>
            <a:chOff x="5445147" y="3672407"/>
            <a:chExt cx="635782" cy="1729831"/>
          </a:xfrm>
        </p:grpSpPr>
        <p:pic>
          <p:nvPicPr>
            <p:cNvPr id="8" name="Picture 6" descr="Re:Focus: The Left-Siders">
              <a:extLst>
                <a:ext uri="{FF2B5EF4-FFF2-40B4-BE49-F238E27FC236}">
                  <a16:creationId xmlns:a16="http://schemas.microsoft.com/office/drawing/2014/main" id="{7EB2C906-C76C-413E-26F7-25B51BA0C138}"/>
                </a:ext>
              </a:extLst>
            </p:cNvPr>
            <p:cNvPicPr>
              <a:picLocks noChangeArrowheads="1"/>
            </p:cNvPicPr>
            <p:nvPr/>
          </p:nvPicPr>
          <p:blipFill rotWithShape="1">
            <a:blip r:embed="rId14" cstate="print">
              <a:extLst>
                <a:ext uri="{28A0092B-C50C-407E-A947-70E740481C1C}">
                  <a14:useLocalDpi xmlns:a14="http://schemas.microsoft.com/office/drawing/2010/main" val="0"/>
                </a:ext>
              </a:extLst>
            </a:blip>
            <a:srcRect l="6541" t="558" r="11464" b="5257"/>
            <a:stretch/>
          </p:blipFill>
          <p:spPr bwMode="auto">
            <a:xfrm rot="5400000">
              <a:off x="5307115" y="4497858"/>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9C6312-AA1D-4434-A333-77B90D0AB007}"/>
                </a:ext>
              </a:extLst>
            </p:cNvPr>
            <p:cNvSpPr txBox="1"/>
            <p:nvPr/>
          </p:nvSpPr>
          <p:spPr>
            <a:xfrm rot="-2760000">
              <a:off x="5346411" y="3792825"/>
              <a:ext cx="509202"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27" name="TextBox 26">
              <a:extLst>
                <a:ext uri="{FF2B5EF4-FFF2-40B4-BE49-F238E27FC236}">
                  <a16:creationId xmlns:a16="http://schemas.microsoft.com/office/drawing/2014/main" id="{18B0518A-3E49-F5BE-F837-17D1A6E80651}"/>
                </a:ext>
              </a:extLst>
            </p:cNvPr>
            <p:cNvSpPr txBox="1"/>
            <p:nvPr/>
          </p:nvSpPr>
          <p:spPr>
            <a:xfrm rot="-2760000">
              <a:off x="5347280" y="4510108"/>
              <a:ext cx="503512"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28" name="TextBox 27">
              <a:extLst>
                <a:ext uri="{FF2B5EF4-FFF2-40B4-BE49-F238E27FC236}">
                  <a16:creationId xmlns:a16="http://schemas.microsoft.com/office/drawing/2014/main" id="{4451075F-46E5-9328-FA98-B24E48D9B509}"/>
                </a:ext>
              </a:extLst>
            </p:cNvPr>
            <p:cNvSpPr txBox="1"/>
            <p:nvPr/>
          </p:nvSpPr>
          <p:spPr>
            <a:xfrm rot="-2760000">
              <a:off x="5346460" y="4152676"/>
              <a:ext cx="508878"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29" name="TextBox 28">
              <a:extLst>
                <a:ext uri="{FF2B5EF4-FFF2-40B4-BE49-F238E27FC236}">
                  <a16:creationId xmlns:a16="http://schemas.microsoft.com/office/drawing/2014/main" id="{6CB42BC1-A74B-58E5-0D04-964C2A25D4E1}"/>
                </a:ext>
              </a:extLst>
            </p:cNvPr>
            <p:cNvSpPr txBox="1"/>
            <p:nvPr/>
          </p:nvSpPr>
          <p:spPr>
            <a:xfrm rot="-2760000">
              <a:off x="5320763" y="4823851"/>
              <a:ext cx="560894"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44" name="Google Shape;111;p18">
              <a:extLst>
                <a:ext uri="{FF2B5EF4-FFF2-40B4-BE49-F238E27FC236}">
                  <a16:creationId xmlns:a16="http://schemas.microsoft.com/office/drawing/2014/main" id="{B9F2E48B-A570-37AE-165A-F773F4D1B1AE}"/>
                </a:ext>
              </a:extLst>
            </p:cNvPr>
            <p:cNvSpPr/>
            <p:nvPr/>
          </p:nvSpPr>
          <p:spPr>
            <a:xfrm>
              <a:off x="5658006" y="5016712"/>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50" name="Straight Arrow Connector 49">
              <a:extLst>
                <a:ext uri="{FF2B5EF4-FFF2-40B4-BE49-F238E27FC236}">
                  <a16:creationId xmlns:a16="http://schemas.microsoft.com/office/drawing/2014/main" id="{4680AD95-A8BA-9EB2-5934-4B9EDA035380}"/>
                </a:ext>
              </a:extLst>
            </p:cNvPr>
            <p:cNvCxnSpPr>
              <a:cxnSpLocks/>
            </p:cNvCxnSpPr>
            <p:nvPr/>
          </p:nvCxnSpPr>
          <p:spPr>
            <a:xfrm flipH="1" flipV="1">
              <a:off x="5651813" y="3672407"/>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51" name="Google Shape;111;p18">
              <a:extLst>
                <a:ext uri="{FF2B5EF4-FFF2-40B4-BE49-F238E27FC236}">
                  <a16:creationId xmlns:a16="http://schemas.microsoft.com/office/drawing/2014/main" id="{EDF91E1F-EB42-0ED1-4920-63EA27ACB3B8}"/>
                </a:ext>
              </a:extLst>
            </p:cNvPr>
            <p:cNvSpPr/>
            <p:nvPr/>
          </p:nvSpPr>
          <p:spPr>
            <a:xfrm>
              <a:off x="5658394" y="4686001"/>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2" name="Google Shape;111;p18">
              <a:extLst>
                <a:ext uri="{FF2B5EF4-FFF2-40B4-BE49-F238E27FC236}">
                  <a16:creationId xmlns:a16="http://schemas.microsoft.com/office/drawing/2014/main" id="{7817BD8A-65ED-846C-1560-41866F5419A7}"/>
                </a:ext>
              </a:extLst>
            </p:cNvPr>
            <p:cNvSpPr/>
            <p:nvPr/>
          </p:nvSpPr>
          <p:spPr>
            <a:xfrm>
              <a:off x="5655842" y="4347325"/>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63" name="Google Shape;111;p18">
              <a:extLst>
                <a:ext uri="{FF2B5EF4-FFF2-40B4-BE49-F238E27FC236}">
                  <a16:creationId xmlns:a16="http://schemas.microsoft.com/office/drawing/2014/main" id="{8C230B38-C986-8C80-3BD3-7CBD3130B8CD}"/>
                </a:ext>
              </a:extLst>
            </p:cNvPr>
            <p:cNvSpPr/>
            <p:nvPr/>
          </p:nvSpPr>
          <p:spPr>
            <a:xfrm>
              <a:off x="5660535" y="450254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64" name="Google Shape;111;p18">
              <a:extLst>
                <a:ext uri="{FF2B5EF4-FFF2-40B4-BE49-F238E27FC236}">
                  <a16:creationId xmlns:a16="http://schemas.microsoft.com/office/drawing/2014/main" id="{62F8A334-59C6-10F3-BD1F-64FC85551C25}"/>
                </a:ext>
              </a:extLst>
            </p:cNvPr>
            <p:cNvSpPr/>
            <p:nvPr/>
          </p:nvSpPr>
          <p:spPr>
            <a:xfrm>
              <a:off x="5661564" y="4846869"/>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grpSp>
      <p:grpSp>
        <p:nvGrpSpPr>
          <p:cNvPr id="4" name="Group 3">
            <a:extLst>
              <a:ext uri="{FF2B5EF4-FFF2-40B4-BE49-F238E27FC236}">
                <a16:creationId xmlns:a16="http://schemas.microsoft.com/office/drawing/2014/main" id="{EC0E53BF-8457-F1D8-CD00-071C5CC05789}"/>
              </a:ext>
            </a:extLst>
          </p:cNvPr>
          <p:cNvGrpSpPr/>
          <p:nvPr/>
        </p:nvGrpSpPr>
        <p:grpSpPr>
          <a:xfrm>
            <a:off x="7311702" y="3692015"/>
            <a:ext cx="673908" cy="1729831"/>
            <a:chOff x="7311702" y="3692015"/>
            <a:chExt cx="673908" cy="1729831"/>
          </a:xfrm>
        </p:grpSpPr>
        <p:pic>
          <p:nvPicPr>
            <p:cNvPr id="7" name="Picture 6" descr="Re:Focus: The Left-Siders">
              <a:extLst>
                <a:ext uri="{FF2B5EF4-FFF2-40B4-BE49-F238E27FC236}">
                  <a16:creationId xmlns:a16="http://schemas.microsoft.com/office/drawing/2014/main" id="{B155C820-60C1-5DFB-F5BE-9BAD135BA4EF}"/>
                </a:ext>
              </a:extLst>
            </p:cNvPr>
            <p:cNvPicPr>
              <a:picLocks noChangeArrowheads="1"/>
            </p:cNvPicPr>
            <p:nvPr/>
          </p:nvPicPr>
          <p:blipFill rotWithShape="1">
            <a:blip r:embed="rId14" cstate="print">
              <a:extLst>
                <a:ext uri="{28A0092B-C50C-407E-A947-70E740481C1C}">
                  <a14:useLocalDpi xmlns:a14="http://schemas.microsoft.com/office/drawing/2010/main" val="0"/>
                </a:ext>
              </a:extLst>
            </a:blip>
            <a:srcRect l="6541" t="558" r="11464" b="5257"/>
            <a:stretch/>
          </p:blipFill>
          <p:spPr bwMode="auto">
            <a:xfrm rot="5400000">
              <a:off x="7211796" y="4059219"/>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55" name="Google Shape;111;p18">
              <a:extLst>
                <a:ext uri="{FF2B5EF4-FFF2-40B4-BE49-F238E27FC236}">
                  <a16:creationId xmlns:a16="http://schemas.microsoft.com/office/drawing/2014/main" id="{C0AEE067-DF9C-D13C-AEED-7FF7FC990454}"/>
                </a:ext>
              </a:extLst>
            </p:cNvPr>
            <p:cNvSpPr/>
            <p:nvPr/>
          </p:nvSpPr>
          <p:spPr>
            <a:xfrm>
              <a:off x="7568526" y="4413915"/>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56" name="Straight Arrow Connector 55">
              <a:extLst>
                <a:ext uri="{FF2B5EF4-FFF2-40B4-BE49-F238E27FC236}">
                  <a16:creationId xmlns:a16="http://schemas.microsoft.com/office/drawing/2014/main" id="{264E46AC-6F9F-F1B6-43D7-24EAD9C8A515}"/>
                </a:ext>
              </a:extLst>
            </p:cNvPr>
            <p:cNvCxnSpPr>
              <a:cxnSpLocks/>
            </p:cNvCxnSpPr>
            <p:nvPr/>
          </p:nvCxnSpPr>
          <p:spPr>
            <a:xfrm flipH="1" flipV="1">
              <a:off x="7557335" y="3692015"/>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57" name="Google Shape;111;p18">
              <a:extLst>
                <a:ext uri="{FF2B5EF4-FFF2-40B4-BE49-F238E27FC236}">
                  <a16:creationId xmlns:a16="http://schemas.microsoft.com/office/drawing/2014/main" id="{672B91AF-705B-9AB2-E00E-7939A223AC86}"/>
                </a:ext>
              </a:extLst>
            </p:cNvPr>
            <p:cNvSpPr/>
            <p:nvPr/>
          </p:nvSpPr>
          <p:spPr>
            <a:xfrm>
              <a:off x="7560138" y="422124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8" name="Google Shape;111;p18">
              <a:extLst>
                <a:ext uri="{FF2B5EF4-FFF2-40B4-BE49-F238E27FC236}">
                  <a16:creationId xmlns:a16="http://schemas.microsoft.com/office/drawing/2014/main" id="{CF9D8978-827A-D8AC-F6C4-B7CE7DEB31A0}"/>
                </a:ext>
              </a:extLst>
            </p:cNvPr>
            <p:cNvSpPr/>
            <p:nvPr/>
          </p:nvSpPr>
          <p:spPr>
            <a:xfrm>
              <a:off x="7563466" y="4041485"/>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9" name="TextBox 58">
              <a:extLst>
                <a:ext uri="{FF2B5EF4-FFF2-40B4-BE49-F238E27FC236}">
                  <a16:creationId xmlns:a16="http://schemas.microsoft.com/office/drawing/2014/main" id="{19CECEC0-AABA-8792-9C37-F888B7845516}"/>
                </a:ext>
              </a:extLst>
            </p:cNvPr>
            <p:cNvSpPr txBox="1"/>
            <p:nvPr/>
          </p:nvSpPr>
          <p:spPr>
            <a:xfrm rot="-2760000">
              <a:off x="7236308" y="3801443"/>
              <a:ext cx="462154"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60" name="TextBox 59">
              <a:extLst>
                <a:ext uri="{FF2B5EF4-FFF2-40B4-BE49-F238E27FC236}">
                  <a16:creationId xmlns:a16="http://schemas.microsoft.com/office/drawing/2014/main" id="{60FBA50B-57B7-6FC1-1AD0-815FC81E8AA4}"/>
                </a:ext>
              </a:extLst>
            </p:cNvPr>
            <p:cNvSpPr txBox="1"/>
            <p:nvPr/>
          </p:nvSpPr>
          <p:spPr>
            <a:xfrm rot="-2760000">
              <a:off x="7237096" y="4518538"/>
              <a:ext cx="456989"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61" name="TextBox 60">
              <a:extLst>
                <a:ext uri="{FF2B5EF4-FFF2-40B4-BE49-F238E27FC236}">
                  <a16:creationId xmlns:a16="http://schemas.microsoft.com/office/drawing/2014/main" id="{83DA1D29-6F77-0A3E-25EF-1DE6F60B6C65}"/>
                </a:ext>
              </a:extLst>
            </p:cNvPr>
            <p:cNvSpPr txBox="1"/>
            <p:nvPr/>
          </p:nvSpPr>
          <p:spPr>
            <a:xfrm rot="-2760000">
              <a:off x="7236353" y="4161284"/>
              <a:ext cx="461860"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62" name="TextBox 61">
              <a:extLst>
                <a:ext uri="{FF2B5EF4-FFF2-40B4-BE49-F238E27FC236}">
                  <a16:creationId xmlns:a16="http://schemas.microsoft.com/office/drawing/2014/main" id="{1019204B-69C1-7226-6672-77863F583BE7}"/>
                </a:ext>
              </a:extLst>
            </p:cNvPr>
            <p:cNvSpPr txBox="1"/>
            <p:nvPr/>
          </p:nvSpPr>
          <p:spPr>
            <a:xfrm rot="-2760000">
              <a:off x="7253334" y="4834187"/>
              <a:ext cx="509070"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65" name="Google Shape;111;p18">
              <a:extLst>
                <a:ext uri="{FF2B5EF4-FFF2-40B4-BE49-F238E27FC236}">
                  <a16:creationId xmlns:a16="http://schemas.microsoft.com/office/drawing/2014/main" id="{FD68B8BE-0E0F-22D1-441C-3442405C54D7}"/>
                </a:ext>
              </a:extLst>
            </p:cNvPr>
            <p:cNvSpPr/>
            <p:nvPr/>
          </p:nvSpPr>
          <p:spPr>
            <a:xfrm>
              <a:off x="7557290" y="3907017"/>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66" name="Google Shape;111;p18">
              <a:extLst>
                <a:ext uri="{FF2B5EF4-FFF2-40B4-BE49-F238E27FC236}">
                  <a16:creationId xmlns:a16="http://schemas.microsoft.com/office/drawing/2014/main" id="{24C9E14F-C0B5-573E-A303-34DE8D2D0B82}"/>
                </a:ext>
              </a:extLst>
            </p:cNvPr>
            <p:cNvSpPr/>
            <p:nvPr/>
          </p:nvSpPr>
          <p:spPr>
            <a:xfrm>
              <a:off x="7566877" y="459598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grpSp>
      <p:sp>
        <p:nvSpPr>
          <p:cNvPr id="67" name="Google Shape;110;p18">
            <a:extLst>
              <a:ext uri="{FF2B5EF4-FFF2-40B4-BE49-F238E27FC236}">
                <a16:creationId xmlns:a16="http://schemas.microsoft.com/office/drawing/2014/main" id="{9267C375-DDE9-FE69-6D2B-2D5932DAAF44}"/>
              </a:ext>
            </a:extLst>
          </p:cNvPr>
          <p:cNvSpPr/>
          <p:nvPr/>
        </p:nvSpPr>
        <p:spPr>
          <a:xfrm>
            <a:off x="3502397" y="2799831"/>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68" name="Google Shape;110;p18">
            <a:extLst>
              <a:ext uri="{FF2B5EF4-FFF2-40B4-BE49-F238E27FC236}">
                <a16:creationId xmlns:a16="http://schemas.microsoft.com/office/drawing/2014/main" id="{98F92517-2552-533C-E74A-56CC1C012242}"/>
              </a:ext>
            </a:extLst>
          </p:cNvPr>
          <p:cNvSpPr/>
          <p:nvPr/>
        </p:nvSpPr>
        <p:spPr>
          <a:xfrm>
            <a:off x="1595040" y="281243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69" name="Google Shape;110;p18">
            <a:extLst>
              <a:ext uri="{FF2B5EF4-FFF2-40B4-BE49-F238E27FC236}">
                <a16:creationId xmlns:a16="http://schemas.microsoft.com/office/drawing/2014/main" id="{375B89BB-A764-2D6B-CF33-40EBD44D9A79}"/>
              </a:ext>
            </a:extLst>
          </p:cNvPr>
          <p:cNvSpPr/>
          <p:nvPr/>
        </p:nvSpPr>
        <p:spPr>
          <a:xfrm>
            <a:off x="3494237" y="3798524"/>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70" name="Google Shape;110;p18">
            <a:extLst>
              <a:ext uri="{FF2B5EF4-FFF2-40B4-BE49-F238E27FC236}">
                <a16:creationId xmlns:a16="http://schemas.microsoft.com/office/drawing/2014/main" id="{567D1997-CE31-025B-45EC-A53D1CF8D6DB}"/>
              </a:ext>
            </a:extLst>
          </p:cNvPr>
          <p:cNvSpPr/>
          <p:nvPr/>
        </p:nvSpPr>
        <p:spPr>
          <a:xfrm>
            <a:off x="3502397" y="431517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71" name="Google Shape;110;p18">
            <a:extLst>
              <a:ext uri="{FF2B5EF4-FFF2-40B4-BE49-F238E27FC236}">
                <a16:creationId xmlns:a16="http://schemas.microsoft.com/office/drawing/2014/main" id="{1652A4C3-6EB2-63F8-23F3-85101C0F1671}"/>
              </a:ext>
            </a:extLst>
          </p:cNvPr>
          <p:cNvSpPr/>
          <p:nvPr/>
        </p:nvSpPr>
        <p:spPr>
          <a:xfrm>
            <a:off x="3504001" y="476666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72" name="Google Shape;110;p18">
            <a:extLst>
              <a:ext uri="{FF2B5EF4-FFF2-40B4-BE49-F238E27FC236}">
                <a16:creationId xmlns:a16="http://schemas.microsoft.com/office/drawing/2014/main" id="{02799907-C267-EABA-0121-DBF2BB3B6CB4}"/>
              </a:ext>
            </a:extLst>
          </p:cNvPr>
          <p:cNvSpPr/>
          <p:nvPr/>
        </p:nvSpPr>
        <p:spPr>
          <a:xfrm>
            <a:off x="1638908" y="434420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73" name="Straight Arrow Connector 72">
            <a:extLst>
              <a:ext uri="{FF2B5EF4-FFF2-40B4-BE49-F238E27FC236}">
                <a16:creationId xmlns:a16="http://schemas.microsoft.com/office/drawing/2014/main" id="{3D5D8FB9-3A9F-DB6F-66EF-7809153A559C}"/>
              </a:ext>
            </a:extLst>
          </p:cNvPr>
          <p:cNvCxnSpPr>
            <a:cxnSpLocks/>
          </p:cNvCxnSpPr>
          <p:nvPr/>
        </p:nvCxnSpPr>
        <p:spPr>
          <a:xfrm>
            <a:off x="8137653" y="4431535"/>
            <a:ext cx="1231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32933F89-355C-56D8-0734-E406C8897FCE}"/>
              </a:ext>
            </a:extLst>
          </p:cNvPr>
          <p:cNvCxnSpPr>
            <a:cxnSpLocks/>
          </p:cNvCxnSpPr>
          <p:nvPr/>
        </p:nvCxnSpPr>
        <p:spPr>
          <a:xfrm flipV="1">
            <a:off x="8138280" y="3890484"/>
            <a:ext cx="126603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8F6CFBF1-466E-AC10-0265-BFF01B437423}"/>
              </a:ext>
            </a:extLst>
          </p:cNvPr>
          <p:cNvCxnSpPr>
            <a:cxnSpLocks/>
          </p:cNvCxnSpPr>
          <p:nvPr/>
        </p:nvCxnSpPr>
        <p:spPr>
          <a:xfrm>
            <a:off x="8141670" y="4972586"/>
            <a:ext cx="1227294" cy="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FEAE971-4E05-B38F-7344-C5021C5559C0}"/>
                  </a:ext>
                </a:extLst>
              </p:cNvPr>
              <p:cNvSpPr txBox="1"/>
              <p:nvPr/>
            </p:nvSpPr>
            <p:spPr>
              <a:xfrm>
                <a:off x="10073891" y="2714493"/>
                <a:ext cx="16742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𝑇𝑎𝑟𝑔𝑒𝑡</m:t>
                      </m:r>
                    </m:oMath>
                  </m:oMathPara>
                </a14:m>
                <a:endParaRPr lang="en-US" sz="1600" i="1" dirty="0">
                  <a:solidFill>
                    <a:schemeClr val="tx1"/>
                  </a:solidFill>
                </a:endParaRPr>
              </a:p>
            </p:txBody>
          </p:sp>
        </mc:Choice>
        <mc:Fallback xmlns="">
          <p:sp>
            <p:nvSpPr>
              <p:cNvPr id="76" name="TextBox 75">
                <a:extLst>
                  <a:ext uri="{FF2B5EF4-FFF2-40B4-BE49-F238E27FC236}">
                    <a16:creationId xmlns:a16="http://schemas.microsoft.com/office/drawing/2014/main" id="{CFEAE971-4E05-B38F-7344-C5021C5559C0}"/>
                  </a:ext>
                </a:extLst>
              </p:cNvPr>
              <p:cNvSpPr txBox="1">
                <a:spLocks noRot="1" noChangeAspect="1" noMove="1" noResize="1" noEditPoints="1" noAdjustHandles="1" noChangeArrowheads="1" noChangeShapeType="1" noTextEdit="1"/>
              </p:cNvSpPr>
              <p:nvPr/>
            </p:nvSpPr>
            <p:spPr>
              <a:xfrm>
                <a:off x="10073891" y="2714493"/>
                <a:ext cx="1674236" cy="369332"/>
              </a:xfrm>
              <a:prstGeom prst="rect">
                <a:avLst/>
              </a:prstGeom>
              <a:blipFill>
                <a:blip r:embed="rId15"/>
                <a:stretch>
                  <a:fillRect b="-11475"/>
                </a:stretch>
              </a:blipFill>
            </p:spPr>
            <p:txBody>
              <a:bodyPr/>
              <a:lstStyle/>
              <a:p>
                <a:r>
                  <a:rPr lang="en-HK">
                    <a:noFill/>
                  </a:rPr>
                  <a:t> </a:t>
                </a:r>
              </a:p>
            </p:txBody>
          </p:sp>
        </mc:Fallback>
      </mc:AlternateContent>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22</a:t>
            </a:fld>
            <a:endParaRPr lang="en-HK"/>
          </a:p>
        </p:txBody>
      </p:sp>
      <p:sp>
        <p:nvSpPr>
          <p:cNvPr id="5" name="TextBox 4">
            <a:extLst>
              <a:ext uri="{FF2B5EF4-FFF2-40B4-BE49-F238E27FC236}">
                <a16:creationId xmlns:a16="http://schemas.microsoft.com/office/drawing/2014/main" id="{4868248C-2AE4-73F3-7233-C6C85BDF41AF}"/>
              </a:ext>
            </a:extLst>
          </p:cNvPr>
          <p:cNvSpPr txBox="1"/>
          <p:nvPr/>
        </p:nvSpPr>
        <p:spPr>
          <a:xfrm>
            <a:off x="0" y="6607414"/>
            <a:ext cx="8823702" cy="246221"/>
          </a:xfrm>
          <a:prstGeom prst="rect">
            <a:avLst/>
          </a:prstGeom>
          <a:noFill/>
        </p:spPr>
        <p:txBody>
          <a:bodyPr wrap="square">
            <a:spAutoFit/>
          </a:bodyPr>
          <a:lstStyle/>
          <a:p>
            <a:r>
              <a:rPr lang="en-HK" sz="1000" dirty="0">
                <a:solidFill>
                  <a:srgbClr val="222222"/>
                </a:solidFill>
                <a:latin typeface="Arial" panose="020B0604020202020204" pitchFamily="34" charset="0"/>
              </a:rPr>
              <a:t>Jiaxin Bai, Chen Luo, Zheng Li, Qingyu Yin, Bing Yin, Yangqiu Song: Knowledge Graph Reasoning over Entities and Numerical Values. KDD 2023: 57-68</a:t>
            </a:r>
            <a:endParaRPr lang="en-US" sz="1000" dirty="0"/>
          </a:p>
        </p:txBody>
      </p:sp>
    </p:spTree>
    <p:extLst>
      <p:ext uri="{BB962C8B-B14F-4D97-AF65-F5344CB8AC3E}">
        <p14:creationId xmlns:p14="http://schemas.microsoft.com/office/powerpoint/2010/main" val="9083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animBg="1"/>
      <p:bldP spid="14" grpId="0"/>
      <p:bldP spid="17" grpId="0" animBg="1"/>
      <p:bldP spid="19" grpId="0"/>
      <p:bldP spid="21" grpId="0"/>
      <p:bldP spid="22" grpId="0"/>
      <p:bldP spid="23" grpId="0"/>
      <p:bldP spid="24" grpId="0"/>
      <p:bldP spid="25" grpId="0"/>
      <p:bldP spid="26" grpId="0"/>
      <p:bldP spid="39" grpId="0"/>
      <p:bldP spid="40" grpId="0"/>
      <p:bldP spid="41" grpId="0"/>
      <p:bldP spid="42" grpId="0"/>
      <p:bldP spid="43" grpId="0" animBg="1"/>
      <p:bldP spid="45" grpId="0" animBg="1"/>
      <p:bldP spid="46" grpId="0" animBg="1"/>
      <p:bldP spid="47" grpId="0" animBg="1"/>
      <p:bldP spid="48" grpId="0" animBg="1"/>
      <p:bldP spid="49" grpId="0" animBg="1"/>
      <p:bldP spid="67" grpId="0" animBg="1"/>
      <p:bldP spid="68" grpId="0" animBg="1"/>
      <p:bldP spid="69" grpId="0" animBg="1"/>
      <p:bldP spid="70" grpId="0" animBg="1"/>
      <p:bldP spid="71" grpId="0" animBg="1"/>
      <p:bldP spid="72" grpId="0" animBg="1"/>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812679" y="15267"/>
            <a:ext cx="10515600" cy="1207199"/>
          </a:xfrm>
        </p:spPr>
        <p:txBody>
          <a:bodyPr/>
          <a:lstStyle/>
          <a:p>
            <a:r>
              <a:rPr lang="en-HK" dirty="0">
                <a:cs typeface="Calibri" panose="020F0502020204030204" pitchFamily="34" charset="0"/>
              </a:rPr>
              <a:t>Number Reasoning Network</a:t>
            </a:r>
          </a:p>
        </p:txBody>
      </p:sp>
      <p:sp>
        <p:nvSpPr>
          <p:cNvPr id="39" name="Rectangle 38">
            <a:extLst>
              <a:ext uri="{FF2B5EF4-FFF2-40B4-BE49-F238E27FC236}">
                <a16:creationId xmlns:a16="http://schemas.microsoft.com/office/drawing/2014/main" id="{E3F4600F-004E-7C38-1BE4-47365BA38198}"/>
              </a:ext>
            </a:extLst>
          </p:cNvPr>
          <p:cNvSpPr/>
          <p:nvPr/>
        </p:nvSpPr>
        <p:spPr>
          <a:xfrm>
            <a:off x="597725" y="1311330"/>
            <a:ext cx="5149180" cy="769441"/>
          </a:xfrm>
          <a:prstGeom prst="rect">
            <a:avLst/>
          </a:prstGeom>
        </p:spPr>
        <p:txBody>
          <a:bodyPr wrap="square">
            <a:spAutoFit/>
          </a:bodyPr>
          <a:lstStyle/>
          <a:p>
            <a:pPr marL="457200" indent="-457200">
              <a:buAutoNum type="arabicParenBoth"/>
            </a:pPr>
            <a:r>
              <a:rPr lang="en-US" sz="2400" dirty="0">
                <a:ea typeface="Cambria Math" panose="02040503050406030204" pitchFamily="18" charset="0"/>
                <a:cs typeface="Times New Roman" panose="02020603050405020304" pitchFamily="18" charset="0"/>
              </a:rPr>
              <a:t>Relational Projection </a:t>
            </a:r>
            <a:r>
              <a:rPr lang="en-HK" sz="2400" dirty="0">
                <a:ea typeface="Cambria Math" panose="02040503050406030204" pitchFamily="18" charset="0"/>
                <a:cs typeface="Times New Roman" panose="02020603050405020304" pitchFamily="18" charset="0"/>
              </a:rPr>
              <a:t>(</a:t>
            </a:r>
            <a:r>
              <a:rPr lang="en-HK" sz="2400" dirty="0" err="1">
                <a:ea typeface="Cambria Math" panose="02040503050406030204" pitchFamily="18" charset="0"/>
                <a:cs typeface="Times New Roman" panose="02020603050405020304" pitchFamily="18" charset="0"/>
              </a:rPr>
              <a:t>rp</a:t>
            </a:r>
            <a:r>
              <a:rPr lang="en-HK" sz="2400" dirty="0">
                <a:ea typeface="Cambria Math" panose="02040503050406030204" pitchFamily="18" charset="0"/>
                <a:cs typeface="Times New Roman" panose="02020603050405020304" pitchFamily="18" charset="0"/>
              </a:rPr>
              <a:t>)</a:t>
            </a:r>
            <a:r>
              <a:rPr lang="en-US" sz="2400" dirty="0">
                <a:ea typeface="Cambria Math" panose="02040503050406030204" pitchFamily="18" charset="0"/>
                <a:cs typeface="Times New Roman" panose="02020603050405020304" pitchFamily="18" charset="0"/>
              </a:rPr>
              <a:t>:</a:t>
            </a:r>
            <a:endParaRPr lang="en-US" sz="2000" dirty="0">
              <a:ea typeface="Cambria Math" panose="02040503050406030204" pitchFamily="18" charset="0"/>
              <a:cs typeface="Times New Roman" panose="02020603050405020304" pitchFamily="18" charset="0"/>
            </a:endParaRPr>
          </a:p>
          <a:p>
            <a:r>
              <a:rPr lang="en-US" sz="2000" dirty="0">
                <a:ea typeface="Cambria Math" panose="02040503050406030204" pitchFamily="18" charset="0"/>
                <a:cs typeface="Times New Roman" panose="02020603050405020304" pitchFamily="18" charset="0"/>
              </a:rPr>
              <a:t>Query Embedding </a:t>
            </a:r>
            <a:r>
              <a:rPr lang="en-US" sz="2000" dirty="0">
                <a:ea typeface="Cambria Math" panose="02040503050406030204" pitchFamily="18" charset="0"/>
                <a:cs typeface="Times New Roman" panose="02020603050405020304" pitchFamily="18" charset="0"/>
                <a:sym typeface="Wingdings" panose="05000000000000000000" pitchFamily="2" charset="2"/>
              </a:rPr>
              <a:t> Entity Set</a:t>
            </a:r>
            <a:endParaRPr lang="en-US" sz="2000" dirty="0">
              <a:ea typeface="Cambria Math" panose="020405030504060302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3D1E83C5-8EAB-0A7B-FE45-4384352511E2}"/>
              </a:ext>
            </a:extLst>
          </p:cNvPr>
          <p:cNvSpPr/>
          <p:nvPr/>
        </p:nvSpPr>
        <p:spPr>
          <a:xfrm>
            <a:off x="6096000" y="1308813"/>
            <a:ext cx="6243305" cy="769441"/>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(2) Attribute Projection (ap):</a:t>
            </a:r>
          </a:p>
          <a:p>
            <a:r>
              <a:rPr lang="en-US" sz="2000" dirty="0">
                <a:ea typeface="Cambria Math" panose="02040503050406030204" pitchFamily="18" charset="0"/>
                <a:cs typeface="Times New Roman" panose="02020603050405020304" pitchFamily="18" charset="0"/>
              </a:rPr>
              <a:t>Query/S</a:t>
            </a:r>
            <a:r>
              <a:rPr lang="en-US" altLang="zh-CN" sz="2000" dirty="0">
                <a:ea typeface="Cambria Math" panose="02040503050406030204" pitchFamily="18" charset="0"/>
                <a:cs typeface="Times New Roman" panose="02020603050405020304" pitchFamily="18" charset="0"/>
              </a:rPr>
              <a:t>et</a:t>
            </a:r>
            <a:r>
              <a:rPr lang="en-US" sz="2000" dirty="0">
                <a:ea typeface="Cambria Math" panose="02040503050406030204" pitchFamily="18" charset="0"/>
                <a:cs typeface="Times New Roman" panose="02020603050405020304" pitchFamily="18" charset="0"/>
              </a:rPr>
              <a:t> Embedding </a:t>
            </a:r>
            <a:r>
              <a:rPr lang="en-US" sz="2000" dirty="0">
                <a:ea typeface="Cambria Math" panose="02040503050406030204" pitchFamily="18" charset="0"/>
                <a:cs typeface="Times New Roman" panose="02020603050405020304" pitchFamily="18" charset="0"/>
                <a:sym typeface="Wingdings" panose="05000000000000000000" pitchFamily="2" charset="2"/>
              </a:rPr>
              <a:t> Value Distribution</a:t>
            </a:r>
            <a:r>
              <a:rPr lang="en-US" sz="2000" dirty="0">
                <a:ea typeface="Cambria Math" panose="02040503050406030204" pitchFamily="18" charset="0"/>
                <a:cs typeface="Times New Roman" panose="02020603050405020304" pitchFamily="18" charset="0"/>
              </a:rPr>
              <a:t> </a:t>
            </a:r>
          </a:p>
        </p:txBody>
      </p:sp>
      <p:sp>
        <p:nvSpPr>
          <p:cNvPr id="41" name="Rectangle 40">
            <a:extLst>
              <a:ext uri="{FF2B5EF4-FFF2-40B4-BE49-F238E27FC236}">
                <a16:creationId xmlns:a16="http://schemas.microsoft.com/office/drawing/2014/main" id="{8E54B17C-53F0-6A72-6B49-E6D250EFC800}"/>
              </a:ext>
            </a:extLst>
          </p:cNvPr>
          <p:cNvSpPr/>
          <p:nvPr/>
        </p:nvSpPr>
        <p:spPr>
          <a:xfrm>
            <a:off x="597725" y="2491657"/>
            <a:ext cx="5149180" cy="1138773"/>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(3) Numerical Projection (np):</a:t>
            </a:r>
          </a:p>
          <a:p>
            <a:r>
              <a:rPr lang="en-US" sz="2000" dirty="0">
                <a:ea typeface="Cambria Math" panose="02040503050406030204" pitchFamily="18" charset="0"/>
                <a:cs typeface="Times New Roman" panose="02020603050405020304" pitchFamily="18" charset="0"/>
                <a:sym typeface="Wingdings" panose="05000000000000000000" pitchFamily="2" charset="2"/>
              </a:rPr>
              <a:t>Value Distribution</a:t>
            </a:r>
            <a:r>
              <a:rPr lang="en-US" sz="2000" dirty="0">
                <a:ea typeface="Cambria Math" panose="02040503050406030204" pitchFamily="18" charset="0"/>
                <a:cs typeface="Times New Roman" panose="02020603050405020304" pitchFamily="18" charset="0"/>
              </a:rPr>
              <a:t> </a:t>
            </a:r>
            <a:r>
              <a:rPr lang="en-US" sz="2000" dirty="0">
                <a:ea typeface="Cambria Math" panose="02040503050406030204" pitchFamily="18" charset="0"/>
                <a:cs typeface="Times New Roman" panose="02020603050405020304" pitchFamily="18" charset="0"/>
                <a:sym typeface="Wingdings" panose="05000000000000000000" pitchFamily="2" charset="2"/>
              </a:rPr>
              <a:t></a:t>
            </a:r>
            <a:r>
              <a:rPr lang="en-US" sz="2000" dirty="0">
                <a:ea typeface="Cambria Math" panose="02040503050406030204" pitchFamily="18" charset="0"/>
                <a:cs typeface="Times New Roman" panose="02020603050405020304" pitchFamily="18" charset="0"/>
              </a:rPr>
              <a:t> </a:t>
            </a:r>
            <a:r>
              <a:rPr lang="en-US" sz="2000" dirty="0">
                <a:ea typeface="Cambria Math" panose="02040503050406030204" pitchFamily="18" charset="0"/>
                <a:cs typeface="Times New Roman" panose="02020603050405020304" pitchFamily="18" charset="0"/>
                <a:sym typeface="Wingdings" panose="05000000000000000000" pitchFamily="2" charset="2"/>
              </a:rPr>
              <a:t>Value Distribution</a:t>
            </a:r>
            <a:r>
              <a:rPr lang="en-US" sz="2000" dirty="0">
                <a:ea typeface="Cambria Math" panose="02040503050406030204" pitchFamily="18" charset="0"/>
                <a:cs typeface="Times New Roman" panose="02020603050405020304" pitchFamily="18" charset="0"/>
              </a:rPr>
              <a:t> </a:t>
            </a:r>
          </a:p>
          <a:p>
            <a:endParaRPr lang="en-US" sz="2400" dirty="0">
              <a:ea typeface="Cambria Math" panose="020405030504060302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1EECF735-E043-7BBC-350A-8DD2F082B2E8}"/>
              </a:ext>
            </a:extLst>
          </p:cNvPr>
          <p:cNvSpPr/>
          <p:nvPr/>
        </p:nvSpPr>
        <p:spPr>
          <a:xfrm>
            <a:off x="6096000" y="2489741"/>
            <a:ext cx="5447247" cy="1138773"/>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(4) Reverse Attribute Projection (rap):</a:t>
            </a:r>
          </a:p>
          <a:p>
            <a:r>
              <a:rPr lang="en-US" sz="2000" dirty="0">
                <a:ea typeface="Cambria Math" panose="02040503050406030204" pitchFamily="18" charset="0"/>
                <a:cs typeface="Times New Roman" panose="02020603050405020304" pitchFamily="18" charset="0"/>
                <a:sym typeface="Wingdings" panose="05000000000000000000" pitchFamily="2" charset="2"/>
              </a:rPr>
              <a:t>Value Distribution</a:t>
            </a:r>
            <a:r>
              <a:rPr lang="en-US" sz="2000" dirty="0">
                <a:ea typeface="Cambria Math" panose="02040503050406030204" pitchFamily="18" charset="0"/>
                <a:cs typeface="Times New Roman" panose="02020603050405020304" pitchFamily="18" charset="0"/>
              </a:rPr>
              <a:t> </a:t>
            </a:r>
            <a:r>
              <a:rPr lang="en-US" sz="2000" dirty="0">
                <a:ea typeface="Cambria Math" panose="02040503050406030204" pitchFamily="18" charset="0"/>
                <a:cs typeface="Times New Roman" panose="02020603050405020304" pitchFamily="18" charset="0"/>
                <a:sym typeface="Wingdings" panose="05000000000000000000" pitchFamily="2" charset="2"/>
              </a:rPr>
              <a:t></a:t>
            </a:r>
            <a:r>
              <a:rPr lang="en-US" sz="2000" dirty="0">
                <a:ea typeface="Cambria Math" panose="02040503050406030204" pitchFamily="18" charset="0"/>
                <a:cs typeface="Times New Roman" panose="02020603050405020304" pitchFamily="18" charset="0"/>
              </a:rPr>
              <a:t> Query Embedding </a:t>
            </a:r>
          </a:p>
          <a:p>
            <a:endParaRPr lang="en-US" sz="2400" dirty="0">
              <a:ea typeface="Cambria Math" panose="02040503050406030204" pitchFamily="18" charset="0"/>
              <a:cs typeface="Times New Roman" panose="02020603050405020304" pitchFamily="18" charset="0"/>
            </a:endParaRPr>
          </a:p>
        </p:txBody>
      </p:sp>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23</a:t>
            </a:fld>
            <a:endParaRPr lang="en-HK"/>
          </a:p>
        </p:txBody>
      </p:sp>
      <p:sp>
        <p:nvSpPr>
          <p:cNvPr id="4" name="Rectangle 3">
            <a:extLst>
              <a:ext uri="{FF2B5EF4-FFF2-40B4-BE49-F238E27FC236}">
                <a16:creationId xmlns:a16="http://schemas.microsoft.com/office/drawing/2014/main" id="{DCF80BA8-9CC3-E7B7-4CFA-89550452FB5B}"/>
              </a:ext>
            </a:extLst>
          </p:cNvPr>
          <p:cNvSpPr/>
          <p:nvPr/>
        </p:nvSpPr>
        <p:spPr>
          <a:xfrm>
            <a:off x="1114553" y="3731244"/>
            <a:ext cx="2788179" cy="21107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5" name="Rectangle 4">
            <a:extLst>
              <a:ext uri="{FF2B5EF4-FFF2-40B4-BE49-F238E27FC236}">
                <a16:creationId xmlns:a16="http://schemas.microsoft.com/office/drawing/2014/main" id="{E300D0EE-EE9C-E15E-F60A-9A25C626C352}"/>
              </a:ext>
            </a:extLst>
          </p:cNvPr>
          <p:cNvSpPr/>
          <p:nvPr/>
        </p:nvSpPr>
        <p:spPr>
          <a:xfrm>
            <a:off x="2770624" y="3735163"/>
            <a:ext cx="3106283" cy="21107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6" name="Rectangle 5">
            <a:extLst>
              <a:ext uri="{FF2B5EF4-FFF2-40B4-BE49-F238E27FC236}">
                <a16:creationId xmlns:a16="http://schemas.microsoft.com/office/drawing/2014/main" id="{B5B4CE48-036D-AB1A-13E0-7F12B471A7F7}"/>
              </a:ext>
            </a:extLst>
          </p:cNvPr>
          <p:cNvSpPr/>
          <p:nvPr/>
        </p:nvSpPr>
        <p:spPr>
          <a:xfrm>
            <a:off x="4689520" y="3753896"/>
            <a:ext cx="3106283" cy="209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 name="Rectangle 6">
            <a:extLst>
              <a:ext uri="{FF2B5EF4-FFF2-40B4-BE49-F238E27FC236}">
                <a16:creationId xmlns:a16="http://schemas.microsoft.com/office/drawing/2014/main" id="{AE1EDBE3-6152-655D-BF94-0FA1C03A354C}"/>
              </a:ext>
            </a:extLst>
          </p:cNvPr>
          <p:cNvSpPr/>
          <p:nvPr/>
        </p:nvSpPr>
        <p:spPr>
          <a:xfrm>
            <a:off x="6722384" y="3755756"/>
            <a:ext cx="3274111" cy="20862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grpSp>
        <p:nvGrpSpPr>
          <p:cNvPr id="8" name="Group 7">
            <a:extLst>
              <a:ext uri="{FF2B5EF4-FFF2-40B4-BE49-F238E27FC236}">
                <a16:creationId xmlns:a16="http://schemas.microsoft.com/office/drawing/2014/main" id="{186F3E11-4C9D-DFD4-E946-F7F4E51FCC3E}"/>
              </a:ext>
            </a:extLst>
          </p:cNvPr>
          <p:cNvGrpSpPr/>
          <p:nvPr/>
        </p:nvGrpSpPr>
        <p:grpSpPr>
          <a:xfrm>
            <a:off x="1279910" y="3889085"/>
            <a:ext cx="9632180" cy="2594551"/>
            <a:chOff x="1638909" y="3482428"/>
            <a:chExt cx="9632180" cy="2594551"/>
          </a:xfrm>
        </p:grpSpPr>
        <p:pic>
          <p:nvPicPr>
            <p:cNvPr id="9" name="Picture 8" descr="Re:Focus: The Left-Siders">
              <a:extLst>
                <a:ext uri="{FF2B5EF4-FFF2-40B4-BE49-F238E27FC236}">
                  <a16:creationId xmlns:a16="http://schemas.microsoft.com/office/drawing/2014/main" id="{59752679-47A4-4973-DF6D-B105F7D49F02}"/>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6541" t="558" r="11464" b="5257"/>
            <a:stretch/>
          </p:blipFill>
          <p:spPr bwMode="auto">
            <a:xfrm rot="5400000">
              <a:off x="7211797" y="3957580"/>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pic>
          <p:nvPicPr>
            <p:cNvPr id="10" name="Picture 6" descr="Re:Focus: The Left-Siders">
              <a:extLst>
                <a:ext uri="{FF2B5EF4-FFF2-40B4-BE49-F238E27FC236}">
                  <a16:creationId xmlns:a16="http://schemas.microsoft.com/office/drawing/2014/main" id="{54EA952B-EBA1-38FA-627D-6D8251316496}"/>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6541" t="558" r="11464" b="5257"/>
            <a:stretch/>
          </p:blipFill>
          <p:spPr bwMode="auto">
            <a:xfrm rot="5400000">
              <a:off x="5307116" y="4396219"/>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11" name="Rounded Rectangle 97">
              <a:extLst>
                <a:ext uri="{FF2B5EF4-FFF2-40B4-BE49-F238E27FC236}">
                  <a16:creationId xmlns:a16="http://schemas.microsoft.com/office/drawing/2014/main" id="{99B967E0-9706-105E-961A-1C247D9A72F6}"/>
                </a:ext>
              </a:extLst>
            </p:cNvPr>
            <p:cNvSpPr/>
            <p:nvPr/>
          </p:nvSpPr>
          <p:spPr>
            <a:xfrm>
              <a:off x="9750600" y="3494324"/>
              <a:ext cx="424934" cy="1813160"/>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solidFill>
                  <a:schemeClr val="tx1"/>
                </a:solidFill>
              </a:endParaRPr>
            </a:p>
          </p:txBody>
        </p:sp>
        <p:sp>
          <p:nvSpPr>
            <p:cNvPr id="12" name="TextBox 11">
              <a:extLst>
                <a:ext uri="{FF2B5EF4-FFF2-40B4-BE49-F238E27FC236}">
                  <a16:creationId xmlns:a16="http://schemas.microsoft.com/office/drawing/2014/main" id="{C0505508-9042-D334-B815-6A79FA75D37F}"/>
                </a:ext>
              </a:extLst>
            </p:cNvPr>
            <p:cNvSpPr txBox="1"/>
            <p:nvPr/>
          </p:nvSpPr>
          <p:spPr>
            <a:xfrm rot="-2760000">
              <a:off x="5346412" y="3691186"/>
              <a:ext cx="509202"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13" name="Rounded Rectangle 61">
              <a:extLst>
                <a:ext uri="{FF2B5EF4-FFF2-40B4-BE49-F238E27FC236}">
                  <a16:creationId xmlns:a16="http://schemas.microsoft.com/office/drawing/2014/main" id="{5988676E-DE68-E7BB-0A6D-0362072C2D7D}"/>
                </a:ext>
              </a:extLst>
            </p:cNvPr>
            <p:cNvSpPr/>
            <p:nvPr/>
          </p:nvSpPr>
          <p:spPr>
            <a:xfrm>
              <a:off x="3254304" y="3482428"/>
              <a:ext cx="818687" cy="1900097"/>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61925DA-7FA1-72E4-797D-1015CFE18F66}"/>
                    </a:ext>
                  </a:extLst>
                </p:cNvPr>
                <p:cNvSpPr txBox="1"/>
                <p:nvPr/>
              </p:nvSpPr>
              <p:spPr>
                <a:xfrm>
                  <a:off x="3202649" y="3889241"/>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𝑇𝑜𝑘𝑦𝑜</m:t>
                        </m:r>
                      </m:oMath>
                    </m:oMathPara>
                  </a14:m>
                  <a:endParaRPr lang="en-US" dirty="0">
                    <a:solidFill>
                      <a:schemeClr val="tx1"/>
                    </a:solidFill>
                  </a:endParaRPr>
                </a:p>
              </p:txBody>
            </p:sp>
          </mc:Choice>
          <mc:Fallback xmlns="">
            <p:sp>
              <p:nvSpPr>
                <p:cNvPr id="70" name="TextBox 69">
                  <a:extLst>
                    <a:ext uri="{FF2B5EF4-FFF2-40B4-BE49-F238E27FC236}">
                      <a16:creationId xmlns:a16="http://schemas.microsoft.com/office/drawing/2014/main" id="{58B7DC9D-9A92-6872-6415-737EB7A3A5D5}"/>
                    </a:ext>
                  </a:extLst>
                </p:cNvPr>
                <p:cNvSpPr txBox="1">
                  <a:spLocks noRot="1" noChangeAspect="1" noMove="1" noResize="1" noEditPoints="1" noAdjustHandles="1" noChangeArrowheads="1" noChangeShapeType="1" noTextEdit="1"/>
                </p:cNvSpPr>
                <p:nvPr/>
              </p:nvSpPr>
              <p:spPr>
                <a:xfrm>
                  <a:off x="3202649" y="3889241"/>
                  <a:ext cx="898254" cy="369332"/>
                </a:xfrm>
                <a:prstGeom prst="rect">
                  <a:avLst/>
                </a:prstGeom>
                <a:blipFill>
                  <a:blip r:embed="rId5"/>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73DCA70-A24E-89EE-857C-B9CFF8176663}"/>
                    </a:ext>
                  </a:extLst>
                </p:cNvPr>
                <p:cNvSpPr txBox="1"/>
                <p:nvPr/>
              </p:nvSpPr>
              <p:spPr>
                <a:xfrm>
                  <a:off x="3202649" y="4349810"/>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𝐾𝑦𝑜𝑡𝑜</m:t>
                        </m:r>
                      </m:oMath>
                    </m:oMathPara>
                  </a14:m>
                  <a:endParaRPr lang="en-US" dirty="0">
                    <a:solidFill>
                      <a:schemeClr val="tx1"/>
                    </a:solidFill>
                  </a:endParaRPr>
                </a:p>
              </p:txBody>
            </p:sp>
          </mc:Choice>
          <mc:Fallback xmlns="">
            <p:sp>
              <p:nvSpPr>
                <p:cNvPr id="71" name="TextBox 70">
                  <a:extLst>
                    <a:ext uri="{FF2B5EF4-FFF2-40B4-BE49-F238E27FC236}">
                      <a16:creationId xmlns:a16="http://schemas.microsoft.com/office/drawing/2014/main" id="{E0E0D0B9-20D9-46B1-163E-75CD7AB200E9}"/>
                    </a:ext>
                  </a:extLst>
                </p:cNvPr>
                <p:cNvSpPr txBox="1">
                  <a:spLocks noRot="1" noChangeAspect="1" noMove="1" noResize="1" noEditPoints="1" noAdjustHandles="1" noChangeArrowheads="1" noChangeShapeType="1" noTextEdit="1"/>
                </p:cNvSpPr>
                <p:nvPr/>
              </p:nvSpPr>
              <p:spPr>
                <a:xfrm>
                  <a:off x="3202649" y="4349810"/>
                  <a:ext cx="898254" cy="369332"/>
                </a:xfrm>
                <a:prstGeom prst="rect">
                  <a:avLst/>
                </a:prstGeom>
                <a:blipFill>
                  <a:blip r:embed="rId6"/>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FCE2AF7-E889-5694-73AE-36EA614ECA65}"/>
                    </a:ext>
                  </a:extLst>
                </p:cNvPr>
                <p:cNvSpPr txBox="1"/>
                <p:nvPr/>
              </p:nvSpPr>
              <p:spPr>
                <a:xfrm>
                  <a:off x="3202649" y="4851618"/>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𝑂𝑠𝑎𝑘𝑎</m:t>
                        </m:r>
                      </m:oMath>
                    </m:oMathPara>
                  </a14:m>
                  <a:endParaRPr lang="en-US" dirty="0">
                    <a:solidFill>
                      <a:schemeClr val="tx1"/>
                    </a:solidFill>
                  </a:endParaRPr>
                </a:p>
              </p:txBody>
            </p:sp>
          </mc:Choice>
          <mc:Fallback xmlns="">
            <p:sp>
              <p:nvSpPr>
                <p:cNvPr id="72" name="TextBox 71">
                  <a:extLst>
                    <a:ext uri="{FF2B5EF4-FFF2-40B4-BE49-F238E27FC236}">
                      <a16:creationId xmlns:a16="http://schemas.microsoft.com/office/drawing/2014/main" id="{75D02861-9B9B-666E-B489-D0FE87220584}"/>
                    </a:ext>
                  </a:extLst>
                </p:cNvPr>
                <p:cNvSpPr txBox="1">
                  <a:spLocks noRot="1" noChangeAspect="1" noMove="1" noResize="1" noEditPoints="1" noAdjustHandles="1" noChangeArrowheads="1" noChangeShapeType="1" noTextEdit="1"/>
                </p:cNvSpPr>
                <p:nvPr/>
              </p:nvSpPr>
              <p:spPr>
                <a:xfrm>
                  <a:off x="3202649" y="4851618"/>
                  <a:ext cx="898254" cy="369332"/>
                </a:xfrm>
                <a:prstGeom prst="rect">
                  <a:avLst/>
                </a:prstGeom>
                <a:blipFill>
                  <a:blip r:embed="rId7"/>
                  <a:stretch>
                    <a:fillRect/>
                  </a:stretch>
                </a:blipFill>
              </p:spPr>
              <p:txBody>
                <a:bodyPr/>
                <a:lstStyle/>
                <a:p>
                  <a:r>
                    <a:rPr lang="en-HK">
                      <a:noFill/>
                    </a:rPr>
                    <a:t> </a:t>
                  </a:r>
                </a:p>
              </p:txBody>
            </p:sp>
          </mc:Fallback>
        </mc:AlternateContent>
        <p:sp>
          <p:nvSpPr>
            <p:cNvPr id="70" name="TextBox 69">
              <a:extLst>
                <a:ext uri="{FF2B5EF4-FFF2-40B4-BE49-F238E27FC236}">
                  <a16:creationId xmlns:a16="http://schemas.microsoft.com/office/drawing/2014/main" id="{7F5ECDE0-DE24-F330-6E2A-F93DB00226F0}"/>
                </a:ext>
              </a:extLst>
            </p:cNvPr>
            <p:cNvSpPr txBox="1"/>
            <p:nvPr/>
          </p:nvSpPr>
          <p:spPr>
            <a:xfrm rot="-2760000">
              <a:off x="5347281" y="4408469"/>
              <a:ext cx="503512"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71" name="TextBox 70">
              <a:extLst>
                <a:ext uri="{FF2B5EF4-FFF2-40B4-BE49-F238E27FC236}">
                  <a16:creationId xmlns:a16="http://schemas.microsoft.com/office/drawing/2014/main" id="{5383D257-EB43-51B3-285F-692B21050A4E}"/>
                </a:ext>
              </a:extLst>
            </p:cNvPr>
            <p:cNvSpPr txBox="1"/>
            <p:nvPr/>
          </p:nvSpPr>
          <p:spPr>
            <a:xfrm rot="-2760000">
              <a:off x="5346461" y="4051037"/>
              <a:ext cx="508878"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72" name="TextBox 71">
              <a:extLst>
                <a:ext uri="{FF2B5EF4-FFF2-40B4-BE49-F238E27FC236}">
                  <a16:creationId xmlns:a16="http://schemas.microsoft.com/office/drawing/2014/main" id="{D32C631C-4D0B-8CE2-8E96-54023611D3DF}"/>
                </a:ext>
              </a:extLst>
            </p:cNvPr>
            <p:cNvSpPr txBox="1"/>
            <p:nvPr/>
          </p:nvSpPr>
          <p:spPr>
            <a:xfrm rot="-2760000">
              <a:off x="5320764" y="4722212"/>
              <a:ext cx="560894" cy="307777"/>
            </a:xfrm>
            <a:prstGeom prst="rect">
              <a:avLst/>
            </a:prstGeom>
            <a:noFill/>
          </p:spPr>
          <p:txBody>
            <a:bodyPr wrap="square" rtlCol="0">
              <a:spAutoFit/>
            </a:bodyPr>
            <a:lstStyle/>
            <a:p>
              <a:r>
                <a:rPr lang="en-US" sz="1400" dirty="0"/>
                <a:t>20</a:t>
              </a:r>
              <a:r>
                <a:rPr lang="en-US" altLang="zh-CN" sz="1400" dirty="0"/>
                <a:t>°</a:t>
              </a:r>
              <a:endParaRPr lang="en-US" sz="1400" dirty="0"/>
            </a:p>
          </p:txBody>
        </p:sp>
        <p:cxnSp>
          <p:nvCxnSpPr>
            <p:cNvPr id="73" name="Straight Arrow Connector 72">
              <a:extLst>
                <a:ext uri="{FF2B5EF4-FFF2-40B4-BE49-F238E27FC236}">
                  <a16:creationId xmlns:a16="http://schemas.microsoft.com/office/drawing/2014/main" id="{9403D511-DBC3-5BFD-1C13-01B2DD2D69E3}"/>
                </a:ext>
              </a:extLst>
            </p:cNvPr>
            <p:cNvCxnSpPr>
              <a:cxnSpLocks/>
            </p:cNvCxnSpPr>
            <p:nvPr/>
          </p:nvCxnSpPr>
          <p:spPr>
            <a:xfrm flipV="1">
              <a:off x="6115065" y="4186046"/>
              <a:ext cx="1049377" cy="459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9C560982-5406-1F73-DEAE-5F1129E69CD8}"/>
                </a:ext>
              </a:extLst>
            </p:cNvPr>
            <p:cNvCxnSpPr>
              <a:cxnSpLocks/>
            </p:cNvCxnSpPr>
            <p:nvPr/>
          </p:nvCxnSpPr>
          <p:spPr>
            <a:xfrm flipV="1">
              <a:off x="4253575" y="4383536"/>
              <a:ext cx="951132" cy="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1D08605E-4EC9-DB70-23F2-32D15150B862}"/>
                </a:ext>
              </a:extLst>
            </p:cNvPr>
            <p:cNvCxnSpPr>
              <a:cxnSpLocks/>
              <a:stCxn id="103" idx="5"/>
            </p:cNvCxnSpPr>
            <p:nvPr/>
          </p:nvCxnSpPr>
          <p:spPr>
            <a:xfrm>
              <a:off x="1840410" y="4432477"/>
              <a:ext cx="1217584" cy="5955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43EDA566-E2F3-17E8-E1CE-8F51FE65FFF6}"/>
                </a:ext>
              </a:extLst>
            </p:cNvPr>
            <p:cNvCxnSpPr>
              <a:cxnSpLocks/>
              <a:stCxn id="103" idx="6"/>
            </p:cNvCxnSpPr>
            <p:nvPr/>
          </p:nvCxnSpPr>
          <p:spPr>
            <a:xfrm>
              <a:off x="1874982" y="4353812"/>
              <a:ext cx="11615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73E00FCE-4A68-1FBE-8130-F2A4E115ADD4}"/>
                </a:ext>
              </a:extLst>
            </p:cNvPr>
            <p:cNvCxnSpPr>
              <a:cxnSpLocks/>
              <a:stCxn id="103" idx="7"/>
            </p:cNvCxnSpPr>
            <p:nvPr/>
          </p:nvCxnSpPr>
          <p:spPr>
            <a:xfrm flipV="1">
              <a:off x="1840410" y="3844960"/>
              <a:ext cx="1196100" cy="4301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9" name="Google Shape;111;p18">
              <a:extLst>
                <a:ext uri="{FF2B5EF4-FFF2-40B4-BE49-F238E27FC236}">
                  <a16:creationId xmlns:a16="http://schemas.microsoft.com/office/drawing/2014/main" id="{340B08D4-0F54-A199-6EED-8A0B3822718A}"/>
                </a:ext>
              </a:extLst>
            </p:cNvPr>
            <p:cNvSpPr/>
            <p:nvPr/>
          </p:nvSpPr>
          <p:spPr>
            <a:xfrm>
              <a:off x="5658007" y="491507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80" name="Google Shape;110;p18">
              <a:extLst>
                <a:ext uri="{FF2B5EF4-FFF2-40B4-BE49-F238E27FC236}">
                  <a16:creationId xmlns:a16="http://schemas.microsoft.com/office/drawing/2014/main" id="{57D4EFEE-F862-75B8-B959-E92E11E98E51}"/>
                </a:ext>
              </a:extLst>
            </p:cNvPr>
            <p:cNvSpPr/>
            <p:nvPr/>
          </p:nvSpPr>
          <p:spPr>
            <a:xfrm>
              <a:off x="9848171" y="366110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81" name="Google Shape;110;p18">
              <a:extLst>
                <a:ext uri="{FF2B5EF4-FFF2-40B4-BE49-F238E27FC236}">
                  <a16:creationId xmlns:a16="http://schemas.microsoft.com/office/drawing/2014/main" id="{0684A87E-BE81-71B4-425D-F985BA517E00}"/>
                </a:ext>
              </a:extLst>
            </p:cNvPr>
            <p:cNvSpPr/>
            <p:nvPr/>
          </p:nvSpPr>
          <p:spPr>
            <a:xfrm>
              <a:off x="9848171" y="416103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82" name="Google Shape;110;p18">
              <a:extLst>
                <a:ext uri="{FF2B5EF4-FFF2-40B4-BE49-F238E27FC236}">
                  <a16:creationId xmlns:a16="http://schemas.microsoft.com/office/drawing/2014/main" id="{8BE049FF-B092-9CA5-E06B-86AAB15AC971}"/>
                </a:ext>
              </a:extLst>
            </p:cNvPr>
            <p:cNvSpPr/>
            <p:nvPr/>
          </p:nvSpPr>
          <p:spPr>
            <a:xfrm>
              <a:off x="9849583" y="46681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83" name="Straight Arrow Connector 82">
              <a:extLst>
                <a:ext uri="{FF2B5EF4-FFF2-40B4-BE49-F238E27FC236}">
                  <a16:creationId xmlns:a16="http://schemas.microsoft.com/office/drawing/2014/main" id="{4542A2D2-9FCC-0F87-B53C-DCFEDD178595}"/>
                </a:ext>
              </a:extLst>
            </p:cNvPr>
            <p:cNvCxnSpPr>
              <a:cxnSpLocks/>
            </p:cNvCxnSpPr>
            <p:nvPr/>
          </p:nvCxnSpPr>
          <p:spPr>
            <a:xfrm flipH="1" flipV="1">
              <a:off x="5651814" y="3570768"/>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84" name="Google Shape;111;p18">
              <a:extLst>
                <a:ext uri="{FF2B5EF4-FFF2-40B4-BE49-F238E27FC236}">
                  <a16:creationId xmlns:a16="http://schemas.microsoft.com/office/drawing/2014/main" id="{B6FD19FE-E68F-E45B-FC9D-4D518FD89FDC}"/>
                </a:ext>
              </a:extLst>
            </p:cNvPr>
            <p:cNvSpPr/>
            <p:nvPr/>
          </p:nvSpPr>
          <p:spPr>
            <a:xfrm>
              <a:off x="5658395" y="4584362"/>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85" name="Google Shape;111;p18">
              <a:extLst>
                <a:ext uri="{FF2B5EF4-FFF2-40B4-BE49-F238E27FC236}">
                  <a16:creationId xmlns:a16="http://schemas.microsoft.com/office/drawing/2014/main" id="{7967F677-FC54-1946-8D8F-89C69EC26A15}"/>
                </a:ext>
              </a:extLst>
            </p:cNvPr>
            <p:cNvSpPr/>
            <p:nvPr/>
          </p:nvSpPr>
          <p:spPr>
            <a:xfrm>
              <a:off x="5655843" y="424568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86" name="Straight Arrow Connector 85">
              <a:extLst>
                <a:ext uri="{FF2B5EF4-FFF2-40B4-BE49-F238E27FC236}">
                  <a16:creationId xmlns:a16="http://schemas.microsoft.com/office/drawing/2014/main" id="{A0099A5A-C8EB-DAF6-5B5B-CDC9A37E4E27}"/>
                </a:ext>
              </a:extLst>
            </p:cNvPr>
            <p:cNvCxnSpPr>
              <a:cxnSpLocks/>
            </p:cNvCxnSpPr>
            <p:nvPr/>
          </p:nvCxnSpPr>
          <p:spPr>
            <a:xfrm>
              <a:off x="4254202" y="3853330"/>
              <a:ext cx="958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E42E932A-E3CB-3614-8B07-EBEAD7839973}"/>
                </a:ext>
              </a:extLst>
            </p:cNvPr>
            <p:cNvCxnSpPr>
              <a:cxnSpLocks/>
            </p:cNvCxnSpPr>
            <p:nvPr/>
          </p:nvCxnSpPr>
          <p:spPr>
            <a:xfrm>
              <a:off x="4257592" y="4933205"/>
              <a:ext cx="921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8" name="Google Shape;111;p18">
              <a:extLst>
                <a:ext uri="{FF2B5EF4-FFF2-40B4-BE49-F238E27FC236}">
                  <a16:creationId xmlns:a16="http://schemas.microsoft.com/office/drawing/2014/main" id="{C972D69A-3905-591B-704B-05CCD00F79C8}"/>
                </a:ext>
              </a:extLst>
            </p:cNvPr>
            <p:cNvSpPr/>
            <p:nvPr/>
          </p:nvSpPr>
          <p:spPr>
            <a:xfrm>
              <a:off x="7568527" y="431227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89" name="Straight Arrow Connector 88">
              <a:extLst>
                <a:ext uri="{FF2B5EF4-FFF2-40B4-BE49-F238E27FC236}">
                  <a16:creationId xmlns:a16="http://schemas.microsoft.com/office/drawing/2014/main" id="{FEC6C118-D90D-404D-59D1-1B8034AA5290}"/>
                </a:ext>
              </a:extLst>
            </p:cNvPr>
            <p:cNvCxnSpPr>
              <a:cxnSpLocks/>
            </p:cNvCxnSpPr>
            <p:nvPr/>
          </p:nvCxnSpPr>
          <p:spPr>
            <a:xfrm flipH="1" flipV="1">
              <a:off x="7557336" y="3590376"/>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90" name="Google Shape;111;p18">
              <a:extLst>
                <a:ext uri="{FF2B5EF4-FFF2-40B4-BE49-F238E27FC236}">
                  <a16:creationId xmlns:a16="http://schemas.microsoft.com/office/drawing/2014/main" id="{BA755C71-0A70-541F-F30E-888DB76B807D}"/>
                </a:ext>
              </a:extLst>
            </p:cNvPr>
            <p:cNvSpPr/>
            <p:nvPr/>
          </p:nvSpPr>
          <p:spPr>
            <a:xfrm>
              <a:off x="7560139" y="41196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91" name="Google Shape;111;p18">
              <a:extLst>
                <a:ext uri="{FF2B5EF4-FFF2-40B4-BE49-F238E27FC236}">
                  <a16:creationId xmlns:a16="http://schemas.microsoft.com/office/drawing/2014/main" id="{343FF498-F702-9427-3B8D-2D331B1DA080}"/>
                </a:ext>
              </a:extLst>
            </p:cNvPr>
            <p:cNvSpPr/>
            <p:nvPr/>
          </p:nvSpPr>
          <p:spPr>
            <a:xfrm>
              <a:off x="7563467" y="393984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92" name="TextBox 91">
              <a:extLst>
                <a:ext uri="{FF2B5EF4-FFF2-40B4-BE49-F238E27FC236}">
                  <a16:creationId xmlns:a16="http://schemas.microsoft.com/office/drawing/2014/main" id="{34B65B39-666F-B1FE-D73B-0C2E60CC9F6E}"/>
                </a:ext>
              </a:extLst>
            </p:cNvPr>
            <p:cNvSpPr txBox="1"/>
            <p:nvPr/>
          </p:nvSpPr>
          <p:spPr>
            <a:xfrm rot="-2760000">
              <a:off x="7236309" y="3699804"/>
              <a:ext cx="462154"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93" name="TextBox 92">
              <a:extLst>
                <a:ext uri="{FF2B5EF4-FFF2-40B4-BE49-F238E27FC236}">
                  <a16:creationId xmlns:a16="http://schemas.microsoft.com/office/drawing/2014/main" id="{83DAC5CE-AF27-D1D5-9254-D261BE74E2AD}"/>
                </a:ext>
              </a:extLst>
            </p:cNvPr>
            <p:cNvSpPr txBox="1"/>
            <p:nvPr/>
          </p:nvSpPr>
          <p:spPr>
            <a:xfrm rot="-2760000">
              <a:off x="7237097" y="4416899"/>
              <a:ext cx="456989"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94" name="TextBox 93">
              <a:extLst>
                <a:ext uri="{FF2B5EF4-FFF2-40B4-BE49-F238E27FC236}">
                  <a16:creationId xmlns:a16="http://schemas.microsoft.com/office/drawing/2014/main" id="{5FB286D3-FE39-52BA-D810-AD50711D8BCA}"/>
                </a:ext>
              </a:extLst>
            </p:cNvPr>
            <p:cNvSpPr txBox="1"/>
            <p:nvPr/>
          </p:nvSpPr>
          <p:spPr>
            <a:xfrm rot="-2760000">
              <a:off x="7236354" y="4059645"/>
              <a:ext cx="461860"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95" name="TextBox 94">
              <a:extLst>
                <a:ext uri="{FF2B5EF4-FFF2-40B4-BE49-F238E27FC236}">
                  <a16:creationId xmlns:a16="http://schemas.microsoft.com/office/drawing/2014/main" id="{69954901-51DA-D247-B828-E6869F3D1001}"/>
                </a:ext>
              </a:extLst>
            </p:cNvPr>
            <p:cNvSpPr txBox="1"/>
            <p:nvPr/>
          </p:nvSpPr>
          <p:spPr>
            <a:xfrm rot="-2760000">
              <a:off x="7253335" y="4732548"/>
              <a:ext cx="509070"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96" name="Google Shape;111;p18">
              <a:extLst>
                <a:ext uri="{FF2B5EF4-FFF2-40B4-BE49-F238E27FC236}">
                  <a16:creationId xmlns:a16="http://schemas.microsoft.com/office/drawing/2014/main" id="{70D47C04-E9C4-8B95-6DA2-9EBE2A81D916}"/>
                </a:ext>
              </a:extLst>
            </p:cNvPr>
            <p:cNvSpPr/>
            <p:nvPr/>
          </p:nvSpPr>
          <p:spPr>
            <a:xfrm>
              <a:off x="5660536" y="44009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97" name="Google Shape;111;p18">
              <a:extLst>
                <a:ext uri="{FF2B5EF4-FFF2-40B4-BE49-F238E27FC236}">
                  <a16:creationId xmlns:a16="http://schemas.microsoft.com/office/drawing/2014/main" id="{2ED98C96-34EE-7873-9B43-7A8016F18794}"/>
                </a:ext>
              </a:extLst>
            </p:cNvPr>
            <p:cNvSpPr/>
            <p:nvPr/>
          </p:nvSpPr>
          <p:spPr>
            <a:xfrm>
              <a:off x="5661565" y="4745230"/>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98" name="Google Shape;111;p18">
              <a:extLst>
                <a:ext uri="{FF2B5EF4-FFF2-40B4-BE49-F238E27FC236}">
                  <a16:creationId xmlns:a16="http://schemas.microsoft.com/office/drawing/2014/main" id="{0923B263-BD06-B949-990A-0050C9852F8D}"/>
                </a:ext>
              </a:extLst>
            </p:cNvPr>
            <p:cNvSpPr/>
            <p:nvPr/>
          </p:nvSpPr>
          <p:spPr>
            <a:xfrm>
              <a:off x="7557291" y="3805378"/>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99" name="Google Shape;111;p18">
              <a:extLst>
                <a:ext uri="{FF2B5EF4-FFF2-40B4-BE49-F238E27FC236}">
                  <a16:creationId xmlns:a16="http://schemas.microsoft.com/office/drawing/2014/main" id="{DFFEF83E-A3E1-90C8-8678-71C004CF59D8}"/>
                </a:ext>
              </a:extLst>
            </p:cNvPr>
            <p:cNvSpPr/>
            <p:nvPr/>
          </p:nvSpPr>
          <p:spPr>
            <a:xfrm>
              <a:off x="7566878" y="449434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00" name="Google Shape;110;p18">
              <a:extLst>
                <a:ext uri="{FF2B5EF4-FFF2-40B4-BE49-F238E27FC236}">
                  <a16:creationId xmlns:a16="http://schemas.microsoft.com/office/drawing/2014/main" id="{C8FCEA4A-F567-3137-9ADE-57687A880C55}"/>
                </a:ext>
              </a:extLst>
            </p:cNvPr>
            <p:cNvSpPr/>
            <p:nvPr/>
          </p:nvSpPr>
          <p:spPr>
            <a:xfrm>
              <a:off x="3494238" y="369688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01" name="Google Shape;110;p18">
              <a:extLst>
                <a:ext uri="{FF2B5EF4-FFF2-40B4-BE49-F238E27FC236}">
                  <a16:creationId xmlns:a16="http://schemas.microsoft.com/office/drawing/2014/main" id="{1FCEEB06-2312-27F0-12BA-A34AB57229FE}"/>
                </a:ext>
              </a:extLst>
            </p:cNvPr>
            <p:cNvSpPr/>
            <p:nvPr/>
          </p:nvSpPr>
          <p:spPr>
            <a:xfrm>
              <a:off x="3502781" y="416148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02" name="Google Shape;110;p18">
              <a:extLst>
                <a:ext uri="{FF2B5EF4-FFF2-40B4-BE49-F238E27FC236}">
                  <a16:creationId xmlns:a16="http://schemas.microsoft.com/office/drawing/2014/main" id="{B3073548-8DF8-0271-AB7B-F8698DA2A0B3}"/>
                </a:ext>
              </a:extLst>
            </p:cNvPr>
            <p:cNvSpPr/>
            <p:nvPr/>
          </p:nvSpPr>
          <p:spPr>
            <a:xfrm>
              <a:off x="3504002" y="466502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03" name="Google Shape;110;p18">
              <a:extLst>
                <a:ext uri="{FF2B5EF4-FFF2-40B4-BE49-F238E27FC236}">
                  <a16:creationId xmlns:a16="http://schemas.microsoft.com/office/drawing/2014/main" id="{C65BF92E-7EB7-82FC-E009-FCC599EC416A}"/>
                </a:ext>
              </a:extLst>
            </p:cNvPr>
            <p:cNvSpPr/>
            <p:nvPr/>
          </p:nvSpPr>
          <p:spPr>
            <a:xfrm>
              <a:off x="1638909" y="42425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04" name="Straight Arrow Connector 103">
              <a:extLst>
                <a:ext uri="{FF2B5EF4-FFF2-40B4-BE49-F238E27FC236}">
                  <a16:creationId xmlns:a16="http://schemas.microsoft.com/office/drawing/2014/main" id="{91C53216-895B-6FF9-C844-D73706F50B99}"/>
                </a:ext>
              </a:extLst>
            </p:cNvPr>
            <p:cNvCxnSpPr>
              <a:cxnSpLocks/>
            </p:cNvCxnSpPr>
            <p:nvPr/>
          </p:nvCxnSpPr>
          <p:spPr>
            <a:xfrm>
              <a:off x="8137654" y="4329896"/>
              <a:ext cx="1231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A4E2B79F-9134-976B-33B1-33391B775FFF}"/>
                </a:ext>
              </a:extLst>
            </p:cNvPr>
            <p:cNvCxnSpPr>
              <a:cxnSpLocks/>
            </p:cNvCxnSpPr>
            <p:nvPr/>
          </p:nvCxnSpPr>
          <p:spPr>
            <a:xfrm flipV="1">
              <a:off x="8138281" y="3788845"/>
              <a:ext cx="126603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AA52404B-0C47-F746-1ABF-0D0C9EEE7DC1}"/>
                </a:ext>
              </a:extLst>
            </p:cNvPr>
            <p:cNvCxnSpPr>
              <a:cxnSpLocks/>
            </p:cNvCxnSpPr>
            <p:nvPr/>
          </p:nvCxnSpPr>
          <p:spPr>
            <a:xfrm>
              <a:off x="8141671" y="4870947"/>
              <a:ext cx="1227294" cy="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7" name="Rectangle 106">
              <a:extLst>
                <a:ext uri="{FF2B5EF4-FFF2-40B4-BE49-F238E27FC236}">
                  <a16:creationId xmlns:a16="http://schemas.microsoft.com/office/drawing/2014/main" id="{235615E7-427F-DD2F-4DEE-9A25B7BF62D3}"/>
                </a:ext>
              </a:extLst>
            </p:cNvPr>
            <p:cNvSpPr/>
            <p:nvPr/>
          </p:nvSpPr>
          <p:spPr>
            <a:xfrm>
              <a:off x="1922029" y="5365365"/>
              <a:ext cx="197336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(1) Relational </a:t>
              </a:r>
            </a:p>
            <a:p>
              <a:r>
                <a:rPr lang="en-US" sz="2000" dirty="0">
                  <a:ea typeface="Cambria Math" panose="02040503050406030204" pitchFamily="18" charset="0"/>
                  <a:cs typeface="Times New Roman" panose="02020603050405020304" pitchFamily="18" charset="0"/>
                </a:rPr>
                <a:t>Projection</a:t>
              </a:r>
            </a:p>
          </p:txBody>
        </p:sp>
        <p:sp>
          <p:nvSpPr>
            <p:cNvPr id="108" name="Rectangle 107">
              <a:extLst>
                <a:ext uri="{FF2B5EF4-FFF2-40B4-BE49-F238E27FC236}">
                  <a16:creationId xmlns:a16="http://schemas.microsoft.com/office/drawing/2014/main" id="{28F40CD5-4327-9E38-B8D6-685285D1C305}"/>
                </a:ext>
              </a:extLst>
            </p:cNvPr>
            <p:cNvSpPr/>
            <p:nvPr/>
          </p:nvSpPr>
          <p:spPr>
            <a:xfrm>
              <a:off x="3978195" y="5367233"/>
              <a:ext cx="2135251"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(2) Attribute </a:t>
              </a:r>
            </a:p>
            <a:p>
              <a:r>
                <a:rPr lang="en-US" sz="2000" dirty="0">
                  <a:ea typeface="Cambria Math" panose="02040503050406030204" pitchFamily="18" charset="0"/>
                  <a:cs typeface="Times New Roman" panose="02020603050405020304" pitchFamily="18" charset="0"/>
                </a:rPr>
                <a:t>Projection</a:t>
              </a:r>
            </a:p>
          </p:txBody>
        </p:sp>
        <p:sp>
          <p:nvSpPr>
            <p:cNvPr id="109" name="Rectangle 108">
              <a:extLst>
                <a:ext uri="{FF2B5EF4-FFF2-40B4-BE49-F238E27FC236}">
                  <a16:creationId xmlns:a16="http://schemas.microsoft.com/office/drawing/2014/main" id="{411C199E-9BEA-9071-C1CC-46843D8DD1EB}"/>
                </a:ext>
              </a:extLst>
            </p:cNvPr>
            <p:cNvSpPr/>
            <p:nvPr/>
          </p:nvSpPr>
          <p:spPr>
            <a:xfrm>
              <a:off x="5916588" y="5367233"/>
              <a:ext cx="230365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(3) Numerical </a:t>
              </a:r>
            </a:p>
            <a:p>
              <a:r>
                <a:rPr lang="en-US" sz="2000" dirty="0">
                  <a:ea typeface="Cambria Math" panose="02040503050406030204" pitchFamily="18" charset="0"/>
                  <a:cs typeface="Times New Roman" panose="02020603050405020304" pitchFamily="18" charset="0"/>
                </a:rPr>
                <a:t>Projection</a:t>
              </a:r>
            </a:p>
          </p:txBody>
        </p:sp>
        <p:sp>
          <p:nvSpPr>
            <p:cNvPr id="110" name="Rectangle 109">
              <a:extLst>
                <a:ext uri="{FF2B5EF4-FFF2-40B4-BE49-F238E27FC236}">
                  <a16:creationId xmlns:a16="http://schemas.microsoft.com/office/drawing/2014/main" id="{5966CFED-AEE1-7599-5EF6-1ABB9925DEF4}"/>
                </a:ext>
              </a:extLst>
            </p:cNvPr>
            <p:cNvSpPr/>
            <p:nvPr/>
          </p:nvSpPr>
          <p:spPr>
            <a:xfrm>
              <a:off x="8051839" y="5369093"/>
              <a:ext cx="3219250"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(4) Reverse</a:t>
              </a:r>
            </a:p>
            <a:p>
              <a:r>
                <a:rPr lang="en-US" sz="2000" dirty="0">
                  <a:ea typeface="Cambria Math" panose="02040503050406030204" pitchFamily="18" charset="0"/>
                  <a:cs typeface="Times New Roman" panose="02020603050405020304" pitchFamily="18" charset="0"/>
                </a:rPr>
                <a:t>Attribute Projection</a:t>
              </a:r>
            </a:p>
          </p:txBody>
        </p:sp>
      </p:grpSp>
    </p:spTree>
    <p:extLst>
      <p:ext uri="{BB962C8B-B14F-4D97-AF65-F5344CB8AC3E}">
        <p14:creationId xmlns:p14="http://schemas.microsoft.com/office/powerpoint/2010/main" val="11278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 grpId="0" animBg="1"/>
      <p:bldP spid="4" grpId="1" animBg="1"/>
      <p:bldP spid="5" grpId="0" animBg="1"/>
      <p:bldP spid="5" grpId="1" animBg="1"/>
      <p:bldP spid="6" grpId="0" animBg="1"/>
      <p:bldP spid="6" grpId="1"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3F4600F-004E-7C38-1BE4-47365BA38198}"/>
              </a:ext>
            </a:extLst>
          </p:cNvPr>
          <p:cNvSpPr/>
          <p:nvPr/>
        </p:nvSpPr>
        <p:spPr>
          <a:xfrm>
            <a:off x="441258" y="1189602"/>
            <a:ext cx="4557232" cy="1508105"/>
          </a:xfrm>
          <a:prstGeom prst="rect">
            <a:avLst/>
          </a:prstGeom>
        </p:spPr>
        <p:txBody>
          <a:bodyPr wrap="square">
            <a:spAutoFit/>
          </a:bodyPr>
          <a:lstStyle/>
          <a:p>
            <a:r>
              <a:rPr lang="en-HK" sz="2400" dirty="0">
                <a:ea typeface="Cambria Math" panose="02040503050406030204" pitchFamily="18" charset="0"/>
                <a:cs typeface="Times New Roman" panose="02020603050405020304" pitchFamily="18" charset="0"/>
              </a:rPr>
              <a:t>(1) </a:t>
            </a:r>
            <a:r>
              <a:rPr lang="en-US" sz="2400" dirty="0">
                <a:ea typeface="Cambria Math" panose="02040503050406030204" pitchFamily="18" charset="0"/>
                <a:cs typeface="Times New Roman" panose="02020603050405020304" pitchFamily="18" charset="0"/>
              </a:rPr>
              <a:t>Relational Projection:</a:t>
            </a:r>
            <a:endParaRPr lang="en-US" sz="2000" dirty="0">
              <a:ea typeface="Cambria Math" panose="02040503050406030204" pitchFamily="18" charset="0"/>
              <a:cs typeface="Times New Roman" panose="02020603050405020304" pitchFamily="18" charset="0"/>
            </a:endParaRPr>
          </a:p>
          <a:p>
            <a:r>
              <a:rPr lang="en-US" sz="2400" dirty="0">
                <a:ea typeface="Cambria Math" panose="02040503050406030204" pitchFamily="18" charset="0"/>
                <a:cs typeface="Times New Roman" panose="02020603050405020304" pitchFamily="18" charset="0"/>
              </a:rPr>
              <a:t>Adopted from the backbones:</a:t>
            </a:r>
          </a:p>
          <a:p>
            <a:r>
              <a:rPr lang="en-US" sz="2400" dirty="0">
                <a:ea typeface="Cambria Math" panose="02040503050406030204" pitchFamily="18" charset="0"/>
                <a:cs typeface="Times New Roman" panose="02020603050405020304" pitchFamily="18" charset="0"/>
              </a:rPr>
              <a:t>GQE, Query2Box, Query2Particles.</a:t>
            </a:r>
          </a:p>
          <a:p>
            <a:r>
              <a:rPr lang="en-US" sz="2000" dirty="0">
                <a:latin typeface="Comic Sans MS" panose="030F0702030302020204" pitchFamily="66" charset="0"/>
                <a:ea typeface="Cambria Math" panose="02040503050406030204" pitchFamily="18" charset="0"/>
                <a:cs typeface="Times New Roman" panose="02020603050405020304" pitchFamily="18" charset="0"/>
              </a:rPr>
              <a:t> </a:t>
            </a:r>
          </a:p>
        </p:txBody>
      </p:sp>
      <p:sp>
        <p:nvSpPr>
          <p:cNvPr id="40" name="Rectangle 39">
            <a:extLst>
              <a:ext uri="{FF2B5EF4-FFF2-40B4-BE49-F238E27FC236}">
                <a16:creationId xmlns:a16="http://schemas.microsoft.com/office/drawing/2014/main" id="{3D1E83C5-8EAB-0A7B-FE45-4384352511E2}"/>
              </a:ext>
            </a:extLst>
          </p:cNvPr>
          <p:cNvSpPr/>
          <p:nvPr/>
        </p:nvSpPr>
        <p:spPr>
          <a:xfrm>
            <a:off x="5303002" y="1189602"/>
            <a:ext cx="6888998" cy="738664"/>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(2) (3) (4) Other Projections: Gated Transitions</a:t>
            </a:r>
          </a:p>
          <a:p>
            <a:endParaRPr lang="en-US" dirty="0">
              <a:latin typeface="Comic Sans MS" panose="030F0702030302020204" pitchFamily="66" charset="0"/>
              <a:ea typeface="Cambria Math" panose="02040503050406030204" pitchFamily="18" charset="0"/>
              <a:cs typeface="Times New Roman" panose="02020603050405020304" pitchFamily="18" charset="0"/>
            </a:endParaRPr>
          </a:p>
        </p:txBody>
      </p:sp>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24</a:t>
            </a:fld>
            <a:endParaRPr lang="en-HK"/>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A22DE2-1CBB-A424-2DA0-411677B5C7AE}"/>
                  </a:ext>
                </a:extLst>
              </p:cNvPr>
              <p:cNvSpPr txBox="1"/>
              <p:nvPr/>
            </p:nvSpPr>
            <p:spPr>
              <a:xfrm>
                <a:off x="5630609" y="1722382"/>
                <a:ext cx="4396880" cy="196573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HK" sz="2000" i="1" smtClean="0">
                              <a:solidFill>
                                <a:srgbClr val="00B0F0"/>
                              </a:solidFill>
                              <a:latin typeface="Cambria Math" panose="02040503050406030204" pitchFamily="18" charset="0"/>
                            </a:rPr>
                          </m:ctrlPr>
                        </m:sSubPr>
                        <m:e>
                          <m:r>
                            <a:rPr lang="en-HK" sz="2000" b="0" i="1" smtClean="0">
                              <a:solidFill>
                                <a:srgbClr val="00B0F0"/>
                              </a:solidFill>
                              <a:latin typeface="Cambria Math" panose="02040503050406030204" pitchFamily="18" charset="0"/>
                            </a:rPr>
                            <m:t>𝑝</m:t>
                          </m:r>
                        </m:e>
                        <m:sub>
                          <m:r>
                            <a:rPr lang="en-HK" sz="2000" b="0" i="1" smtClean="0">
                              <a:solidFill>
                                <a:srgbClr val="00B0F0"/>
                              </a:solidFill>
                              <a:latin typeface="Cambria Math" panose="02040503050406030204" pitchFamily="18" charset="0"/>
                            </a:rPr>
                            <m:t>𝑖</m:t>
                          </m:r>
                        </m:sub>
                      </m:sSub>
                      <m:r>
                        <a:rPr lang="en-HK" sz="2000" b="0" i="1" smtClean="0">
                          <a:solidFill>
                            <a:srgbClr val="00B0F0"/>
                          </a:solidFill>
                          <a:latin typeface="Cambria Math" panose="02040503050406030204" pitchFamily="18" charset="0"/>
                        </a:rPr>
                        <m:t>= </m:t>
                      </m:r>
                      <m:sSubSup>
                        <m:sSubSupPr>
                          <m:ctrlPr>
                            <a:rPr lang="en-HK" sz="2000" b="0" i="1" smtClean="0">
                              <a:solidFill>
                                <a:srgbClr val="00B0F0"/>
                              </a:solidFill>
                              <a:latin typeface="Cambria Math" panose="02040503050406030204" pitchFamily="18" charset="0"/>
                            </a:rPr>
                          </m:ctrlPr>
                        </m:sSubSupPr>
                        <m:e>
                          <m:r>
                            <a:rPr lang="en-HK" sz="2000" b="0" i="1" smtClean="0">
                              <a:solidFill>
                                <a:srgbClr val="00B0F0"/>
                              </a:solidFill>
                              <a:latin typeface="Cambria Math" panose="02040503050406030204" pitchFamily="18" charset="0"/>
                            </a:rPr>
                            <m:t>𝑊</m:t>
                          </m:r>
                        </m:e>
                        <m:sub>
                          <m:r>
                            <a:rPr lang="en-HK" sz="2000" b="0" i="1" smtClean="0">
                              <a:solidFill>
                                <a:srgbClr val="00B0F0"/>
                              </a:solidFill>
                              <a:latin typeface="Cambria Math" panose="02040503050406030204" pitchFamily="18" charset="0"/>
                            </a:rPr>
                            <m:t>𝑝</m:t>
                          </m:r>
                        </m:sub>
                        <m:sup>
                          <m:r>
                            <a:rPr lang="en-HK" sz="2000" b="0" i="1" smtClean="0">
                              <a:solidFill>
                                <a:srgbClr val="00B0F0"/>
                              </a:solidFill>
                              <a:latin typeface="Cambria Math" panose="02040503050406030204" pitchFamily="18" charset="0"/>
                            </a:rPr>
                            <m:t>𝑝</m:t>
                          </m:r>
                        </m:sup>
                      </m:sSubSup>
                      <m:sSup>
                        <m:sSupPr>
                          <m:ctrlPr>
                            <a:rPr lang="en-HK" sz="2000" b="0" i="1" smtClean="0">
                              <a:solidFill>
                                <a:srgbClr val="00B0F0"/>
                              </a:solidFill>
                              <a:latin typeface="Cambria Math" panose="02040503050406030204" pitchFamily="18" charset="0"/>
                            </a:rPr>
                          </m:ctrlPr>
                        </m:sSupPr>
                        <m:e>
                          <m:r>
                            <a:rPr lang="en-HK" sz="2000" b="0" i="1" smtClean="0">
                              <a:solidFill>
                                <a:srgbClr val="00B0F0"/>
                              </a:solidFill>
                              <a:latin typeface="Cambria Math" panose="02040503050406030204" pitchFamily="18" charset="0"/>
                            </a:rPr>
                            <m:t>𝑞</m:t>
                          </m:r>
                        </m:e>
                        <m:sup>
                          <m:r>
                            <a:rPr lang="en-HK" sz="2000" b="0" i="1" smtClean="0">
                              <a:solidFill>
                                <a:srgbClr val="00B0F0"/>
                              </a:solidFill>
                              <a:latin typeface="Cambria Math" panose="02040503050406030204" pitchFamily="18" charset="0"/>
                            </a:rPr>
                            <m:t>𝑖</m:t>
                          </m:r>
                        </m:sup>
                      </m:sSup>
                      <m:r>
                        <a:rPr lang="en-HK" sz="2000" b="0" i="1" smtClean="0">
                          <a:solidFill>
                            <a:srgbClr val="00B0F0"/>
                          </a:solidFill>
                          <a:latin typeface="Cambria Math" panose="02040503050406030204" pitchFamily="18" charset="0"/>
                        </a:rPr>
                        <m:t>+ </m:t>
                      </m:r>
                      <m:sSubSup>
                        <m:sSubSupPr>
                          <m:ctrlPr>
                            <a:rPr lang="en-HK" sz="2000" b="0" i="1" smtClean="0">
                              <a:solidFill>
                                <a:srgbClr val="00B0F0"/>
                              </a:solidFill>
                              <a:latin typeface="Cambria Math" panose="02040503050406030204" pitchFamily="18" charset="0"/>
                            </a:rPr>
                          </m:ctrlPr>
                        </m:sSubSupPr>
                        <m:e>
                          <m:r>
                            <a:rPr lang="en-HK" sz="2000" b="0" i="1" smtClean="0">
                              <a:solidFill>
                                <a:srgbClr val="00B0F0"/>
                              </a:solidFill>
                              <a:latin typeface="Cambria Math" panose="02040503050406030204" pitchFamily="18" charset="0"/>
                            </a:rPr>
                            <m:t>𝑏</m:t>
                          </m:r>
                        </m:e>
                        <m:sub>
                          <m:r>
                            <a:rPr lang="en-HK" sz="2000" b="0" i="1" smtClean="0">
                              <a:solidFill>
                                <a:srgbClr val="00B0F0"/>
                              </a:solidFill>
                              <a:latin typeface="Cambria Math" panose="02040503050406030204" pitchFamily="18" charset="0"/>
                            </a:rPr>
                            <m:t>𝑝</m:t>
                          </m:r>
                        </m:sub>
                        <m:sup>
                          <m:r>
                            <a:rPr lang="en-HK" sz="2000" b="0" i="1" smtClean="0">
                              <a:solidFill>
                                <a:srgbClr val="00B0F0"/>
                              </a:solidFill>
                              <a:latin typeface="Cambria Math" panose="02040503050406030204" pitchFamily="18" charset="0"/>
                            </a:rPr>
                            <m:t>𝑝</m:t>
                          </m:r>
                        </m:sup>
                      </m:sSubSup>
                    </m:oMath>
                  </m:oMathPara>
                </a14:m>
                <a:endParaRPr lang="en-HK" sz="2000" b="0" dirty="0"/>
              </a:p>
              <a:p>
                <a:pPr/>
                <a14:m>
                  <m:oMathPara xmlns:m="http://schemas.openxmlformats.org/officeDocument/2006/math">
                    <m:oMathParaPr>
                      <m:jc m:val="left"/>
                    </m:oMathParaPr>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𝑧</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 </m:t>
                      </m:r>
                      <m:sSub>
                        <m:sSubPr>
                          <m:ctrlPr>
                            <a:rPr lang="en-HK" sz="2000" b="0" i="1" smtClean="0">
                              <a:latin typeface="Cambria Math" panose="02040503050406030204" pitchFamily="18" charset="0"/>
                            </a:rPr>
                          </m:ctrlPr>
                        </m:sSubPr>
                        <m:e>
                          <m:sSubSup>
                            <m:sSubSupPr>
                              <m:ctrlPr>
                                <a:rPr lang="en-HK" sz="2000" i="1">
                                  <a:latin typeface="Cambria Math" panose="02040503050406030204" pitchFamily="18" charset="0"/>
                                </a:rPr>
                              </m:ctrlPr>
                            </m:sSubSupPr>
                            <m:e>
                              <m:r>
                                <a:rPr lang="en-HK" sz="2000" i="1">
                                  <a:latin typeface="Cambria Math" panose="02040503050406030204" pitchFamily="18" charset="0"/>
                                  <a:ea typeface="Cambria Math" panose="02040503050406030204" pitchFamily="18" charset="0"/>
                                </a:rPr>
                                <m:t>𝜎</m:t>
                              </m:r>
                              <m:r>
                                <a:rPr lang="en-HK" sz="2000" i="1">
                                  <a:latin typeface="Cambria Math" panose="02040503050406030204" pitchFamily="18" charset="0"/>
                                  <a:ea typeface="Cambria Math" panose="02040503050406030204" pitchFamily="18" charset="0"/>
                                </a:rPr>
                                <m:t> (</m:t>
                              </m:r>
                              <m:r>
                                <a:rPr lang="en-HK" sz="2000" i="1">
                                  <a:latin typeface="Cambria Math" panose="02040503050406030204" pitchFamily="18" charset="0"/>
                                </a:rPr>
                                <m:t>𝑊</m:t>
                              </m:r>
                            </m:e>
                            <m:sub>
                              <m:r>
                                <a:rPr lang="en-HK" sz="2000" i="1">
                                  <a:latin typeface="Cambria Math" panose="02040503050406030204" pitchFamily="18" charset="0"/>
                                </a:rPr>
                                <m:t>𝑧</m:t>
                              </m:r>
                            </m:sub>
                            <m:sup>
                              <m:r>
                                <a:rPr lang="en-HK" sz="2000" i="1">
                                  <a:latin typeface="Cambria Math" panose="02040503050406030204" pitchFamily="18" charset="0"/>
                                </a:rPr>
                                <m:t>𝑝</m:t>
                              </m:r>
                            </m:sup>
                          </m:sSubSup>
                          <m:r>
                            <a:rPr lang="en-HK" sz="2000" b="0" i="1" smtClean="0">
                              <a:latin typeface="Cambria Math" panose="02040503050406030204" pitchFamily="18" charset="0"/>
                            </a:rPr>
                            <m:t>𝑒</m:t>
                          </m:r>
                        </m:e>
                        <m:sub>
                          <m:r>
                            <a:rPr lang="en-HK" sz="2000" b="0" i="1" smtClean="0">
                              <a:latin typeface="Cambria Math" panose="02040503050406030204" pitchFamily="18" charset="0"/>
                            </a:rPr>
                            <m:t>𝑎</m:t>
                          </m:r>
                        </m:sub>
                      </m:sSub>
                      <m:r>
                        <a:rPr lang="en-HK" sz="2000" b="0" i="1" smtClean="0">
                          <a:latin typeface="Cambria Math" panose="02040503050406030204" pitchFamily="18" charset="0"/>
                        </a:rPr>
                        <m:t>+</m:t>
                      </m:r>
                      <m:sSubSup>
                        <m:sSubSupPr>
                          <m:ctrlPr>
                            <a:rPr lang="en-HK" sz="2000" b="0" i="1" smtClean="0">
                              <a:latin typeface="Cambria Math" panose="02040503050406030204" pitchFamily="18" charset="0"/>
                            </a:rPr>
                          </m:ctrlPr>
                        </m:sSubSupPr>
                        <m:e>
                          <m:r>
                            <a:rPr lang="en-HK" sz="2000" b="0" i="1" smtClean="0">
                              <a:latin typeface="Cambria Math" panose="02040503050406030204" pitchFamily="18" charset="0"/>
                            </a:rPr>
                            <m:t>𝑈</m:t>
                          </m:r>
                        </m:e>
                        <m:sub>
                          <m:r>
                            <a:rPr lang="en-HK" sz="2000" b="0" i="1" smtClean="0">
                              <a:latin typeface="Cambria Math" panose="02040503050406030204" pitchFamily="18" charset="0"/>
                            </a:rPr>
                            <m:t>𝑧</m:t>
                          </m:r>
                        </m:sub>
                        <m:sup>
                          <m:r>
                            <a:rPr lang="en-HK" sz="2000" b="0" i="1" smtClean="0">
                              <a:latin typeface="Cambria Math" panose="02040503050406030204" pitchFamily="18" charset="0"/>
                            </a:rPr>
                            <m:t>𝑝</m:t>
                          </m:r>
                        </m:sup>
                      </m:sSubSup>
                      <m:sSub>
                        <m:sSubPr>
                          <m:ctrlPr>
                            <a:rPr lang="en-HK" sz="2000" b="0" i="1" smtClean="0">
                              <a:latin typeface="Cambria Math" panose="02040503050406030204" pitchFamily="18" charset="0"/>
                            </a:rPr>
                          </m:ctrlPr>
                        </m:sSubPr>
                        <m:e>
                          <m:r>
                            <a:rPr lang="en-HK" sz="2000" b="0" i="1" smtClean="0">
                              <a:latin typeface="Cambria Math" panose="02040503050406030204" pitchFamily="18" charset="0"/>
                            </a:rPr>
                            <m:t>𝑝</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 + </m:t>
                      </m:r>
                      <m:sSubSup>
                        <m:sSubSupPr>
                          <m:ctrlPr>
                            <a:rPr lang="en-HK" sz="2000" b="0" i="1" smtClean="0">
                              <a:latin typeface="Cambria Math" panose="02040503050406030204" pitchFamily="18" charset="0"/>
                            </a:rPr>
                          </m:ctrlPr>
                        </m:sSubSupPr>
                        <m:e>
                          <m:r>
                            <a:rPr lang="en-HK" sz="2000" b="0" i="1" smtClean="0">
                              <a:latin typeface="Cambria Math" panose="02040503050406030204" pitchFamily="18" charset="0"/>
                            </a:rPr>
                            <m:t>𝑏</m:t>
                          </m:r>
                        </m:e>
                        <m:sub>
                          <m:r>
                            <a:rPr lang="en-HK" sz="2000" b="0" i="1" smtClean="0">
                              <a:latin typeface="Cambria Math" panose="02040503050406030204" pitchFamily="18" charset="0"/>
                            </a:rPr>
                            <m:t>𝑧</m:t>
                          </m:r>
                        </m:sub>
                        <m:sup>
                          <m:r>
                            <a:rPr lang="en-HK" sz="2000" b="0" i="1" smtClean="0">
                              <a:latin typeface="Cambria Math" panose="02040503050406030204" pitchFamily="18" charset="0"/>
                            </a:rPr>
                            <m:t>𝑝</m:t>
                          </m:r>
                        </m:sup>
                      </m:sSubSup>
                      <m:r>
                        <a:rPr lang="en-HK" sz="2000" b="0" i="1" smtClean="0">
                          <a:latin typeface="Cambria Math" panose="02040503050406030204" pitchFamily="18" charset="0"/>
                        </a:rPr>
                        <m:t>)</m:t>
                      </m:r>
                    </m:oMath>
                  </m:oMathPara>
                </a14:m>
                <a:endParaRPr lang="en-HK" sz="2000" b="0" dirty="0"/>
              </a:p>
              <a:p>
                <a:pPr/>
                <a14:m>
                  <m:oMathPara xmlns:m="http://schemas.openxmlformats.org/officeDocument/2006/math">
                    <m:oMathParaPr>
                      <m:jc m:val="left"/>
                    </m:oMathParaPr>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𝑟</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 </m:t>
                      </m:r>
                      <m:sSub>
                        <m:sSubPr>
                          <m:ctrlPr>
                            <a:rPr lang="en-HK" sz="2000" b="0" i="1" smtClean="0">
                              <a:latin typeface="Cambria Math" panose="02040503050406030204" pitchFamily="18" charset="0"/>
                            </a:rPr>
                          </m:ctrlPr>
                        </m:sSubPr>
                        <m:e>
                          <m:sSubSup>
                            <m:sSubSupPr>
                              <m:ctrlPr>
                                <a:rPr lang="en-HK" sz="2000" i="1">
                                  <a:latin typeface="Cambria Math" panose="02040503050406030204" pitchFamily="18" charset="0"/>
                                </a:rPr>
                              </m:ctrlPr>
                            </m:sSubSupPr>
                            <m:e>
                              <m:r>
                                <a:rPr lang="en-HK" sz="2000" i="1">
                                  <a:latin typeface="Cambria Math" panose="02040503050406030204" pitchFamily="18" charset="0"/>
                                  <a:ea typeface="Cambria Math" panose="02040503050406030204" pitchFamily="18" charset="0"/>
                                </a:rPr>
                                <m:t>𝜎</m:t>
                              </m:r>
                              <m:r>
                                <a:rPr lang="en-HK" sz="2000" i="1">
                                  <a:latin typeface="Cambria Math" panose="02040503050406030204" pitchFamily="18" charset="0"/>
                                  <a:ea typeface="Cambria Math" panose="02040503050406030204" pitchFamily="18" charset="0"/>
                                </a:rPr>
                                <m:t> (</m:t>
                              </m:r>
                              <m:r>
                                <a:rPr lang="en-HK" sz="2000" i="1">
                                  <a:latin typeface="Cambria Math" panose="02040503050406030204" pitchFamily="18" charset="0"/>
                                </a:rPr>
                                <m:t>𝑊</m:t>
                              </m:r>
                            </m:e>
                            <m:sub>
                              <m:r>
                                <a:rPr lang="en-HK" sz="2000" b="0" i="1" smtClean="0">
                                  <a:latin typeface="Cambria Math" panose="02040503050406030204" pitchFamily="18" charset="0"/>
                                </a:rPr>
                                <m:t>𝑟</m:t>
                              </m:r>
                            </m:sub>
                            <m:sup>
                              <m:r>
                                <a:rPr lang="en-HK" sz="2000" i="1">
                                  <a:latin typeface="Cambria Math" panose="02040503050406030204" pitchFamily="18" charset="0"/>
                                </a:rPr>
                                <m:t>𝑝</m:t>
                              </m:r>
                            </m:sup>
                          </m:sSubSup>
                          <m:r>
                            <a:rPr lang="en-HK" sz="2000" b="0" i="1" smtClean="0">
                              <a:latin typeface="Cambria Math" panose="02040503050406030204" pitchFamily="18" charset="0"/>
                            </a:rPr>
                            <m:t>𝑒</m:t>
                          </m:r>
                        </m:e>
                        <m:sub>
                          <m:r>
                            <a:rPr lang="en-HK" sz="2000" b="0" i="1" smtClean="0">
                              <a:latin typeface="Cambria Math" panose="02040503050406030204" pitchFamily="18" charset="0"/>
                            </a:rPr>
                            <m:t>𝑎</m:t>
                          </m:r>
                        </m:sub>
                      </m:sSub>
                      <m:r>
                        <a:rPr lang="en-HK" sz="2000" b="0" i="1" smtClean="0">
                          <a:latin typeface="Cambria Math" panose="02040503050406030204" pitchFamily="18" charset="0"/>
                        </a:rPr>
                        <m:t>+</m:t>
                      </m:r>
                      <m:sSubSup>
                        <m:sSubSupPr>
                          <m:ctrlPr>
                            <a:rPr lang="en-HK" sz="2000" b="0" i="1" smtClean="0">
                              <a:latin typeface="Cambria Math" panose="02040503050406030204" pitchFamily="18" charset="0"/>
                            </a:rPr>
                          </m:ctrlPr>
                        </m:sSubSupPr>
                        <m:e>
                          <m:r>
                            <a:rPr lang="en-HK" sz="2000" b="0" i="1" smtClean="0">
                              <a:latin typeface="Cambria Math" panose="02040503050406030204" pitchFamily="18" charset="0"/>
                            </a:rPr>
                            <m:t>𝑈</m:t>
                          </m:r>
                        </m:e>
                        <m:sub>
                          <m:r>
                            <a:rPr lang="en-HK" sz="2000" b="0" i="1" smtClean="0">
                              <a:latin typeface="Cambria Math" panose="02040503050406030204" pitchFamily="18" charset="0"/>
                            </a:rPr>
                            <m:t>𝑟</m:t>
                          </m:r>
                        </m:sub>
                        <m:sup>
                          <m:r>
                            <a:rPr lang="en-HK" sz="2000" b="0" i="1" smtClean="0">
                              <a:latin typeface="Cambria Math" panose="02040503050406030204" pitchFamily="18" charset="0"/>
                            </a:rPr>
                            <m:t>𝑝</m:t>
                          </m:r>
                        </m:sup>
                      </m:sSubSup>
                      <m:sSub>
                        <m:sSubPr>
                          <m:ctrlPr>
                            <a:rPr lang="en-HK" sz="2000" b="0" i="1" smtClean="0">
                              <a:latin typeface="Cambria Math" panose="02040503050406030204" pitchFamily="18" charset="0"/>
                            </a:rPr>
                          </m:ctrlPr>
                        </m:sSubPr>
                        <m:e>
                          <m:r>
                            <a:rPr lang="en-HK" sz="2000" b="0" i="1" smtClean="0">
                              <a:latin typeface="Cambria Math" panose="02040503050406030204" pitchFamily="18" charset="0"/>
                            </a:rPr>
                            <m:t>𝑝</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 + </m:t>
                      </m:r>
                      <m:sSubSup>
                        <m:sSubSupPr>
                          <m:ctrlPr>
                            <a:rPr lang="en-HK" sz="2000" b="0" i="1" smtClean="0">
                              <a:latin typeface="Cambria Math" panose="02040503050406030204" pitchFamily="18" charset="0"/>
                            </a:rPr>
                          </m:ctrlPr>
                        </m:sSubSupPr>
                        <m:e>
                          <m:r>
                            <a:rPr lang="en-HK" sz="2000" b="0" i="1" smtClean="0">
                              <a:latin typeface="Cambria Math" panose="02040503050406030204" pitchFamily="18" charset="0"/>
                            </a:rPr>
                            <m:t>𝑏</m:t>
                          </m:r>
                        </m:e>
                        <m:sub>
                          <m:r>
                            <a:rPr lang="en-HK" sz="2000" b="0" i="1" smtClean="0">
                              <a:latin typeface="Cambria Math" panose="02040503050406030204" pitchFamily="18" charset="0"/>
                            </a:rPr>
                            <m:t>𝑟</m:t>
                          </m:r>
                        </m:sub>
                        <m:sup>
                          <m:r>
                            <a:rPr lang="en-HK" sz="2000" b="0" i="1" smtClean="0">
                              <a:latin typeface="Cambria Math" panose="02040503050406030204" pitchFamily="18" charset="0"/>
                            </a:rPr>
                            <m:t>𝑝</m:t>
                          </m:r>
                        </m:sup>
                      </m:sSubSup>
                      <m:r>
                        <a:rPr lang="en-HK" sz="2000" b="0" i="1" smtClean="0">
                          <a:latin typeface="Cambria Math" panose="02040503050406030204" pitchFamily="18" charset="0"/>
                        </a:rPr>
                        <m:t>)</m:t>
                      </m:r>
                    </m:oMath>
                  </m:oMathPara>
                </a14:m>
                <a:endParaRPr lang="en-HK" sz="2000" b="0" dirty="0"/>
              </a:p>
              <a:p>
                <a:pPr/>
                <a14:m>
                  <m:oMathPara xmlns:m="http://schemas.openxmlformats.org/officeDocument/2006/math">
                    <m:oMathParaPr>
                      <m:jc m:val="left"/>
                    </m:oMathParaPr>
                    <m:oMath xmlns:m="http://schemas.openxmlformats.org/officeDocument/2006/math">
                      <m:sSub>
                        <m:sSubPr>
                          <m:ctrlPr>
                            <a:rPr lang="en-HK" sz="2000" i="1" smtClean="0">
                              <a:solidFill>
                                <a:schemeClr val="accent6"/>
                              </a:solidFill>
                              <a:latin typeface="Cambria Math" panose="02040503050406030204" pitchFamily="18" charset="0"/>
                            </a:rPr>
                          </m:ctrlPr>
                        </m:sSubPr>
                        <m:e>
                          <m:r>
                            <a:rPr lang="en-HK" sz="2000" b="0" i="1" smtClean="0">
                              <a:solidFill>
                                <a:schemeClr val="accent6"/>
                              </a:solidFill>
                              <a:latin typeface="Cambria Math" panose="02040503050406030204" pitchFamily="18" charset="0"/>
                            </a:rPr>
                            <m:t>𝑡</m:t>
                          </m:r>
                        </m:e>
                        <m:sub>
                          <m:r>
                            <a:rPr lang="en-HK" sz="2000" b="0" i="1" smtClean="0">
                              <a:solidFill>
                                <a:schemeClr val="accent6"/>
                              </a:solidFill>
                              <a:latin typeface="Cambria Math" panose="02040503050406030204" pitchFamily="18" charset="0"/>
                            </a:rPr>
                            <m:t>𝑖</m:t>
                          </m:r>
                        </m:sub>
                      </m:sSub>
                      <m:r>
                        <a:rPr lang="en-HK" sz="2000" b="0" i="1" smtClean="0">
                          <a:solidFill>
                            <a:schemeClr val="accent6"/>
                          </a:solidFill>
                          <a:latin typeface="Cambria Math" panose="02040503050406030204" pitchFamily="18" charset="0"/>
                        </a:rPr>
                        <m:t>= </m:t>
                      </m:r>
                      <m:sSub>
                        <m:sSubPr>
                          <m:ctrlPr>
                            <a:rPr lang="en-HK" sz="2000" b="0" i="1" smtClean="0">
                              <a:solidFill>
                                <a:schemeClr val="accent6"/>
                              </a:solidFill>
                              <a:latin typeface="Cambria Math" panose="02040503050406030204" pitchFamily="18" charset="0"/>
                            </a:rPr>
                          </m:ctrlPr>
                        </m:sSubPr>
                        <m:e>
                          <m:sSubSup>
                            <m:sSubSupPr>
                              <m:ctrlPr>
                                <a:rPr lang="en-HK" sz="2000" i="1">
                                  <a:solidFill>
                                    <a:schemeClr val="accent6"/>
                                  </a:solidFill>
                                  <a:latin typeface="Cambria Math" panose="02040503050406030204" pitchFamily="18" charset="0"/>
                                </a:rPr>
                              </m:ctrlPr>
                            </m:sSubSupPr>
                            <m:e>
                              <m:r>
                                <a:rPr lang="en-HK" sz="2000" i="1" smtClean="0">
                                  <a:solidFill>
                                    <a:schemeClr val="accent6"/>
                                  </a:solidFill>
                                  <a:latin typeface="Cambria Math" panose="02040503050406030204" pitchFamily="18" charset="0"/>
                                  <a:ea typeface="Cambria Math" panose="02040503050406030204" pitchFamily="18" charset="0"/>
                                </a:rPr>
                                <m:t>𝜑</m:t>
                              </m:r>
                              <m:r>
                                <a:rPr lang="en-HK" sz="2000" i="1">
                                  <a:solidFill>
                                    <a:schemeClr val="accent6"/>
                                  </a:solidFill>
                                  <a:latin typeface="Cambria Math" panose="02040503050406030204" pitchFamily="18" charset="0"/>
                                  <a:ea typeface="Cambria Math" panose="02040503050406030204" pitchFamily="18" charset="0"/>
                                </a:rPr>
                                <m:t> (</m:t>
                              </m:r>
                              <m:r>
                                <a:rPr lang="en-HK" sz="2000" i="1">
                                  <a:solidFill>
                                    <a:schemeClr val="accent6"/>
                                  </a:solidFill>
                                  <a:latin typeface="Cambria Math" panose="02040503050406030204" pitchFamily="18" charset="0"/>
                                </a:rPr>
                                <m:t>𝑊</m:t>
                              </m:r>
                            </m:e>
                            <m:sub>
                              <m:r>
                                <a:rPr lang="en-HK" sz="2000" b="0" i="1" smtClean="0">
                                  <a:solidFill>
                                    <a:schemeClr val="accent6"/>
                                  </a:solidFill>
                                  <a:latin typeface="Cambria Math" panose="02040503050406030204" pitchFamily="18" charset="0"/>
                                </a:rPr>
                                <m:t>h</m:t>
                              </m:r>
                            </m:sub>
                            <m:sup>
                              <m:r>
                                <a:rPr lang="en-HK" sz="2000" i="1">
                                  <a:solidFill>
                                    <a:schemeClr val="accent6"/>
                                  </a:solidFill>
                                  <a:latin typeface="Cambria Math" panose="02040503050406030204" pitchFamily="18" charset="0"/>
                                </a:rPr>
                                <m:t>𝑝</m:t>
                              </m:r>
                            </m:sup>
                          </m:sSubSup>
                          <m:r>
                            <a:rPr lang="en-HK" sz="2000" b="0" i="1" smtClean="0">
                              <a:solidFill>
                                <a:schemeClr val="accent6"/>
                              </a:solidFill>
                              <a:latin typeface="Cambria Math" panose="02040503050406030204" pitchFamily="18" charset="0"/>
                            </a:rPr>
                            <m:t>𝑒</m:t>
                          </m:r>
                        </m:e>
                        <m:sub>
                          <m:r>
                            <a:rPr lang="en-HK" sz="2000" b="0" i="1" smtClean="0">
                              <a:solidFill>
                                <a:schemeClr val="accent6"/>
                              </a:solidFill>
                              <a:latin typeface="Cambria Math" panose="02040503050406030204" pitchFamily="18" charset="0"/>
                            </a:rPr>
                            <m:t>𝑎</m:t>
                          </m:r>
                        </m:sub>
                      </m:sSub>
                      <m:r>
                        <a:rPr lang="en-HK" sz="2000" b="0" i="1" smtClean="0">
                          <a:solidFill>
                            <a:schemeClr val="accent6"/>
                          </a:solidFill>
                          <a:latin typeface="Cambria Math" panose="02040503050406030204" pitchFamily="18" charset="0"/>
                        </a:rPr>
                        <m:t>+</m:t>
                      </m:r>
                      <m:sSubSup>
                        <m:sSubSupPr>
                          <m:ctrlPr>
                            <a:rPr lang="en-HK" sz="2000" b="0" i="1" smtClean="0">
                              <a:solidFill>
                                <a:schemeClr val="accent6"/>
                              </a:solidFill>
                              <a:latin typeface="Cambria Math" panose="02040503050406030204" pitchFamily="18" charset="0"/>
                            </a:rPr>
                          </m:ctrlPr>
                        </m:sSubSupPr>
                        <m:e>
                          <m:r>
                            <a:rPr lang="en-HK" sz="2000" b="0" i="1" smtClean="0">
                              <a:solidFill>
                                <a:schemeClr val="accent6"/>
                              </a:solidFill>
                              <a:latin typeface="Cambria Math" panose="02040503050406030204" pitchFamily="18" charset="0"/>
                            </a:rPr>
                            <m:t>𝑈</m:t>
                          </m:r>
                        </m:e>
                        <m:sub>
                          <m:r>
                            <a:rPr lang="en-HK" sz="2000" b="0" i="1" smtClean="0">
                              <a:solidFill>
                                <a:schemeClr val="accent6"/>
                              </a:solidFill>
                              <a:latin typeface="Cambria Math" panose="02040503050406030204" pitchFamily="18" charset="0"/>
                            </a:rPr>
                            <m:t>h</m:t>
                          </m:r>
                        </m:sub>
                        <m:sup>
                          <m:r>
                            <a:rPr lang="en-HK" sz="2000" b="0" i="1" smtClean="0">
                              <a:solidFill>
                                <a:schemeClr val="accent6"/>
                              </a:solidFill>
                              <a:latin typeface="Cambria Math" panose="02040503050406030204" pitchFamily="18" charset="0"/>
                            </a:rPr>
                            <m:t>𝑝</m:t>
                          </m:r>
                        </m:sup>
                      </m:sSubSup>
                      <m:sSub>
                        <m:sSubPr>
                          <m:ctrlPr>
                            <a:rPr lang="en-HK" sz="2000" i="1">
                              <a:solidFill>
                                <a:schemeClr val="accent6"/>
                              </a:solidFill>
                              <a:latin typeface="Cambria Math" panose="02040503050406030204" pitchFamily="18" charset="0"/>
                            </a:rPr>
                          </m:ctrlPr>
                        </m:sSubPr>
                        <m:e>
                          <m:r>
                            <a:rPr lang="en-HK" sz="2000" b="0" i="1" smtClean="0">
                              <a:solidFill>
                                <a:schemeClr val="accent6"/>
                              </a:solidFill>
                              <a:latin typeface="Cambria Math" panose="02040503050406030204" pitchFamily="18" charset="0"/>
                            </a:rPr>
                            <m:t>(</m:t>
                          </m:r>
                          <m:r>
                            <a:rPr lang="en-HK" sz="2000" i="1">
                              <a:solidFill>
                                <a:schemeClr val="accent6"/>
                              </a:solidFill>
                              <a:latin typeface="Cambria Math" panose="02040503050406030204" pitchFamily="18" charset="0"/>
                            </a:rPr>
                            <m:t>𝑟</m:t>
                          </m:r>
                        </m:e>
                        <m:sub>
                          <m:r>
                            <a:rPr lang="en-HK" sz="2000" i="1">
                              <a:solidFill>
                                <a:schemeClr val="accent6"/>
                              </a:solidFill>
                              <a:latin typeface="Cambria Math" panose="02040503050406030204" pitchFamily="18" charset="0"/>
                            </a:rPr>
                            <m:t>𝑖</m:t>
                          </m:r>
                        </m:sub>
                      </m:sSub>
                      <m:r>
                        <a:rPr lang="en-HK" sz="2000" b="0" i="1" smtClean="0">
                          <a:solidFill>
                            <a:schemeClr val="accent6"/>
                          </a:solidFill>
                          <a:latin typeface="Cambria Math" panose="02040503050406030204" pitchFamily="18" charset="0"/>
                        </a:rPr>
                        <m:t> </m:t>
                      </m:r>
                      <m:r>
                        <a:rPr lang="en-HK" sz="2000" b="0" i="1" smtClean="0">
                          <a:solidFill>
                            <a:schemeClr val="accent6"/>
                          </a:solidFill>
                          <a:latin typeface="Cambria Math" panose="02040503050406030204" pitchFamily="18" charset="0"/>
                          <a:ea typeface="Cambria Math" panose="02040503050406030204" pitchFamily="18" charset="0"/>
                        </a:rPr>
                        <m:t>⨀</m:t>
                      </m:r>
                      <m:r>
                        <a:rPr lang="en-HK" sz="2000" b="0" i="1" smtClean="0">
                          <a:solidFill>
                            <a:schemeClr val="accent6"/>
                          </a:solidFill>
                          <a:latin typeface="Cambria Math" panose="02040503050406030204" pitchFamily="18" charset="0"/>
                        </a:rPr>
                        <m:t> </m:t>
                      </m:r>
                      <m:sSub>
                        <m:sSubPr>
                          <m:ctrlPr>
                            <a:rPr lang="en-HK" sz="2000" b="0" i="1" smtClean="0">
                              <a:solidFill>
                                <a:schemeClr val="accent6"/>
                              </a:solidFill>
                              <a:latin typeface="Cambria Math" panose="02040503050406030204" pitchFamily="18" charset="0"/>
                            </a:rPr>
                          </m:ctrlPr>
                        </m:sSubPr>
                        <m:e>
                          <m:r>
                            <a:rPr lang="en-HK" sz="2000" b="0" i="1" smtClean="0">
                              <a:solidFill>
                                <a:schemeClr val="accent6"/>
                              </a:solidFill>
                              <a:latin typeface="Cambria Math" panose="02040503050406030204" pitchFamily="18" charset="0"/>
                            </a:rPr>
                            <m:t>𝑝</m:t>
                          </m:r>
                        </m:e>
                        <m:sub>
                          <m:r>
                            <a:rPr lang="en-HK" sz="2000" b="0" i="1" smtClean="0">
                              <a:solidFill>
                                <a:schemeClr val="accent6"/>
                              </a:solidFill>
                              <a:latin typeface="Cambria Math" panose="02040503050406030204" pitchFamily="18" charset="0"/>
                            </a:rPr>
                            <m:t>𝑖</m:t>
                          </m:r>
                        </m:sub>
                      </m:sSub>
                      <m:r>
                        <a:rPr lang="en-HK" sz="2000" b="0" i="1" smtClean="0">
                          <a:solidFill>
                            <a:schemeClr val="accent6"/>
                          </a:solidFill>
                          <a:latin typeface="Cambria Math" panose="02040503050406030204" pitchFamily="18" charset="0"/>
                        </a:rPr>
                        <m:t>) + </m:t>
                      </m:r>
                      <m:sSubSup>
                        <m:sSubSupPr>
                          <m:ctrlPr>
                            <a:rPr lang="en-HK" sz="2000" b="0" i="1" smtClean="0">
                              <a:solidFill>
                                <a:schemeClr val="accent6"/>
                              </a:solidFill>
                              <a:latin typeface="Cambria Math" panose="02040503050406030204" pitchFamily="18" charset="0"/>
                            </a:rPr>
                          </m:ctrlPr>
                        </m:sSubSupPr>
                        <m:e>
                          <m:r>
                            <a:rPr lang="en-HK" sz="2000" b="0" i="1" smtClean="0">
                              <a:solidFill>
                                <a:schemeClr val="accent6"/>
                              </a:solidFill>
                              <a:latin typeface="Cambria Math" panose="02040503050406030204" pitchFamily="18" charset="0"/>
                            </a:rPr>
                            <m:t>𝑏</m:t>
                          </m:r>
                        </m:e>
                        <m:sub>
                          <m:r>
                            <a:rPr lang="en-HK" sz="2000" b="0" i="1" smtClean="0">
                              <a:solidFill>
                                <a:schemeClr val="accent6"/>
                              </a:solidFill>
                              <a:latin typeface="Cambria Math" panose="02040503050406030204" pitchFamily="18" charset="0"/>
                            </a:rPr>
                            <m:t>h</m:t>
                          </m:r>
                        </m:sub>
                        <m:sup>
                          <m:r>
                            <a:rPr lang="en-HK" sz="2000" b="0" i="1" smtClean="0">
                              <a:solidFill>
                                <a:schemeClr val="accent6"/>
                              </a:solidFill>
                              <a:latin typeface="Cambria Math" panose="02040503050406030204" pitchFamily="18" charset="0"/>
                            </a:rPr>
                            <m:t>𝑝</m:t>
                          </m:r>
                        </m:sup>
                      </m:sSubSup>
                      <m:r>
                        <a:rPr lang="en-HK" sz="2000" b="0" i="1" smtClean="0">
                          <a:solidFill>
                            <a:schemeClr val="accent6"/>
                          </a:solidFill>
                          <a:latin typeface="Cambria Math" panose="02040503050406030204" pitchFamily="18" charset="0"/>
                        </a:rPr>
                        <m:t>)</m:t>
                      </m:r>
                    </m:oMath>
                  </m:oMathPara>
                </a14:m>
                <a:endParaRPr lang="en-HK" sz="2000" b="0" dirty="0"/>
              </a:p>
              <a:p>
                <a14:m>
                  <m:oMath xmlns:m="http://schemas.openxmlformats.org/officeDocument/2006/math">
                    <m:sSub>
                      <m:sSubPr>
                        <m:ctrlPr>
                          <a:rPr lang="en-HK" sz="2000" b="0" i="1" smtClean="0">
                            <a:latin typeface="Cambria Math" panose="02040503050406030204" pitchFamily="18" charset="0"/>
                            <a:ea typeface="Cambria Math" panose="02040503050406030204" pitchFamily="18" charset="0"/>
                          </a:rPr>
                        </m:ctrlPr>
                      </m:sSubPr>
                      <m:e>
                        <m:r>
                          <a:rPr lang="en-HK" sz="2000" b="0" i="1" smtClean="0">
                            <a:latin typeface="Cambria Math" panose="02040503050406030204" pitchFamily="18" charset="0"/>
                            <a:ea typeface="Cambria Math" panose="02040503050406030204" pitchFamily="18" charset="0"/>
                          </a:rPr>
                          <m:t>𝜃</m:t>
                        </m:r>
                      </m:e>
                      <m:sub>
                        <m:r>
                          <a:rPr lang="en-HK" sz="2000" b="0" i="1" smtClean="0">
                            <a:latin typeface="Cambria Math" panose="02040503050406030204" pitchFamily="18" charset="0"/>
                            <a:ea typeface="Cambria Math" panose="02040503050406030204" pitchFamily="18" charset="0"/>
                          </a:rPr>
                          <m:t>𝑖</m:t>
                        </m:r>
                        <m:r>
                          <a:rPr lang="en-HK" sz="2000" b="0" i="1" smtClean="0">
                            <a:latin typeface="Cambria Math" panose="02040503050406030204" pitchFamily="18" charset="0"/>
                            <a:ea typeface="Cambria Math" panose="02040503050406030204" pitchFamily="18" charset="0"/>
                          </a:rPr>
                          <m:t>+1</m:t>
                        </m:r>
                      </m:sub>
                    </m:sSub>
                    <m:r>
                      <a:rPr lang="en-HK" sz="2000" b="0" i="1" smtClean="0">
                        <a:solidFill>
                          <a:schemeClr val="tx1"/>
                        </a:solidFill>
                        <a:latin typeface="Cambria Math" panose="02040503050406030204" pitchFamily="18" charset="0"/>
                        <a:ea typeface="Cambria Math" panose="02040503050406030204" pitchFamily="18" charset="0"/>
                      </a:rPr>
                      <m:t>=</m:t>
                    </m:r>
                    <m:r>
                      <a:rPr lang="en-HK" sz="2000" b="0" i="1" smtClean="0">
                        <a:solidFill>
                          <a:srgbClr val="FF0000"/>
                        </a:solidFill>
                        <a:latin typeface="Cambria Math" panose="02040503050406030204" pitchFamily="18" charset="0"/>
                        <a:ea typeface="Cambria Math" panose="02040503050406030204" pitchFamily="18" charset="0"/>
                      </a:rPr>
                      <m:t>(1−</m:t>
                    </m:r>
                    <m:sSub>
                      <m:sSubPr>
                        <m:ctrlPr>
                          <a:rPr lang="en-HK" sz="2000" i="1">
                            <a:solidFill>
                              <a:srgbClr val="FF0000"/>
                            </a:solidFill>
                            <a:latin typeface="Cambria Math" panose="02040503050406030204" pitchFamily="18" charset="0"/>
                            <a:ea typeface="Cambria Math" panose="02040503050406030204" pitchFamily="18" charset="0"/>
                          </a:rPr>
                        </m:ctrlPr>
                      </m:sSubPr>
                      <m:e>
                        <m:r>
                          <a:rPr lang="en-HK" sz="2000" b="0" i="1" smtClean="0">
                            <a:solidFill>
                              <a:srgbClr val="FF0000"/>
                            </a:solidFill>
                            <a:latin typeface="Cambria Math" panose="02040503050406030204" pitchFamily="18" charset="0"/>
                            <a:ea typeface="Cambria Math" panose="02040503050406030204" pitchFamily="18" charset="0"/>
                          </a:rPr>
                          <m:t>𝑧</m:t>
                        </m:r>
                      </m:e>
                      <m:sub>
                        <m:r>
                          <a:rPr lang="en-HK" sz="2000" i="1">
                            <a:solidFill>
                              <a:srgbClr val="FF0000"/>
                            </a:solidFill>
                            <a:latin typeface="Cambria Math" panose="02040503050406030204" pitchFamily="18" charset="0"/>
                            <a:ea typeface="Cambria Math" panose="02040503050406030204" pitchFamily="18" charset="0"/>
                          </a:rPr>
                          <m:t>𝑖</m:t>
                        </m:r>
                      </m:sub>
                    </m:sSub>
                    <m:r>
                      <a:rPr lang="en-HK" sz="2000" b="0" i="1" smtClean="0">
                        <a:solidFill>
                          <a:srgbClr val="FF0000"/>
                        </a:solidFill>
                        <a:latin typeface="Cambria Math" panose="02040503050406030204" pitchFamily="18" charset="0"/>
                        <a:ea typeface="Cambria Math" panose="02040503050406030204" pitchFamily="18" charset="0"/>
                      </a:rPr>
                      <m:t>)</m:t>
                    </m:r>
                  </m:oMath>
                </a14:m>
                <a:r>
                  <a:rPr lang="en-HK" sz="2000" dirty="0">
                    <a:solidFill>
                      <a:srgbClr val="FF0000"/>
                    </a:solidFill>
                    <a:ea typeface="Cambria Math" panose="02040503050406030204" pitchFamily="18" charset="0"/>
                  </a:rPr>
                  <a:t> </a:t>
                </a:r>
                <a14:m>
                  <m:oMath xmlns:m="http://schemas.openxmlformats.org/officeDocument/2006/math">
                    <m:r>
                      <a:rPr lang="en-HK" sz="2000" i="1">
                        <a:latin typeface="Cambria Math" panose="02040503050406030204" pitchFamily="18" charset="0"/>
                        <a:ea typeface="Cambria Math" panose="02040503050406030204" pitchFamily="18" charset="0"/>
                      </a:rPr>
                      <m:t>⨀</m:t>
                    </m:r>
                  </m:oMath>
                </a14:m>
                <a:r>
                  <a:rPr lang="en-HK" sz="2000" b="0" dirty="0"/>
                  <a:t> </a:t>
                </a:r>
                <a14:m>
                  <m:oMath xmlns:m="http://schemas.openxmlformats.org/officeDocument/2006/math">
                    <m:sSub>
                      <m:sSubPr>
                        <m:ctrlPr>
                          <a:rPr lang="en-HK" sz="2000" i="1" smtClean="0">
                            <a:solidFill>
                              <a:srgbClr val="00B0F0"/>
                            </a:solidFill>
                            <a:latin typeface="Cambria Math" panose="02040503050406030204" pitchFamily="18" charset="0"/>
                          </a:rPr>
                        </m:ctrlPr>
                      </m:sSubPr>
                      <m:e>
                        <m:r>
                          <a:rPr lang="en-HK" sz="2000" i="1">
                            <a:solidFill>
                              <a:srgbClr val="00B0F0"/>
                            </a:solidFill>
                            <a:latin typeface="Cambria Math" panose="02040503050406030204" pitchFamily="18" charset="0"/>
                          </a:rPr>
                          <m:t>𝑝</m:t>
                        </m:r>
                      </m:e>
                      <m:sub>
                        <m:r>
                          <a:rPr lang="en-HK" sz="2000" i="1">
                            <a:solidFill>
                              <a:srgbClr val="00B0F0"/>
                            </a:solidFill>
                            <a:latin typeface="Cambria Math" panose="02040503050406030204" pitchFamily="18" charset="0"/>
                          </a:rPr>
                          <m:t>𝑖</m:t>
                        </m:r>
                      </m:sub>
                    </m:sSub>
                  </m:oMath>
                </a14:m>
                <a:r>
                  <a:rPr lang="en-HK" sz="2000" b="0" dirty="0"/>
                  <a:t> + </a:t>
                </a:r>
                <a14:m>
                  <m:oMath xmlns:m="http://schemas.openxmlformats.org/officeDocument/2006/math">
                    <m:sSub>
                      <m:sSubPr>
                        <m:ctrlPr>
                          <a:rPr lang="en-HK" sz="2000" i="1" smtClean="0">
                            <a:solidFill>
                              <a:srgbClr val="FF0000"/>
                            </a:solidFill>
                            <a:latin typeface="Cambria Math" panose="02040503050406030204" pitchFamily="18" charset="0"/>
                          </a:rPr>
                        </m:ctrlPr>
                      </m:sSubPr>
                      <m:e>
                        <m:r>
                          <a:rPr lang="en-HK" sz="2000" b="0" i="1" smtClean="0">
                            <a:solidFill>
                              <a:srgbClr val="FF0000"/>
                            </a:solidFill>
                            <a:latin typeface="Cambria Math" panose="02040503050406030204" pitchFamily="18" charset="0"/>
                          </a:rPr>
                          <m:t>𝑧</m:t>
                        </m:r>
                      </m:e>
                      <m:sub>
                        <m:r>
                          <a:rPr lang="en-HK" sz="2000" i="1">
                            <a:solidFill>
                              <a:srgbClr val="FF0000"/>
                            </a:solidFill>
                            <a:latin typeface="Cambria Math" panose="02040503050406030204" pitchFamily="18" charset="0"/>
                          </a:rPr>
                          <m:t>𝑖</m:t>
                        </m:r>
                      </m:sub>
                    </m:sSub>
                    <m:r>
                      <a:rPr lang="en-HK" sz="2000" b="0" i="1" smtClean="0">
                        <a:solidFill>
                          <a:srgbClr val="FF0000"/>
                        </a:solidFill>
                        <a:latin typeface="Cambria Math" panose="02040503050406030204" pitchFamily="18" charset="0"/>
                      </a:rPr>
                      <m:t> </m:t>
                    </m:r>
                    <m:r>
                      <a:rPr lang="en-HK" sz="2000" i="1">
                        <a:latin typeface="Cambria Math" panose="02040503050406030204" pitchFamily="18" charset="0"/>
                        <a:ea typeface="Cambria Math" panose="02040503050406030204" pitchFamily="18" charset="0"/>
                      </a:rPr>
                      <m:t>⨀</m:t>
                    </m:r>
                  </m:oMath>
                </a14:m>
                <a:r>
                  <a:rPr lang="en-HK" sz="2000" b="0" dirty="0"/>
                  <a:t> </a:t>
                </a:r>
                <a14:m>
                  <m:oMath xmlns:m="http://schemas.openxmlformats.org/officeDocument/2006/math">
                    <m:sSub>
                      <m:sSubPr>
                        <m:ctrlPr>
                          <a:rPr lang="en-HK" sz="2000" i="1" smtClean="0">
                            <a:solidFill>
                              <a:schemeClr val="accent6"/>
                            </a:solidFill>
                            <a:latin typeface="Cambria Math" panose="02040503050406030204" pitchFamily="18" charset="0"/>
                          </a:rPr>
                        </m:ctrlPr>
                      </m:sSubPr>
                      <m:e>
                        <m:r>
                          <a:rPr lang="en-HK" sz="2000" i="1">
                            <a:solidFill>
                              <a:schemeClr val="accent6"/>
                            </a:solidFill>
                            <a:latin typeface="Cambria Math" panose="02040503050406030204" pitchFamily="18" charset="0"/>
                          </a:rPr>
                          <m:t>𝑡</m:t>
                        </m:r>
                      </m:e>
                      <m:sub>
                        <m:r>
                          <a:rPr lang="en-HK" sz="2000" i="1">
                            <a:solidFill>
                              <a:schemeClr val="accent6"/>
                            </a:solidFill>
                            <a:latin typeface="Cambria Math" panose="02040503050406030204" pitchFamily="18" charset="0"/>
                          </a:rPr>
                          <m:t>𝑖</m:t>
                        </m:r>
                      </m:sub>
                    </m:sSub>
                  </m:oMath>
                </a14:m>
                <a:endParaRPr lang="en-HK" sz="2000" b="0" dirty="0"/>
              </a:p>
              <a:p>
                <a:pPr algn="ctr"/>
                <a:endParaRPr lang="en-HK" sz="2000" dirty="0"/>
              </a:p>
            </p:txBody>
          </p:sp>
        </mc:Choice>
        <mc:Fallback xmlns="">
          <p:sp>
            <p:nvSpPr>
              <p:cNvPr id="7" name="TextBox 6">
                <a:extLst>
                  <a:ext uri="{FF2B5EF4-FFF2-40B4-BE49-F238E27FC236}">
                    <a16:creationId xmlns:a16="http://schemas.microsoft.com/office/drawing/2014/main" id="{6DA22DE2-1CBB-A424-2DA0-411677B5C7AE}"/>
                  </a:ext>
                </a:extLst>
              </p:cNvPr>
              <p:cNvSpPr txBox="1">
                <a:spLocks noRot="1" noChangeAspect="1" noMove="1" noResize="1" noEditPoints="1" noAdjustHandles="1" noChangeArrowheads="1" noChangeShapeType="1" noTextEdit="1"/>
              </p:cNvSpPr>
              <p:nvPr/>
            </p:nvSpPr>
            <p:spPr>
              <a:xfrm>
                <a:off x="5630609" y="1722382"/>
                <a:ext cx="4396880" cy="1965731"/>
              </a:xfrm>
              <a:prstGeom prst="rect">
                <a:avLst/>
              </a:prstGeom>
              <a:blipFill>
                <a:blip r:embed="rId3"/>
                <a:stretch>
                  <a:fillRect l="-2080"/>
                </a:stretch>
              </a:blipFill>
            </p:spPr>
            <p:txBody>
              <a:bodyPr/>
              <a:lstStyle/>
              <a:p>
                <a:r>
                  <a:rPr lang="en-HK">
                    <a:noFill/>
                  </a:rPr>
                  <a:t> </a:t>
                </a:r>
              </a:p>
            </p:txBody>
          </p:sp>
        </mc:Fallback>
      </mc:AlternateContent>
      <p:sp>
        <p:nvSpPr>
          <p:cNvPr id="12" name="Title 1">
            <a:extLst>
              <a:ext uri="{FF2B5EF4-FFF2-40B4-BE49-F238E27FC236}">
                <a16:creationId xmlns:a16="http://schemas.microsoft.com/office/drawing/2014/main" id="{EBF991CC-D0B1-B946-E60B-DEF7A7797B52}"/>
              </a:ext>
            </a:extLst>
          </p:cNvPr>
          <p:cNvSpPr txBox="1">
            <a:spLocks/>
          </p:cNvSpPr>
          <p:nvPr/>
        </p:nvSpPr>
        <p:spPr>
          <a:xfrm>
            <a:off x="812679" y="15267"/>
            <a:ext cx="10515600" cy="120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dirty="0">
                <a:cs typeface="Calibri" panose="020F0502020204030204" pitchFamily="34" charset="0"/>
              </a:rPr>
              <a:t>Number Reasoning Network</a:t>
            </a:r>
          </a:p>
        </p:txBody>
      </p:sp>
      <p:sp>
        <p:nvSpPr>
          <p:cNvPr id="3" name="TextBox 2">
            <a:extLst>
              <a:ext uri="{FF2B5EF4-FFF2-40B4-BE49-F238E27FC236}">
                <a16:creationId xmlns:a16="http://schemas.microsoft.com/office/drawing/2014/main" id="{3CA1D2F1-B7FF-46BC-1497-F108D7EFF479}"/>
              </a:ext>
            </a:extLst>
          </p:cNvPr>
          <p:cNvSpPr txBox="1"/>
          <p:nvPr/>
        </p:nvSpPr>
        <p:spPr>
          <a:xfrm>
            <a:off x="8046590" y="1667876"/>
            <a:ext cx="1777538"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HK" dirty="0">
                <a:solidFill>
                  <a:srgbClr val="00B0F0"/>
                </a:solidFill>
              </a:rPr>
              <a:t>Linear projection</a:t>
            </a:r>
          </a:p>
        </p:txBody>
      </p:sp>
      <p:sp>
        <p:nvSpPr>
          <p:cNvPr id="4" name="TextBox 3">
            <a:extLst>
              <a:ext uri="{FF2B5EF4-FFF2-40B4-BE49-F238E27FC236}">
                <a16:creationId xmlns:a16="http://schemas.microsoft.com/office/drawing/2014/main" id="{C9DEFBE2-BFD0-3F56-6165-DAA382035184}"/>
              </a:ext>
            </a:extLst>
          </p:cNvPr>
          <p:cNvSpPr txBox="1"/>
          <p:nvPr/>
        </p:nvSpPr>
        <p:spPr>
          <a:xfrm>
            <a:off x="9824128" y="2689954"/>
            <a:ext cx="598241"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HK" dirty="0">
                <a:solidFill>
                  <a:schemeClr val="accent6"/>
                </a:solidFill>
              </a:rPr>
              <a:t>MLP</a:t>
            </a:r>
          </a:p>
        </p:txBody>
      </p:sp>
      <p:sp>
        <p:nvSpPr>
          <p:cNvPr id="5" name="TextBox 4">
            <a:extLst>
              <a:ext uri="{FF2B5EF4-FFF2-40B4-BE49-F238E27FC236}">
                <a16:creationId xmlns:a16="http://schemas.microsoft.com/office/drawing/2014/main" id="{5E988BDD-9BAC-1E53-B343-EB12945E3554}"/>
              </a:ext>
            </a:extLst>
          </p:cNvPr>
          <p:cNvSpPr txBox="1"/>
          <p:nvPr/>
        </p:nvSpPr>
        <p:spPr>
          <a:xfrm>
            <a:off x="9139848" y="3164920"/>
            <a:ext cx="152657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HK" dirty="0">
                <a:solidFill>
                  <a:srgbClr val="FF0000"/>
                </a:solidFill>
              </a:rPr>
              <a:t>Gate selection</a:t>
            </a:r>
          </a:p>
        </p:txBody>
      </p:sp>
      <p:grpSp>
        <p:nvGrpSpPr>
          <p:cNvPr id="6" name="Group 5">
            <a:extLst>
              <a:ext uri="{FF2B5EF4-FFF2-40B4-BE49-F238E27FC236}">
                <a16:creationId xmlns:a16="http://schemas.microsoft.com/office/drawing/2014/main" id="{232C1B93-12F9-3F20-9154-B415B4C752D2}"/>
              </a:ext>
            </a:extLst>
          </p:cNvPr>
          <p:cNvGrpSpPr/>
          <p:nvPr/>
        </p:nvGrpSpPr>
        <p:grpSpPr>
          <a:xfrm>
            <a:off x="1279910" y="3889085"/>
            <a:ext cx="9632180" cy="2594551"/>
            <a:chOff x="1638909" y="3482428"/>
            <a:chExt cx="9632180" cy="2594551"/>
          </a:xfrm>
        </p:grpSpPr>
        <p:pic>
          <p:nvPicPr>
            <p:cNvPr id="8" name="Picture 7" descr="Re:Focus: The Left-Siders">
              <a:extLst>
                <a:ext uri="{FF2B5EF4-FFF2-40B4-BE49-F238E27FC236}">
                  <a16:creationId xmlns:a16="http://schemas.microsoft.com/office/drawing/2014/main" id="{6DB46A03-870C-1514-DCB9-A706B4CEEC40}"/>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6541" t="558" r="11464" b="5257"/>
            <a:stretch/>
          </p:blipFill>
          <p:spPr bwMode="auto">
            <a:xfrm rot="5400000">
              <a:off x="7211797" y="3957580"/>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pic>
          <p:nvPicPr>
            <p:cNvPr id="9" name="Picture 6" descr="Re:Focus: The Left-Siders">
              <a:extLst>
                <a:ext uri="{FF2B5EF4-FFF2-40B4-BE49-F238E27FC236}">
                  <a16:creationId xmlns:a16="http://schemas.microsoft.com/office/drawing/2014/main" id="{E8CBB5E8-9D12-AB98-2E1B-B3736C879129}"/>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6541" t="558" r="11464" b="5257"/>
            <a:stretch/>
          </p:blipFill>
          <p:spPr bwMode="auto">
            <a:xfrm rot="5400000">
              <a:off x="5307116" y="4396219"/>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10" name="Rounded Rectangle 97">
              <a:extLst>
                <a:ext uri="{FF2B5EF4-FFF2-40B4-BE49-F238E27FC236}">
                  <a16:creationId xmlns:a16="http://schemas.microsoft.com/office/drawing/2014/main" id="{C21D23E9-DB99-6C53-1F0F-08E8567D890E}"/>
                </a:ext>
              </a:extLst>
            </p:cNvPr>
            <p:cNvSpPr/>
            <p:nvPr/>
          </p:nvSpPr>
          <p:spPr>
            <a:xfrm>
              <a:off x="9750600" y="3494324"/>
              <a:ext cx="424934" cy="1813160"/>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solidFill>
                  <a:schemeClr val="tx1"/>
                </a:solidFill>
              </a:endParaRPr>
            </a:p>
          </p:txBody>
        </p:sp>
        <p:sp>
          <p:nvSpPr>
            <p:cNvPr id="11" name="TextBox 10">
              <a:extLst>
                <a:ext uri="{FF2B5EF4-FFF2-40B4-BE49-F238E27FC236}">
                  <a16:creationId xmlns:a16="http://schemas.microsoft.com/office/drawing/2014/main" id="{8AABA435-1CDE-B866-46E0-5B77BE4BA9A0}"/>
                </a:ext>
              </a:extLst>
            </p:cNvPr>
            <p:cNvSpPr txBox="1"/>
            <p:nvPr/>
          </p:nvSpPr>
          <p:spPr>
            <a:xfrm rot="-2760000">
              <a:off x="5346412" y="3691186"/>
              <a:ext cx="509202"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13" name="Rounded Rectangle 61">
              <a:extLst>
                <a:ext uri="{FF2B5EF4-FFF2-40B4-BE49-F238E27FC236}">
                  <a16:creationId xmlns:a16="http://schemas.microsoft.com/office/drawing/2014/main" id="{2DA01CAE-EF8B-9755-B3A5-406455B73428}"/>
                </a:ext>
              </a:extLst>
            </p:cNvPr>
            <p:cNvSpPr/>
            <p:nvPr/>
          </p:nvSpPr>
          <p:spPr>
            <a:xfrm>
              <a:off x="3254304" y="3482428"/>
              <a:ext cx="818687" cy="1900097"/>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FA52E0-8E1E-4C5B-2A9E-25261ADA5825}"/>
                    </a:ext>
                  </a:extLst>
                </p:cNvPr>
                <p:cNvSpPr txBox="1"/>
                <p:nvPr/>
              </p:nvSpPr>
              <p:spPr>
                <a:xfrm>
                  <a:off x="3202649" y="3889241"/>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𝑇𝑜𝑘𝑦𝑜</m:t>
                        </m:r>
                      </m:oMath>
                    </m:oMathPara>
                  </a14:m>
                  <a:endParaRPr lang="en-US" dirty="0">
                    <a:solidFill>
                      <a:schemeClr val="tx1"/>
                    </a:solidFill>
                  </a:endParaRPr>
                </a:p>
              </p:txBody>
            </p:sp>
          </mc:Choice>
          <mc:Fallback xmlns="">
            <p:sp>
              <p:nvSpPr>
                <p:cNvPr id="70" name="TextBox 69">
                  <a:extLst>
                    <a:ext uri="{FF2B5EF4-FFF2-40B4-BE49-F238E27FC236}">
                      <a16:creationId xmlns:a16="http://schemas.microsoft.com/office/drawing/2014/main" id="{58B7DC9D-9A92-6872-6415-737EB7A3A5D5}"/>
                    </a:ext>
                  </a:extLst>
                </p:cNvPr>
                <p:cNvSpPr txBox="1">
                  <a:spLocks noRot="1" noChangeAspect="1" noMove="1" noResize="1" noEditPoints="1" noAdjustHandles="1" noChangeArrowheads="1" noChangeShapeType="1" noTextEdit="1"/>
                </p:cNvSpPr>
                <p:nvPr/>
              </p:nvSpPr>
              <p:spPr>
                <a:xfrm>
                  <a:off x="3202649" y="3889241"/>
                  <a:ext cx="898254" cy="369332"/>
                </a:xfrm>
                <a:prstGeom prst="rect">
                  <a:avLst/>
                </a:prstGeom>
                <a:blipFill>
                  <a:blip r:embed="rId5"/>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0B598A8-C0E1-B2C6-A28B-7DB14B704E53}"/>
                    </a:ext>
                  </a:extLst>
                </p:cNvPr>
                <p:cNvSpPr txBox="1"/>
                <p:nvPr/>
              </p:nvSpPr>
              <p:spPr>
                <a:xfrm>
                  <a:off x="3202649" y="4349810"/>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𝐾𝑦𝑜𝑡𝑜</m:t>
                        </m:r>
                      </m:oMath>
                    </m:oMathPara>
                  </a14:m>
                  <a:endParaRPr lang="en-US" dirty="0">
                    <a:solidFill>
                      <a:schemeClr val="tx1"/>
                    </a:solidFill>
                  </a:endParaRPr>
                </a:p>
              </p:txBody>
            </p:sp>
          </mc:Choice>
          <mc:Fallback xmlns="">
            <p:sp>
              <p:nvSpPr>
                <p:cNvPr id="71" name="TextBox 70">
                  <a:extLst>
                    <a:ext uri="{FF2B5EF4-FFF2-40B4-BE49-F238E27FC236}">
                      <a16:creationId xmlns:a16="http://schemas.microsoft.com/office/drawing/2014/main" id="{E0E0D0B9-20D9-46B1-163E-75CD7AB200E9}"/>
                    </a:ext>
                  </a:extLst>
                </p:cNvPr>
                <p:cNvSpPr txBox="1">
                  <a:spLocks noRot="1" noChangeAspect="1" noMove="1" noResize="1" noEditPoints="1" noAdjustHandles="1" noChangeArrowheads="1" noChangeShapeType="1" noTextEdit="1"/>
                </p:cNvSpPr>
                <p:nvPr/>
              </p:nvSpPr>
              <p:spPr>
                <a:xfrm>
                  <a:off x="3202649" y="4349810"/>
                  <a:ext cx="898254" cy="369332"/>
                </a:xfrm>
                <a:prstGeom prst="rect">
                  <a:avLst/>
                </a:prstGeom>
                <a:blipFill>
                  <a:blip r:embed="rId6"/>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FAC53E-2AF3-A889-DCDB-919E66579D23}"/>
                    </a:ext>
                  </a:extLst>
                </p:cNvPr>
                <p:cNvSpPr txBox="1"/>
                <p:nvPr/>
              </p:nvSpPr>
              <p:spPr>
                <a:xfrm>
                  <a:off x="3202649" y="4851618"/>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𝑂𝑠𝑎𝑘𝑎</m:t>
                        </m:r>
                      </m:oMath>
                    </m:oMathPara>
                  </a14:m>
                  <a:endParaRPr lang="en-US" dirty="0">
                    <a:solidFill>
                      <a:schemeClr val="tx1"/>
                    </a:solidFill>
                  </a:endParaRPr>
                </a:p>
              </p:txBody>
            </p:sp>
          </mc:Choice>
          <mc:Fallback xmlns="">
            <p:sp>
              <p:nvSpPr>
                <p:cNvPr id="72" name="TextBox 71">
                  <a:extLst>
                    <a:ext uri="{FF2B5EF4-FFF2-40B4-BE49-F238E27FC236}">
                      <a16:creationId xmlns:a16="http://schemas.microsoft.com/office/drawing/2014/main" id="{75D02861-9B9B-666E-B489-D0FE87220584}"/>
                    </a:ext>
                  </a:extLst>
                </p:cNvPr>
                <p:cNvSpPr txBox="1">
                  <a:spLocks noRot="1" noChangeAspect="1" noMove="1" noResize="1" noEditPoints="1" noAdjustHandles="1" noChangeArrowheads="1" noChangeShapeType="1" noTextEdit="1"/>
                </p:cNvSpPr>
                <p:nvPr/>
              </p:nvSpPr>
              <p:spPr>
                <a:xfrm>
                  <a:off x="3202649" y="4851618"/>
                  <a:ext cx="898254" cy="369332"/>
                </a:xfrm>
                <a:prstGeom prst="rect">
                  <a:avLst/>
                </a:prstGeom>
                <a:blipFill>
                  <a:blip r:embed="rId7"/>
                  <a:stretch>
                    <a:fillRect/>
                  </a:stretch>
                </a:blipFill>
              </p:spPr>
              <p:txBody>
                <a:bodyPr/>
                <a:lstStyle/>
                <a:p>
                  <a:r>
                    <a:rPr lang="en-HK">
                      <a:noFill/>
                    </a:rPr>
                    <a:t> </a:t>
                  </a:r>
                </a:p>
              </p:txBody>
            </p:sp>
          </mc:Fallback>
        </mc:AlternateContent>
        <p:sp>
          <p:nvSpPr>
            <p:cNvPr id="17" name="TextBox 16">
              <a:extLst>
                <a:ext uri="{FF2B5EF4-FFF2-40B4-BE49-F238E27FC236}">
                  <a16:creationId xmlns:a16="http://schemas.microsoft.com/office/drawing/2014/main" id="{F33A1CF1-0B83-C7CB-8B57-77C4D7E96DB6}"/>
                </a:ext>
              </a:extLst>
            </p:cNvPr>
            <p:cNvSpPr txBox="1"/>
            <p:nvPr/>
          </p:nvSpPr>
          <p:spPr>
            <a:xfrm rot="-2760000">
              <a:off x="5347281" y="4408469"/>
              <a:ext cx="503512"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18" name="TextBox 17">
              <a:extLst>
                <a:ext uri="{FF2B5EF4-FFF2-40B4-BE49-F238E27FC236}">
                  <a16:creationId xmlns:a16="http://schemas.microsoft.com/office/drawing/2014/main" id="{C78AE603-7E01-1FE1-AE9B-42355F9F5AD6}"/>
                </a:ext>
              </a:extLst>
            </p:cNvPr>
            <p:cNvSpPr txBox="1"/>
            <p:nvPr/>
          </p:nvSpPr>
          <p:spPr>
            <a:xfrm rot="-2760000">
              <a:off x="5346461" y="4051037"/>
              <a:ext cx="508878"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19" name="TextBox 18">
              <a:extLst>
                <a:ext uri="{FF2B5EF4-FFF2-40B4-BE49-F238E27FC236}">
                  <a16:creationId xmlns:a16="http://schemas.microsoft.com/office/drawing/2014/main" id="{089F4CC4-70A3-0AE9-A106-8B35E2A45CF4}"/>
                </a:ext>
              </a:extLst>
            </p:cNvPr>
            <p:cNvSpPr txBox="1"/>
            <p:nvPr/>
          </p:nvSpPr>
          <p:spPr>
            <a:xfrm rot="-2760000">
              <a:off x="5320764" y="4722212"/>
              <a:ext cx="560894" cy="307777"/>
            </a:xfrm>
            <a:prstGeom prst="rect">
              <a:avLst/>
            </a:prstGeom>
            <a:noFill/>
          </p:spPr>
          <p:txBody>
            <a:bodyPr wrap="square" rtlCol="0">
              <a:spAutoFit/>
            </a:bodyPr>
            <a:lstStyle/>
            <a:p>
              <a:r>
                <a:rPr lang="en-US" sz="1400" dirty="0"/>
                <a:t>20</a:t>
              </a:r>
              <a:r>
                <a:rPr lang="en-US" altLang="zh-CN" sz="1400" dirty="0"/>
                <a:t>°</a:t>
              </a:r>
              <a:endParaRPr lang="en-US" sz="1400" dirty="0"/>
            </a:p>
          </p:txBody>
        </p:sp>
        <p:cxnSp>
          <p:nvCxnSpPr>
            <p:cNvPr id="20" name="Straight Arrow Connector 19">
              <a:extLst>
                <a:ext uri="{FF2B5EF4-FFF2-40B4-BE49-F238E27FC236}">
                  <a16:creationId xmlns:a16="http://schemas.microsoft.com/office/drawing/2014/main" id="{C976F3FB-83B5-9D8D-DBA6-ABB324FCD26C}"/>
                </a:ext>
              </a:extLst>
            </p:cNvPr>
            <p:cNvCxnSpPr>
              <a:cxnSpLocks/>
            </p:cNvCxnSpPr>
            <p:nvPr/>
          </p:nvCxnSpPr>
          <p:spPr>
            <a:xfrm flipV="1">
              <a:off x="6115065" y="4186046"/>
              <a:ext cx="1049377" cy="459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EB8AA7EF-3792-6CEF-B4BA-D7263D64C681}"/>
                </a:ext>
              </a:extLst>
            </p:cNvPr>
            <p:cNvCxnSpPr>
              <a:cxnSpLocks/>
            </p:cNvCxnSpPr>
            <p:nvPr/>
          </p:nvCxnSpPr>
          <p:spPr>
            <a:xfrm flipV="1">
              <a:off x="4253575" y="4383536"/>
              <a:ext cx="951132" cy="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E2172F3-2110-2147-6DDE-962598457918}"/>
                </a:ext>
              </a:extLst>
            </p:cNvPr>
            <p:cNvCxnSpPr>
              <a:cxnSpLocks/>
              <a:stCxn id="51" idx="5"/>
            </p:cNvCxnSpPr>
            <p:nvPr/>
          </p:nvCxnSpPr>
          <p:spPr>
            <a:xfrm>
              <a:off x="1840410" y="4432477"/>
              <a:ext cx="1217584" cy="5955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F5F5D490-8416-C80F-09C2-BA6890F75BF1}"/>
                </a:ext>
              </a:extLst>
            </p:cNvPr>
            <p:cNvCxnSpPr>
              <a:cxnSpLocks/>
              <a:stCxn id="51" idx="6"/>
            </p:cNvCxnSpPr>
            <p:nvPr/>
          </p:nvCxnSpPr>
          <p:spPr>
            <a:xfrm>
              <a:off x="1874982" y="4353812"/>
              <a:ext cx="11615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BA2EE75-18CF-98E7-B0F4-A16999775BAF}"/>
                </a:ext>
              </a:extLst>
            </p:cNvPr>
            <p:cNvCxnSpPr>
              <a:cxnSpLocks/>
              <a:stCxn id="51" idx="7"/>
            </p:cNvCxnSpPr>
            <p:nvPr/>
          </p:nvCxnSpPr>
          <p:spPr>
            <a:xfrm flipV="1">
              <a:off x="1840410" y="3844960"/>
              <a:ext cx="1196100" cy="4301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Google Shape;111;p18">
              <a:extLst>
                <a:ext uri="{FF2B5EF4-FFF2-40B4-BE49-F238E27FC236}">
                  <a16:creationId xmlns:a16="http://schemas.microsoft.com/office/drawing/2014/main" id="{D48774DE-C491-5BB6-884E-B643AE35D5A5}"/>
                </a:ext>
              </a:extLst>
            </p:cNvPr>
            <p:cNvSpPr/>
            <p:nvPr/>
          </p:nvSpPr>
          <p:spPr>
            <a:xfrm>
              <a:off x="5658007" y="491507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26" name="Google Shape;110;p18">
              <a:extLst>
                <a:ext uri="{FF2B5EF4-FFF2-40B4-BE49-F238E27FC236}">
                  <a16:creationId xmlns:a16="http://schemas.microsoft.com/office/drawing/2014/main" id="{7BCB9D64-558C-F039-BF61-9A4B2A489ABE}"/>
                </a:ext>
              </a:extLst>
            </p:cNvPr>
            <p:cNvSpPr/>
            <p:nvPr/>
          </p:nvSpPr>
          <p:spPr>
            <a:xfrm>
              <a:off x="9848171" y="366110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27" name="Google Shape;110;p18">
              <a:extLst>
                <a:ext uri="{FF2B5EF4-FFF2-40B4-BE49-F238E27FC236}">
                  <a16:creationId xmlns:a16="http://schemas.microsoft.com/office/drawing/2014/main" id="{A62C9497-BEB5-0120-C968-C81477981073}"/>
                </a:ext>
              </a:extLst>
            </p:cNvPr>
            <p:cNvSpPr/>
            <p:nvPr/>
          </p:nvSpPr>
          <p:spPr>
            <a:xfrm>
              <a:off x="9848171" y="416103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28" name="Google Shape;110;p18">
              <a:extLst>
                <a:ext uri="{FF2B5EF4-FFF2-40B4-BE49-F238E27FC236}">
                  <a16:creationId xmlns:a16="http://schemas.microsoft.com/office/drawing/2014/main" id="{B4EB699A-4EE6-91DC-8934-32965A16783F}"/>
                </a:ext>
              </a:extLst>
            </p:cNvPr>
            <p:cNvSpPr/>
            <p:nvPr/>
          </p:nvSpPr>
          <p:spPr>
            <a:xfrm>
              <a:off x="9849583" y="46681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29" name="Straight Arrow Connector 28">
              <a:extLst>
                <a:ext uri="{FF2B5EF4-FFF2-40B4-BE49-F238E27FC236}">
                  <a16:creationId xmlns:a16="http://schemas.microsoft.com/office/drawing/2014/main" id="{7A17B924-B916-3BEA-8D05-27A4556330F2}"/>
                </a:ext>
              </a:extLst>
            </p:cNvPr>
            <p:cNvCxnSpPr>
              <a:cxnSpLocks/>
            </p:cNvCxnSpPr>
            <p:nvPr/>
          </p:nvCxnSpPr>
          <p:spPr>
            <a:xfrm flipH="1" flipV="1">
              <a:off x="5651814" y="3570768"/>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30" name="Google Shape;111;p18">
              <a:extLst>
                <a:ext uri="{FF2B5EF4-FFF2-40B4-BE49-F238E27FC236}">
                  <a16:creationId xmlns:a16="http://schemas.microsoft.com/office/drawing/2014/main" id="{DBDF14DE-C6D8-B42D-A05B-354CB7465745}"/>
                </a:ext>
              </a:extLst>
            </p:cNvPr>
            <p:cNvSpPr/>
            <p:nvPr/>
          </p:nvSpPr>
          <p:spPr>
            <a:xfrm>
              <a:off x="5658395" y="4584362"/>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31" name="Google Shape;111;p18">
              <a:extLst>
                <a:ext uri="{FF2B5EF4-FFF2-40B4-BE49-F238E27FC236}">
                  <a16:creationId xmlns:a16="http://schemas.microsoft.com/office/drawing/2014/main" id="{070EF279-FF51-ADC3-3C14-83823E656E30}"/>
                </a:ext>
              </a:extLst>
            </p:cNvPr>
            <p:cNvSpPr/>
            <p:nvPr/>
          </p:nvSpPr>
          <p:spPr>
            <a:xfrm>
              <a:off x="5655843" y="424568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32" name="Straight Arrow Connector 31">
              <a:extLst>
                <a:ext uri="{FF2B5EF4-FFF2-40B4-BE49-F238E27FC236}">
                  <a16:creationId xmlns:a16="http://schemas.microsoft.com/office/drawing/2014/main" id="{5875F400-156C-96AE-E2C5-97BC0BE84AE8}"/>
                </a:ext>
              </a:extLst>
            </p:cNvPr>
            <p:cNvCxnSpPr>
              <a:cxnSpLocks/>
            </p:cNvCxnSpPr>
            <p:nvPr/>
          </p:nvCxnSpPr>
          <p:spPr>
            <a:xfrm>
              <a:off x="4254202" y="3853330"/>
              <a:ext cx="958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EBCB7F1F-910B-F27D-EF8B-A8D83819A52C}"/>
                </a:ext>
              </a:extLst>
            </p:cNvPr>
            <p:cNvCxnSpPr>
              <a:cxnSpLocks/>
            </p:cNvCxnSpPr>
            <p:nvPr/>
          </p:nvCxnSpPr>
          <p:spPr>
            <a:xfrm>
              <a:off x="4257592" y="4933205"/>
              <a:ext cx="921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Google Shape;111;p18">
              <a:extLst>
                <a:ext uri="{FF2B5EF4-FFF2-40B4-BE49-F238E27FC236}">
                  <a16:creationId xmlns:a16="http://schemas.microsoft.com/office/drawing/2014/main" id="{80BF9E3B-7139-F92D-CCEC-98B6FD697A34}"/>
                </a:ext>
              </a:extLst>
            </p:cNvPr>
            <p:cNvSpPr/>
            <p:nvPr/>
          </p:nvSpPr>
          <p:spPr>
            <a:xfrm>
              <a:off x="7568527" y="431227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35" name="Straight Arrow Connector 34">
              <a:extLst>
                <a:ext uri="{FF2B5EF4-FFF2-40B4-BE49-F238E27FC236}">
                  <a16:creationId xmlns:a16="http://schemas.microsoft.com/office/drawing/2014/main" id="{2EECF20B-2D95-0532-F8A9-8FDC7D4F917D}"/>
                </a:ext>
              </a:extLst>
            </p:cNvPr>
            <p:cNvCxnSpPr>
              <a:cxnSpLocks/>
            </p:cNvCxnSpPr>
            <p:nvPr/>
          </p:nvCxnSpPr>
          <p:spPr>
            <a:xfrm flipH="1" flipV="1">
              <a:off x="7557336" y="3590376"/>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36" name="Google Shape;111;p18">
              <a:extLst>
                <a:ext uri="{FF2B5EF4-FFF2-40B4-BE49-F238E27FC236}">
                  <a16:creationId xmlns:a16="http://schemas.microsoft.com/office/drawing/2014/main" id="{C142C59D-E4D3-0A76-2600-DC2234C12E4D}"/>
                </a:ext>
              </a:extLst>
            </p:cNvPr>
            <p:cNvSpPr/>
            <p:nvPr/>
          </p:nvSpPr>
          <p:spPr>
            <a:xfrm>
              <a:off x="7560139" y="41196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37" name="Google Shape;111;p18">
              <a:extLst>
                <a:ext uri="{FF2B5EF4-FFF2-40B4-BE49-F238E27FC236}">
                  <a16:creationId xmlns:a16="http://schemas.microsoft.com/office/drawing/2014/main" id="{C7DBC9D1-32F6-D5C0-1FAC-447AC81EB3DC}"/>
                </a:ext>
              </a:extLst>
            </p:cNvPr>
            <p:cNvSpPr/>
            <p:nvPr/>
          </p:nvSpPr>
          <p:spPr>
            <a:xfrm>
              <a:off x="7563467" y="393984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38" name="TextBox 37">
              <a:extLst>
                <a:ext uri="{FF2B5EF4-FFF2-40B4-BE49-F238E27FC236}">
                  <a16:creationId xmlns:a16="http://schemas.microsoft.com/office/drawing/2014/main" id="{092F5E07-934F-2035-0401-03BFA021DD15}"/>
                </a:ext>
              </a:extLst>
            </p:cNvPr>
            <p:cNvSpPr txBox="1"/>
            <p:nvPr/>
          </p:nvSpPr>
          <p:spPr>
            <a:xfrm rot="-2760000">
              <a:off x="7236309" y="3699804"/>
              <a:ext cx="462154"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41" name="TextBox 40">
              <a:extLst>
                <a:ext uri="{FF2B5EF4-FFF2-40B4-BE49-F238E27FC236}">
                  <a16:creationId xmlns:a16="http://schemas.microsoft.com/office/drawing/2014/main" id="{F5A2E1F6-AFF1-450B-7E84-E30B8D4B4E62}"/>
                </a:ext>
              </a:extLst>
            </p:cNvPr>
            <p:cNvSpPr txBox="1"/>
            <p:nvPr/>
          </p:nvSpPr>
          <p:spPr>
            <a:xfrm rot="-2760000">
              <a:off x="7237097" y="4416899"/>
              <a:ext cx="456989"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42" name="TextBox 41">
              <a:extLst>
                <a:ext uri="{FF2B5EF4-FFF2-40B4-BE49-F238E27FC236}">
                  <a16:creationId xmlns:a16="http://schemas.microsoft.com/office/drawing/2014/main" id="{F4AC27D7-8F34-598B-F811-2CF1053FC216}"/>
                </a:ext>
              </a:extLst>
            </p:cNvPr>
            <p:cNvSpPr txBox="1"/>
            <p:nvPr/>
          </p:nvSpPr>
          <p:spPr>
            <a:xfrm rot="-2760000">
              <a:off x="7236354" y="4059645"/>
              <a:ext cx="461860"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43" name="TextBox 42">
              <a:extLst>
                <a:ext uri="{FF2B5EF4-FFF2-40B4-BE49-F238E27FC236}">
                  <a16:creationId xmlns:a16="http://schemas.microsoft.com/office/drawing/2014/main" id="{22C4D131-695A-6CC0-D302-BE3BA000E242}"/>
                </a:ext>
              </a:extLst>
            </p:cNvPr>
            <p:cNvSpPr txBox="1"/>
            <p:nvPr/>
          </p:nvSpPr>
          <p:spPr>
            <a:xfrm rot="-2760000">
              <a:off x="7253335" y="4732548"/>
              <a:ext cx="509070"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44" name="Google Shape;111;p18">
              <a:extLst>
                <a:ext uri="{FF2B5EF4-FFF2-40B4-BE49-F238E27FC236}">
                  <a16:creationId xmlns:a16="http://schemas.microsoft.com/office/drawing/2014/main" id="{DCDB82E5-A29B-55D0-5E14-97972FA7D52C}"/>
                </a:ext>
              </a:extLst>
            </p:cNvPr>
            <p:cNvSpPr/>
            <p:nvPr/>
          </p:nvSpPr>
          <p:spPr>
            <a:xfrm>
              <a:off x="5660536" y="44009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5" name="Google Shape;111;p18">
              <a:extLst>
                <a:ext uri="{FF2B5EF4-FFF2-40B4-BE49-F238E27FC236}">
                  <a16:creationId xmlns:a16="http://schemas.microsoft.com/office/drawing/2014/main" id="{1A292F97-EEFE-0AD4-F093-394B77FE3E5C}"/>
                </a:ext>
              </a:extLst>
            </p:cNvPr>
            <p:cNvSpPr/>
            <p:nvPr/>
          </p:nvSpPr>
          <p:spPr>
            <a:xfrm>
              <a:off x="5661565" y="4745230"/>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6" name="Google Shape;111;p18">
              <a:extLst>
                <a:ext uri="{FF2B5EF4-FFF2-40B4-BE49-F238E27FC236}">
                  <a16:creationId xmlns:a16="http://schemas.microsoft.com/office/drawing/2014/main" id="{8D84C2D9-14EF-B5DD-19BE-65D67DD10400}"/>
                </a:ext>
              </a:extLst>
            </p:cNvPr>
            <p:cNvSpPr/>
            <p:nvPr/>
          </p:nvSpPr>
          <p:spPr>
            <a:xfrm>
              <a:off x="7557291" y="3805378"/>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47" name="Google Shape;111;p18">
              <a:extLst>
                <a:ext uri="{FF2B5EF4-FFF2-40B4-BE49-F238E27FC236}">
                  <a16:creationId xmlns:a16="http://schemas.microsoft.com/office/drawing/2014/main" id="{6D08D95B-D598-8F13-744E-C7348676D97F}"/>
                </a:ext>
              </a:extLst>
            </p:cNvPr>
            <p:cNvSpPr/>
            <p:nvPr/>
          </p:nvSpPr>
          <p:spPr>
            <a:xfrm>
              <a:off x="7566878" y="449434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8" name="Google Shape;110;p18">
              <a:extLst>
                <a:ext uri="{FF2B5EF4-FFF2-40B4-BE49-F238E27FC236}">
                  <a16:creationId xmlns:a16="http://schemas.microsoft.com/office/drawing/2014/main" id="{DE5EE243-33FC-9213-C068-CB903F55FF04}"/>
                </a:ext>
              </a:extLst>
            </p:cNvPr>
            <p:cNvSpPr/>
            <p:nvPr/>
          </p:nvSpPr>
          <p:spPr>
            <a:xfrm>
              <a:off x="3494238" y="369688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49" name="Google Shape;110;p18">
              <a:extLst>
                <a:ext uri="{FF2B5EF4-FFF2-40B4-BE49-F238E27FC236}">
                  <a16:creationId xmlns:a16="http://schemas.microsoft.com/office/drawing/2014/main" id="{6439B3FD-0F15-E016-B299-06F510B404CF}"/>
                </a:ext>
              </a:extLst>
            </p:cNvPr>
            <p:cNvSpPr/>
            <p:nvPr/>
          </p:nvSpPr>
          <p:spPr>
            <a:xfrm>
              <a:off x="3502781" y="416148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0" name="Google Shape;110;p18">
              <a:extLst>
                <a:ext uri="{FF2B5EF4-FFF2-40B4-BE49-F238E27FC236}">
                  <a16:creationId xmlns:a16="http://schemas.microsoft.com/office/drawing/2014/main" id="{06DBA28D-E81D-5723-4EFF-061E3E6EEE94}"/>
                </a:ext>
              </a:extLst>
            </p:cNvPr>
            <p:cNvSpPr/>
            <p:nvPr/>
          </p:nvSpPr>
          <p:spPr>
            <a:xfrm>
              <a:off x="3504002" y="466502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1" name="Google Shape;110;p18">
              <a:extLst>
                <a:ext uri="{FF2B5EF4-FFF2-40B4-BE49-F238E27FC236}">
                  <a16:creationId xmlns:a16="http://schemas.microsoft.com/office/drawing/2014/main" id="{E970C244-1598-CE4E-0BD4-13738D0BBE1E}"/>
                </a:ext>
              </a:extLst>
            </p:cNvPr>
            <p:cNvSpPr/>
            <p:nvPr/>
          </p:nvSpPr>
          <p:spPr>
            <a:xfrm>
              <a:off x="1638909" y="42425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52" name="Straight Arrow Connector 51">
              <a:extLst>
                <a:ext uri="{FF2B5EF4-FFF2-40B4-BE49-F238E27FC236}">
                  <a16:creationId xmlns:a16="http://schemas.microsoft.com/office/drawing/2014/main" id="{D3B37716-6876-FD00-90DD-4ED98B5E390A}"/>
                </a:ext>
              </a:extLst>
            </p:cNvPr>
            <p:cNvCxnSpPr>
              <a:cxnSpLocks/>
            </p:cNvCxnSpPr>
            <p:nvPr/>
          </p:nvCxnSpPr>
          <p:spPr>
            <a:xfrm>
              <a:off x="8137654" y="4329896"/>
              <a:ext cx="1231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57DD47E3-0601-F489-D898-503F817BC12F}"/>
                </a:ext>
              </a:extLst>
            </p:cNvPr>
            <p:cNvCxnSpPr>
              <a:cxnSpLocks/>
            </p:cNvCxnSpPr>
            <p:nvPr/>
          </p:nvCxnSpPr>
          <p:spPr>
            <a:xfrm flipV="1">
              <a:off x="8138281" y="3788845"/>
              <a:ext cx="126603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C4854EDF-1D09-0F78-DDB8-93523091F332}"/>
                </a:ext>
              </a:extLst>
            </p:cNvPr>
            <p:cNvCxnSpPr>
              <a:cxnSpLocks/>
            </p:cNvCxnSpPr>
            <p:nvPr/>
          </p:nvCxnSpPr>
          <p:spPr>
            <a:xfrm>
              <a:off x="8141671" y="4870947"/>
              <a:ext cx="1227294" cy="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Rectangle 54">
              <a:extLst>
                <a:ext uri="{FF2B5EF4-FFF2-40B4-BE49-F238E27FC236}">
                  <a16:creationId xmlns:a16="http://schemas.microsoft.com/office/drawing/2014/main" id="{B08C17B9-3FD2-74E6-27BC-1F767F94E1DC}"/>
                </a:ext>
              </a:extLst>
            </p:cNvPr>
            <p:cNvSpPr/>
            <p:nvPr/>
          </p:nvSpPr>
          <p:spPr>
            <a:xfrm>
              <a:off x="1922029" y="5365365"/>
              <a:ext cx="197336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(1) Relational </a:t>
              </a:r>
            </a:p>
            <a:p>
              <a:r>
                <a:rPr lang="en-US" sz="2000" dirty="0">
                  <a:ea typeface="Cambria Math" panose="02040503050406030204" pitchFamily="18" charset="0"/>
                  <a:cs typeface="Times New Roman" panose="02020603050405020304" pitchFamily="18" charset="0"/>
                </a:rPr>
                <a:t>Projection</a:t>
              </a:r>
            </a:p>
          </p:txBody>
        </p:sp>
        <p:sp>
          <p:nvSpPr>
            <p:cNvPr id="56" name="Rectangle 55">
              <a:extLst>
                <a:ext uri="{FF2B5EF4-FFF2-40B4-BE49-F238E27FC236}">
                  <a16:creationId xmlns:a16="http://schemas.microsoft.com/office/drawing/2014/main" id="{8E7D7CE7-28D5-3885-B89C-DC94089AED07}"/>
                </a:ext>
              </a:extLst>
            </p:cNvPr>
            <p:cNvSpPr/>
            <p:nvPr/>
          </p:nvSpPr>
          <p:spPr>
            <a:xfrm>
              <a:off x="3978195" y="5367233"/>
              <a:ext cx="2135251"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(2) Attribute </a:t>
              </a:r>
            </a:p>
            <a:p>
              <a:r>
                <a:rPr lang="en-US" sz="2000" dirty="0">
                  <a:ea typeface="Cambria Math" panose="02040503050406030204" pitchFamily="18" charset="0"/>
                  <a:cs typeface="Times New Roman" panose="02020603050405020304" pitchFamily="18" charset="0"/>
                </a:rPr>
                <a:t>Projection</a:t>
              </a:r>
            </a:p>
          </p:txBody>
        </p:sp>
        <p:sp>
          <p:nvSpPr>
            <p:cNvPr id="57" name="Rectangle 56">
              <a:extLst>
                <a:ext uri="{FF2B5EF4-FFF2-40B4-BE49-F238E27FC236}">
                  <a16:creationId xmlns:a16="http://schemas.microsoft.com/office/drawing/2014/main" id="{11F85EEF-B718-BC46-2C62-DD7C6424FC0A}"/>
                </a:ext>
              </a:extLst>
            </p:cNvPr>
            <p:cNvSpPr/>
            <p:nvPr/>
          </p:nvSpPr>
          <p:spPr>
            <a:xfrm>
              <a:off x="5916588" y="5367233"/>
              <a:ext cx="230365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(3) Numerical </a:t>
              </a:r>
            </a:p>
            <a:p>
              <a:r>
                <a:rPr lang="en-US" sz="2000" dirty="0">
                  <a:ea typeface="Cambria Math" panose="02040503050406030204" pitchFamily="18" charset="0"/>
                  <a:cs typeface="Times New Roman" panose="02020603050405020304" pitchFamily="18" charset="0"/>
                </a:rPr>
                <a:t>Projection</a:t>
              </a:r>
            </a:p>
          </p:txBody>
        </p:sp>
        <p:sp>
          <p:nvSpPr>
            <p:cNvPr id="58" name="Rectangle 57">
              <a:extLst>
                <a:ext uri="{FF2B5EF4-FFF2-40B4-BE49-F238E27FC236}">
                  <a16:creationId xmlns:a16="http://schemas.microsoft.com/office/drawing/2014/main" id="{E292C738-71FE-6FB9-2200-33F1D1CBAF83}"/>
                </a:ext>
              </a:extLst>
            </p:cNvPr>
            <p:cNvSpPr/>
            <p:nvPr/>
          </p:nvSpPr>
          <p:spPr>
            <a:xfrm>
              <a:off x="8051839" y="5369093"/>
              <a:ext cx="3219250"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(4) Reverse</a:t>
              </a:r>
            </a:p>
            <a:p>
              <a:r>
                <a:rPr lang="en-US" sz="2000" dirty="0">
                  <a:ea typeface="Cambria Math" panose="02040503050406030204" pitchFamily="18" charset="0"/>
                  <a:cs typeface="Times New Roman" panose="02020603050405020304" pitchFamily="18" charset="0"/>
                </a:rPr>
                <a:t>Attribute Projection</a:t>
              </a:r>
            </a:p>
          </p:txBody>
        </p:sp>
      </p:grpSp>
    </p:spTree>
    <p:extLst>
      <p:ext uri="{BB962C8B-B14F-4D97-AF65-F5344CB8AC3E}">
        <p14:creationId xmlns:p14="http://schemas.microsoft.com/office/powerpoint/2010/main" val="24135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3F4600F-004E-7C38-1BE4-47365BA38198}"/>
              </a:ext>
            </a:extLst>
          </p:cNvPr>
          <p:cNvSpPr/>
          <p:nvPr/>
        </p:nvSpPr>
        <p:spPr>
          <a:xfrm>
            <a:off x="498763" y="1234364"/>
            <a:ext cx="4557232" cy="1508105"/>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Entity embeddings:</a:t>
            </a:r>
            <a:endParaRPr lang="en-US" sz="2000" dirty="0">
              <a:ea typeface="Cambria Math" panose="02040503050406030204" pitchFamily="18" charset="0"/>
              <a:cs typeface="Times New Roman" panose="02020603050405020304" pitchFamily="18" charset="0"/>
            </a:endParaRPr>
          </a:p>
          <a:p>
            <a:r>
              <a:rPr lang="en-US" sz="2400" dirty="0">
                <a:ea typeface="Cambria Math" panose="02040503050406030204" pitchFamily="18" charset="0"/>
                <a:cs typeface="Times New Roman" panose="02020603050405020304" pitchFamily="18" charset="0"/>
              </a:rPr>
              <a:t>Adopted from the backbones:</a:t>
            </a:r>
          </a:p>
          <a:p>
            <a:r>
              <a:rPr lang="en-US" sz="2400" dirty="0">
                <a:ea typeface="Cambria Math" panose="02040503050406030204" pitchFamily="18" charset="0"/>
                <a:cs typeface="Times New Roman" panose="02020603050405020304" pitchFamily="18" charset="0"/>
              </a:rPr>
              <a:t>GQE, Query2Box, Query2Particles.</a:t>
            </a:r>
          </a:p>
          <a:p>
            <a:r>
              <a:rPr lang="en-US" sz="2000" dirty="0">
                <a:latin typeface="Comic Sans MS" panose="030F0702030302020204" pitchFamily="66" charset="0"/>
                <a:ea typeface="Cambria Math" panose="02040503050406030204" pitchFamily="18" charset="0"/>
                <a:cs typeface="Times New Roman" panose="02020603050405020304" pitchFamily="18" charset="0"/>
              </a:rPr>
              <a:t> </a:t>
            </a:r>
          </a:p>
        </p:txBody>
      </p:sp>
      <p:sp>
        <p:nvSpPr>
          <p:cNvPr id="40" name="Rectangle 39">
            <a:extLst>
              <a:ext uri="{FF2B5EF4-FFF2-40B4-BE49-F238E27FC236}">
                <a16:creationId xmlns:a16="http://schemas.microsoft.com/office/drawing/2014/main" id="{3D1E83C5-8EAB-0A7B-FE45-4384352511E2}"/>
              </a:ext>
            </a:extLst>
          </p:cNvPr>
          <p:cNvSpPr/>
          <p:nvPr/>
        </p:nvSpPr>
        <p:spPr>
          <a:xfrm>
            <a:off x="5303002" y="1189602"/>
            <a:ext cx="6888998" cy="738664"/>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Input number embeddings</a:t>
            </a:r>
          </a:p>
          <a:p>
            <a:endParaRPr lang="en-US" dirty="0">
              <a:latin typeface="Comic Sans MS" panose="030F0702030302020204" pitchFamily="66" charset="0"/>
              <a:ea typeface="Cambria Math" panose="02040503050406030204" pitchFamily="18" charset="0"/>
              <a:cs typeface="Times New Roman" panose="02020603050405020304" pitchFamily="18" charset="0"/>
            </a:endParaRPr>
          </a:p>
        </p:txBody>
      </p:sp>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25</a:t>
            </a:fld>
            <a:endParaRPr lang="en-HK"/>
          </a:p>
        </p:txBody>
      </p:sp>
      <p:sp>
        <p:nvSpPr>
          <p:cNvPr id="12" name="Title 1">
            <a:extLst>
              <a:ext uri="{FF2B5EF4-FFF2-40B4-BE49-F238E27FC236}">
                <a16:creationId xmlns:a16="http://schemas.microsoft.com/office/drawing/2014/main" id="{EBF991CC-D0B1-B946-E60B-DEF7A7797B52}"/>
              </a:ext>
            </a:extLst>
          </p:cNvPr>
          <p:cNvSpPr txBox="1">
            <a:spLocks/>
          </p:cNvSpPr>
          <p:nvPr/>
        </p:nvSpPr>
        <p:spPr>
          <a:xfrm>
            <a:off x="812679" y="15267"/>
            <a:ext cx="10515600" cy="120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dirty="0">
                <a:cs typeface="Calibri" panose="020F0502020204030204" pitchFamily="34" charset="0"/>
              </a:rPr>
              <a:t>Number Reasoning Network</a:t>
            </a:r>
          </a:p>
        </p:txBody>
      </p:sp>
      <p:grpSp>
        <p:nvGrpSpPr>
          <p:cNvPr id="64" name="Group 63">
            <a:extLst>
              <a:ext uri="{FF2B5EF4-FFF2-40B4-BE49-F238E27FC236}">
                <a16:creationId xmlns:a16="http://schemas.microsoft.com/office/drawing/2014/main" id="{B464DF6A-3C70-E3E5-9674-CDAFBECAFA34}"/>
              </a:ext>
            </a:extLst>
          </p:cNvPr>
          <p:cNvGrpSpPr/>
          <p:nvPr/>
        </p:nvGrpSpPr>
        <p:grpSpPr>
          <a:xfrm>
            <a:off x="1279910" y="3889085"/>
            <a:ext cx="9632180" cy="2594551"/>
            <a:chOff x="1638909" y="3482428"/>
            <a:chExt cx="9632180" cy="2594551"/>
          </a:xfrm>
        </p:grpSpPr>
        <p:pic>
          <p:nvPicPr>
            <p:cNvPr id="65" name="Picture 64" descr="Re:Focus: The Left-Siders">
              <a:extLst>
                <a:ext uri="{FF2B5EF4-FFF2-40B4-BE49-F238E27FC236}">
                  <a16:creationId xmlns:a16="http://schemas.microsoft.com/office/drawing/2014/main" id="{04BEAA81-3270-FB2E-F3B4-9FFAC608D7A5}"/>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6541" t="558" r="11464" b="5257"/>
            <a:stretch/>
          </p:blipFill>
          <p:spPr bwMode="auto">
            <a:xfrm rot="5400000">
              <a:off x="7211797" y="3957580"/>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pic>
          <p:nvPicPr>
            <p:cNvPr id="66" name="Picture 6" descr="Re:Focus: The Left-Siders">
              <a:extLst>
                <a:ext uri="{FF2B5EF4-FFF2-40B4-BE49-F238E27FC236}">
                  <a16:creationId xmlns:a16="http://schemas.microsoft.com/office/drawing/2014/main" id="{5F1C7EC5-BFF2-42D9-0C77-2B1B4953881C}"/>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6541" t="558" r="11464" b="5257"/>
            <a:stretch/>
          </p:blipFill>
          <p:spPr bwMode="auto">
            <a:xfrm rot="5400000">
              <a:off x="5307116" y="4396219"/>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67" name="Rounded Rectangle 97">
              <a:extLst>
                <a:ext uri="{FF2B5EF4-FFF2-40B4-BE49-F238E27FC236}">
                  <a16:creationId xmlns:a16="http://schemas.microsoft.com/office/drawing/2014/main" id="{A32F75CE-0885-1284-8BC6-CBA5E34B1237}"/>
                </a:ext>
              </a:extLst>
            </p:cNvPr>
            <p:cNvSpPr/>
            <p:nvPr/>
          </p:nvSpPr>
          <p:spPr>
            <a:xfrm>
              <a:off x="9750600" y="3494324"/>
              <a:ext cx="424934" cy="1813160"/>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solidFill>
                  <a:schemeClr val="tx1"/>
                </a:solidFill>
              </a:endParaRPr>
            </a:p>
          </p:txBody>
        </p:sp>
        <p:sp>
          <p:nvSpPr>
            <p:cNvPr id="68" name="TextBox 67">
              <a:extLst>
                <a:ext uri="{FF2B5EF4-FFF2-40B4-BE49-F238E27FC236}">
                  <a16:creationId xmlns:a16="http://schemas.microsoft.com/office/drawing/2014/main" id="{52B39F5A-469A-3158-17E2-3509BE131D1E}"/>
                </a:ext>
              </a:extLst>
            </p:cNvPr>
            <p:cNvSpPr txBox="1"/>
            <p:nvPr/>
          </p:nvSpPr>
          <p:spPr>
            <a:xfrm rot="-2760000">
              <a:off x="5346412" y="3691186"/>
              <a:ext cx="509202"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69" name="Rounded Rectangle 61">
              <a:extLst>
                <a:ext uri="{FF2B5EF4-FFF2-40B4-BE49-F238E27FC236}">
                  <a16:creationId xmlns:a16="http://schemas.microsoft.com/office/drawing/2014/main" id="{B53D2F20-39D2-4C7E-2D15-C138DC0756DA}"/>
                </a:ext>
              </a:extLst>
            </p:cNvPr>
            <p:cNvSpPr/>
            <p:nvPr/>
          </p:nvSpPr>
          <p:spPr>
            <a:xfrm>
              <a:off x="3254304" y="3482428"/>
              <a:ext cx="818687" cy="1900097"/>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8B7DC9D-9A92-6872-6415-737EB7A3A5D5}"/>
                    </a:ext>
                  </a:extLst>
                </p:cNvPr>
                <p:cNvSpPr txBox="1"/>
                <p:nvPr/>
              </p:nvSpPr>
              <p:spPr>
                <a:xfrm>
                  <a:off x="3202649" y="3889241"/>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𝑇𝑜𝑘𝑦𝑜</m:t>
                        </m:r>
                      </m:oMath>
                    </m:oMathPara>
                  </a14:m>
                  <a:endParaRPr lang="en-US" dirty="0">
                    <a:solidFill>
                      <a:schemeClr val="tx1"/>
                    </a:solidFill>
                  </a:endParaRPr>
                </a:p>
              </p:txBody>
            </p:sp>
          </mc:Choice>
          <mc:Fallback xmlns="">
            <p:sp>
              <p:nvSpPr>
                <p:cNvPr id="70" name="TextBox 69">
                  <a:extLst>
                    <a:ext uri="{FF2B5EF4-FFF2-40B4-BE49-F238E27FC236}">
                      <a16:creationId xmlns:a16="http://schemas.microsoft.com/office/drawing/2014/main" id="{58B7DC9D-9A92-6872-6415-737EB7A3A5D5}"/>
                    </a:ext>
                  </a:extLst>
                </p:cNvPr>
                <p:cNvSpPr txBox="1">
                  <a:spLocks noRot="1" noChangeAspect="1" noMove="1" noResize="1" noEditPoints="1" noAdjustHandles="1" noChangeArrowheads="1" noChangeShapeType="1" noTextEdit="1"/>
                </p:cNvSpPr>
                <p:nvPr/>
              </p:nvSpPr>
              <p:spPr>
                <a:xfrm>
                  <a:off x="3202649" y="3889241"/>
                  <a:ext cx="898254" cy="369332"/>
                </a:xfrm>
                <a:prstGeom prst="rect">
                  <a:avLst/>
                </a:prstGeom>
                <a:blipFill>
                  <a:blip r:embed="rId5"/>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0E0D0B9-20D9-46B1-163E-75CD7AB200E9}"/>
                    </a:ext>
                  </a:extLst>
                </p:cNvPr>
                <p:cNvSpPr txBox="1"/>
                <p:nvPr/>
              </p:nvSpPr>
              <p:spPr>
                <a:xfrm>
                  <a:off x="3202649" y="4349810"/>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𝐾𝑦𝑜𝑡𝑜</m:t>
                        </m:r>
                      </m:oMath>
                    </m:oMathPara>
                  </a14:m>
                  <a:endParaRPr lang="en-US" dirty="0">
                    <a:solidFill>
                      <a:schemeClr val="tx1"/>
                    </a:solidFill>
                  </a:endParaRPr>
                </a:p>
              </p:txBody>
            </p:sp>
          </mc:Choice>
          <mc:Fallback xmlns="">
            <p:sp>
              <p:nvSpPr>
                <p:cNvPr id="71" name="TextBox 70">
                  <a:extLst>
                    <a:ext uri="{FF2B5EF4-FFF2-40B4-BE49-F238E27FC236}">
                      <a16:creationId xmlns:a16="http://schemas.microsoft.com/office/drawing/2014/main" id="{E0E0D0B9-20D9-46B1-163E-75CD7AB200E9}"/>
                    </a:ext>
                  </a:extLst>
                </p:cNvPr>
                <p:cNvSpPr txBox="1">
                  <a:spLocks noRot="1" noChangeAspect="1" noMove="1" noResize="1" noEditPoints="1" noAdjustHandles="1" noChangeArrowheads="1" noChangeShapeType="1" noTextEdit="1"/>
                </p:cNvSpPr>
                <p:nvPr/>
              </p:nvSpPr>
              <p:spPr>
                <a:xfrm>
                  <a:off x="3202649" y="4349810"/>
                  <a:ext cx="898254" cy="369332"/>
                </a:xfrm>
                <a:prstGeom prst="rect">
                  <a:avLst/>
                </a:prstGeom>
                <a:blipFill>
                  <a:blip r:embed="rId6"/>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5D02861-9B9B-666E-B489-D0FE87220584}"/>
                    </a:ext>
                  </a:extLst>
                </p:cNvPr>
                <p:cNvSpPr txBox="1"/>
                <p:nvPr/>
              </p:nvSpPr>
              <p:spPr>
                <a:xfrm>
                  <a:off x="3202649" y="4851618"/>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𝑂𝑠𝑎𝑘𝑎</m:t>
                        </m:r>
                      </m:oMath>
                    </m:oMathPara>
                  </a14:m>
                  <a:endParaRPr lang="en-US" dirty="0">
                    <a:solidFill>
                      <a:schemeClr val="tx1"/>
                    </a:solidFill>
                  </a:endParaRPr>
                </a:p>
              </p:txBody>
            </p:sp>
          </mc:Choice>
          <mc:Fallback xmlns="">
            <p:sp>
              <p:nvSpPr>
                <p:cNvPr id="72" name="TextBox 71">
                  <a:extLst>
                    <a:ext uri="{FF2B5EF4-FFF2-40B4-BE49-F238E27FC236}">
                      <a16:creationId xmlns:a16="http://schemas.microsoft.com/office/drawing/2014/main" id="{75D02861-9B9B-666E-B489-D0FE87220584}"/>
                    </a:ext>
                  </a:extLst>
                </p:cNvPr>
                <p:cNvSpPr txBox="1">
                  <a:spLocks noRot="1" noChangeAspect="1" noMove="1" noResize="1" noEditPoints="1" noAdjustHandles="1" noChangeArrowheads="1" noChangeShapeType="1" noTextEdit="1"/>
                </p:cNvSpPr>
                <p:nvPr/>
              </p:nvSpPr>
              <p:spPr>
                <a:xfrm>
                  <a:off x="3202649" y="4851618"/>
                  <a:ext cx="898254" cy="369332"/>
                </a:xfrm>
                <a:prstGeom prst="rect">
                  <a:avLst/>
                </a:prstGeom>
                <a:blipFill>
                  <a:blip r:embed="rId7"/>
                  <a:stretch>
                    <a:fillRect/>
                  </a:stretch>
                </a:blipFill>
              </p:spPr>
              <p:txBody>
                <a:bodyPr/>
                <a:lstStyle/>
                <a:p>
                  <a:r>
                    <a:rPr lang="en-HK">
                      <a:noFill/>
                    </a:rPr>
                    <a:t> </a:t>
                  </a:r>
                </a:p>
              </p:txBody>
            </p:sp>
          </mc:Fallback>
        </mc:AlternateContent>
        <p:sp>
          <p:nvSpPr>
            <p:cNvPr id="73" name="TextBox 72">
              <a:extLst>
                <a:ext uri="{FF2B5EF4-FFF2-40B4-BE49-F238E27FC236}">
                  <a16:creationId xmlns:a16="http://schemas.microsoft.com/office/drawing/2014/main" id="{40657560-6211-FF7A-F1C7-085E8280171F}"/>
                </a:ext>
              </a:extLst>
            </p:cNvPr>
            <p:cNvSpPr txBox="1"/>
            <p:nvPr/>
          </p:nvSpPr>
          <p:spPr>
            <a:xfrm rot="-2760000">
              <a:off x="5347281" y="4408469"/>
              <a:ext cx="503512"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74" name="TextBox 73">
              <a:extLst>
                <a:ext uri="{FF2B5EF4-FFF2-40B4-BE49-F238E27FC236}">
                  <a16:creationId xmlns:a16="http://schemas.microsoft.com/office/drawing/2014/main" id="{CDF68C38-5E78-252A-E277-F17058AF8367}"/>
                </a:ext>
              </a:extLst>
            </p:cNvPr>
            <p:cNvSpPr txBox="1"/>
            <p:nvPr/>
          </p:nvSpPr>
          <p:spPr>
            <a:xfrm rot="-2760000">
              <a:off x="5346461" y="4051037"/>
              <a:ext cx="508878"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75" name="TextBox 74">
              <a:extLst>
                <a:ext uri="{FF2B5EF4-FFF2-40B4-BE49-F238E27FC236}">
                  <a16:creationId xmlns:a16="http://schemas.microsoft.com/office/drawing/2014/main" id="{59363120-1A83-1C5E-2B95-CF9F59EAFE97}"/>
                </a:ext>
              </a:extLst>
            </p:cNvPr>
            <p:cNvSpPr txBox="1"/>
            <p:nvPr/>
          </p:nvSpPr>
          <p:spPr>
            <a:xfrm rot="-2760000">
              <a:off x="5320764" y="4722212"/>
              <a:ext cx="560894" cy="307777"/>
            </a:xfrm>
            <a:prstGeom prst="rect">
              <a:avLst/>
            </a:prstGeom>
            <a:noFill/>
          </p:spPr>
          <p:txBody>
            <a:bodyPr wrap="square" rtlCol="0">
              <a:spAutoFit/>
            </a:bodyPr>
            <a:lstStyle/>
            <a:p>
              <a:r>
                <a:rPr lang="en-US" sz="1400" dirty="0"/>
                <a:t>20</a:t>
              </a:r>
              <a:r>
                <a:rPr lang="en-US" altLang="zh-CN" sz="1400" dirty="0"/>
                <a:t>°</a:t>
              </a:r>
              <a:endParaRPr lang="en-US" sz="1400" dirty="0"/>
            </a:p>
          </p:txBody>
        </p:sp>
        <p:cxnSp>
          <p:nvCxnSpPr>
            <p:cNvPr id="76" name="Straight Arrow Connector 75">
              <a:extLst>
                <a:ext uri="{FF2B5EF4-FFF2-40B4-BE49-F238E27FC236}">
                  <a16:creationId xmlns:a16="http://schemas.microsoft.com/office/drawing/2014/main" id="{9B39072E-F4A2-6B0C-E5F0-C38E0BAC63AE}"/>
                </a:ext>
              </a:extLst>
            </p:cNvPr>
            <p:cNvCxnSpPr>
              <a:cxnSpLocks/>
            </p:cNvCxnSpPr>
            <p:nvPr/>
          </p:nvCxnSpPr>
          <p:spPr>
            <a:xfrm flipV="1">
              <a:off x="6115065" y="4186046"/>
              <a:ext cx="1049377" cy="459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8063D249-603D-824F-F19D-D0C4822B9C91}"/>
                </a:ext>
              </a:extLst>
            </p:cNvPr>
            <p:cNvCxnSpPr>
              <a:cxnSpLocks/>
            </p:cNvCxnSpPr>
            <p:nvPr/>
          </p:nvCxnSpPr>
          <p:spPr>
            <a:xfrm flipV="1">
              <a:off x="4253575" y="4383536"/>
              <a:ext cx="951132" cy="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9BAB4BD1-0A1F-FC3F-99D0-362B1466406E}"/>
                </a:ext>
              </a:extLst>
            </p:cNvPr>
            <p:cNvCxnSpPr>
              <a:cxnSpLocks/>
              <a:stCxn id="150" idx="5"/>
            </p:cNvCxnSpPr>
            <p:nvPr/>
          </p:nvCxnSpPr>
          <p:spPr>
            <a:xfrm>
              <a:off x="1840410" y="4432477"/>
              <a:ext cx="1217584" cy="5955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F34A35AA-61E8-4830-B0C7-4DA6A176A685}"/>
                </a:ext>
              </a:extLst>
            </p:cNvPr>
            <p:cNvCxnSpPr>
              <a:cxnSpLocks/>
              <a:stCxn id="150" idx="6"/>
            </p:cNvCxnSpPr>
            <p:nvPr/>
          </p:nvCxnSpPr>
          <p:spPr>
            <a:xfrm>
              <a:off x="1874982" y="4353812"/>
              <a:ext cx="11615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72E782B6-0C26-3654-598E-8D06C374441C}"/>
                </a:ext>
              </a:extLst>
            </p:cNvPr>
            <p:cNvCxnSpPr>
              <a:cxnSpLocks/>
              <a:stCxn id="150" idx="7"/>
            </p:cNvCxnSpPr>
            <p:nvPr/>
          </p:nvCxnSpPr>
          <p:spPr>
            <a:xfrm flipV="1">
              <a:off x="1840410" y="3844960"/>
              <a:ext cx="1196100" cy="4301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6" name="Google Shape;111;p18">
              <a:extLst>
                <a:ext uri="{FF2B5EF4-FFF2-40B4-BE49-F238E27FC236}">
                  <a16:creationId xmlns:a16="http://schemas.microsoft.com/office/drawing/2014/main" id="{F97A6289-F3A6-F960-EB7D-C05006B6401B}"/>
                </a:ext>
              </a:extLst>
            </p:cNvPr>
            <p:cNvSpPr/>
            <p:nvPr/>
          </p:nvSpPr>
          <p:spPr>
            <a:xfrm>
              <a:off x="5658007" y="491507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27" name="Google Shape;110;p18">
              <a:extLst>
                <a:ext uri="{FF2B5EF4-FFF2-40B4-BE49-F238E27FC236}">
                  <a16:creationId xmlns:a16="http://schemas.microsoft.com/office/drawing/2014/main" id="{A2E69136-FC4D-AEC3-0635-EC77AC05CDE1}"/>
                </a:ext>
              </a:extLst>
            </p:cNvPr>
            <p:cNvSpPr/>
            <p:nvPr/>
          </p:nvSpPr>
          <p:spPr>
            <a:xfrm>
              <a:off x="9848171" y="366110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28" name="Google Shape;110;p18">
              <a:extLst>
                <a:ext uri="{FF2B5EF4-FFF2-40B4-BE49-F238E27FC236}">
                  <a16:creationId xmlns:a16="http://schemas.microsoft.com/office/drawing/2014/main" id="{CA3E811B-B169-786C-EEAA-6F95BEF28031}"/>
                </a:ext>
              </a:extLst>
            </p:cNvPr>
            <p:cNvSpPr/>
            <p:nvPr/>
          </p:nvSpPr>
          <p:spPr>
            <a:xfrm>
              <a:off x="9848171" y="416103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29" name="Google Shape;110;p18">
              <a:extLst>
                <a:ext uri="{FF2B5EF4-FFF2-40B4-BE49-F238E27FC236}">
                  <a16:creationId xmlns:a16="http://schemas.microsoft.com/office/drawing/2014/main" id="{340F7509-631D-86B9-87D2-943FC2DFBD2E}"/>
                </a:ext>
              </a:extLst>
            </p:cNvPr>
            <p:cNvSpPr/>
            <p:nvPr/>
          </p:nvSpPr>
          <p:spPr>
            <a:xfrm>
              <a:off x="9849583" y="46681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0" name="Straight Arrow Connector 129">
              <a:extLst>
                <a:ext uri="{FF2B5EF4-FFF2-40B4-BE49-F238E27FC236}">
                  <a16:creationId xmlns:a16="http://schemas.microsoft.com/office/drawing/2014/main" id="{D8A3A863-18C1-07F6-DC07-8B1C4F95AE20}"/>
                </a:ext>
              </a:extLst>
            </p:cNvPr>
            <p:cNvCxnSpPr>
              <a:cxnSpLocks/>
            </p:cNvCxnSpPr>
            <p:nvPr/>
          </p:nvCxnSpPr>
          <p:spPr>
            <a:xfrm flipH="1" flipV="1">
              <a:off x="5651814" y="3570768"/>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131" name="Google Shape;111;p18">
              <a:extLst>
                <a:ext uri="{FF2B5EF4-FFF2-40B4-BE49-F238E27FC236}">
                  <a16:creationId xmlns:a16="http://schemas.microsoft.com/office/drawing/2014/main" id="{716AD825-97D7-E36A-1CD6-9E2B3FB1E9A3}"/>
                </a:ext>
              </a:extLst>
            </p:cNvPr>
            <p:cNvSpPr/>
            <p:nvPr/>
          </p:nvSpPr>
          <p:spPr>
            <a:xfrm>
              <a:off x="5658395" y="4584362"/>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32" name="Google Shape;111;p18">
              <a:extLst>
                <a:ext uri="{FF2B5EF4-FFF2-40B4-BE49-F238E27FC236}">
                  <a16:creationId xmlns:a16="http://schemas.microsoft.com/office/drawing/2014/main" id="{0927D03E-5C85-15BD-23B7-721768F646CC}"/>
                </a:ext>
              </a:extLst>
            </p:cNvPr>
            <p:cNvSpPr/>
            <p:nvPr/>
          </p:nvSpPr>
          <p:spPr>
            <a:xfrm>
              <a:off x="5655843" y="424568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3" name="Straight Arrow Connector 132">
              <a:extLst>
                <a:ext uri="{FF2B5EF4-FFF2-40B4-BE49-F238E27FC236}">
                  <a16:creationId xmlns:a16="http://schemas.microsoft.com/office/drawing/2014/main" id="{1A8EBA72-2EEC-1237-BCE4-FC05822A66ED}"/>
                </a:ext>
              </a:extLst>
            </p:cNvPr>
            <p:cNvCxnSpPr>
              <a:cxnSpLocks/>
            </p:cNvCxnSpPr>
            <p:nvPr/>
          </p:nvCxnSpPr>
          <p:spPr>
            <a:xfrm>
              <a:off x="4254202" y="3853330"/>
              <a:ext cx="958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75250B2A-212C-5D67-9A3F-BC387D635DD0}"/>
                </a:ext>
              </a:extLst>
            </p:cNvPr>
            <p:cNvCxnSpPr>
              <a:cxnSpLocks/>
            </p:cNvCxnSpPr>
            <p:nvPr/>
          </p:nvCxnSpPr>
          <p:spPr>
            <a:xfrm>
              <a:off x="4257592" y="4933205"/>
              <a:ext cx="921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5" name="Google Shape;111;p18">
              <a:extLst>
                <a:ext uri="{FF2B5EF4-FFF2-40B4-BE49-F238E27FC236}">
                  <a16:creationId xmlns:a16="http://schemas.microsoft.com/office/drawing/2014/main" id="{E6EA75E6-8839-889C-4B34-2F097549992B}"/>
                </a:ext>
              </a:extLst>
            </p:cNvPr>
            <p:cNvSpPr/>
            <p:nvPr/>
          </p:nvSpPr>
          <p:spPr>
            <a:xfrm>
              <a:off x="7568527" y="431227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6" name="Straight Arrow Connector 135">
              <a:extLst>
                <a:ext uri="{FF2B5EF4-FFF2-40B4-BE49-F238E27FC236}">
                  <a16:creationId xmlns:a16="http://schemas.microsoft.com/office/drawing/2014/main" id="{73E9A7E3-93E5-4E5E-0696-E78AC152308B}"/>
                </a:ext>
              </a:extLst>
            </p:cNvPr>
            <p:cNvCxnSpPr>
              <a:cxnSpLocks/>
            </p:cNvCxnSpPr>
            <p:nvPr/>
          </p:nvCxnSpPr>
          <p:spPr>
            <a:xfrm flipH="1" flipV="1">
              <a:off x="7557336" y="3590376"/>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137" name="Google Shape;111;p18">
              <a:extLst>
                <a:ext uri="{FF2B5EF4-FFF2-40B4-BE49-F238E27FC236}">
                  <a16:creationId xmlns:a16="http://schemas.microsoft.com/office/drawing/2014/main" id="{9561C175-8228-3322-4343-5F4D5828B3EF}"/>
                </a:ext>
              </a:extLst>
            </p:cNvPr>
            <p:cNvSpPr/>
            <p:nvPr/>
          </p:nvSpPr>
          <p:spPr>
            <a:xfrm>
              <a:off x="7560139" y="41196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38" name="Google Shape;111;p18">
              <a:extLst>
                <a:ext uri="{FF2B5EF4-FFF2-40B4-BE49-F238E27FC236}">
                  <a16:creationId xmlns:a16="http://schemas.microsoft.com/office/drawing/2014/main" id="{0D301485-E264-7B6B-41CB-42A668DA12C3}"/>
                </a:ext>
              </a:extLst>
            </p:cNvPr>
            <p:cNvSpPr/>
            <p:nvPr/>
          </p:nvSpPr>
          <p:spPr>
            <a:xfrm>
              <a:off x="7563467" y="393984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39" name="TextBox 138">
              <a:extLst>
                <a:ext uri="{FF2B5EF4-FFF2-40B4-BE49-F238E27FC236}">
                  <a16:creationId xmlns:a16="http://schemas.microsoft.com/office/drawing/2014/main" id="{56D376B9-098C-773A-6774-D2CDA515320B}"/>
                </a:ext>
              </a:extLst>
            </p:cNvPr>
            <p:cNvSpPr txBox="1"/>
            <p:nvPr/>
          </p:nvSpPr>
          <p:spPr>
            <a:xfrm rot="-2760000">
              <a:off x="7236309" y="3699804"/>
              <a:ext cx="462154"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140" name="TextBox 139">
              <a:extLst>
                <a:ext uri="{FF2B5EF4-FFF2-40B4-BE49-F238E27FC236}">
                  <a16:creationId xmlns:a16="http://schemas.microsoft.com/office/drawing/2014/main" id="{AC7E1965-D59C-10B0-B3A1-D11F4FEBD54F}"/>
                </a:ext>
              </a:extLst>
            </p:cNvPr>
            <p:cNvSpPr txBox="1"/>
            <p:nvPr/>
          </p:nvSpPr>
          <p:spPr>
            <a:xfrm rot="-2760000">
              <a:off x="7237097" y="4416899"/>
              <a:ext cx="456989"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141" name="TextBox 140">
              <a:extLst>
                <a:ext uri="{FF2B5EF4-FFF2-40B4-BE49-F238E27FC236}">
                  <a16:creationId xmlns:a16="http://schemas.microsoft.com/office/drawing/2014/main" id="{66E889A3-3064-5A38-F8E5-312FF51D661A}"/>
                </a:ext>
              </a:extLst>
            </p:cNvPr>
            <p:cNvSpPr txBox="1"/>
            <p:nvPr/>
          </p:nvSpPr>
          <p:spPr>
            <a:xfrm rot="-2760000">
              <a:off x="7236354" y="4059645"/>
              <a:ext cx="461860"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142" name="TextBox 141">
              <a:extLst>
                <a:ext uri="{FF2B5EF4-FFF2-40B4-BE49-F238E27FC236}">
                  <a16:creationId xmlns:a16="http://schemas.microsoft.com/office/drawing/2014/main" id="{A7915843-4196-609A-A285-8514E3612292}"/>
                </a:ext>
              </a:extLst>
            </p:cNvPr>
            <p:cNvSpPr txBox="1"/>
            <p:nvPr/>
          </p:nvSpPr>
          <p:spPr>
            <a:xfrm rot="-2760000">
              <a:off x="7253335" y="4732548"/>
              <a:ext cx="509070"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143" name="Google Shape;111;p18">
              <a:extLst>
                <a:ext uri="{FF2B5EF4-FFF2-40B4-BE49-F238E27FC236}">
                  <a16:creationId xmlns:a16="http://schemas.microsoft.com/office/drawing/2014/main" id="{E8D97A9D-F868-458E-2352-E2FBC76D5309}"/>
                </a:ext>
              </a:extLst>
            </p:cNvPr>
            <p:cNvSpPr/>
            <p:nvPr/>
          </p:nvSpPr>
          <p:spPr>
            <a:xfrm>
              <a:off x="5660536" y="44009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4" name="Google Shape;111;p18">
              <a:extLst>
                <a:ext uri="{FF2B5EF4-FFF2-40B4-BE49-F238E27FC236}">
                  <a16:creationId xmlns:a16="http://schemas.microsoft.com/office/drawing/2014/main" id="{2C6887B0-E4F1-D7A9-885C-A107F5DE92E7}"/>
                </a:ext>
              </a:extLst>
            </p:cNvPr>
            <p:cNvSpPr/>
            <p:nvPr/>
          </p:nvSpPr>
          <p:spPr>
            <a:xfrm>
              <a:off x="5661565" y="4745230"/>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5" name="Google Shape;111;p18">
              <a:extLst>
                <a:ext uri="{FF2B5EF4-FFF2-40B4-BE49-F238E27FC236}">
                  <a16:creationId xmlns:a16="http://schemas.microsoft.com/office/drawing/2014/main" id="{9F190029-8BC5-0044-558B-7FD6B14F89BB}"/>
                </a:ext>
              </a:extLst>
            </p:cNvPr>
            <p:cNvSpPr/>
            <p:nvPr/>
          </p:nvSpPr>
          <p:spPr>
            <a:xfrm>
              <a:off x="7557291" y="3805378"/>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46" name="Google Shape;111;p18">
              <a:extLst>
                <a:ext uri="{FF2B5EF4-FFF2-40B4-BE49-F238E27FC236}">
                  <a16:creationId xmlns:a16="http://schemas.microsoft.com/office/drawing/2014/main" id="{2DD3BC28-88C2-37CB-2E4B-D130066FD71E}"/>
                </a:ext>
              </a:extLst>
            </p:cNvPr>
            <p:cNvSpPr/>
            <p:nvPr/>
          </p:nvSpPr>
          <p:spPr>
            <a:xfrm>
              <a:off x="7566878" y="449434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7" name="Google Shape;110;p18">
              <a:extLst>
                <a:ext uri="{FF2B5EF4-FFF2-40B4-BE49-F238E27FC236}">
                  <a16:creationId xmlns:a16="http://schemas.microsoft.com/office/drawing/2014/main" id="{D88B8D11-9A62-A62F-F2A2-86937A08F9FC}"/>
                </a:ext>
              </a:extLst>
            </p:cNvPr>
            <p:cNvSpPr/>
            <p:nvPr/>
          </p:nvSpPr>
          <p:spPr>
            <a:xfrm>
              <a:off x="3494238" y="369688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48" name="Google Shape;110;p18">
              <a:extLst>
                <a:ext uri="{FF2B5EF4-FFF2-40B4-BE49-F238E27FC236}">
                  <a16:creationId xmlns:a16="http://schemas.microsoft.com/office/drawing/2014/main" id="{CD19ED3D-6EAE-9FA9-2CC9-60596CE54549}"/>
                </a:ext>
              </a:extLst>
            </p:cNvPr>
            <p:cNvSpPr/>
            <p:nvPr/>
          </p:nvSpPr>
          <p:spPr>
            <a:xfrm>
              <a:off x="3502781" y="416148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9" name="Google Shape;110;p18">
              <a:extLst>
                <a:ext uri="{FF2B5EF4-FFF2-40B4-BE49-F238E27FC236}">
                  <a16:creationId xmlns:a16="http://schemas.microsoft.com/office/drawing/2014/main" id="{15F943F4-8481-4317-CEDD-50D51036C853}"/>
                </a:ext>
              </a:extLst>
            </p:cNvPr>
            <p:cNvSpPr/>
            <p:nvPr/>
          </p:nvSpPr>
          <p:spPr>
            <a:xfrm>
              <a:off x="3504002" y="466502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50" name="Google Shape;110;p18">
              <a:extLst>
                <a:ext uri="{FF2B5EF4-FFF2-40B4-BE49-F238E27FC236}">
                  <a16:creationId xmlns:a16="http://schemas.microsoft.com/office/drawing/2014/main" id="{C3035573-7CF6-3499-034A-2E785FDD61AE}"/>
                </a:ext>
              </a:extLst>
            </p:cNvPr>
            <p:cNvSpPr/>
            <p:nvPr/>
          </p:nvSpPr>
          <p:spPr>
            <a:xfrm>
              <a:off x="1638909" y="42425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51" name="Straight Arrow Connector 150">
              <a:extLst>
                <a:ext uri="{FF2B5EF4-FFF2-40B4-BE49-F238E27FC236}">
                  <a16:creationId xmlns:a16="http://schemas.microsoft.com/office/drawing/2014/main" id="{3B7F7093-2C46-28A4-6AEE-EB406E6F91EE}"/>
                </a:ext>
              </a:extLst>
            </p:cNvPr>
            <p:cNvCxnSpPr>
              <a:cxnSpLocks/>
            </p:cNvCxnSpPr>
            <p:nvPr/>
          </p:nvCxnSpPr>
          <p:spPr>
            <a:xfrm>
              <a:off x="8137654" y="4329896"/>
              <a:ext cx="1231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F2C60AE0-1F1E-EFF5-A346-00A1A4AF0399}"/>
                </a:ext>
              </a:extLst>
            </p:cNvPr>
            <p:cNvCxnSpPr>
              <a:cxnSpLocks/>
            </p:cNvCxnSpPr>
            <p:nvPr/>
          </p:nvCxnSpPr>
          <p:spPr>
            <a:xfrm flipV="1">
              <a:off x="8138281" y="3788845"/>
              <a:ext cx="126603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F21D5864-EC3D-6DB7-DDDC-9FA8E8F672D5}"/>
                </a:ext>
              </a:extLst>
            </p:cNvPr>
            <p:cNvCxnSpPr>
              <a:cxnSpLocks/>
            </p:cNvCxnSpPr>
            <p:nvPr/>
          </p:nvCxnSpPr>
          <p:spPr>
            <a:xfrm>
              <a:off x="8141671" y="4870947"/>
              <a:ext cx="1227294" cy="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4" name="Rectangle 153">
              <a:extLst>
                <a:ext uri="{FF2B5EF4-FFF2-40B4-BE49-F238E27FC236}">
                  <a16:creationId xmlns:a16="http://schemas.microsoft.com/office/drawing/2014/main" id="{2795BB0F-9B55-41E2-EBD6-4E1215E89E06}"/>
                </a:ext>
              </a:extLst>
            </p:cNvPr>
            <p:cNvSpPr/>
            <p:nvPr/>
          </p:nvSpPr>
          <p:spPr>
            <a:xfrm>
              <a:off x="1922029" y="5365365"/>
              <a:ext cx="197336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(1) Relational </a:t>
              </a:r>
            </a:p>
            <a:p>
              <a:r>
                <a:rPr lang="en-US" sz="2000" dirty="0">
                  <a:ea typeface="Cambria Math" panose="02040503050406030204" pitchFamily="18" charset="0"/>
                  <a:cs typeface="Times New Roman" panose="02020603050405020304" pitchFamily="18" charset="0"/>
                </a:rPr>
                <a:t>Projection</a:t>
              </a:r>
            </a:p>
          </p:txBody>
        </p:sp>
        <p:sp>
          <p:nvSpPr>
            <p:cNvPr id="155" name="Rectangle 154">
              <a:extLst>
                <a:ext uri="{FF2B5EF4-FFF2-40B4-BE49-F238E27FC236}">
                  <a16:creationId xmlns:a16="http://schemas.microsoft.com/office/drawing/2014/main" id="{30F5B33F-7981-F480-860A-573FD19F21E7}"/>
                </a:ext>
              </a:extLst>
            </p:cNvPr>
            <p:cNvSpPr/>
            <p:nvPr/>
          </p:nvSpPr>
          <p:spPr>
            <a:xfrm>
              <a:off x="3978195" y="5367233"/>
              <a:ext cx="2135251"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(2) Attribute </a:t>
              </a:r>
            </a:p>
            <a:p>
              <a:r>
                <a:rPr lang="en-US" sz="2000" dirty="0">
                  <a:ea typeface="Cambria Math" panose="02040503050406030204" pitchFamily="18" charset="0"/>
                  <a:cs typeface="Times New Roman" panose="02020603050405020304" pitchFamily="18" charset="0"/>
                </a:rPr>
                <a:t>Projection</a:t>
              </a:r>
            </a:p>
          </p:txBody>
        </p:sp>
        <p:sp>
          <p:nvSpPr>
            <p:cNvPr id="156" name="Rectangle 155">
              <a:extLst>
                <a:ext uri="{FF2B5EF4-FFF2-40B4-BE49-F238E27FC236}">
                  <a16:creationId xmlns:a16="http://schemas.microsoft.com/office/drawing/2014/main" id="{AC6C35AC-9613-9ADA-CD63-CB26CEDE659C}"/>
                </a:ext>
              </a:extLst>
            </p:cNvPr>
            <p:cNvSpPr/>
            <p:nvPr/>
          </p:nvSpPr>
          <p:spPr>
            <a:xfrm>
              <a:off x="5916588" y="5367233"/>
              <a:ext cx="230365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(3) Numerical </a:t>
              </a:r>
            </a:p>
            <a:p>
              <a:r>
                <a:rPr lang="en-US" sz="2000" dirty="0">
                  <a:ea typeface="Cambria Math" panose="02040503050406030204" pitchFamily="18" charset="0"/>
                  <a:cs typeface="Times New Roman" panose="02020603050405020304" pitchFamily="18" charset="0"/>
                </a:rPr>
                <a:t>Projection</a:t>
              </a:r>
            </a:p>
          </p:txBody>
        </p:sp>
        <p:sp>
          <p:nvSpPr>
            <p:cNvPr id="157" name="Rectangle 156">
              <a:extLst>
                <a:ext uri="{FF2B5EF4-FFF2-40B4-BE49-F238E27FC236}">
                  <a16:creationId xmlns:a16="http://schemas.microsoft.com/office/drawing/2014/main" id="{4CA67D21-592E-4D72-8592-7519B3710869}"/>
                </a:ext>
              </a:extLst>
            </p:cNvPr>
            <p:cNvSpPr/>
            <p:nvPr/>
          </p:nvSpPr>
          <p:spPr>
            <a:xfrm>
              <a:off x="8051839" y="5369093"/>
              <a:ext cx="3219250"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(4) Reverse</a:t>
              </a:r>
            </a:p>
            <a:p>
              <a:r>
                <a:rPr lang="en-US" sz="2000" dirty="0">
                  <a:ea typeface="Cambria Math" panose="02040503050406030204" pitchFamily="18" charset="0"/>
                  <a:cs typeface="Times New Roman" panose="02020603050405020304" pitchFamily="18" charset="0"/>
                </a:rPr>
                <a:t>Attribute Projection</a:t>
              </a:r>
            </a:p>
          </p:txBody>
        </p:sp>
      </p:grpSp>
      <p:sp>
        <p:nvSpPr>
          <p:cNvPr id="2" name="Content Placeholder 2">
            <a:extLst>
              <a:ext uri="{FF2B5EF4-FFF2-40B4-BE49-F238E27FC236}">
                <a16:creationId xmlns:a16="http://schemas.microsoft.com/office/drawing/2014/main" id="{0F52A9F0-AF2B-9911-BC1A-8E11060390AA}"/>
              </a:ext>
            </a:extLst>
          </p:cNvPr>
          <p:cNvSpPr>
            <a:spLocks noGrp="1"/>
          </p:cNvSpPr>
          <p:nvPr>
            <p:ph idx="1"/>
          </p:nvPr>
        </p:nvSpPr>
        <p:spPr>
          <a:xfrm>
            <a:off x="8412297" y="1740447"/>
            <a:ext cx="3045977" cy="485171"/>
          </a:xfrm>
        </p:spPr>
        <p:txBody>
          <a:bodyPr>
            <a:noAutofit/>
          </a:bodyPr>
          <a:lstStyle/>
          <a:p>
            <a:r>
              <a:rPr lang="en-HK" dirty="0"/>
              <a:t>Sinusoidal </a:t>
            </a:r>
          </a:p>
        </p:txBody>
      </p:sp>
      <p:sp>
        <p:nvSpPr>
          <p:cNvPr id="3" name="Content Placeholder 2">
            <a:extLst>
              <a:ext uri="{FF2B5EF4-FFF2-40B4-BE49-F238E27FC236}">
                <a16:creationId xmlns:a16="http://schemas.microsoft.com/office/drawing/2014/main" id="{7FF98B33-1C8B-D10D-2F2D-E2B80814F778}"/>
              </a:ext>
            </a:extLst>
          </p:cNvPr>
          <p:cNvSpPr txBox="1">
            <a:spLocks/>
          </p:cNvSpPr>
          <p:nvPr/>
        </p:nvSpPr>
        <p:spPr>
          <a:xfrm>
            <a:off x="5123253" y="1761152"/>
            <a:ext cx="3045977" cy="4704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HK" dirty="0"/>
              <a:t>DICE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D883F57-1332-C6AC-1A16-D23BBAEAD08A}"/>
                  </a:ext>
                </a:extLst>
              </p:cNvPr>
              <p:cNvSpPr txBox="1"/>
              <p:nvPr/>
            </p:nvSpPr>
            <p:spPr>
              <a:xfrm>
                <a:off x="4936699" y="2673880"/>
                <a:ext cx="2816990" cy="9964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latin typeface="Cambria Math" panose="02040503050406030204" pitchFamily="18" charset="0"/>
                              <a:ea typeface="Cambria Math" panose="02040503050406030204" pitchFamily="18" charset="0"/>
                            </a:rPr>
                          </m:ctrlPr>
                        </m:sSubPr>
                        <m:e>
                          <m:r>
                            <a:rPr lang="en-HK" i="1">
                              <a:latin typeface="Cambria Math" panose="02040503050406030204" pitchFamily="18" charset="0"/>
                              <a:ea typeface="Cambria Math" panose="02040503050406030204" pitchFamily="18" charset="0"/>
                            </a:rPr>
                            <m:t>𝜓</m:t>
                          </m:r>
                          <m:r>
                            <a:rPr lang="en-HK" i="1">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𝑣</m:t>
                          </m:r>
                          <m:r>
                            <a:rPr lang="en-HK" i="1">
                              <a:latin typeface="Cambria Math" panose="02040503050406030204" pitchFamily="18" charset="0"/>
                              <a:ea typeface="Cambria Math" panose="02040503050406030204" pitchFamily="18" charset="0"/>
                            </a:rPr>
                            <m:t>)</m:t>
                          </m:r>
                        </m:e>
                        <m:sub>
                          <m:r>
                            <a:rPr lang="en-HK" b="0" i="1" smtClean="0">
                              <a:latin typeface="Cambria Math" panose="02040503050406030204" pitchFamily="18" charset="0"/>
                              <a:ea typeface="Cambria Math" panose="02040503050406030204" pitchFamily="18" charset="0"/>
                            </a:rPr>
                            <m:t>𝑑</m:t>
                          </m:r>
                        </m:sub>
                      </m:sSub>
                      <m:r>
                        <a:rPr lang="en-HK" b="0" i="1" smtClean="0">
                          <a:latin typeface="Cambria Math" panose="02040503050406030204" pitchFamily="18" charset="0"/>
                          <a:ea typeface="Cambria Math" panose="02040503050406030204" pitchFamily="18" charset="0"/>
                        </a:rPr>
                        <m:t>= </m:t>
                      </m:r>
                      <m:d>
                        <m:dPr>
                          <m:begChr m:val="{"/>
                          <m:endChr m:val=""/>
                          <m:ctrlPr>
                            <a:rPr lang="en-HK" b="0" i="1" smtClean="0">
                              <a:latin typeface="Cambria Math" panose="02040503050406030204" pitchFamily="18" charset="0"/>
                              <a:ea typeface="Cambria Math" panose="02040503050406030204" pitchFamily="18" charset="0"/>
                            </a:rPr>
                          </m:ctrlPr>
                        </m:dPr>
                        <m:e>
                          <m:eqArr>
                            <m:eqArrPr>
                              <m:ctrlPr>
                                <a:rPr lang="en-HK" b="0" i="1" smtClean="0">
                                  <a:latin typeface="Cambria Math" panose="02040503050406030204" pitchFamily="18" charset="0"/>
                                  <a:ea typeface="Cambria Math" panose="02040503050406030204" pitchFamily="18" charset="0"/>
                                </a:rPr>
                              </m:ctrlPr>
                            </m:eqArrPr>
                            <m:e>
                              <m:func>
                                <m:funcPr>
                                  <m:ctrlPr>
                                    <a:rPr lang="en-HK" b="0" i="1" smtClean="0">
                                      <a:latin typeface="Cambria Math" panose="02040503050406030204" pitchFamily="18" charset="0"/>
                                      <a:ea typeface="Cambria Math" panose="02040503050406030204" pitchFamily="18" charset="0"/>
                                    </a:rPr>
                                  </m:ctrlPr>
                                </m:funcPr>
                                <m:fName>
                                  <m:sSup>
                                    <m:sSupPr>
                                      <m:ctrlPr>
                                        <a:rPr lang="en-HK" b="0" i="1" smtClean="0">
                                          <a:latin typeface="Cambria Math" panose="02040503050406030204" pitchFamily="18" charset="0"/>
                                          <a:ea typeface="Cambria Math" panose="02040503050406030204" pitchFamily="18" charset="0"/>
                                        </a:rPr>
                                      </m:ctrlPr>
                                    </m:sSupPr>
                                    <m:e>
                                      <m:r>
                                        <m:rPr>
                                          <m:sty m:val="p"/>
                                        </m:rPr>
                                        <a:rPr lang="en-HK" b="0" i="0" smtClean="0">
                                          <a:latin typeface="Cambria Math" panose="02040503050406030204" pitchFamily="18" charset="0"/>
                                          <a:ea typeface="Cambria Math" panose="02040503050406030204" pitchFamily="18" charset="0"/>
                                        </a:rPr>
                                        <m:t>sin</m:t>
                                      </m:r>
                                    </m:e>
                                    <m:sup>
                                      <m:r>
                                        <a:rPr lang="en-HK" b="0" i="1" smtClean="0">
                                          <a:latin typeface="Cambria Math" panose="02040503050406030204" pitchFamily="18" charset="0"/>
                                          <a:ea typeface="Cambria Math" panose="02040503050406030204" pitchFamily="18" charset="0"/>
                                        </a:rPr>
                                        <m:t>𝑑</m:t>
                                      </m:r>
                                      <m:r>
                                        <a:rPr lang="en-HK" b="0" i="1" smtClean="0">
                                          <a:latin typeface="Cambria Math" panose="02040503050406030204" pitchFamily="18" charset="0"/>
                                          <a:ea typeface="Cambria Math" panose="02040503050406030204" pitchFamily="18" charset="0"/>
                                        </a:rPr>
                                        <m:t>−1</m:t>
                                      </m:r>
                                    </m:sup>
                                  </m:sSup>
                                </m:fName>
                                <m:e>
                                  <m:r>
                                    <a:rPr lang="en-HK" b="0" i="1" smtClean="0">
                                      <a:latin typeface="Cambria Math" panose="02040503050406030204" pitchFamily="18" charset="0"/>
                                      <a:ea typeface="Cambria Math" panose="02040503050406030204" pitchFamily="18" charset="0"/>
                                    </a:rPr>
                                    <m:t>(</m:t>
                                  </m:r>
                                  <m:r>
                                    <a:rPr lang="en-HK" b="0" i="1" smtClean="0">
                                      <a:latin typeface="Cambria Math" panose="02040503050406030204" pitchFamily="18" charset="0"/>
                                      <a:ea typeface="Cambria Math" panose="02040503050406030204" pitchFamily="18" charset="0"/>
                                    </a:rPr>
                                    <m:t>𝛼</m:t>
                                  </m:r>
                                  <m:r>
                                    <a:rPr lang="en-HK" b="0" i="1" smtClean="0">
                                      <a:latin typeface="Cambria Math" panose="02040503050406030204" pitchFamily="18" charset="0"/>
                                      <a:ea typeface="Cambria Math" panose="02040503050406030204" pitchFamily="18" charset="0"/>
                                    </a:rPr>
                                    <m:t>)</m:t>
                                  </m:r>
                                  <m:func>
                                    <m:funcPr>
                                      <m:ctrlPr>
                                        <a:rPr lang="en-HK" b="0" i="1" smtClean="0">
                                          <a:latin typeface="Cambria Math" panose="02040503050406030204" pitchFamily="18" charset="0"/>
                                          <a:ea typeface="Cambria Math" panose="02040503050406030204" pitchFamily="18" charset="0"/>
                                        </a:rPr>
                                      </m:ctrlPr>
                                    </m:funcPr>
                                    <m:fName>
                                      <m:r>
                                        <m:rPr>
                                          <m:sty m:val="p"/>
                                        </m:rPr>
                                        <a:rPr lang="en-HK" b="0" i="0" smtClean="0">
                                          <a:latin typeface="Cambria Math" panose="02040503050406030204" pitchFamily="18" charset="0"/>
                                          <a:ea typeface="Cambria Math" panose="02040503050406030204" pitchFamily="18" charset="0"/>
                                        </a:rPr>
                                        <m:t>cos</m:t>
                                      </m:r>
                                    </m:fName>
                                    <m:e>
                                      <m:r>
                                        <a:rPr lang="en-HK" b="0" i="1" smtClean="0">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𝛼</m:t>
                                      </m:r>
                                      <m:r>
                                        <a:rPr lang="en-HK" b="0" i="1" smtClean="0">
                                          <a:latin typeface="Cambria Math" panose="02040503050406030204" pitchFamily="18" charset="0"/>
                                          <a:ea typeface="Cambria Math" panose="02040503050406030204" pitchFamily="18" charset="0"/>
                                        </a:rPr>
                                        <m:t>)</m:t>
                                      </m:r>
                                    </m:e>
                                  </m:func>
                                </m:e>
                              </m:func>
                            </m:e>
                            <m:e>
                              <m:func>
                                <m:funcPr>
                                  <m:ctrlPr>
                                    <a:rPr lang="en-HK" i="1">
                                      <a:latin typeface="Cambria Math" panose="02040503050406030204" pitchFamily="18" charset="0"/>
                                      <a:ea typeface="Cambria Math" panose="02040503050406030204" pitchFamily="18" charset="0"/>
                                    </a:rPr>
                                  </m:ctrlPr>
                                </m:funcPr>
                                <m:fName>
                                  <m:sSup>
                                    <m:sSupPr>
                                      <m:ctrlPr>
                                        <a:rPr lang="en-HK" i="1">
                                          <a:latin typeface="Cambria Math" panose="02040503050406030204" pitchFamily="18" charset="0"/>
                                          <a:ea typeface="Cambria Math" panose="02040503050406030204" pitchFamily="18" charset="0"/>
                                        </a:rPr>
                                      </m:ctrlPr>
                                    </m:sSupPr>
                                    <m:e>
                                      <m:r>
                                        <m:rPr>
                                          <m:sty m:val="p"/>
                                        </m:rPr>
                                        <a:rPr lang="en-HK">
                                          <a:latin typeface="Cambria Math" panose="02040503050406030204" pitchFamily="18" charset="0"/>
                                          <a:ea typeface="Cambria Math" panose="02040503050406030204" pitchFamily="18" charset="0"/>
                                        </a:rPr>
                                        <m:t>sin</m:t>
                                      </m:r>
                                    </m:e>
                                    <m:sup>
                                      <m:r>
                                        <a:rPr lang="en-HK" b="0" i="1" smtClean="0">
                                          <a:latin typeface="Cambria Math" panose="02040503050406030204" pitchFamily="18" charset="0"/>
                                          <a:ea typeface="Cambria Math" panose="02040503050406030204" pitchFamily="18" charset="0"/>
                                        </a:rPr>
                                        <m:t>𝐷</m:t>
                                      </m:r>
                                    </m:sup>
                                  </m:sSup>
                                </m:fName>
                                <m:e>
                                  <m:r>
                                    <a:rPr lang="en-HK" i="1">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𝛼</m:t>
                                  </m:r>
                                  <m:r>
                                    <a:rPr lang="en-HK" i="1">
                                      <a:latin typeface="Cambria Math" panose="02040503050406030204" pitchFamily="18" charset="0"/>
                                      <a:ea typeface="Cambria Math" panose="02040503050406030204" pitchFamily="18" charset="0"/>
                                    </a:rPr>
                                    <m:t>)</m:t>
                                  </m:r>
                                </m:e>
                              </m:func>
                            </m:e>
                          </m:eqArr>
                        </m:e>
                      </m:d>
                    </m:oMath>
                  </m:oMathPara>
                </a14:m>
                <a:endParaRPr lang="en-HK" dirty="0"/>
              </a:p>
              <a:p>
                <a:endParaRPr lang="en-HK" dirty="0"/>
              </a:p>
            </p:txBody>
          </p:sp>
        </mc:Choice>
        <mc:Fallback xmlns="">
          <p:sp>
            <p:nvSpPr>
              <p:cNvPr id="4" name="TextBox 3">
                <a:extLst>
                  <a:ext uri="{FF2B5EF4-FFF2-40B4-BE49-F238E27FC236}">
                    <a16:creationId xmlns:a16="http://schemas.microsoft.com/office/drawing/2014/main" id="{0D883F57-1332-C6AC-1A16-D23BBAEAD08A}"/>
                  </a:ext>
                </a:extLst>
              </p:cNvPr>
              <p:cNvSpPr txBox="1">
                <a:spLocks noRot="1" noChangeAspect="1" noMove="1" noResize="1" noEditPoints="1" noAdjustHandles="1" noChangeArrowheads="1" noChangeShapeType="1" noTextEdit="1"/>
              </p:cNvSpPr>
              <p:nvPr/>
            </p:nvSpPr>
            <p:spPr>
              <a:xfrm>
                <a:off x="4936699" y="2673880"/>
                <a:ext cx="2816990" cy="996427"/>
              </a:xfrm>
              <a:prstGeom prst="rect">
                <a:avLst/>
              </a:prstGeom>
              <a:blipFill>
                <a:blip r:embed="rId8"/>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79EDD27-C73B-967D-6635-D98F8C2D3FF3}"/>
                  </a:ext>
                </a:extLst>
              </p:cNvPr>
              <p:cNvSpPr txBox="1"/>
              <p:nvPr/>
            </p:nvSpPr>
            <p:spPr>
              <a:xfrm>
                <a:off x="7861244" y="2491416"/>
                <a:ext cx="4296625" cy="1323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latin typeface="Cambria Math" panose="02040503050406030204" pitchFamily="18" charset="0"/>
                              <a:ea typeface="Cambria Math" panose="02040503050406030204" pitchFamily="18" charset="0"/>
                            </a:rPr>
                          </m:ctrlPr>
                        </m:sSubPr>
                        <m:e>
                          <m:r>
                            <a:rPr lang="en-HK" i="1">
                              <a:latin typeface="Cambria Math" panose="02040503050406030204" pitchFamily="18" charset="0"/>
                              <a:ea typeface="Cambria Math" panose="02040503050406030204" pitchFamily="18" charset="0"/>
                            </a:rPr>
                            <m:t>𝜓</m:t>
                          </m:r>
                          <m:r>
                            <a:rPr lang="en-HK" i="1">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𝑣</m:t>
                          </m:r>
                          <m:r>
                            <a:rPr lang="en-HK" i="1">
                              <a:latin typeface="Cambria Math" panose="02040503050406030204" pitchFamily="18" charset="0"/>
                              <a:ea typeface="Cambria Math" panose="02040503050406030204" pitchFamily="18" charset="0"/>
                            </a:rPr>
                            <m:t>)</m:t>
                          </m:r>
                        </m:e>
                        <m:sub>
                          <m:r>
                            <a:rPr lang="en-HK" b="0" i="1" smtClean="0">
                              <a:latin typeface="Cambria Math" panose="02040503050406030204" pitchFamily="18" charset="0"/>
                              <a:ea typeface="Cambria Math" panose="02040503050406030204" pitchFamily="18" charset="0"/>
                            </a:rPr>
                            <m:t>𝑑</m:t>
                          </m:r>
                        </m:sub>
                      </m:sSub>
                      <m:r>
                        <a:rPr lang="en-HK" b="0" i="1" smtClean="0">
                          <a:latin typeface="Cambria Math" panose="02040503050406030204" pitchFamily="18" charset="0"/>
                          <a:ea typeface="Cambria Math" panose="02040503050406030204" pitchFamily="18" charset="0"/>
                        </a:rPr>
                        <m:t>= </m:t>
                      </m:r>
                      <m:d>
                        <m:dPr>
                          <m:begChr m:val="{"/>
                          <m:endChr m:val=""/>
                          <m:ctrlPr>
                            <a:rPr lang="en-HK" b="0" i="1" smtClean="0">
                              <a:latin typeface="Cambria Math" panose="02040503050406030204" pitchFamily="18" charset="0"/>
                              <a:ea typeface="Cambria Math" panose="02040503050406030204" pitchFamily="18" charset="0"/>
                            </a:rPr>
                          </m:ctrlPr>
                        </m:dPr>
                        <m:e>
                          <m:eqArr>
                            <m:eqArrPr>
                              <m:ctrlPr>
                                <a:rPr lang="en-HK" b="0" i="1" smtClean="0">
                                  <a:latin typeface="Cambria Math" panose="02040503050406030204" pitchFamily="18" charset="0"/>
                                  <a:ea typeface="Cambria Math" panose="02040503050406030204" pitchFamily="18" charset="0"/>
                                </a:rPr>
                              </m:ctrlPr>
                            </m:eqArrPr>
                            <m:e>
                              <m:func>
                                <m:funcPr>
                                  <m:ctrlPr>
                                    <a:rPr lang="en-HK" b="0" i="1" smtClean="0">
                                      <a:latin typeface="Cambria Math" panose="02040503050406030204" pitchFamily="18" charset="0"/>
                                      <a:ea typeface="Cambria Math" panose="02040503050406030204" pitchFamily="18" charset="0"/>
                                    </a:rPr>
                                  </m:ctrlPr>
                                </m:funcPr>
                                <m:fName>
                                  <m:r>
                                    <m:rPr>
                                      <m:sty m:val="p"/>
                                    </m:rPr>
                                    <a:rPr lang="en-HK" b="0" i="0" smtClean="0">
                                      <a:latin typeface="Cambria Math" panose="02040503050406030204" pitchFamily="18" charset="0"/>
                                      <a:ea typeface="Cambria Math" panose="02040503050406030204" pitchFamily="18" charset="0"/>
                                    </a:rPr>
                                    <m:t>sin</m:t>
                                  </m:r>
                                </m:fName>
                                <m:e>
                                  <m:f>
                                    <m:fPr>
                                      <m:ctrlPr>
                                        <a:rPr lang="en-HK" b="0" i="1" smtClean="0">
                                          <a:latin typeface="Cambria Math" panose="02040503050406030204" pitchFamily="18" charset="0"/>
                                          <a:ea typeface="Cambria Math" panose="02040503050406030204" pitchFamily="18" charset="0"/>
                                        </a:rPr>
                                      </m:ctrlPr>
                                    </m:fPr>
                                    <m:num>
                                      <m:r>
                                        <a:rPr lang="en-HK" b="0" i="1" smtClean="0">
                                          <a:latin typeface="Cambria Math" panose="02040503050406030204" pitchFamily="18" charset="0"/>
                                          <a:ea typeface="Cambria Math" panose="02040503050406030204" pitchFamily="18" charset="0"/>
                                        </a:rPr>
                                        <m:t>𝑣</m:t>
                                      </m:r>
                                    </m:num>
                                    <m:den>
                                      <m:sSup>
                                        <m:sSupPr>
                                          <m:ctrlPr>
                                            <a:rPr lang="en-HK" b="0" i="1" smtClean="0">
                                              <a:latin typeface="Cambria Math" panose="02040503050406030204" pitchFamily="18" charset="0"/>
                                              <a:ea typeface="Cambria Math" panose="02040503050406030204" pitchFamily="18" charset="0"/>
                                            </a:rPr>
                                          </m:ctrlPr>
                                        </m:sSupPr>
                                        <m:e>
                                          <m:r>
                                            <a:rPr lang="en-HK" b="0" i="1" smtClean="0">
                                              <a:latin typeface="Cambria Math" panose="02040503050406030204" pitchFamily="18" charset="0"/>
                                              <a:ea typeface="Cambria Math" panose="02040503050406030204" pitchFamily="18" charset="0"/>
                                            </a:rPr>
                                            <m:t>𝑣</m:t>
                                          </m:r>
                                        </m:e>
                                        <m:sup>
                                          <m:f>
                                            <m:fPr>
                                              <m:type m:val="lin"/>
                                              <m:ctrlPr>
                                                <a:rPr lang="en-HK" b="0" i="1" smtClean="0">
                                                  <a:latin typeface="Cambria Math" panose="02040503050406030204" pitchFamily="18" charset="0"/>
                                                  <a:ea typeface="Cambria Math" panose="02040503050406030204" pitchFamily="18" charset="0"/>
                                                </a:rPr>
                                              </m:ctrlPr>
                                            </m:fPr>
                                            <m:num>
                                              <m:r>
                                                <a:rPr lang="en-HK" b="0" i="1" smtClean="0">
                                                  <a:latin typeface="Cambria Math" panose="02040503050406030204" pitchFamily="18" charset="0"/>
                                                  <a:ea typeface="Cambria Math" panose="02040503050406030204" pitchFamily="18" charset="0"/>
                                                </a:rPr>
                                                <m:t>𝑑</m:t>
                                              </m:r>
                                            </m:num>
                                            <m:den>
                                              <m:r>
                                                <a:rPr lang="en-HK" b="0" i="1" smtClean="0">
                                                  <a:latin typeface="Cambria Math" panose="02040503050406030204" pitchFamily="18" charset="0"/>
                                                  <a:ea typeface="Cambria Math" panose="02040503050406030204" pitchFamily="18" charset="0"/>
                                                </a:rPr>
                                                <m:t>𝐷</m:t>
                                              </m:r>
                                            </m:den>
                                          </m:f>
                                        </m:sup>
                                      </m:sSup>
                                    </m:den>
                                  </m:f>
                                  <m:r>
                                    <a:rPr lang="en-HK" b="0" i="1" smtClean="0">
                                      <a:latin typeface="Cambria Math" panose="02040503050406030204" pitchFamily="18" charset="0"/>
                                      <a:ea typeface="Cambria Math" panose="02040503050406030204" pitchFamily="18" charset="0"/>
                                    </a:rPr>
                                    <m:t>,</m:t>
                                  </m:r>
                                </m:e>
                              </m:func>
                              <m:r>
                                <a:rPr lang="en-HK" b="0" i="1" smtClean="0">
                                  <a:latin typeface="Cambria Math" panose="02040503050406030204" pitchFamily="18" charset="0"/>
                                  <a:ea typeface="Cambria Math" panose="02040503050406030204" pitchFamily="18" charset="0"/>
                                </a:rPr>
                                <m:t>        </m:t>
                              </m:r>
                              <m:r>
                                <a:rPr lang="en-HK" b="0" i="1" smtClean="0">
                                  <a:latin typeface="Cambria Math" panose="02040503050406030204" pitchFamily="18" charset="0"/>
                                  <a:ea typeface="Cambria Math" panose="02040503050406030204" pitchFamily="18" charset="0"/>
                                </a:rPr>
                                <m:t>𝑑</m:t>
                              </m:r>
                              <m:r>
                                <a:rPr lang="en-HK" b="0" i="1" smtClean="0">
                                  <a:latin typeface="Cambria Math" panose="02040503050406030204" pitchFamily="18" charset="0"/>
                                  <a:ea typeface="Cambria Math" panose="02040503050406030204" pitchFamily="18" charset="0"/>
                                </a:rPr>
                                <m:t> ≡0 (</m:t>
                              </m:r>
                              <m:r>
                                <a:rPr lang="en-HK" b="0" i="1" smtClean="0">
                                  <a:latin typeface="Cambria Math" panose="02040503050406030204" pitchFamily="18" charset="0"/>
                                  <a:ea typeface="Cambria Math" panose="02040503050406030204" pitchFamily="18" charset="0"/>
                                </a:rPr>
                                <m:t>𝑚𝑜𝑑</m:t>
                              </m:r>
                              <m:r>
                                <a:rPr lang="en-HK" b="0" i="1" smtClean="0">
                                  <a:latin typeface="Cambria Math" panose="02040503050406030204" pitchFamily="18" charset="0"/>
                                  <a:ea typeface="Cambria Math" panose="02040503050406030204" pitchFamily="18" charset="0"/>
                                </a:rPr>
                                <m:t> 2)</m:t>
                              </m:r>
                            </m:e>
                            <m:e>
                              <m:func>
                                <m:funcPr>
                                  <m:ctrlPr>
                                    <a:rPr lang="en-HK" i="1" smtClean="0">
                                      <a:latin typeface="Cambria Math" panose="02040503050406030204" pitchFamily="18" charset="0"/>
                                    </a:rPr>
                                  </m:ctrlPr>
                                </m:funcPr>
                                <m:fName>
                                  <m:r>
                                    <m:rPr>
                                      <m:sty m:val="p"/>
                                    </m:rPr>
                                    <a:rPr lang="en-HK" i="0" smtClean="0">
                                      <a:latin typeface="Cambria Math" panose="02040503050406030204" pitchFamily="18" charset="0"/>
                                    </a:rPr>
                                    <m:t>cos</m:t>
                                  </m:r>
                                </m:fName>
                                <m:e>
                                  <m:f>
                                    <m:fPr>
                                      <m:ctrlPr>
                                        <a:rPr lang="en-HK" i="1">
                                          <a:latin typeface="Cambria Math" panose="02040503050406030204" pitchFamily="18" charset="0"/>
                                          <a:ea typeface="Cambria Math" panose="02040503050406030204" pitchFamily="18" charset="0"/>
                                        </a:rPr>
                                      </m:ctrlPr>
                                    </m:fPr>
                                    <m:num>
                                      <m:r>
                                        <a:rPr lang="en-HK" i="1">
                                          <a:latin typeface="Cambria Math" panose="02040503050406030204" pitchFamily="18" charset="0"/>
                                          <a:ea typeface="Cambria Math" panose="02040503050406030204" pitchFamily="18" charset="0"/>
                                        </a:rPr>
                                        <m:t>𝑣</m:t>
                                      </m:r>
                                    </m:num>
                                    <m:den>
                                      <m:sSup>
                                        <m:sSupPr>
                                          <m:ctrlPr>
                                            <a:rPr lang="en-HK" i="1">
                                              <a:latin typeface="Cambria Math" panose="02040503050406030204" pitchFamily="18" charset="0"/>
                                              <a:ea typeface="Cambria Math" panose="02040503050406030204" pitchFamily="18" charset="0"/>
                                            </a:rPr>
                                          </m:ctrlPr>
                                        </m:sSupPr>
                                        <m:e>
                                          <m:r>
                                            <a:rPr lang="en-HK" i="1">
                                              <a:latin typeface="Cambria Math" panose="02040503050406030204" pitchFamily="18" charset="0"/>
                                              <a:ea typeface="Cambria Math" panose="02040503050406030204" pitchFamily="18" charset="0"/>
                                            </a:rPr>
                                            <m:t>𝑣</m:t>
                                          </m:r>
                                        </m:e>
                                        <m:sup>
                                          <m:f>
                                            <m:fPr>
                                              <m:type m:val="lin"/>
                                              <m:ctrlPr>
                                                <a:rPr lang="en-HK" i="1">
                                                  <a:latin typeface="Cambria Math" panose="02040503050406030204" pitchFamily="18" charset="0"/>
                                                  <a:ea typeface="Cambria Math" panose="02040503050406030204" pitchFamily="18" charset="0"/>
                                                </a:rPr>
                                              </m:ctrlPr>
                                            </m:fPr>
                                            <m:num>
                                              <m:r>
                                                <a:rPr lang="en-HK" b="0" i="1" smtClean="0">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𝑑</m:t>
                                              </m:r>
                                              <m:r>
                                                <a:rPr lang="en-HK" b="0" i="1" smtClean="0">
                                                  <a:latin typeface="Cambria Math" panose="02040503050406030204" pitchFamily="18" charset="0"/>
                                                  <a:ea typeface="Cambria Math" panose="02040503050406030204" pitchFamily="18" charset="0"/>
                                                </a:rPr>
                                                <m:t>−1)</m:t>
                                              </m:r>
                                            </m:num>
                                            <m:den>
                                              <m:r>
                                                <a:rPr lang="en-HK" i="1">
                                                  <a:latin typeface="Cambria Math" panose="02040503050406030204" pitchFamily="18" charset="0"/>
                                                  <a:ea typeface="Cambria Math" panose="02040503050406030204" pitchFamily="18" charset="0"/>
                                                </a:rPr>
                                                <m:t>𝐷</m:t>
                                              </m:r>
                                            </m:den>
                                          </m:f>
                                        </m:sup>
                                      </m:sSup>
                                    </m:den>
                                  </m:f>
                                </m:e>
                              </m:func>
                              <m:r>
                                <a:rPr lang="en-HK" b="0" i="1" smtClean="0">
                                  <a:latin typeface="Cambria Math" panose="02040503050406030204" pitchFamily="18" charset="0"/>
                                </a:rPr>
                                <m:t>, </m:t>
                              </m:r>
                              <m:r>
                                <a:rPr lang="en-HK" i="1">
                                  <a:latin typeface="Cambria Math" panose="02040503050406030204" pitchFamily="18" charset="0"/>
                                  <a:ea typeface="Cambria Math" panose="02040503050406030204" pitchFamily="18" charset="0"/>
                                </a:rPr>
                                <m:t>𝑑</m:t>
                              </m:r>
                              <m:r>
                                <a:rPr lang="en-HK" i="1">
                                  <a:latin typeface="Cambria Math" panose="02040503050406030204" pitchFamily="18" charset="0"/>
                                  <a:ea typeface="Cambria Math" panose="02040503050406030204" pitchFamily="18" charset="0"/>
                                </a:rPr>
                                <m:t> ≡1 (</m:t>
                              </m:r>
                              <m:r>
                                <a:rPr lang="en-HK" i="1">
                                  <a:latin typeface="Cambria Math" panose="02040503050406030204" pitchFamily="18" charset="0"/>
                                  <a:ea typeface="Cambria Math" panose="02040503050406030204" pitchFamily="18" charset="0"/>
                                </a:rPr>
                                <m:t>𝑚𝑜𝑑</m:t>
                              </m:r>
                              <m:r>
                                <a:rPr lang="en-HK" i="1">
                                  <a:latin typeface="Cambria Math" panose="02040503050406030204" pitchFamily="18" charset="0"/>
                                  <a:ea typeface="Cambria Math" panose="02040503050406030204" pitchFamily="18" charset="0"/>
                                </a:rPr>
                                <m:t> 2)</m:t>
                              </m:r>
                            </m:e>
                          </m:eqArr>
                        </m:e>
                      </m:d>
                    </m:oMath>
                  </m:oMathPara>
                </a14:m>
                <a:endParaRPr lang="en-HK" dirty="0"/>
              </a:p>
              <a:p>
                <a:endParaRPr lang="en-HK" dirty="0"/>
              </a:p>
            </p:txBody>
          </p:sp>
        </mc:Choice>
        <mc:Fallback xmlns="">
          <p:sp>
            <p:nvSpPr>
              <p:cNvPr id="5" name="TextBox 4">
                <a:extLst>
                  <a:ext uri="{FF2B5EF4-FFF2-40B4-BE49-F238E27FC236}">
                    <a16:creationId xmlns:a16="http://schemas.microsoft.com/office/drawing/2014/main" id="{979EDD27-C73B-967D-6635-D98F8C2D3FF3}"/>
                  </a:ext>
                </a:extLst>
              </p:cNvPr>
              <p:cNvSpPr txBox="1">
                <a:spLocks noRot="1" noChangeAspect="1" noMove="1" noResize="1" noEditPoints="1" noAdjustHandles="1" noChangeArrowheads="1" noChangeShapeType="1" noTextEdit="1"/>
              </p:cNvSpPr>
              <p:nvPr/>
            </p:nvSpPr>
            <p:spPr>
              <a:xfrm>
                <a:off x="7861244" y="2491416"/>
                <a:ext cx="4296625" cy="1323054"/>
              </a:xfrm>
              <a:prstGeom prst="rect">
                <a:avLst/>
              </a:prstGeom>
              <a:blipFill>
                <a:blip r:embed="rId9"/>
                <a:stretch>
                  <a:fillRect/>
                </a:stretch>
              </a:blipFill>
            </p:spPr>
            <p:txBody>
              <a:bodyPr/>
              <a:lstStyle/>
              <a:p>
                <a:r>
                  <a:rPr lang="en-HK">
                    <a:noFill/>
                  </a:rPr>
                  <a:t> </a:t>
                </a:r>
              </a:p>
            </p:txBody>
          </p:sp>
        </mc:Fallback>
      </mc:AlternateContent>
      <p:sp>
        <p:nvSpPr>
          <p:cNvPr id="8" name="TextBox 7">
            <a:extLst>
              <a:ext uri="{FF2B5EF4-FFF2-40B4-BE49-F238E27FC236}">
                <a16:creationId xmlns:a16="http://schemas.microsoft.com/office/drawing/2014/main" id="{19CDC807-D78F-64AC-1B8E-20342364552B}"/>
              </a:ext>
            </a:extLst>
          </p:cNvPr>
          <p:cNvSpPr txBox="1"/>
          <p:nvPr/>
        </p:nvSpPr>
        <p:spPr>
          <a:xfrm>
            <a:off x="0" y="6434487"/>
            <a:ext cx="12363377" cy="415498"/>
          </a:xfrm>
          <a:prstGeom prst="rect">
            <a:avLst/>
          </a:prstGeom>
          <a:noFill/>
        </p:spPr>
        <p:txBody>
          <a:bodyPr wrap="square">
            <a:spAutoFit/>
          </a:bodyPr>
          <a:lstStyle/>
          <a:p>
            <a:r>
              <a:rPr lang="en-HK" sz="1050" dirty="0" err="1"/>
              <a:t>Dhanasekar</a:t>
            </a:r>
            <a:r>
              <a:rPr lang="en-HK" sz="1050" dirty="0"/>
              <a:t> </a:t>
            </a:r>
            <a:r>
              <a:rPr lang="en-HK" sz="1050" dirty="0" err="1"/>
              <a:t>Sundararaman</a:t>
            </a:r>
            <a:r>
              <a:rPr lang="en-HK" sz="1050" dirty="0"/>
              <a:t>, </a:t>
            </a:r>
            <a:r>
              <a:rPr lang="en-HK" sz="1050" dirty="0" err="1"/>
              <a:t>Shijing</a:t>
            </a:r>
            <a:r>
              <a:rPr lang="en-HK" sz="1050" dirty="0"/>
              <a:t> Si, Vivek Subramanian, </a:t>
            </a:r>
            <a:r>
              <a:rPr lang="en-HK" sz="1050" dirty="0" err="1"/>
              <a:t>Guoyin</a:t>
            </a:r>
            <a:r>
              <a:rPr lang="en-HK" sz="1050" dirty="0"/>
              <a:t> Wang, </a:t>
            </a:r>
            <a:r>
              <a:rPr lang="en-HK" sz="1050" dirty="0" err="1"/>
              <a:t>Devamanyu</a:t>
            </a:r>
            <a:r>
              <a:rPr lang="en-HK" sz="1050" dirty="0"/>
              <a:t> Hazarika, and Lawrence Carin. 2020. Methods for Numeracy-Preserving Word Embeddings. In EMNLP. 4742–4753</a:t>
            </a:r>
          </a:p>
          <a:p>
            <a:r>
              <a:rPr lang="en-HK" sz="1050" dirty="0"/>
              <a:t>Ashish Vaswani, Noam </a:t>
            </a:r>
            <a:r>
              <a:rPr lang="en-HK" sz="1050" dirty="0" err="1"/>
              <a:t>Shazeer</a:t>
            </a:r>
            <a:r>
              <a:rPr lang="en-HK" sz="1050" dirty="0"/>
              <a:t>, Niki Parmar, Jakob </a:t>
            </a:r>
            <a:r>
              <a:rPr lang="en-HK" sz="1050" dirty="0" err="1"/>
              <a:t>Uszkoreit</a:t>
            </a:r>
            <a:r>
              <a:rPr lang="en-HK" sz="1050" dirty="0"/>
              <a:t>, </a:t>
            </a:r>
            <a:r>
              <a:rPr lang="en-HK" sz="1050" dirty="0" err="1"/>
              <a:t>Llion</a:t>
            </a:r>
            <a:r>
              <a:rPr lang="en-HK" sz="1050" dirty="0"/>
              <a:t> Jones, Aidan N. Gomez, Lukasz Kaiser, and Illia </a:t>
            </a:r>
            <a:r>
              <a:rPr lang="en-HK" sz="1050" dirty="0" err="1"/>
              <a:t>Polosukhin</a:t>
            </a:r>
            <a:r>
              <a:rPr lang="en-HK" sz="1050" dirty="0"/>
              <a:t>. 2017. Attention is All you Need. </a:t>
            </a:r>
            <a:r>
              <a:rPr lang="en-US" altLang="zh-CN" sz="1050" dirty="0" err="1"/>
              <a:t>NeurIPS</a:t>
            </a:r>
            <a:r>
              <a:rPr lang="en-HK" sz="1050" dirty="0"/>
              <a:t> 2017</a:t>
            </a:r>
          </a:p>
        </p:txBody>
      </p:sp>
    </p:spTree>
    <p:extLst>
      <p:ext uri="{BB962C8B-B14F-4D97-AF65-F5344CB8AC3E}">
        <p14:creationId xmlns:p14="http://schemas.microsoft.com/office/powerpoint/2010/main" val="137759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build="p"/>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3F4600F-004E-7C38-1BE4-47365BA38198}"/>
              </a:ext>
            </a:extLst>
          </p:cNvPr>
          <p:cNvSpPr/>
          <p:nvPr/>
        </p:nvSpPr>
        <p:spPr>
          <a:xfrm>
            <a:off x="292701" y="1076748"/>
            <a:ext cx="8284105" cy="2369880"/>
          </a:xfrm>
          <a:prstGeom prst="rect">
            <a:avLst/>
          </a:prstGeom>
        </p:spPr>
        <p:txBody>
          <a:bodyPr wrap="square">
            <a:spAutoFit/>
          </a:bodyPr>
          <a:lstStyle/>
          <a:p>
            <a:pPr marL="342900" indent="-342900">
              <a:buFont typeface="Arial" panose="020B0604020202020204" pitchFamily="34" charset="0"/>
              <a:buChar char="•"/>
            </a:pPr>
            <a:r>
              <a:rPr lang="en-US" sz="2400" dirty="0">
                <a:ea typeface="Cambria Math" panose="02040503050406030204" pitchFamily="18" charset="0"/>
                <a:cs typeface="Times New Roman" panose="02020603050405020304" pitchFamily="18" charset="0"/>
              </a:rPr>
              <a:t>Logic Operators on Entities, adopted from the backbones:</a:t>
            </a:r>
          </a:p>
          <a:p>
            <a:pPr marL="800100" lvl="1" indent="-342900">
              <a:buFont typeface="Arial" panose="020B0604020202020204" pitchFamily="34" charset="0"/>
              <a:buChar char="•"/>
            </a:pPr>
            <a:r>
              <a:rPr lang="en-US" sz="2000" dirty="0">
                <a:ea typeface="Cambria Math" panose="02040503050406030204" pitchFamily="18" charset="0"/>
                <a:cs typeface="Times New Roman" panose="02020603050405020304" pitchFamily="18" charset="0"/>
              </a:rPr>
              <a:t>GQE, Query2Box, Query2Particles.</a:t>
            </a:r>
          </a:p>
          <a:p>
            <a:pPr marL="342900" indent="-342900">
              <a:buFont typeface="Arial" panose="020B0604020202020204" pitchFamily="34" charset="0"/>
              <a:buChar char="•"/>
            </a:pPr>
            <a:r>
              <a:rPr lang="en-US" sz="2400" dirty="0">
                <a:ea typeface="Cambria Math" panose="02040503050406030204" pitchFamily="18" charset="0"/>
                <a:cs typeface="Times New Roman" panose="02020603050405020304" pitchFamily="18" charset="0"/>
              </a:rPr>
              <a:t>Logic Operator on Value Distribution:</a:t>
            </a:r>
          </a:p>
          <a:p>
            <a:pPr marL="800100" lvl="1" indent="-342900">
              <a:buFont typeface="Arial" panose="020B0604020202020204" pitchFamily="34" charset="0"/>
              <a:buChar char="•"/>
            </a:pPr>
            <a:r>
              <a:rPr lang="en-US" sz="2000" dirty="0">
                <a:ea typeface="Cambria Math" panose="02040503050406030204" pitchFamily="18" charset="0"/>
                <a:cs typeface="Times New Roman" panose="02020603050405020304" pitchFamily="18" charset="0"/>
              </a:rPr>
              <a:t>Intersection and Union: </a:t>
            </a:r>
            <a:r>
              <a:rPr lang="en-US" altLang="zh-CN" sz="2000" dirty="0" err="1">
                <a:solidFill>
                  <a:srgbClr val="FF0000"/>
                </a:solidFill>
                <a:ea typeface="Cambria Math" panose="02040503050406030204" pitchFamily="18" charset="0"/>
                <a:cs typeface="Times New Roman" panose="02020603050405020304" pitchFamily="18" charset="0"/>
              </a:rPr>
              <a:t>DeepSet</a:t>
            </a:r>
            <a:endParaRPr lang="en-US" sz="2000" dirty="0">
              <a:solidFill>
                <a:srgbClr val="FF0000"/>
              </a:solidFill>
              <a:ea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endParaRPr lang="en-US" sz="2000" dirty="0">
              <a:ea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endParaRPr lang="en-US" sz="2000" dirty="0">
              <a:ea typeface="Cambria Math" panose="02040503050406030204" pitchFamily="18" charset="0"/>
              <a:cs typeface="Times New Roman" panose="02020603050405020304" pitchFamily="18" charset="0"/>
            </a:endParaRPr>
          </a:p>
          <a:p>
            <a:endParaRPr lang="en-US" sz="2000" dirty="0">
              <a:ea typeface="Cambria Math" panose="020405030504060302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3D1E83C5-8EAB-0A7B-FE45-4384352511E2}"/>
              </a:ext>
            </a:extLst>
          </p:cNvPr>
          <p:cNvSpPr/>
          <p:nvPr/>
        </p:nvSpPr>
        <p:spPr>
          <a:xfrm>
            <a:off x="7289679" y="1842488"/>
            <a:ext cx="40386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lang="en-US" sz="2000" dirty="0">
                <a:ea typeface="Cambria Math" panose="02040503050406030204" pitchFamily="18" charset="0"/>
                <a:cs typeface="Times New Roman" panose="02020603050405020304" pitchFamily="18" charset="0"/>
              </a:rPr>
              <a:t>Relational Projection </a:t>
            </a:r>
            <a:r>
              <a:rPr lang="en-HK" sz="2000" dirty="0">
                <a:ea typeface="Cambria Math" panose="02040503050406030204" pitchFamily="18" charset="0"/>
                <a:cs typeface="Times New Roman" panose="02020603050405020304" pitchFamily="18" charset="0"/>
              </a:rPr>
              <a:t>(</a:t>
            </a:r>
            <a:r>
              <a:rPr lang="en-HK" sz="2000" dirty="0" err="1">
                <a:ea typeface="Cambria Math" panose="02040503050406030204" pitchFamily="18" charset="0"/>
                <a:cs typeface="Times New Roman" panose="02020603050405020304" pitchFamily="18" charset="0"/>
              </a:rPr>
              <a:t>rp</a:t>
            </a:r>
            <a:r>
              <a:rPr lang="en-HK" sz="2000" dirty="0">
                <a:ea typeface="Cambria Math" panose="02040503050406030204" pitchFamily="18" charset="0"/>
                <a:cs typeface="Times New Roman" panose="02020603050405020304" pitchFamily="18" charset="0"/>
              </a:rPr>
              <a:t>)</a:t>
            </a:r>
          </a:p>
          <a:p>
            <a:pPr marL="342900" indent="-342900">
              <a:buFont typeface="Arial" panose="020B0604020202020204" pitchFamily="34" charset="0"/>
              <a:buChar char="•"/>
            </a:pPr>
            <a:r>
              <a:rPr lang="en-US" sz="2000" dirty="0">
                <a:ea typeface="Cambria Math" panose="02040503050406030204" pitchFamily="18" charset="0"/>
                <a:cs typeface="Times New Roman" panose="02020603050405020304" pitchFamily="18" charset="0"/>
              </a:rPr>
              <a:t>Attribute Projection (ap)</a:t>
            </a:r>
          </a:p>
          <a:p>
            <a:pPr marL="342900" indent="-342900">
              <a:buFont typeface="Arial" panose="020B0604020202020204" pitchFamily="34" charset="0"/>
              <a:buChar char="•"/>
            </a:pPr>
            <a:r>
              <a:rPr lang="en-US" sz="2000" dirty="0">
                <a:ea typeface="Cambria Math" panose="02040503050406030204" pitchFamily="18" charset="0"/>
                <a:cs typeface="Times New Roman" panose="02020603050405020304" pitchFamily="18" charset="0"/>
              </a:rPr>
              <a:t>Numerical Projection (np)</a:t>
            </a:r>
          </a:p>
          <a:p>
            <a:pPr marL="342900" indent="-342900">
              <a:buFont typeface="Arial" panose="020B0604020202020204" pitchFamily="34" charset="0"/>
              <a:buChar char="•"/>
            </a:pPr>
            <a:r>
              <a:rPr lang="en-US" sz="2000" dirty="0">
                <a:ea typeface="Cambria Math" panose="02040503050406030204" pitchFamily="18" charset="0"/>
                <a:cs typeface="Times New Roman" panose="02020603050405020304" pitchFamily="18" charset="0"/>
              </a:rPr>
              <a:t>Reverse Attribute Projection (rap)</a:t>
            </a:r>
          </a:p>
        </p:txBody>
      </p:sp>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26</a:t>
            </a:fld>
            <a:endParaRPr lang="en-HK"/>
          </a:p>
        </p:txBody>
      </p:sp>
      <p:grpSp>
        <p:nvGrpSpPr>
          <p:cNvPr id="5" name="Group 4">
            <a:extLst>
              <a:ext uri="{FF2B5EF4-FFF2-40B4-BE49-F238E27FC236}">
                <a16:creationId xmlns:a16="http://schemas.microsoft.com/office/drawing/2014/main" id="{A8403D3B-12B3-C0AF-C6EB-4445CD2977EB}"/>
              </a:ext>
            </a:extLst>
          </p:cNvPr>
          <p:cNvGrpSpPr/>
          <p:nvPr/>
        </p:nvGrpSpPr>
        <p:grpSpPr>
          <a:xfrm>
            <a:off x="812679" y="3727602"/>
            <a:ext cx="5171505" cy="2548944"/>
            <a:chOff x="815405" y="3364822"/>
            <a:chExt cx="5171505" cy="2548944"/>
          </a:xfrm>
        </p:grpSpPr>
        <p:cxnSp>
          <p:nvCxnSpPr>
            <p:cNvPr id="9" name="Straight Arrow Connector 8">
              <a:extLst>
                <a:ext uri="{FF2B5EF4-FFF2-40B4-BE49-F238E27FC236}">
                  <a16:creationId xmlns:a16="http://schemas.microsoft.com/office/drawing/2014/main" id="{FCD3C409-01D8-8A76-DE94-99E89B97DB89}"/>
                </a:ext>
              </a:extLst>
            </p:cNvPr>
            <p:cNvCxnSpPr>
              <a:cxnSpLocks/>
              <a:stCxn id="23" idx="6"/>
              <a:endCxn id="22" idx="2"/>
            </p:cNvCxnSpPr>
            <p:nvPr/>
          </p:nvCxnSpPr>
          <p:spPr>
            <a:xfrm flipV="1">
              <a:off x="1087176" y="3701085"/>
              <a:ext cx="422078" cy="4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7556B6-5E51-FC75-BC9C-ABE40565DB97}"/>
                </a:ext>
              </a:extLst>
            </p:cNvPr>
            <p:cNvCxnSpPr>
              <a:cxnSpLocks/>
              <a:stCxn id="25" idx="6"/>
              <a:endCxn id="24" idx="1"/>
            </p:cNvCxnSpPr>
            <p:nvPr/>
          </p:nvCxnSpPr>
          <p:spPr>
            <a:xfrm>
              <a:off x="1051479" y="4778427"/>
              <a:ext cx="477014" cy="146351"/>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64E930-57DE-ED9A-38A1-E80909E62D31}"/>
                </a:ext>
              </a:extLst>
            </p:cNvPr>
            <p:cNvCxnSpPr>
              <a:cxnSpLocks/>
              <a:stCxn id="26" idx="6"/>
              <a:endCxn id="24" idx="3"/>
            </p:cNvCxnSpPr>
            <p:nvPr/>
          </p:nvCxnSpPr>
          <p:spPr>
            <a:xfrm flipV="1">
              <a:off x="1051478" y="5082108"/>
              <a:ext cx="477015" cy="174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198AEA-1559-4EE6-CD46-264E4C468D4A}"/>
                </a:ext>
              </a:extLst>
            </p:cNvPr>
            <p:cNvSpPr txBox="1"/>
            <p:nvPr/>
          </p:nvSpPr>
          <p:spPr>
            <a:xfrm>
              <a:off x="2304239" y="4097108"/>
              <a:ext cx="604075" cy="400110"/>
            </a:xfrm>
            <a:prstGeom prst="rect">
              <a:avLst/>
            </a:prstGeom>
            <a:noFill/>
          </p:spPr>
          <p:txBody>
            <a:bodyPr wrap="square" rtlCol="0">
              <a:spAutoFit/>
            </a:bodyPr>
            <a:lstStyle/>
            <a:p>
              <a:r>
                <a:rPr lang="en-US" sz="2000" dirty="0"/>
                <a:t>2p</a:t>
              </a:r>
            </a:p>
          </p:txBody>
        </p:sp>
        <p:sp>
          <p:nvSpPr>
            <p:cNvPr id="14" name="TextBox 13">
              <a:extLst>
                <a:ext uri="{FF2B5EF4-FFF2-40B4-BE49-F238E27FC236}">
                  <a16:creationId xmlns:a16="http://schemas.microsoft.com/office/drawing/2014/main" id="{9DC65970-AE43-CE61-6F12-2C000DD437D8}"/>
                </a:ext>
              </a:extLst>
            </p:cNvPr>
            <p:cNvSpPr txBox="1"/>
            <p:nvPr/>
          </p:nvSpPr>
          <p:spPr>
            <a:xfrm>
              <a:off x="1004698" y="4091846"/>
              <a:ext cx="604075" cy="400110"/>
            </a:xfrm>
            <a:prstGeom prst="rect">
              <a:avLst/>
            </a:prstGeom>
            <a:noFill/>
          </p:spPr>
          <p:txBody>
            <a:bodyPr wrap="square" rtlCol="0">
              <a:spAutoFit/>
            </a:bodyPr>
            <a:lstStyle/>
            <a:p>
              <a:r>
                <a:rPr lang="en-US" sz="2000" dirty="0"/>
                <a:t>1p</a:t>
              </a:r>
            </a:p>
          </p:txBody>
        </p:sp>
        <p:sp>
          <p:nvSpPr>
            <p:cNvPr id="15" name="TextBox 14">
              <a:extLst>
                <a:ext uri="{FF2B5EF4-FFF2-40B4-BE49-F238E27FC236}">
                  <a16:creationId xmlns:a16="http://schemas.microsoft.com/office/drawing/2014/main" id="{42771B66-8FF8-5A68-8BC5-B50F5A6EED42}"/>
                </a:ext>
              </a:extLst>
            </p:cNvPr>
            <p:cNvSpPr txBox="1"/>
            <p:nvPr/>
          </p:nvSpPr>
          <p:spPr>
            <a:xfrm>
              <a:off x="3833405" y="4097107"/>
              <a:ext cx="604075" cy="400110"/>
            </a:xfrm>
            <a:prstGeom prst="rect">
              <a:avLst/>
            </a:prstGeom>
            <a:noFill/>
          </p:spPr>
          <p:txBody>
            <a:bodyPr wrap="square" rtlCol="0">
              <a:spAutoFit/>
            </a:bodyPr>
            <a:lstStyle/>
            <a:p>
              <a:r>
                <a:rPr lang="en-US" sz="2000" dirty="0"/>
                <a:t>2i</a:t>
              </a:r>
            </a:p>
          </p:txBody>
        </p:sp>
        <p:sp>
          <p:nvSpPr>
            <p:cNvPr id="16" name="TextBox 15">
              <a:extLst>
                <a:ext uri="{FF2B5EF4-FFF2-40B4-BE49-F238E27FC236}">
                  <a16:creationId xmlns:a16="http://schemas.microsoft.com/office/drawing/2014/main" id="{F003696D-A6AD-034E-C44A-94D1C87DF011}"/>
                </a:ext>
              </a:extLst>
            </p:cNvPr>
            <p:cNvSpPr txBox="1"/>
            <p:nvPr/>
          </p:nvSpPr>
          <p:spPr>
            <a:xfrm>
              <a:off x="3818911" y="5509031"/>
              <a:ext cx="604075" cy="400110"/>
            </a:xfrm>
            <a:prstGeom prst="rect">
              <a:avLst/>
            </a:prstGeom>
            <a:noFill/>
          </p:spPr>
          <p:txBody>
            <a:bodyPr wrap="square" rtlCol="0">
              <a:spAutoFit/>
            </a:bodyPr>
            <a:lstStyle/>
            <a:p>
              <a:r>
                <a:rPr lang="en-US" sz="2000" dirty="0"/>
                <a:t>3i</a:t>
              </a:r>
            </a:p>
          </p:txBody>
        </p:sp>
        <p:sp>
          <p:nvSpPr>
            <p:cNvPr id="17" name="TextBox 16">
              <a:extLst>
                <a:ext uri="{FF2B5EF4-FFF2-40B4-BE49-F238E27FC236}">
                  <a16:creationId xmlns:a16="http://schemas.microsoft.com/office/drawing/2014/main" id="{21A572B2-2758-A24E-CFD6-6E5034366773}"/>
                </a:ext>
              </a:extLst>
            </p:cNvPr>
            <p:cNvSpPr txBox="1"/>
            <p:nvPr/>
          </p:nvSpPr>
          <p:spPr>
            <a:xfrm>
              <a:off x="2298433" y="5513656"/>
              <a:ext cx="604075" cy="400110"/>
            </a:xfrm>
            <a:prstGeom prst="rect">
              <a:avLst/>
            </a:prstGeom>
            <a:noFill/>
          </p:spPr>
          <p:txBody>
            <a:bodyPr wrap="square" rtlCol="0">
              <a:spAutoFit/>
            </a:bodyPr>
            <a:lstStyle/>
            <a:p>
              <a:r>
                <a:rPr lang="en-US" sz="2000" dirty="0"/>
                <a:t>ip</a:t>
              </a:r>
            </a:p>
          </p:txBody>
        </p:sp>
        <p:sp>
          <p:nvSpPr>
            <p:cNvPr id="18" name="TextBox 17">
              <a:extLst>
                <a:ext uri="{FF2B5EF4-FFF2-40B4-BE49-F238E27FC236}">
                  <a16:creationId xmlns:a16="http://schemas.microsoft.com/office/drawing/2014/main" id="{CCB267CA-738B-A77C-B807-D6BFFD0C1D98}"/>
                </a:ext>
              </a:extLst>
            </p:cNvPr>
            <p:cNvSpPr txBox="1"/>
            <p:nvPr/>
          </p:nvSpPr>
          <p:spPr>
            <a:xfrm>
              <a:off x="5146762" y="4091846"/>
              <a:ext cx="604075" cy="400110"/>
            </a:xfrm>
            <a:prstGeom prst="rect">
              <a:avLst/>
            </a:prstGeom>
            <a:noFill/>
          </p:spPr>
          <p:txBody>
            <a:bodyPr wrap="square" rtlCol="0">
              <a:spAutoFit/>
            </a:bodyPr>
            <a:lstStyle/>
            <a:p>
              <a:r>
                <a:rPr lang="en-US" sz="2000" dirty="0"/>
                <a:t>pi</a:t>
              </a:r>
            </a:p>
          </p:txBody>
        </p:sp>
        <p:sp>
          <p:nvSpPr>
            <p:cNvPr id="19" name="TextBox 18">
              <a:extLst>
                <a:ext uri="{FF2B5EF4-FFF2-40B4-BE49-F238E27FC236}">
                  <a16:creationId xmlns:a16="http://schemas.microsoft.com/office/drawing/2014/main" id="{A146DAE1-AAD4-FE98-26C8-89473EFEE0F6}"/>
                </a:ext>
              </a:extLst>
            </p:cNvPr>
            <p:cNvSpPr txBox="1"/>
            <p:nvPr/>
          </p:nvSpPr>
          <p:spPr>
            <a:xfrm>
              <a:off x="972323" y="5511760"/>
              <a:ext cx="604075" cy="400110"/>
            </a:xfrm>
            <a:prstGeom prst="rect">
              <a:avLst/>
            </a:prstGeom>
            <a:noFill/>
          </p:spPr>
          <p:txBody>
            <a:bodyPr wrap="square" rtlCol="0">
              <a:spAutoFit/>
            </a:bodyPr>
            <a:lstStyle/>
            <a:p>
              <a:r>
                <a:rPr lang="en-US" sz="2000" dirty="0"/>
                <a:t>2u</a:t>
              </a:r>
            </a:p>
          </p:txBody>
        </p:sp>
        <p:sp>
          <p:nvSpPr>
            <p:cNvPr id="20" name="TextBox 19">
              <a:extLst>
                <a:ext uri="{FF2B5EF4-FFF2-40B4-BE49-F238E27FC236}">
                  <a16:creationId xmlns:a16="http://schemas.microsoft.com/office/drawing/2014/main" id="{934A195A-3E67-C8F7-3D00-66B5C2EC1E3C}"/>
                </a:ext>
              </a:extLst>
            </p:cNvPr>
            <p:cNvSpPr txBox="1"/>
            <p:nvPr/>
          </p:nvSpPr>
          <p:spPr>
            <a:xfrm>
              <a:off x="5030597" y="5509031"/>
              <a:ext cx="604075" cy="400110"/>
            </a:xfrm>
            <a:prstGeom prst="rect">
              <a:avLst/>
            </a:prstGeom>
            <a:noFill/>
          </p:spPr>
          <p:txBody>
            <a:bodyPr wrap="square" rtlCol="0">
              <a:spAutoFit/>
            </a:bodyPr>
            <a:lstStyle/>
            <a:p>
              <a:r>
                <a:rPr lang="en-US" sz="2000" dirty="0"/>
                <a:t>up</a:t>
              </a:r>
            </a:p>
          </p:txBody>
        </p:sp>
        <p:sp>
          <p:nvSpPr>
            <p:cNvPr id="21" name="TextBox 20">
              <a:extLst>
                <a:ext uri="{FF2B5EF4-FFF2-40B4-BE49-F238E27FC236}">
                  <a16:creationId xmlns:a16="http://schemas.microsoft.com/office/drawing/2014/main" id="{27EACB3C-186C-CDE4-B5BD-4FD1F78CA489}"/>
                </a:ext>
              </a:extLst>
            </p:cNvPr>
            <p:cNvSpPr txBox="1"/>
            <p:nvPr/>
          </p:nvSpPr>
          <p:spPr>
            <a:xfrm>
              <a:off x="1048524" y="4862695"/>
              <a:ext cx="451675" cy="400110"/>
            </a:xfrm>
            <a:prstGeom prst="rect">
              <a:avLst/>
            </a:prstGeom>
            <a:noFill/>
          </p:spPr>
          <p:txBody>
            <a:bodyPr wrap="square" rtlCol="0">
              <a:spAutoFit/>
            </a:bodyPr>
            <a:lstStyle/>
            <a:p>
              <a:r>
                <a:rPr lang="en-US" sz="2000" dirty="0"/>
                <a:t>u</a:t>
              </a:r>
            </a:p>
          </p:txBody>
        </p:sp>
        <p:sp>
          <p:nvSpPr>
            <p:cNvPr id="22" name="Google Shape;110;p18">
              <a:extLst>
                <a:ext uri="{FF2B5EF4-FFF2-40B4-BE49-F238E27FC236}">
                  <a16:creationId xmlns:a16="http://schemas.microsoft.com/office/drawing/2014/main" id="{B448034C-6CD0-1564-2922-EF300607473A}"/>
                </a:ext>
              </a:extLst>
            </p:cNvPr>
            <p:cNvSpPr/>
            <p:nvPr/>
          </p:nvSpPr>
          <p:spPr>
            <a:xfrm>
              <a:off x="1509254" y="358983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23" name="Google Shape;109;p18">
              <a:extLst>
                <a:ext uri="{FF2B5EF4-FFF2-40B4-BE49-F238E27FC236}">
                  <a16:creationId xmlns:a16="http://schemas.microsoft.com/office/drawing/2014/main" id="{BF76B320-00BB-2EDA-9121-224761D32538}"/>
                </a:ext>
              </a:extLst>
            </p:cNvPr>
            <p:cNvSpPr/>
            <p:nvPr/>
          </p:nvSpPr>
          <p:spPr>
            <a:xfrm>
              <a:off x="851103" y="360245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24" name="Google Shape;110;p18">
              <a:extLst>
                <a:ext uri="{FF2B5EF4-FFF2-40B4-BE49-F238E27FC236}">
                  <a16:creationId xmlns:a16="http://schemas.microsoft.com/office/drawing/2014/main" id="{F721A901-8EE8-7985-F000-088F6CC3C4BF}"/>
                </a:ext>
              </a:extLst>
            </p:cNvPr>
            <p:cNvSpPr/>
            <p:nvPr/>
          </p:nvSpPr>
          <p:spPr>
            <a:xfrm>
              <a:off x="1493921" y="4892194"/>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25" name="Google Shape;109;p18">
              <a:extLst>
                <a:ext uri="{FF2B5EF4-FFF2-40B4-BE49-F238E27FC236}">
                  <a16:creationId xmlns:a16="http://schemas.microsoft.com/office/drawing/2014/main" id="{84A801D6-E4F3-8B1F-C1C7-B212F46CB663}"/>
                </a:ext>
              </a:extLst>
            </p:cNvPr>
            <p:cNvSpPr/>
            <p:nvPr/>
          </p:nvSpPr>
          <p:spPr>
            <a:xfrm>
              <a:off x="815406" y="467509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26" name="Google Shape;109;p18">
              <a:extLst>
                <a:ext uri="{FF2B5EF4-FFF2-40B4-BE49-F238E27FC236}">
                  <a16:creationId xmlns:a16="http://schemas.microsoft.com/office/drawing/2014/main" id="{3E465ECA-2998-806E-6B00-F503B8D81B8B}"/>
                </a:ext>
              </a:extLst>
            </p:cNvPr>
            <p:cNvSpPr/>
            <p:nvPr/>
          </p:nvSpPr>
          <p:spPr>
            <a:xfrm>
              <a:off x="815405" y="515339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27" name="Straight Arrow Connector 26">
              <a:extLst>
                <a:ext uri="{FF2B5EF4-FFF2-40B4-BE49-F238E27FC236}">
                  <a16:creationId xmlns:a16="http://schemas.microsoft.com/office/drawing/2014/main" id="{41AD8E77-18A0-07B3-FD83-FDA79D238B29}"/>
                </a:ext>
              </a:extLst>
            </p:cNvPr>
            <p:cNvCxnSpPr>
              <a:cxnSpLocks/>
              <a:stCxn id="30" idx="6"/>
              <a:endCxn id="29" idx="1"/>
            </p:cNvCxnSpPr>
            <p:nvPr/>
          </p:nvCxnSpPr>
          <p:spPr>
            <a:xfrm>
              <a:off x="3774009" y="3479778"/>
              <a:ext cx="506842" cy="16407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EA1C54-A23D-750B-2586-981F70806365}"/>
                </a:ext>
              </a:extLst>
            </p:cNvPr>
            <p:cNvCxnSpPr>
              <a:cxnSpLocks/>
              <a:stCxn id="31" idx="6"/>
              <a:endCxn id="29" idx="3"/>
            </p:cNvCxnSpPr>
            <p:nvPr/>
          </p:nvCxnSpPr>
          <p:spPr>
            <a:xfrm flipV="1">
              <a:off x="3774008" y="3801183"/>
              <a:ext cx="506843" cy="1568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Google Shape;110;p18">
              <a:extLst>
                <a:ext uri="{FF2B5EF4-FFF2-40B4-BE49-F238E27FC236}">
                  <a16:creationId xmlns:a16="http://schemas.microsoft.com/office/drawing/2014/main" id="{5B9CDB04-502B-8CE2-4507-7594D809EB04}"/>
                </a:ext>
              </a:extLst>
            </p:cNvPr>
            <p:cNvSpPr/>
            <p:nvPr/>
          </p:nvSpPr>
          <p:spPr>
            <a:xfrm>
              <a:off x="4246279" y="3611269"/>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0" name="Google Shape;109;p18">
              <a:extLst>
                <a:ext uri="{FF2B5EF4-FFF2-40B4-BE49-F238E27FC236}">
                  <a16:creationId xmlns:a16="http://schemas.microsoft.com/office/drawing/2014/main" id="{AC5F4DAD-7DED-4281-77E5-C12CD4F7AD97}"/>
                </a:ext>
              </a:extLst>
            </p:cNvPr>
            <p:cNvSpPr/>
            <p:nvPr/>
          </p:nvSpPr>
          <p:spPr>
            <a:xfrm>
              <a:off x="3537936" y="337644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1" name="Google Shape;109;p18">
              <a:extLst>
                <a:ext uri="{FF2B5EF4-FFF2-40B4-BE49-F238E27FC236}">
                  <a16:creationId xmlns:a16="http://schemas.microsoft.com/office/drawing/2014/main" id="{349EA98F-D9E6-9F72-17B3-3EF333D39A91}"/>
                </a:ext>
              </a:extLst>
            </p:cNvPr>
            <p:cNvSpPr/>
            <p:nvPr/>
          </p:nvSpPr>
          <p:spPr>
            <a:xfrm>
              <a:off x="3537935" y="385474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32" name="Straight Arrow Connector 31">
              <a:extLst>
                <a:ext uri="{FF2B5EF4-FFF2-40B4-BE49-F238E27FC236}">
                  <a16:creationId xmlns:a16="http://schemas.microsoft.com/office/drawing/2014/main" id="{F90A9040-B9AD-4DA8-62F2-6C098BC795D5}"/>
                </a:ext>
              </a:extLst>
            </p:cNvPr>
            <p:cNvCxnSpPr>
              <a:cxnSpLocks/>
              <a:stCxn id="34" idx="6"/>
              <a:endCxn id="36" idx="1"/>
            </p:cNvCxnSpPr>
            <p:nvPr/>
          </p:nvCxnSpPr>
          <p:spPr>
            <a:xfrm>
              <a:off x="2258283" y="4778427"/>
              <a:ext cx="310791" cy="15726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0C70F37-C759-E39A-F3B8-D2DFBAD7031B}"/>
                </a:ext>
              </a:extLst>
            </p:cNvPr>
            <p:cNvCxnSpPr>
              <a:cxnSpLocks/>
              <a:stCxn id="35" idx="6"/>
              <a:endCxn id="36" idx="3"/>
            </p:cNvCxnSpPr>
            <p:nvPr/>
          </p:nvCxnSpPr>
          <p:spPr>
            <a:xfrm flipV="1">
              <a:off x="2258282" y="5081831"/>
              <a:ext cx="310792" cy="174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109;p18">
              <a:extLst>
                <a:ext uri="{FF2B5EF4-FFF2-40B4-BE49-F238E27FC236}">
                  <a16:creationId xmlns:a16="http://schemas.microsoft.com/office/drawing/2014/main" id="{B70C01D3-A234-F82E-D286-ADE08BE48840}"/>
                </a:ext>
              </a:extLst>
            </p:cNvPr>
            <p:cNvSpPr/>
            <p:nvPr/>
          </p:nvSpPr>
          <p:spPr>
            <a:xfrm>
              <a:off x="2022210" y="467509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5" name="Google Shape;109;p18">
              <a:extLst>
                <a:ext uri="{FF2B5EF4-FFF2-40B4-BE49-F238E27FC236}">
                  <a16:creationId xmlns:a16="http://schemas.microsoft.com/office/drawing/2014/main" id="{F12A8768-79E9-F1C1-B771-1FE268204868}"/>
                </a:ext>
              </a:extLst>
            </p:cNvPr>
            <p:cNvSpPr/>
            <p:nvPr/>
          </p:nvSpPr>
          <p:spPr>
            <a:xfrm>
              <a:off x="2022209" y="515339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6" name="Google Shape;109;p18">
              <a:extLst>
                <a:ext uri="{FF2B5EF4-FFF2-40B4-BE49-F238E27FC236}">
                  <a16:creationId xmlns:a16="http://schemas.microsoft.com/office/drawing/2014/main" id="{34B8BAC7-495B-15ED-930B-938660A21599}"/>
                </a:ext>
              </a:extLst>
            </p:cNvPr>
            <p:cNvSpPr/>
            <p:nvPr/>
          </p:nvSpPr>
          <p:spPr>
            <a:xfrm>
              <a:off x="2534502" y="490542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7" name="Google Shape;110;p18">
              <a:extLst>
                <a:ext uri="{FF2B5EF4-FFF2-40B4-BE49-F238E27FC236}">
                  <a16:creationId xmlns:a16="http://schemas.microsoft.com/office/drawing/2014/main" id="{B9DACED7-FC8A-67D1-3187-FA0695753E6E}"/>
                </a:ext>
              </a:extLst>
            </p:cNvPr>
            <p:cNvSpPr/>
            <p:nvPr/>
          </p:nvSpPr>
          <p:spPr>
            <a:xfrm>
              <a:off x="3073073" y="4901934"/>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38" name="Straight Arrow Connector 37">
              <a:extLst>
                <a:ext uri="{FF2B5EF4-FFF2-40B4-BE49-F238E27FC236}">
                  <a16:creationId xmlns:a16="http://schemas.microsoft.com/office/drawing/2014/main" id="{CA0F274D-8C32-0AD7-2F3C-E0FBE11DF1EB}"/>
                </a:ext>
              </a:extLst>
            </p:cNvPr>
            <p:cNvCxnSpPr>
              <a:cxnSpLocks/>
              <a:stCxn id="36" idx="6"/>
              <a:endCxn id="37" idx="2"/>
            </p:cNvCxnSpPr>
            <p:nvPr/>
          </p:nvCxnSpPr>
          <p:spPr>
            <a:xfrm>
              <a:off x="2770575" y="5008762"/>
              <a:ext cx="302498" cy="44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32306B5-273A-4ECB-4068-86473A831EB5}"/>
                </a:ext>
              </a:extLst>
            </p:cNvPr>
            <p:cNvCxnSpPr>
              <a:cxnSpLocks/>
              <a:stCxn id="42" idx="6"/>
              <a:endCxn id="43" idx="2"/>
            </p:cNvCxnSpPr>
            <p:nvPr/>
          </p:nvCxnSpPr>
          <p:spPr>
            <a:xfrm>
              <a:off x="2258031" y="3704698"/>
              <a:ext cx="324408" cy="0"/>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Google Shape;109;p18">
              <a:extLst>
                <a:ext uri="{FF2B5EF4-FFF2-40B4-BE49-F238E27FC236}">
                  <a16:creationId xmlns:a16="http://schemas.microsoft.com/office/drawing/2014/main" id="{F7C9D648-A355-CEF5-8440-226B37D24E5F}"/>
                </a:ext>
              </a:extLst>
            </p:cNvPr>
            <p:cNvSpPr/>
            <p:nvPr/>
          </p:nvSpPr>
          <p:spPr>
            <a:xfrm>
              <a:off x="2021958" y="360136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43" name="Google Shape;109;p18">
              <a:extLst>
                <a:ext uri="{FF2B5EF4-FFF2-40B4-BE49-F238E27FC236}">
                  <a16:creationId xmlns:a16="http://schemas.microsoft.com/office/drawing/2014/main" id="{AF913746-FC82-3447-1CA6-5A581BBE9AAD}"/>
                </a:ext>
              </a:extLst>
            </p:cNvPr>
            <p:cNvSpPr/>
            <p:nvPr/>
          </p:nvSpPr>
          <p:spPr>
            <a:xfrm>
              <a:off x="2582439" y="360136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44" name="Google Shape;110;p18">
              <a:extLst>
                <a:ext uri="{FF2B5EF4-FFF2-40B4-BE49-F238E27FC236}">
                  <a16:creationId xmlns:a16="http://schemas.microsoft.com/office/drawing/2014/main" id="{8D78DBB5-1936-07D2-F842-9A2BE6658CA8}"/>
                </a:ext>
              </a:extLst>
            </p:cNvPr>
            <p:cNvSpPr/>
            <p:nvPr/>
          </p:nvSpPr>
          <p:spPr>
            <a:xfrm>
              <a:off x="3122825" y="359536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45" name="Straight Arrow Connector 44">
              <a:extLst>
                <a:ext uri="{FF2B5EF4-FFF2-40B4-BE49-F238E27FC236}">
                  <a16:creationId xmlns:a16="http://schemas.microsoft.com/office/drawing/2014/main" id="{CF248A42-1CE1-65E6-77A7-9E20E6C577BF}"/>
                </a:ext>
              </a:extLst>
            </p:cNvPr>
            <p:cNvCxnSpPr>
              <a:cxnSpLocks/>
              <a:stCxn id="43" idx="6"/>
              <a:endCxn id="44" idx="2"/>
            </p:cNvCxnSpPr>
            <p:nvPr/>
          </p:nvCxnSpPr>
          <p:spPr>
            <a:xfrm>
              <a:off x="2818512" y="3704698"/>
              <a:ext cx="304313" cy="1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3C03355-083C-3D84-133F-6FCB7B90ED3B}"/>
                </a:ext>
              </a:extLst>
            </p:cNvPr>
            <p:cNvCxnSpPr>
              <a:cxnSpLocks/>
              <a:stCxn id="48" idx="6"/>
              <a:endCxn id="50" idx="2"/>
            </p:cNvCxnSpPr>
            <p:nvPr/>
          </p:nvCxnSpPr>
          <p:spPr>
            <a:xfrm>
              <a:off x="4892469" y="3468158"/>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7801A95-2427-D946-FF5B-6B7B40D297C7}"/>
                </a:ext>
              </a:extLst>
            </p:cNvPr>
            <p:cNvCxnSpPr>
              <a:cxnSpLocks/>
              <a:stCxn id="49" idx="6"/>
              <a:endCxn id="51" idx="3"/>
            </p:cNvCxnSpPr>
            <p:nvPr/>
          </p:nvCxnSpPr>
          <p:spPr>
            <a:xfrm flipV="1">
              <a:off x="5443102" y="3751942"/>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Google Shape;109;p18">
              <a:extLst>
                <a:ext uri="{FF2B5EF4-FFF2-40B4-BE49-F238E27FC236}">
                  <a16:creationId xmlns:a16="http://schemas.microsoft.com/office/drawing/2014/main" id="{289565E8-C0FB-F082-E43B-F9C66BDC7618}"/>
                </a:ext>
              </a:extLst>
            </p:cNvPr>
            <p:cNvSpPr/>
            <p:nvPr/>
          </p:nvSpPr>
          <p:spPr>
            <a:xfrm>
              <a:off x="4656396" y="336482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49" name="Google Shape;109;p18">
              <a:extLst>
                <a:ext uri="{FF2B5EF4-FFF2-40B4-BE49-F238E27FC236}">
                  <a16:creationId xmlns:a16="http://schemas.microsoft.com/office/drawing/2014/main" id="{4CA8665F-8602-4906-C43B-24F3F5CC253C}"/>
                </a:ext>
              </a:extLst>
            </p:cNvPr>
            <p:cNvSpPr/>
            <p:nvPr/>
          </p:nvSpPr>
          <p:spPr>
            <a:xfrm>
              <a:off x="5207029" y="383934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0" name="Google Shape;109;p18">
              <a:extLst>
                <a:ext uri="{FF2B5EF4-FFF2-40B4-BE49-F238E27FC236}">
                  <a16:creationId xmlns:a16="http://schemas.microsoft.com/office/drawing/2014/main" id="{D92216E5-36C7-BE02-B817-757A0AD886AB}"/>
                </a:ext>
              </a:extLst>
            </p:cNvPr>
            <p:cNvSpPr/>
            <p:nvPr/>
          </p:nvSpPr>
          <p:spPr>
            <a:xfrm>
              <a:off x="5207030" y="3366188"/>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1" name="Google Shape;110;p18">
              <a:extLst>
                <a:ext uri="{FF2B5EF4-FFF2-40B4-BE49-F238E27FC236}">
                  <a16:creationId xmlns:a16="http://schemas.microsoft.com/office/drawing/2014/main" id="{1C57C7AC-F756-05FA-5C08-EAA170471DE9}"/>
                </a:ext>
              </a:extLst>
            </p:cNvPr>
            <p:cNvSpPr/>
            <p:nvPr/>
          </p:nvSpPr>
          <p:spPr>
            <a:xfrm>
              <a:off x="5738065" y="356202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52" name="Straight Arrow Connector 51">
              <a:extLst>
                <a:ext uri="{FF2B5EF4-FFF2-40B4-BE49-F238E27FC236}">
                  <a16:creationId xmlns:a16="http://schemas.microsoft.com/office/drawing/2014/main" id="{8312E111-EF77-2F06-600F-F8F19E5F3498}"/>
                </a:ext>
              </a:extLst>
            </p:cNvPr>
            <p:cNvCxnSpPr>
              <a:cxnSpLocks/>
              <a:stCxn id="50" idx="6"/>
              <a:endCxn id="51" idx="1"/>
            </p:cNvCxnSpPr>
            <p:nvPr/>
          </p:nvCxnSpPr>
          <p:spPr>
            <a:xfrm>
              <a:off x="5443103" y="3469524"/>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BB00CCF-857E-8B86-8086-821B3E1375FC}"/>
                </a:ext>
              </a:extLst>
            </p:cNvPr>
            <p:cNvCxnSpPr>
              <a:cxnSpLocks/>
              <a:stCxn id="56" idx="6"/>
              <a:endCxn id="55" idx="1"/>
            </p:cNvCxnSpPr>
            <p:nvPr/>
          </p:nvCxnSpPr>
          <p:spPr>
            <a:xfrm>
              <a:off x="3722568" y="4698291"/>
              <a:ext cx="498917" cy="223892"/>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510C31-3534-E2FE-5C40-77B4C3A53604}"/>
                </a:ext>
              </a:extLst>
            </p:cNvPr>
            <p:cNvCxnSpPr>
              <a:cxnSpLocks/>
              <a:stCxn id="57" idx="6"/>
              <a:endCxn id="55" idx="3"/>
            </p:cNvCxnSpPr>
            <p:nvPr/>
          </p:nvCxnSpPr>
          <p:spPr>
            <a:xfrm flipV="1">
              <a:off x="3722568" y="5079513"/>
              <a:ext cx="498917" cy="217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Google Shape;110;p18">
              <a:extLst>
                <a:ext uri="{FF2B5EF4-FFF2-40B4-BE49-F238E27FC236}">
                  <a16:creationId xmlns:a16="http://schemas.microsoft.com/office/drawing/2014/main" id="{A95B50AF-A347-B590-7213-CA6E2E2D1633}"/>
                </a:ext>
              </a:extLst>
            </p:cNvPr>
            <p:cNvSpPr/>
            <p:nvPr/>
          </p:nvSpPr>
          <p:spPr>
            <a:xfrm>
              <a:off x="4186913" y="4889599"/>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6" name="Google Shape;109;p18">
              <a:extLst>
                <a:ext uri="{FF2B5EF4-FFF2-40B4-BE49-F238E27FC236}">
                  <a16:creationId xmlns:a16="http://schemas.microsoft.com/office/drawing/2014/main" id="{42B1BEE5-9BEE-5B85-F632-C231DBCEFC14}"/>
                </a:ext>
              </a:extLst>
            </p:cNvPr>
            <p:cNvSpPr/>
            <p:nvPr/>
          </p:nvSpPr>
          <p:spPr>
            <a:xfrm>
              <a:off x="3486495" y="459495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7" name="Google Shape;109;p18">
              <a:extLst>
                <a:ext uri="{FF2B5EF4-FFF2-40B4-BE49-F238E27FC236}">
                  <a16:creationId xmlns:a16="http://schemas.microsoft.com/office/drawing/2014/main" id="{235A5756-08F9-197C-FECA-37D2F0620EBE}"/>
                </a:ext>
              </a:extLst>
            </p:cNvPr>
            <p:cNvSpPr/>
            <p:nvPr/>
          </p:nvSpPr>
          <p:spPr>
            <a:xfrm>
              <a:off x="3486495" y="519381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8" name="Google Shape;109;p18">
              <a:extLst>
                <a:ext uri="{FF2B5EF4-FFF2-40B4-BE49-F238E27FC236}">
                  <a16:creationId xmlns:a16="http://schemas.microsoft.com/office/drawing/2014/main" id="{74E6C020-4EB4-E823-E65F-3B8D396F0FCA}"/>
                </a:ext>
              </a:extLst>
            </p:cNvPr>
            <p:cNvSpPr/>
            <p:nvPr/>
          </p:nvSpPr>
          <p:spPr>
            <a:xfrm>
              <a:off x="3486495" y="488782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59" name="Straight Arrow Connector 58">
              <a:extLst>
                <a:ext uri="{FF2B5EF4-FFF2-40B4-BE49-F238E27FC236}">
                  <a16:creationId xmlns:a16="http://schemas.microsoft.com/office/drawing/2014/main" id="{D26B2DC4-7A04-7375-0981-1D5F8CC62263}"/>
                </a:ext>
              </a:extLst>
            </p:cNvPr>
            <p:cNvCxnSpPr>
              <a:cxnSpLocks/>
              <a:stCxn id="58" idx="6"/>
              <a:endCxn id="55" idx="2"/>
            </p:cNvCxnSpPr>
            <p:nvPr/>
          </p:nvCxnSpPr>
          <p:spPr>
            <a:xfrm>
              <a:off x="3722568" y="4991162"/>
              <a:ext cx="464345" cy="96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965B19-BF9D-70A1-C131-960257CFFDFF}"/>
                </a:ext>
              </a:extLst>
            </p:cNvPr>
            <p:cNvCxnSpPr>
              <a:cxnSpLocks/>
              <a:stCxn id="62" idx="6"/>
              <a:endCxn id="64" idx="1"/>
            </p:cNvCxnSpPr>
            <p:nvPr/>
          </p:nvCxnSpPr>
          <p:spPr>
            <a:xfrm>
              <a:off x="4947003" y="4760480"/>
              <a:ext cx="310791" cy="15726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81E4E29-F0BD-E527-EFF1-FD25033E7A51}"/>
                </a:ext>
              </a:extLst>
            </p:cNvPr>
            <p:cNvCxnSpPr>
              <a:cxnSpLocks/>
              <a:stCxn id="63" idx="6"/>
              <a:endCxn id="64" idx="3"/>
            </p:cNvCxnSpPr>
            <p:nvPr/>
          </p:nvCxnSpPr>
          <p:spPr>
            <a:xfrm flipV="1">
              <a:off x="4947002" y="5063884"/>
              <a:ext cx="310792" cy="174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Google Shape;109;p18">
              <a:extLst>
                <a:ext uri="{FF2B5EF4-FFF2-40B4-BE49-F238E27FC236}">
                  <a16:creationId xmlns:a16="http://schemas.microsoft.com/office/drawing/2014/main" id="{0B0A615C-5C2E-1B5E-0C7A-3A7BA330C077}"/>
                </a:ext>
              </a:extLst>
            </p:cNvPr>
            <p:cNvSpPr/>
            <p:nvPr/>
          </p:nvSpPr>
          <p:spPr>
            <a:xfrm>
              <a:off x="4710930" y="465714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63" name="Google Shape;109;p18">
              <a:extLst>
                <a:ext uri="{FF2B5EF4-FFF2-40B4-BE49-F238E27FC236}">
                  <a16:creationId xmlns:a16="http://schemas.microsoft.com/office/drawing/2014/main" id="{1E0B3F93-27AB-750A-6017-31B77FE8F181}"/>
                </a:ext>
              </a:extLst>
            </p:cNvPr>
            <p:cNvSpPr/>
            <p:nvPr/>
          </p:nvSpPr>
          <p:spPr>
            <a:xfrm>
              <a:off x="4710929" y="513544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64" name="Google Shape;109;p18">
              <a:extLst>
                <a:ext uri="{FF2B5EF4-FFF2-40B4-BE49-F238E27FC236}">
                  <a16:creationId xmlns:a16="http://schemas.microsoft.com/office/drawing/2014/main" id="{802E89D9-88E4-D56F-319F-8FF28C708E82}"/>
                </a:ext>
              </a:extLst>
            </p:cNvPr>
            <p:cNvSpPr/>
            <p:nvPr/>
          </p:nvSpPr>
          <p:spPr>
            <a:xfrm>
              <a:off x="5223222" y="4887479"/>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65" name="Google Shape;110;p18">
              <a:extLst>
                <a:ext uri="{FF2B5EF4-FFF2-40B4-BE49-F238E27FC236}">
                  <a16:creationId xmlns:a16="http://schemas.microsoft.com/office/drawing/2014/main" id="{01A3B379-1F41-E48F-99F8-9E1E4DF7FC83}"/>
                </a:ext>
              </a:extLst>
            </p:cNvPr>
            <p:cNvSpPr/>
            <p:nvPr/>
          </p:nvSpPr>
          <p:spPr>
            <a:xfrm>
              <a:off x="5750837" y="487165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66" name="Straight Arrow Connector 65">
              <a:extLst>
                <a:ext uri="{FF2B5EF4-FFF2-40B4-BE49-F238E27FC236}">
                  <a16:creationId xmlns:a16="http://schemas.microsoft.com/office/drawing/2014/main" id="{F22A5D0F-8946-22DF-3704-D6F754C857BA}"/>
                </a:ext>
              </a:extLst>
            </p:cNvPr>
            <p:cNvCxnSpPr>
              <a:cxnSpLocks/>
              <a:stCxn id="64" idx="6"/>
              <a:endCxn id="65" idx="2"/>
            </p:cNvCxnSpPr>
            <p:nvPr/>
          </p:nvCxnSpPr>
          <p:spPr>
            <a:xfrm flipV="1">
              <a:off x="5459295" y="4982901"/>
              <a:ext cx="291542" cy="7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84BBC674-CDA8-FCF0-671B-1959423F5E95}"/>
              </a:ext>
            </a:extLst>
          </p:cNvPr>
          <p:cNvGrpSpPr/>
          <p:nvPr/>
        </p:nvGrpSpPr>
        <p:grpSpPr>
          <a:xfrm>
            <a:off x="7395999" y="5353453"/>
            <a:ext cx="1416433" cy="1083400"/>
            <a:chOff x="7398725" y="4990673"/>
            <a:chExt cx="1416433" cy="1083400"/>
          </a:xfrm>
        </p:grpSpPr>
        <p:cxnSp>
          <p:nvCxnSpPr>
            <p:cNvPr id="124" name="Straight Arrow Connector 123">
              <a:extLst>
                <a:ext uri="{FF2B5EF4-FFF2-40B4-BE49-F238E27FC236}">
                  <a16:creationId xmlns:a16="http://schemas.microsoft.com/office/drawing/2014/main" id="{073640EB-84AF-C966-0DB6-34F72BF69FFB}"/>
                </a:ext>
              </a:extLst>
            </p:cNvPr>
            <p:cNvCxnSpPr>
              <a:cxnSpLocks/>
              <a:stCxn id="126" idx="6"/>
              <a:endCxn id="128" idx="2"/>
            </p:cNvCxnSpPr>
            <p:nvPr/>
          </p:nvCxnSpPr>
          <p:spPr>
            <a:xfrm>
              <a:off x="7660450" y="5357595"/>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8BD1144-0C0C-B8DF-82AE-6B607E31C468}"/>
                </a:ext>
              </a:extLst>
            </p:cNvPr>
            <p:cNvCxnSpPr>
              <a:cxnSpLocks/>
              <a:stCxn id="127" idx="6"/>
              <a:endCxn id="129" idx="3"/>
            </p:cNvCxnSpPr>
            <p:nvPr/>
          </p:nvCxnSpPr>
          <p:spPr>
            <a:xfrm flipV="1">
              <a:off x="8211083" y="5641379"/>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Google Shape;109;p18">
              <a:extLst>
                <a:ext uri="{FF2B5EF4-FFF2-40B4-BE49-F238E27FC236}">
                  <a16:creationId xmlns:a16="http://schemas.microsoft.com/office/drawing/2014/main" id="{A18BB0A9-2571-1080-E09A-187DDF8D72EB}"/>
                </a:ext>
              </a:extLst>
            </p:cNvPr>
            <p:cNvSpPr/>
            <p:nvPr/>
          </p:nvSpPr>
          <p:spPr>
            <a:xfrm>
              <a:off x="7424377" y="5254259"/>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27" name="Google Shape;109;p18">
              <a:extLst>
                <a:ext uri="{FF2B5EF4-FFF2-40B4-BE49-F238E27FC236}">
                  <a16:creationId xmlns:a16="http://schemas.microsoft.com/office/drawing/2014/main" id="{759D4DA1-0348-E3A5-1559-CF2372FEF834}"/>
                </a:ext>
              </a:extLst>
            </p:cNvPr>
            <p:cNvSpPr/>
            <p:nvPr/>
          </p:nvSpPr>
          <p:spPr>
            <a:xfrm>
              <a:off x="7975010" y="572877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28" name="Google Shape;109;p18">
              <a:extLst>
                <a:ext uri="{FF2B5EF4-FFF2-40B4-BE49-F238E27FC236}">
                  <a16:creationId xmlns:a16="http://schemas.microsoft.com/office/drawing/2014/main" id="{41B7F6DB-4040-2987-3CF9-89C2E7FB2F4B}"/>
                </a:ext>
              </a:extLst>
            </p:cNvPr>
            <p:cNvSpPr/>
            <p:nvPr/>
          </p:nvSpPr>
          <p:spPr>
            <a:xfrm>
              <a:off x="7975011" y="525562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29" name="Google Shape;110;p18">
              <a:extLst>
                <a:ext uri="{FF2B5EF4-FFF2-40B4-BE49-F238E27FC236}">
                  <a16:creationId xmlns:a16="http://schemas.microsoft.com/office/drawing/2014/main" id="{B5CEB4B6-B557-6F49-8CB4-26826232C79F}"/>
                </a:ext>
              </a:extLst>
            </p:cNvPr>
            <p:cNvSpPr/>
            <p:nvPr/>
          </p:nvSpPr>
          <p:spPr>
            <a:xfrm>
              <a:off x="8506046" y="545146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130" name="Straight Arrow Connector 129">
              <a:extLst>
                <a:ext uri="{FF2B5EF4-FFF2-40B4-BE49-F238E27FC236}">
                  <a16:creationId xmlns:a16="http://schemas.microsoft.com/office/drawing/2014/main" id="{AF701E65-9702-6119-4000-DF56C514C9A2}"/>
                </a:ext>
              </a:extLst>
            </p:cNvPr>
            <p:cNvCxnSpPr>
              <a:cxnSpLocks/>
              <a:stCxn id="128" idx="6"/>
              <a:endCxn id="129" idx="1"/>
            </p:cNvCxnSpPr>
            <p:nvPr/>
          </p:nvCxnSpPr>
          <p:spPr>
            <a:xfrm>
              <a:off x="8211084" y="5358961"/>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81D53BB-FB76-BCAC-0892-299F321155C9}"/>
                </a:ext>
              </a:extLst>
            </p:cNvPr>
            <p:cNvSpPr txBox="1"/>
            <p:nvPr/>
          </p:nvSpPr>
          <p:spPr>
            <a:xfrm>
              <a:off x="7607008" y="4990673"/>
              <a:ext cx="604075" cy="400110"/>
            </a:xfrm>
            <a:prstGeom prst="rect">
              <a:avLst/>
            </a:prstGeom>
            <a:noFill/>
          </p:spPr>
          <p:txBody>
            <a:bodyPr wrap="square" rtlCol="0">
              <a:spAutoFit/>
            </a:bodyPr>
            <a:lstStyle/>
            <a:p>
              <a:r>
                <a:rPr lang="en-US" sz="2000" dirty="0"/>
                <a:t>ap</a:t>
              </a:r>
            </a:p>
          </p:txBody>
        </p:sp>
        <p:sp>
          <p:nvSpPr>
            <p:cNvPr id="132" name="TextBox 131">
              <a:extLst>
                <a:ext uri="{FF2B5EF4-FFF2-40B4-BE49-F238E27FC236}">
                  <a16:creationId xmlns:a16="http://schemas.microsoft.com/office/drawing/2014/main" id="{D80DCDCD-E6B4-9B52-B4E7-25F9CE2F5CBD}"/>
                </a:ext>
              </a:extLst>
            </p:cNvPr>
            <p:cNvSpPr txBox="1"/>
            <p:nvPr/>
          </p:nvSpPr>
          <p:spPr>
            <a:xfrm>
              <a:off x="8199239" y="5002651"/>
              <a:ext cx="604075" cy="400110"/>
            </a:xfrm>
            <a:prstGeom prst="rect">
              <a:avLst/>
            </a:prstGeom>
            <a:noFill/>
          </p:spPr>
          <p:txBody>
            <a:bodyPr wrap="square" rtlCol="0">
              <a:spAutoFit/>
            </a:bodyPr>
            <a:lstStyle/>
            <a:p>
              <a:r>
                <a:rPr lang="en-US" sz="2000" dirty="0"/>
                <a:t>rap</a:t>
              </a:r>
            </a:p>
          </p:txBody>
        </p:sp>
        <p:sp>
          <p:nvSpPr>
            <p:cNvPr id="133" name="TextBox 132">
              <a:extLst>
                <a:ext uri="{FF2B5EF4-FFF2-40B4-BE49-F238E27FC236}">
                  <a16:creationId xmlns:a16="http://schemas.microsoft.com/office/drawing/2014/main" id="{D75B73F6-74A5-91C2-3BBF-A8260D0ADF4A}"/>
                </a:ext>
              </a:extLst>
            </p:cNvPr>
            <p:cNvSpPr txBox="1"/>
            <p:nvPr/>
          </p:nvSpPr>
          <p:spPr>
            <a:xfrm>
              <a:off x="8211083" y="5673963"/>
              <a:ext cx="604075" cy="400110"/>
            </a:xfrm>
            <a:prstGeom prst="rect">
              <a:avLst/>
            </a:prstGeom>
            <a:noFill/>
          </p:spPr>
          <p:txBody>
            <a:bodyPr wrap="square" rtlCol="0">
              <a:spAutoFit/>
            </a:bodyPr>
            <a:lstStyle/>
            <a:p>
              <a:r>
                <a:rPr lang="en-US" sz="2000" dirty="0"/>
                <a:t>rp</a:t>
              </a:r>
            </a:p>
          </p:txBody>
        </p:sp>
        <p:sp>
          <p:nvSpPr>
            <p:cNvPr id="135" name="TextBox 134">
              <a:extLst>
                <a:ext uri="{FF2B5EF4-FFF2-40B4-BE49-F238E27FC236}">
                  <a16:creationId xmlns:a16="http://schemas.microsoft.com/office/drawing/2014/main" id="{2BD6DE37-BD50-3915-F017-CA7C9371BAA9}"/>
                </a:ext>
              </a:extLst>
            </p:cNvPr>
            <p:cNvSpPr txBox="1"/>
            <p:nvPr/>
          </p:nvSpPr>
          <p:spPr>
            <a:xfrm>
              <a:off x="7398725" y="5182877"/>
              <a:ext cx="651417" cy="338554"/>
            </a:xfrm>
            <a:prstGeom prst="rect">
              <a:avLst/>
            </a:prstGeom>
            <a:noFill/>
          </p:spPr>
          <p:txBody>
            <a:bodyPr wrap="square" rtlCol="0">
              <a:spAutoFit/>
            </a:bodyPr>
            <a:lstStyle/>
            <a:p>
              <a:r>
                <a:rPr lang="en-US" sz="1600" dirty="0"/>
                <a:t>e</a:t>
              </a:r>
            </a:p>
          </p:txBody>
        </p:sp>
        <p:sp>
          <p:nvSpPr>
            <p:cNvPr id="137" name="TextBox 136">
              <a:extLst>
                <a:ext uri="{FF2B5EF4-FFF2-40B4-BE49-F238E27FC236}">
                  <a16:creationId xmlns:a16="http://schemas.microsoft.com/office/drawing/2014/main" id="{4DA88330-F953-2DAD-72BB-9E59E44802DF}"/>
                </a:ext>
              </a:extLst>
            </p:cNvPr>
            <p:cNvSpPr txBox="1"/>
            <p:nvPr/>
          </p:nvSpPr>
          <p:spPr>
            <a:xfrm>
              <a:off x="7957758" y="5660115"/>
              <a:ext cx="280475" cy="338554"/>
            </a:xfrm>
            <a:prstGeom prst="rect">
              <a:avLst/>
            </a:prstGeom>
            <a:noFill/>
          </p:spPr>
          <p:txBody>
            <a:bodyPr wrap="square" rtlCol="0">
              <a:spAutoFit/>
            </a:bodyPr>
            <a:lstStyle/>
            <a:p>
              <a:r>
                <a:rPr lang="en-US" sz="1600" dirty="0"/>
                <a:t>e</a:t>
              </a:r>
            </a:p>
          </p:txBody>
        </p:sp>
        <p:sp>
          <p:nvSpPr>
            <p:cNvPr id="139" name="TextBox 138">
              <a:extLst>
                <a:ext uri="{FF2B5EF4-FFF2-40B4-BE49-F238E27FC236}">
                  <a16:creationId xmlns:a16="http://schemas.microsoft.com/office/drawing/2014/main" id="{1BB9D5C3-F8C7-7729-61DA-641D67946577}"/>
                </a:ext>
              </a:extLst>
            </p:cNvPr>
            <p:cNvSpPr txBox="1"/>
            <p:nvPr/>
          </p:nvSpPr>
          <p:spPr>
            <a:xfrm>
              <a:off x="7909045" y="5182877"/>
              <a:ext cx="651417" cy="584775"/>
            </a:xfrm>
            <a:prstGeom prst="rect">
              <a:avLst/>
            </a:prstGeom>
            <a:noFill/>
          </p:spPr>
          <p:txBody>
            <a:bodyPr wrap="square" rtlCol="0">
              <a:spAutoFit/>
            </a:bodyPr>
            <a:lstStyle/>
            <a:p>
              <a:r>
                <a:rPr lang="en-US" sz="1600" dirty="0"/>
                <a:t>nv</a:t>
              </a:r>
            </a:p>
            <a:p>
              <a:endParaRPr lang="en-US" sz="1600" dirty="0"/>
            </a:p>
          </p:txBody>
        </p:sp>
        <p:sp>
          <p:nvSpPr>
            <p:cNvPr id="140" name="TextBox 139">
              <a:extLst>
                <a:ext uri="{FF2B5EF4-FFF2-40B4-BE49-F238E27FC236}">
                  <a16:creationId xmlns:a16="http://schemas.microsoft.com/office/drawing/2014/main" id="{78800D75-A4ED-0E83-16B0-4CE7A4B87668}"/>
                </a:ext>
              </a:extLst>
            </p:cNvPr>
            <p:cNvSpPr txBox="1"/>
            <p:nvPr/>
          </p:nvSpPr>
          <p:spPr>
            <a:xfrm>
              <a:off x="8491515" y="5381828"/>
              <a:ext cx="280475" cy="338554"/>
            </a:xfrm>
            <a:prstGeom prst="rect">
              <a:avLst/>
            </a:prstGeom>
            <a:noFill/>
          </p:spPr>
          <p:txBody>
            <a:bodyPr wrap="square" rtlCol="0">
              <a:spAutoFit/>
            </a:bodyPr>
            <a:lstStyle/>
            <a:p>
              <a:r>
                <a:rPr lang="en-US" sz="1600" dirty="0"/>
                <a:t>e</a:t>
              </a:r>
            </a:p>
          </p:txBody>
        </p:sp>
      </p:grpSp>
      <p:grpSp>
        <p:nvGrpSpPr>
          <p:cNvPr id="80" name="Group 79">
            <a:extLst>
              <a:ext uri="{FF2B5EF4-FFF2-40B4-BE49-F238E27FC236}">
                <a16:creationId xmlns:a16="http://schemas.microsoft.com/office/drawing/2014/main" id="{698BC363-A39C-554B-E7C9-EC0E24022717}"/>
              </a:ext>
            </a:extLst>
          </p:cNvPr>
          <p:cNvGrpSpPr/>
          <p:nvPr/>
        </p:nvGrpSpPr>
        <p:grpSpPr>
          <a:xfrm>
            <a:off x="7359543" y="3775475"/>
            <a:ext cx="1449670" cy="1103439"/>
            <a:chOff x="7189697" y="3165825"/>
            <a:chExt cx="1449670" cy="1103439"/>
          </a:xfrm>
        </p:grpSpPr>
        <p:cxnSp>
          <p:nvCxnSpPr>
            <p:cNvPr id="67" name="Straight Arrow Connector 66">
              <a:extLst>
                <a:ext uri="{FF2B5EF4-FFF2-40B4-BE49-F238E27FC236}">
                  <a16:creationId xmlns:a16="http://schemas.microsoft.com/office/drawing/2014/main" id="{03E4088C-7A9A-9D73-A5E4-7462F7DBD087}"/>
                </a:ext>
              </a:extLst>
            </p:cNvPr>
            <p:cNvCxnSpPr>
              <a:cxnSpLocks/>
              <a:stCxn id="69" idx="6"/>
              <a:endCxn id="71" idx="2"/>
            </p:cNvCxnSpPr>
            <p:nvPr/>
          </p:nvCxnSpPr>
          <p:spPr>
            <a:xfrm>
              <a:off x="7484659" y="3552786"/>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402DF20-FB4C-DE78-70EA-1818D43A7F21}"/>
                </a:ext>
              </a:extLst>
            </p:cNvPr>
            <p:cNvCxnSpPr>
              <a:cxnSpLocks/>
              <a:stCxn id="70" idx="6"/>
              <a:endCxn id="72" idx="3"/>
            </p:cNvCxnSpPr>
            <p:nvPr/>
          </p:nvCxnSpPr>
          <p:spPr>
            <a:xfrm flipV="1">
              <a:off x="8035292" y="3836570"/>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Google Shape;109;p18">
              <a:extLst>
                <a:ext uri="{FF2B5EF4-FFF2-40B4-BE49-F238E27FC236}">
                  <a16:creationId xmlns:a16="http://schemas.microsoft.com/office/drawing/2014/main" id="{9FEAC557-A3A1-1D05-DEA4-F5FF13AC9283}"/>
                </a:ext>
              </a:extLst>
            </p:cNvPr>
            <p:cNvSpPr/>
            <p:nvPr/>
          </p:nvSpPr>
          <p:spPr>
            <a:xfrm>
              <a:off x="7248586" y="344945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70" name="Google Shape;109;p18">
              <a:extLst>
                <a:ext uri="{FF2B5EF4-FFF2-40B4-BE49-F238E27FC236}">
                  <a16:creationId xmlns:a16="http://schemas.microsoft.com/office/drawing/2014/main" id="{C6C4CFE4-8EF1-795A-0CC0-F843EBAE61F2}"/>
                </a:ext>
              </a:extLst>
            </p:cNvPr>
            <p:cNvSpPr/>
            <p:nvPr/>
          </p:nvSpPr>
          <p:spPr>
            <a:xfrm>
              <a:off x="7799219" y="3923968"/>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71" name="Google Shape;109;p18">
              <a:extLst>
                <a:ext uri="{FF2B5EF4-FFF2-40B4-BE49-F238E27FC236}">
                  <a16:creationId xmlns:a16="http://schemas.microsoft.com/office/drawing/2014/main" id="{67CA5867-A2E8-BFCB-F808-065F3B408F41}"/>
                </a:ext>
              </a:extLst>
            </p:cNvPr>
            <p:cNvSpPr/>
            <p:nvPr/>
          </p:nvSpPr>
          <p:spPr>
            <a:xfrm>
              <a:off x="7799220" y="345081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72" name="Google Shape;110;p18">
              <a:extLst>
                <a:ext uri="{FF2B5EF4-FFF2-40B4-BE49-F238E27FC236}">
                  <a16:creationId xmlns:a16="http://schemas.microsoft.com/office/drawing/2014/main" id="{95E3E173-2C57-FD63-4ADB-8CDCCFF35A5E}"/>
                </a:ext>
              </a:extLst>
            </p:cNvPr>
            <p:cNvSpPr/>
            <p:nvPr/>
          </p:nvSpPr>
          <p:spPr>
            <a:xfrm>
              <a:off x="8330255" y="364665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73" name="Straight Arrow Connector 72">
              <a:extLst>
                <a:ext uri="{FF2B5EF4-FFF2-40B4-BE49-F238E27FC236}">
                  <a16:creationId xmlns:a16="http://schemas.microsoft.com/office/drawing/2014/main" id="{0C3AE539-F610-BAC9-3683-A251E63437E2}"/>
                </a:ext>
              </a:extLst>
            </p:cNvPr>
            <p:cNvCxnSpPr>
              <a:cxnSpLocks/>
              <a:stCxn id="71" idx="6"/>
              <a:endCxn id="72" idx="1"/>
            </p:cNvCxnSpPr>
            <p:nvPr/>
          </p:nvCxnSpPr>
          <p:spPr>
            <a:xfrm>
              <a:off x="8035293" y="3554152"/>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7969720-2F96-0715-28F9-A32E9FCA161B}"/>
                </a:ext>
              </a:extLst>
            </p:cNvPr>
            <p:cNvSpPr txBox="1"/>
            <p:nvPr/>
          </p:nvSpPr>
          <p:spPr>
            <a:xfrm>
              <a:off x="7395066" y="3165825"/>
              <a:ext cx="604075" cy="400110"/>
            </a:xfrm>
            <a:prstGeom prst="rect">
              <a:avLst/>
            </a:prstGeom>
            <a:noFill/>
          </p:spPr>
          <p:txBody>
            <a:bodyPr wrap="square" rtlCol="0">
              <a:spAutoFit/>
            </a:bodyPr>
            <a:lstStyle/>
            <a:p>
              <a:r>
                <a:rPr lang="en-US" sz="2000" dirty="0"/>
                <a:t>rap</a:t>
              </a:r>
            </a:p>
          </p:txBody>
        </p:sp>
        <p:sp>
          <p:nvSpPr>
            <p:cNvPr id="75" name="TextBox 74">
              <a:extLst>
                <a:ext uri="{FF2B5EF4-FFF2-40B4-BE49-F238E27FC236}">
                  <a16:creationId xmlns:a16="http://schemas.microsoft.com/office/drawing/2014/main" id="{8A19220E-3598-227A-6A43-8B07ED6F0E4F}"/>
                </a:ext>
              </a:extLst>
            </p:cNvPr>
            <p:cNvSpPr txBox="1"/>
            <p:nvPr/>
          </p:nvSpPr>
          <p:spPr>
            <a:xfrm>
              <a:off x="8028217" y="3187829"/>
              <a:ext cx="604075" cy="400110"/>
            </a:xfrm>
            <a:prstGeom prst="rect">
              <a:avLst/>
            </a:prstGeom>
            <a:noFill/>
          </p:spPr>
          <p:txBody>
            <a:bodyPr wrap="square" rtlCol="0">
              <a:spAutoFit/>
            </a:bodyPr>
            <a:lstStyle/>
            <a:p>
              <a:r>
                <a:rPr lang="en-US" sz="2000" dirty="0"/>
                <a:t>rp</a:t>
              </a:r>
            </a:p>
          </p:txBody>
        </p:sp>
        <p:sp>
          <p:nvSpPr>
            <p:cNvPr id="76" name="TextBox 75">
              <a:extLst>
                <a:ext uri="{FF2B5EF4-FFF2-40B4-BE49-F238E27FC236}">
                  <a16:creationId xmlns:a16="http://schemas.microsoft.com/office/drawing/2014/main" id="{0C7D17C6-902F-2088-9091-04B3BF3C51E3}"/>
                </a:ext>
              </a:extLst>
            </p:cNvPr>
            <p:cNvSpPr txBox="1"/>
            <p:nvPr/>
          </p:nvSpPr>
          <p:spPr>
            <a:xfrm>
              <a:off x="8035292" y="3869154"/>
              <a:ext cx="604075" cy="400110"/>
            </a:xfrm>
            <a:prstGeom prst="rect">
              <a:avLst/>
            </a:prstGeom>
            <a:noFill/>
          </p:spPr>
          <p:txBody>
            <a:bodyPr wrap="square" rtlCol="0">
              <a:spAutoFit/>
            </a:bodyPr>
            <a:lstStyle/>
            <a:p>
              <a:r>
                <a:rPr lang="en-US" sz="2000" dirty="0"/>
                <a:t>rp</a:t>
              </a:r>
            </a:p>
          </p:txBody>
        </p:sp>
        <p:sp>
          <p:nvSpPr>
            <p:cNvPr id="134" name="TextBox 133">
              <a:extLst>
                <a:ext uri="{FF2B5EF4-FFF2-40B4-BE49-F238E27FC236}">
                  <a16:creationId xmlns:a16="http://schemas.microsoft.com/office/drawing/2014/main" id="{3C496FEE-EC74-637D-CF22-5F9EB78A7D6F}"/>
                </a:ext>
              </a:extLst>
            </p:cNvPr>
            <p:cNvSpPr txBox="1"/>
            <p:nvPr/>
          </p:nvSpPr>
          <p:spPr>
            <a:xfrm>
              <a:off x="7775514" y="3379173"/>
              <a:ext cx="280475" cy="338554"/>
            </a:xfrm>
            <a:prstGeom prst="rect">
              <a:avLst/>
            </a:prstGeom>
            <a:noFill/>
          </p:spPr>
          <p:txBody>
            <a:bodyPr wrap="square" rtlCol="0">
              <a:spAutoFit/>
            </a:bodyPr>
            <a:lstStyle/>
            <a:p>
              <a:r>
                <a:rPr lang="en-US" sz="1600" dirty="0"/>
                <a:t>e</a:t>
              </a:r>
            </a:p>
          </p:txBody>
        </p:sp>
        <p:sp>
          <p:nvSpPr>
            <p:cNvPr id="136" name="TextBox 135">
              <a:extLst>
                <a:ext uri="{FF2B5EF4-FFF2-40B4-BE49-F238E27FC236}">
                  <a16:creationId xmlns:a16="http://schemas.microsoft.com/office/drawing/2014/main" id="{C5BD26BF-37B7-DB53-B1DF-6DF51838202B}"/>
                </a:ext>
              </a:extLst>
            </p:cNvPr>
            <p:cNvSpPr txBox="1"/>
            <p:nvPr/>
          </p:nvSpPr>
          <p:spPr>
            <a:xfrm>
              <a:off x="7189697" y="3375358"/>
              <a:ext cx="394316" cy="584775"/>
            </a:xfrm>
            <a:prstGeom prst="rect">
              <a:avLst/>
            </a:prstGeom>
            <a:noFill/>
          </p:spPr>
          <p:txBody>
            <a:bodyPr wrap="square" rtlCol="0">
              <a:spAutoFit/>
            </a:bodyPr>
            <a:lstStyle/>
            <a:p>
              <a:r>
                <a:rPr lang="en-US" sz="1600" dirty="0"/>
                <a:t>nv</a:t>
              </a:r>
            </a:p>
            <a:p>
              <a:endParaRPr lang="en-US" sz="1600" dirty="0"/>
            </a:p>
          </p:txBody>
        </p:sp>
        <p:sp>
          <p:nvSpPr>
            <p:cNvPr id="138" name="TextBox 137">
              <a:extLst>
                <a:ext uri="{FF2B5EF4-FFF2-40B4-BE49-F238E27FC236}">
                  <a16:creationId xmlns:a16="http://schemas.microsoft.com/office/drawing/2014/main" id="{7B64422E-81DC-FA97-BEA1-D9214B2812C3}"/>
                </a:ext>
              </a:extLst>
            </p:cNvPr>
            <p:cNvSpPr txBox="1"/>
            <p:nvPr/>
          </p:nvSpPr>
          <p:spPr>
            <a:xfrm>
              <a:off x="7772745" y="3860563"/>
              <a:ext cx="280475" cy="338554"/>
            </a:xfrm>
            <a:prstGeom prst="rect">
              <a:avLst/>
            </a:prstGeom>
            <a:noFill/>
          </p:spPr>
          <p:txBody>
            <a:bodyPr wrap="square" rtlCol="0">
              <a:spAutoFit/>
            </a:bodyPr>
            <a:lstStyle/>
            <a:p>
              <a:r>
                <a:rPr lang="en-US" sz="1600" dirty="0"/>
                <a:t>e</a:t>
              </a:r>
            </a:p>
          </p:txBody>
        </p:sp>
        <p:sp>
          <p:nvSpPr>
            <p:cNvPr id="141" name="TextBox 140">
              <a:extLst>
                <a:ext uri="{FF2B5EF4-FFF2-40B4-BE49-F238E27FC236}">
                  <a16:creationId xmlns:a16="http://schemas.microsoft.com/office/drawing/2014/main" id="{82FA26AA-D18C-0145-E424-2B9A528A82EE}"/>
                </a:ext>
              </a:extLst>
            </p:cNvPr>
            <p:cNvSpPr txBox="1"/>
            <p:nvPr/>
          </p:nvSpPr>
          <p:spPr>
            <a:xfrm>
              <a:off x="8312999" y="3591977"/>
              <a:ext cx="280475" cy="338554"/>
            </a:xfrm>
            <a:prstGeom prst="rect">
              <a:avLst/>
            </a:prstGeom>
            <a:noFill/>
          </p:spPr>
          <p:txBody>
            <a:bodyPr wrap="square" rtlCol="0">
              <a:spAutoFit/>
            </a:bodyPr>
            <a:lstStyle/>
            <a:p>
              <a:r>
                <a:rPr lang="en-US" sz="1600" dirty="0"/>
                <a:t>e</a:t>
              </a:r>
            </a:p>
          </p:txBody>
        </p:sp>
      </p:grpSp>
      <p:grpSp>
        <p:nvGrpSpPr>
          <p:cNvPr id="77" name="Group 76">
            <a:extLst>
              <a:ext uri="{FF2B5EF4-FFF2-40B4-BE49-F238E27FC236}">
                <a16:creationId xmlns:a16="http://schemas.microsoft.com/office/drawing/2014/main" id="{C5B97B79-B911-975C-C3D4-D7C5E2929222}"/>
              </a:ext>
            </a:extLst>
          </p:cNvPr>
          <p:cNvGrpSpPr/>
          <p:nvPr/>
        </p:nvGrpSpPr>
        <p:grpSpPr>
          <a:xfrm>
            <a:off x="9325843" y="3778886"/>
            <a:ext cx="1455539" cy="1083400"/>
            <a:chOff x="8688843" y="3197890"/>
            <a:chExt cx="1455539" cy="1083400"/>
          </a:xfrm>
        </p:grpSpPr>
        <p:cxnSp>
          <p:nvCxnSpPr>
            <p:cNvPr id="142" name="Straight Arrow Connector 141">
              <a:extLst>
                <a:ext uri="{FF2B5EF4-FFF2-40B4-BE49-F238E27FC236}">
                  <a16:creationId xmlns:a16="http://schemas.microsoft.com/office/drawing/2014/main" id="{9ACC01AE-BFED-FEE3-317E-1A43C8628EAB}"/>
                </a:ext>
              </a:extLst>
            </p:cNvPr>
            <p:cNvCxnSpPr>
              <a:cxnSpLocks/>
              <a:stCxn id="144" idx="6"/>
              <a:endCxn id="146" idx="2"/>
            </p:cNvCxnSpPr>
            <p:nvPr/>
          </p:nvCxnSpPr>
          <p:spPr>
            <a:xfrm>
              <a:off x="8989674" y="3564812"/>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294C58D9-E7DA-5740-33F1-FE575EA798DA}"/>
                </a:ext>
              </a:extLst>
            </p:cNvPr>
            <p:cNvCxnSpPr>
              <a:cxnSpLocks/>
              <a:stCxn id="145" idx="6"/>
              <a:endCxn id="147" idx="3"/>
            </p:cNvCxnSpPr>
            <p:nvPr/>
          </p:nvCxnSpPr>
          <p:spPr>
            <a:xfrm flipV="1">
              <a:off x="9540307" y="3848596"/>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Google Shape;109;p18">
              <a:extLst>
                <a:ext uri="{FF2B5EF4-FFF2-40B4-BE49-F238E27FC236}">
                  <a16:creationId xmlns:a16="http://schemas.microsoft.com/office/drawing/2014/main" id="{0C0224FD-08C0-ECE4-3954-530CC6AA54E4}"/>
                </a:ext>
              </a:extLst>
            </p:cNvPr>
            <p:cNvSpPr/>
            <p:nvPr/>
          </p:nvSpPr>
          <p:spPr>
            <a:xfrm>
              <a:off x="8753601" y="346147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45" name="Google Shape;109;p18">
              <a:extLst>
                <a:ext uri="{FF2B5EF4-FFF2-40B4-BE49-F238E27FC236}">
                  <a16:creationId xmlns:a16="http://schemas.microsoft.com/office/drawing/2014/main" id="{3D5BBB43-0A7B-5386-3538-CA187E993A69}"/>
                </a:ext>
              </a:extLst>
            </p:cNvPr>
            <p:cNvSpPr/>
            <p:nvPr/>
          </p:nvSpPr>
          <p:spPr>
            <a:xfrm>
              <a:off x="9304234" y="393599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46" name="Google Shape;109;p18">
              <a:extLst>
                <a:ext uri="{FF2B5EF4-FFF2-40B4-BE49-F238E27FC236}">
                  <a16:creationId xmlns:a16="http://schemas.microsoft.com/office/drawing/2014/main" id="{23378E22-1085-EE62-6016-5B7B7F31F225}"/>
                </a:ext>
              </a:extLst>
            </p:cNvPr>
            <p:cNvSpPr/>
            <p:nvPr/>
          </p:nvSpPr>
          <p:spPr>
            <a:xfrm>
              <a:off x="9304235" y="346284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47" name="Google Shape;110;p18">
              <a:extLst>
                <a:ext uri="{FF2B5EF4-FFF2-40B4-BE49-F238E27FC236}">
                  <a16:creationId xmlns:a16="http://schemas.microsoft.com/office/drawing/2014/main" id="{8386E739-F2D9-4F26-81BE-8EFE897A0AF9}"/>
                </a:ext>
              </a:extLst>
            </p:cNvPr>
            <p:cNvSpPr/>
            <p:nvPr/>
          </p:nvSpPr>
          <p:spPr>
            <a:xfrm>
              <a:off x="9835270" y="365868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148" name="Straight Arrow Connector 147">
              <a:extLst>
                <a:ext uri="{FF2B5EF4-FFF2-40B4-BE49-F238E27FC236}">
                  <a16:creationId xmlns:a16="http://schemas.microsoft.com/office/drawing/2014/main" id="{CB973C67-483F-0F5C-915F-F64A30D0EED5}"/>
                </a:ext>
              </a:extLst>
            </p:cNvPr>
            <p:cNvCxnSpPr>
              <a:cxnSpLocks/>
              <a:stCxn id="146" idx="6"/>
              <a:endCxn id="147" idx="1"/>
            </p:cNvCxnSpPr>
            <p:nvPr/>
          </p:nvCxnSpPr>
          <p:spPr>
            <a:xfrm>
              <a:off x="9540308" y="3566178"/>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586FAD50-E27E-AFC4-893D-426A50CA0029}"/>
                </a:ext>
              </a:extLst>
            </p:cNvPr>
            <p:cNvSpPr txBox="1"/>
            <p:nvPr/>
          </p:nvSpPr>
          <p:spPr>
            <a:xfrm>
              <a:off x="8936232" y="3197890"/>
              <a:ext cx="604075" cy="400110"/>
            </a:xfrm>
            <a:prstGeom prst="rect">
              <a:avLst/>
            </a:prstGeom>
            <a:noFill/>
          </p:spPr>
          <p:txBody>
            <a:bodyPr wrap="square" rtlCol="0">
              <a:spAutoFit/>
            </a:bodyPr>
            <a:lstStyle/>
            <a:p>
              <a:r>
                <a:rPr lang="en-US" sz="2000" dirty="0"/>
                <a:t>np</a:t>
              </a:r>
            </a:p>
          </p:txBody>
        </p:sp>
        <p:sp>
          <p:nvSpPr>
            <p:cNvPr id="150" name="TextBox 149">
              <a:extLst>
                <a:ext uri="{FF2B5EF4-FFF2-40B4-BE49-F238E27FC236}">
                  <a16:creationId xmlns:a16="http://schemas.microsoft.com/office/drawing/2014/main" id="{616E295B-C3EF-569A-ACFE-4F1FB9A24131}"/>
                </a:ext>
              </a:extLst>
            </p:cNvPr>
            <p:cNvSpPr txBox="1"/>
            <p:nvPr/>
          </p:nvSpPr>
          <p:spPr>
            <a:xfrm>
              <a:off x="9528463" y="3209868"/>
              <a:ext cx="604075" cy="400110"/>
            </a:xfrm>
            <a:prstGeom prst="rect">
              <a:avLst/>
            </a:prstGeom>
            <a:noFill/>
          </p:spPr>
          <p:txBody>
            <a:bodyPr wrap="square" rtlCol="0">
              <a:spAutoFit/>
            </a:bodyPr>
            <a:lstStyle/>
            <a:p>
              <a:r>
                <a:rPr lang="en-US" sz="2000" dirty="0"/>
                <a:t>rap</a:t>
              </a:r>
            </a:p>
          </p:txBody>
        </p:sp>
        <p:sp>
          <p:nvSpPr>
            <p:cNvPr id="151" name="TextBox 150">
              <a:extLst>
                <a:ext uri="{FF2B5EF4-FFF2-40B4-BE49-F238E27FC236}">
                  <a16:creationId xmlns:a16="http://schemas.microsoft.com/office/drawing/2014/main" id="{44475EE8-D0A3-0365-863C-BC84E4782372}"/>
                </a:ext>
              </a:extLst>
            </p:cNvPr>
            <p:cNvSpPr txBox="1"/>
            <p:nvPr/>
          </p:nvSpPr>
          <p:spPr>
            <a:xfrm>
              <a:off x="9540307" y="3881180"/>
              <a:ext cx="604075" cy="400110"/>
            </a:xfrm>
            <a:prstGeom prst="rect">
              <a:avLst/>
            </a:prstGeom>
            <a:noFill/>
          </p:spPr>
          <p:txBody>
            <a:bodyPr wrap="square" rtlCol="0">
              <a:spAutoFit/>
            </a:bodyPr>
            <a:lstStyle/>
            <a:p>
              <a:r>
                <a:rPr lang="en-US" sz="2000" dirty="0"/>
                <a:t>rp</a:t>
              </a:r>
            </a:p>
          </p:txBody>
        </p:sp>
        <p:sp>
          <p:nvSpPr>
            <p:cNvPr id="152" name="TextBox 151">
              <a:extLst>
                <a:ext uri="{FF2B5EF4-FFF2-40B4-BE49-F238E27FC236}">
                  <a16:creationId xmlns:a16="http://schemas.microsoft.com/office/drawing/2014/main" id="{84F10519-7D36-ECCD-854C-982BB9559E53}"/>
                </a:ext>
              </a:extLst>
            </p:cNvPr>
            <p:cNvSpPr txBox="1"/>
            <p:nvPr/>
          </p:nvSpPr>
          <p:spPr>
            <a:xfrm>
              <a:off x="8688843" y="3400674"/>
              <a:ext cx="651417" cy="338554"/>
            </a:xfrm>
            <a:prstGeom prst="rect">
              <a:avLst/>
            </a:prstGeom>
            <a:noFill/>
          </p:spPr>
          <p:txBody>
            <a:bodyPr wrap="square" rtlCol="0">
              <a:spAutoFit/>
            </a:bodyPr>
            <a:lstStyle/>
            <a:p>
              <a:r>
                <a:rPr lang="en-US" sz="1600" dirty="0"/>
                <a:t>nv</a:t>
              </a:r>
            </a:p>
          </p:txBody>
        </p:sp>
        <p:sp>
          <p:nvSpPr>
            <p:cNvPr id="153" name="TextBox 152">
              <a:extLst>
                <a:ext uri="{FF2B5EF4-FFF2-40B4-BE49-F238E27FC236}">
                  <a16:creationId xmlns:a16="http://schemas.microsoft.com/office/drawing/2014/main" id="{795F146E-D283-EB3E-8F2A-2004644CE116}"/>
                </a:ext>
              </a:extLst>
            </p:cNvPr>
            <p:cNvSpPr txBox="1"/>
            <p:nvPr/>
          </p:nvSpPr>
          <p:spPr>
            <a:xfrm>
              <a:off x="9286982" y="3867332"/>
              <a:ext cx="280475" cy="338554"/>
            </a:xfrm>
            <a:prstGeom prst="rect">
              <a:avLst/>
            </a:prstGeom>
            <a:noFill/>
          </p:spPr>
          <p:txBody>
            <a:bodyPr wrap="square" rtlCol="0">
              <a:spAutoFit/>
            </a:bodyPr>
            <a:lstStyle/>
            <a:p>
              <a:r>
                <a:rPr lang="en-US" sz="1600" dirty="0"/>
                <a:t>e</a:t>
              </a:r>
            </a:p>
          </p:txBody>
        </p:sp>
        <p:sp>
          <p:nvSpPr>
            <p:cNvPr id="154" name="TextBox 153">
              <a:extLst>
                <a:ext uri="{FF2B5EF4-FFF2-40B4-BE49-F238E27FC236}">
                  <a16:creationId xmlns:a16="http://schemas.microsoft.com/office/drawing/2014/main" id="{C8EE7558-059E-1A0B-E667-822F1407168B}"/>
                </a:ext>
              </a:extLst>
            </p:cNvPr>
            <p:cNvSpPr txBox="1"/>
            <p:nvPr/>
          </p:nvSpPr>
          <p:spPr>
            <a:xfrm>
              <a:off x="9238269" y="3390094"/>
              <a:ext cx="651417" cy="584775"/>
            </a:xfrm>
            <a:prstGeom prst="rect">
              <a:avLst/>
            </a:prstGeom>
            <a:noFill/>
          </p:spPr>
          <p:txBody>
            <a:bodyPr wrap="square" rtlCol="0">
              <a:spAutoFit/>
            </a:bodyPr>
            <a:lstStyle/>
            <a:p>
              <a:r>
                <a:rPr lang="en-US" sz="1600" dirty="0"/>
                <a:t>nv</a:t>
              </a:r>
            </a:p>
            <a:p>
              <a:endParaRPr lang="en-US" sz="1600" dirty="0"/>
            </a:p>
          </p:txBody>
        </p:sp>
        <p:sp>
          <p:nvSpPr>
            <p:cNvPr id="155" name="TextBox 154">
              <a:extLst>
                <a:ext uri="{FF2B5EF4-FFF2-40B4-BE49-F238E27FC236}">
                  <a16:creationId xmlns:a16="http://schemas.microsoft.com/office/drawing/2014/main" id="{8D079E71-9D9F-3896-A859-74D0EE612DB7}"/>
                </a:ext>
              </a:extLst>
            </p:cNvPr>
            <p:cNvSpPr txBox="1"/>
            <p:nvPr/>
          </p:nvSpPr>
          <p:spPr>
            <a:xfrm>
              <a:off x="9820739" y="3589045"/>
              <a:ext cx="280475" cy="338554"/>
            </a:xfrm>
            <a:prstGeom prst="rect">
              <a:avLst/>
            </a:prstGeom>
            <a:noFill/>
          </p:spPr>
          <p:txBody>
            <a:bodyPr wrap="square" rtlCol="0">
              <a:spAutoFit/>
            </a:bodyPr>
            <a:lstStyle/>
            <a:p>
              <a:r>
                <a:rPr lang="en-US" sz="1600" dirty="0"/>
                <a:t>e</a:t>
              </a:r>
            </a:p>
          </p:txBody>
        </p:sp>
      </p:grpSp>
      <p:sp>
        <p:nvSpPr>
          <p:cNvPr id="170" name="Rounded Rectangle 78">
            <a:extLst>
              <a:ext uri="{FF2B5EF4-FFF2-40B4-BE49-F238E27FC236}">
                <a16:creationId xmlns:a16="http://schemas.microsoft.com/office/drawing/2014/main" id="{1413D494-AB8A-E112-CB5B-3549B1C2CB12}"/>
              </a:ext>
            </a:extLst>
          </p:cNvPr>
          <p:cNvSpPr/>
          <p:nvPr/>
        </p:nvSpPr>
        <p:spPr>
          <a:xfrm>
            <a:off x="4591662" y="3420730"/>
            <a:ext cx="1480247" cy="1131065"/>
          </a:xfrm>
          <a:prstGeom prst="roundRect">
            <a:avLst/>
          </a:prstGeom>
          <a:no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a:p>
        </p:txBody>
      </p:sp>
      <p:sp>
        <p:nvSpPr>
          <p:cNvPr id="171" name="Rounded Rectangle 79">
            <a:extLst>
              <a:ext uri="{FF2B5EF4-FFF2-40B4-BE49-F238E27FC236}">
                <a16:creationId xmlns:a16="http://schemas.microsoft.com/office/drawing/2014/main" id="{294E5237-6D97-4E0E-A411-1707D37D42A9}"/>
              </a:ext>
            </a:extLst>
          </p:cNvPr>
          <p:cNvSpPr/>
          <p:nvPr/>
        </p:nvSpPr>
        <p:spPr>
          <a:xfrm>
            <a:off x="6997040" y="3598010"/>
            <a:ext cx="4187536" cy="3121120"/>
          </a:xfrm>
          <a:prstGeom prst="roundRect">
            <a:avLst>
              <a:gd name="adj" fmla="val 6175"/>
            </a:avLst>
          </a:prstGeom>
          <a:no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a:p>
        </p:txBody>
      </p:sp>
      <p:grpSp>
        <p:nvGrpSpPr>
          <p:cNvPr id="79" name="Group 78">
            <a:extLst>
              <a:ext uri="{FF2B5EF4-FFF2-40B4-BE49-F238E27FC236}">
                <a16:creationId xmlns:a16="http://schemas.microsoft.com/office/drawing/2014/main" id="{12D08C12-5D97-3D58-CA89-FB1BC730A5CD}"/>
              </a:ext>
            </a:extLst>
          </p:cNvPr>
          <p:cNvGrpSpPr/>
          <p:nvPr/>
        </p:nvGrpSpPr>
        <p:grpSpPr>
          <a:xfrm>
            <a:off x="9327680" y="5373752"/>
            <a:ext cx="1776384" cy="1125222"/>
            <a:chOff x="8681429" y="4301815"/>
            <a:chExt cx="1776384" cy="1125222"/>
          </a:xfrm>
        </p:grpSpPr>
        <p:cxnSp>
          <p:nvCxnSpPr>
            <p:cNvPr id="156" name="Straight Arrow Connector 155">
              <a:extLst>
                <a:ext uri="{FF2B5EF4-FFF2-40B4-BE49-F238E27FC236}">
                  <a16:creationId xmlns:a16="http://schemas.microsoft.com/office/drawing/2014/main" id="{4CEE1032-F7AE-1F47-AD32-1C5CCAEBDF94}"/>
                </a:ext>
              </a:extLst>
            </p:cNvPr>
            <p:cNvCxnSpPr>
              <a:cxnSpLocks/>
              <a:stCxn id="158" idx="6"/>
              <a:endCxn id="160" idx="2"/>
            </p:cNvCxnSpPr>
            <p:nvPr/>
          </p:nvCxnSpPr>
          <p:spPr>
            <a:xfrm>
              <a:off x="8943154" y="4668737"/>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28E0C0D6-4AB3-304F-8D29-7F559C562639}"/>
                </a:ext>
              </a:extLst>
            </p:cNvPr>
            <p:cNvCxnSpPr>
              <a:cxnSpLocks/>
              <a:stCxn id="159" idx="6"/>
              <a:endCxn id="161" idx="3"/>
            </p:cNvCxnSpPr>
            <p:nvPr/>
          </p:nvCxnSpPr>
          <p:spPr>
            <a:xfrm flipV="1">
              <a:off x="9493787" y="4952521"/>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Google Shape;109;p18">
              <a:extLst>
                <a:ext uri="{FF2B5EF4-FFF2-40B4-BE49-F238E27FC236}">
                  <a16:creationId xmlns:a16="http://schemas.microsoft.com/office/drawing/2014/main" id="{1BBD133D-8263-2335-F179-B94CDBECE3C9}"/>
                </a:ext>
              </a:extLst>
            </p:cNvPr>
            <p:cNvSpPr/>
            <p:nvPr/>
          </p:nvSpPr>
          <p:spPr>
            <a:xfrm>
              <a:off x="8707081" y="456540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59" name="Google Shape;109;p18">
              <a:extLst>
                <a:ext uri="{FF2B5EF4-FFF2-40B4-BE49-F238E27FC236}">
                  <a16:creationId xmlns:a16="http://schemas.microsoft.com/office/drawing/2014/main" id="{0B57690E-4F22-19B2-829C-14165391E6D6}"/>
                </a:ext>
              </a:extLst>
            </p:cNvPr>
            <p:cNvSpPr/>
            <p:nvPr/>
          </p:nvSpPr>
          <p:spPr>
            <a:xfrm>
              <a:off x="9257714" y="5039919"/>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60" name="Google Shape;109;p18">
              <a:extLst>
                <a:ext uri="{FF2B5EF4-FFF2-40B4-BE49-F238E27FC236}">
                  <a16:creationId xmlns:a16="http://schemas.microsoft.com/office/drawing/2014/main" id="{AD686AC3-CF09-BBAE-C2E4-1C03A5430A2C}"/>
                </a:ext>
              </a:extLst>
            </p:cNvPr>
            <p:cNvSpPr/>
            <p:nvPr/>
          </p:nvSpPr>
          <p:spPr>
            <a:xfrm>
              <a:off x="9257715" y="456676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61" name="Google Shape;110;p18">
              <a:extLst>
                <a:ext uri="{FF2B5EF4-FFF2-40B4-BE49-F238E27FC236}">
                  <a16:creationId xmlns:a16="http://schemas.microsoft.com/office/drawing/2014/main" id="{68C0C4B2-642C-E267-68B5-6EDABAE854E1}"/>
                </a:ext>
              </a:extLst>
            </p:cNvPr>
            <p:cNvSpPr/>
            <p:nvPr/>
          </p:nvSpPr>
          <p:spPr>
            <a:xfrm>
              <a:off x="9788750" y="476260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162" name="Straight Arrow Connector 161">
              <a:extLst>
                <a:ext uri="{FF2B5EF4-FFF2-40B4-BE49-F238E27FC236}">
                  <a16:creationId xmlns:a16="http://schemas.microsoft.com/office/drawing/2014/main" id="{D4A9B7F3-9314-3132-E50D-DBBDBDEAB752}"/>
                </a:ext>
              </a:extLst>
            </p:cNvPr>
            <p:cNvCxnSpPr>
              <a:cxnSpLocks/>
              <a:stCxn id="160" idx="6"/>
              <a:endCxn id="161" idx="1"/>
            </p:cNvCxnSpPr>
            <p:nvPr/>
          </p:nvCxnSpPr>
          <p:spPr>
            <a:xfrm>
              <a:off x="9493788" y="4670103"/>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87DC3F25-4201-E2C7-58ED-9BE3F92CC1E3}"/>
                </a:ext>
              </a:extLst>
            </p:cNvPr>
            <p:cNvSpPr txBox="1"/>
            <p:nvPr/>
          </p:nvSpPr>
          <p:spPr>
            <a:xfrm>
              <a:off x="8889712" y="4301815"/>
              <a:ext cx="604075" cy="400110"/>
            </a:xfrm>
            <a:prstGeom prst="rect">
              <a:avLst/>
            </a:prstGeom>
            <a:noFill/>
          </p:spPr>
          <p:txBody>
            <a:bodyPr wrap="square" rtlCol="0">
              <a:spAutoFit/>
            </a:bodyPr>
            <a:lstStyle/>
            <a:p>
              <a:r>
                <a:rPr lang="en-US" sz="2000" dirty="0"/>
                <a:t>ap</a:t>
              </a:r>
            </a:p>
          </p:txBody>
        </p:sp>
        <p:sp>
          <p:nvSpPr>
            <p:cNvPr id="164" name="TextBox 163">
              <a:extLst>
                <a:ext uri="{FF2B5EF4-FFF2-40B4-BE49-F238E27FC236}">
                  <a16:creationId xmlns:a16="http://schemas.microsoft.com/office/drawing/2014/main" id="{3C894146-DB7E-F71C-73B0-EA56F5DF4476}"/>
                </a:ext>
              </a:extLst>
            </p:cNvPr>
            <p:cNvSpPr txBox="1"/>
            <p:nvPr/>
          </p:nvSpPr>
          <p:spPr>
            <a:xfrm>
              <a:off x="9481943" y="4313793"/>
              <a:ext cx="604075" cy="400110"/>
            </a:xfrm>
            <a:prstGeom prst="rect">
              <a:avLst/>
            </a:prstGeom>
            <a:noFill/>
          </p:spPr>
          <p:txBody>
            <a:bodyPr wrap="square" rtlCol="0">
              <a:spAutoFit/>
            </a:bodyPr>
            <a:lstStyle/>
            <a:p>
              <a:r>
                <a:rPr lang="en-US" sz="2000" dirty="0"/>
                <a:t>np</a:t>
              </a:r>
            </a:p>
          </p:txBody>
        </p:sp>
        <p:sp>
          <p:nvSpPr>
            <p:cNvPr id="165" name="TextBox 164">
              <a:extLst>
                <a:ext uri="{FF2B5EF4-FFF2-40B4-BE49-F238E27FC236}">
                  <a16:creationId xmlns:a16="http://schemas.microsoft.com/office/drawing/2014/main" id="{73AB3856-3566-8512-9EAA-3773E9EF4FA1}"/>
                </a:ext>
              </a:extLst>
            </p:cNvPr>
            <p:cNvSpPr txBox="1"/>
            <p:nvPr/>
          </p:nvSpPr>
          <p:spPr>
            <a:xfrm>
              <a:off x="9493787" y="4985105"/>
              <a:ext cx="604075" cy="400110"/>
            </a:xfrm>
            <a:prstGeom prst="rect">
              <a:avLst/>
            </a:prstGeom>
            <a:noFill/>
          </p:spPr>
          <p:txBody>
            <a:bodyPr wrap="square" rtlCol="0">
              <a:spAutoFit/>
            </a:bodyPr>
            <a:lstStyle/>
            <a:p>
              <a:r>
                <a:rPr lang="en-US" sz="2000" dirty="0"/>
                <a:t>ap</a:t>
              </a:r>
            </a:p>
          </p:txBody>
        </p:sp>
        <p:sp>
          <p:nvSpPr>
            <p:cNvPr id="166" name="TextBox 165">
              <a:extLst>
                <a:ext uri="{FF2B5EF4-FFF2-40B4-BE49-F238E27FC236}">
                  <a16:creationId xmlns:a16="http://schemas.microsoft.com/office/drawing/2014/main" id="{B8F6CCCB-16F0-13DB-56CD-73A606F7CFF1}"/>
                </a:ext>
              </a:extLst>
            </p:cNvPr>
            <p:cNvSpPr txBox="1"/>
            <p:nvPr/>
          </p:nvSpPr>
          <p:spPr>
            <a:xfrm>
              <a:off x="8681429" y="4494019"/>
              <a:ext cx="651417" cy="338554"/>
            </a:xfrm>
            <a:prstGeom prst="rect">
              <a:avLst/>
            </a:prstGeom>
            <a:noFill/>
          </p:spPr>
          <p:txBody>
            <a:bodyPr wrap="square" rtlCol="0">
              <a:spAutoFit/>
            </a:bodyPr>
            <a:lstStyle/>
            <a:p>
              <a:r>
                <a:rPr lang="en-US" sz="1600" dirty="0"/>
                <a:t>e</a:t>
              </a:r>
            </a:p>
          </p:txBody>
        </p:sp>
        <p:sp>
          <p:nvSpPr>
            <p:cNvPr id="167" name="TextBox 166">
              <a:extLst>
                <a:ext uri="{FF2B5EF4-FFF2-40B4-BE49-F238E27FC236}">
                  <a16:creationId xmlns:a16="http://schemas.microsoft.com/office/drawing/2014/main" id="{A5AF6B4A-B0E3-C67D-1079-EA474F9AB589}"/>
                </a:ext>
              </a:extLst>
            </p:cNvPr>
            <p:cNvSpPr txBox="1"/>
            <p:nvPr/>
          </p:nvSpPr>
          <p:spPr>
            <a:xfrm>
              <a:off x="9233730" y="4968942"/>
              <a:ext cx="490589" cy="338554"/>
            </a:xfrm>
            <a:prstGeom prst="rect">
              <a:avLst/>
            </a:prstGeom>
            <a:noFill/>
          </p:spPr>
          <p:txBody>
            <a:bodyPr wrap="square" rtlCol="0">
              <a:spAutoFit/>
            </a:bodyPr>
            <a:lstStyle/>
            <a:p>
              <a:r>
                <a:rPr lang="en-US" sz="1600" dirty="0"/>
                <a:t>e</a:t>
              </a:r>
            </a:p>
          </p:txBody>
        </p:sp>
        <p:sp>
          <p:nvSpPr>
            <p:cNvPr id="168" name="TextBox 167">
              <a:extLst>
                <a:ext uri="{FF2B5EF4-FFF2-40B4-BE49-F238E27FC236}">
                  <a16:creationId xmlns:a16="http://schemas.microsoft.com/office/drawing/2014/main" id="{BE89A76D-929B-0C98-4826-24A0304E950D}"/>
                </a:ext>
              </a:extLst>
            </p:cNvPr>
            <p:cNvSpPr txBox="1"/>
            <p:nvPr/>
          </p:nvSpPr>
          <p:spPr>
            <a:xfrm>
              <a:off x="9191749" y="4494019"/>
              <a:ext cx="651417" cy="584775"/>
            </a:xfrm>
            <a:prstGeom prst="rect">
              <a:avLst/>
            </a:prstGeom>
            <a:noFill/>
          </p:spPr>
          <p:txBody>
            <a:bodyPr wrap="square" rtlCol="0">
              <a:spAutoFit/>
            </a:bodyPr>
            <a:lstStyle/>
            <a:p>
              <a:r>
                <a:rPr lang="en-US" sz="1600" dirty="0"/>
                <a:t>nv</a:t>
              </a:r>
            </a:p>
            <a:p>
              <a:endParaRPr lang="en-US" sz="1600" dirty="0"/>
            </a:p>
          </p:txBody>
        </p:sp>
        <p:sp>
          <p:nvSpPr>
            <p:cNvPr id="169" name="TextBox 168">
              <a:extLst>
                <a:ext uri="{FF2B5EF4-FFF2-40B4-BE49-F238E27FC236}">
                  <a16:creationId xmlns:a16="http://schemas.microsoft.com/office/drawing/2014/main" id="{F9B51A64-3E10-9E9D-8DA5-DC522D05708E}"/>
                </a:ext>
              </a:extLst>
            </p:cNvPr>
            <p:cNvSpPr txBox="1"/>
            <p:nvPr/>
          </p:nvSpPr>
          <p:spPr>
            <a:xfrm>
              <a:off x="9724319" y="4702987"/>
              <a:ext cx="417123" cy="338554"/>
            </a:xfrm>
            <a:prstGeom prst="rect">
              <a:avLst/>
            </a:prstGeom>
            <a:noFill/>
          </p:spPr>
          <p:txBody>
            <a:bodyPr wrap="square" rtlCol="0">
              <a:spAutoFit/>
            </a:bodyPr>
            <a:lstStyle/>
            <a:p>
              <a:r>
                <a:rPr lang="en-US" sz="1600" dirty="0"/>
                <a:t>nv</a:t>
              </a:r>
            </a:p>
          </p:txBody>
        </p:sp>
        <p:sp>
          <p:nvSpPr>
            <p:cNvPr id="172" name="TextBox 171">
              <a:extLst>
                <a:ext uri="{FF2B5EF4-FFF2-40B4-BE49-F238E27FC236}">
                  <a16:creationId xmlns:a16="http://schemas.microsoft.com/office/drawing/2014/main" id="{8444AB65-561A-B376-21F9-648F544FA044}"/>
                </a:ext>
              </a:extLst>
            </p:cNvPr>
            <p:cNvSpPr txBox="1"/>
            <p:nvPr/>
          </p:nvSpPr>
          <p:spPr>
            <a:xfrm>
              <a:off x="9853738" y="5026927"/>
              <a:ext cx="604075" cy="400110"/>
            </a:xfrm>
            <a:prstGeom prst="rect">
              <a:avLst/>
            </a:prstGeom>
            <a:noFill/>
          </p:spPr>
          <p:txBody>
            <a:bodyPr wrap="square" rtlCol="0">
              <a:spAutoFit/>
            </a:bodyPr>
            <a:lstStyle/>
            <a:p>
              <a:r>
                <a:rPr lang="en-US" sz="2000" dirty="0"/>
                <a:t>…</a:t>
              </a:r>
            </a:p>
          </p:txBody>
        </p:sp>
      </p:grpSp>
      <p:cxnSp>
        <p:nvCxnSpPr>
          <p:cNvPr id="173" name="Straight Arrow Connector 172">
            <a:extLst>
              <a:ext uri="{FF2B5EF4-FFF2-40B4-BE49-F238E27FC236}">
                <a16:creationId xmlns:a16="http://schemas.microsoft.com/office/drawing/2014/main" id="{5FDA4BA3-D0B1-1B0C-7D53-5D162DD5F4E4}"/>
              </a:ext>
            </a:extLst>
          </p:cNvPr>
          <p:cNvCxnSpPr>
            <a:cxnSpLocks/>
          </p:cNvCxnSpPr>
          <p:nvPr/>
        </p:nvCxnSpPr>
        <p:spPr>
          <a:xfrm>
            <a:off x="6167278" y="3572648"/>
            <a:ext cx="830469" cy="8136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a:extLst>
              <a:ext uri="{FF2B5EF4-FFF2-40B4-BE49-F238E27FC236}">
                <a16:creationId xmlns:a16="http://schemas.microsoft.com/office/drawing/2014/main" id="{361FA35D-F683-BB21-A116-CDD681F4765F}"/>
              </a:ext>
            </a:extLst>
          </p:cNvPr>
          <p:cNvCxnSpPr>
            <a:cxnSpLocks/>
          </p:cNvCxnSpPr>
          <p:nvPr/>
        </p:nvCxnSpPr>
        <p:spPr>
          <a:xfrm>
            <a:off x="6037626" y="4674165"/>
            <a:ext cx="884723" cy="182480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950FA83-6E38-3F9A-F524-57E7ED26837F}"/>
                  </a:ext>
                </a:extLst>
              </p:cNvPr>
              <p:cNvSpPr txBox="1"/>
              <p:nvPr/>
            </p:nvSpPr>
            <p:spPr>
              <a:xfrm>
                <a:off x="1304834" y="2583746"/>
                <a:ext cx="3885283" cy="7482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𝑎</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m:t>
                      </m:r>
                      <m:sSup>
                        <m:sSupPr>
                          <m:ctrlPr>
                            <a:rPr lang="en-HK" sz="2000" b="0" i="1" smtClean="0">
                              <a:latin typeface="Cambria Math" panose="02040503050406030204" pitchFamily="18" charset="0"/>
                            </a:rPr>
                          </m:ctrlPr>
                        </m:sSupPr>
                        <m:e>
                          <m:r>
                            <a:rPr lang="en-HK" sz="2000" i="1">
                              <a:latin typeface="Cambria Math" panose="02040503050406030204" pitchFamily="18" charset="0"/>
                            </a:rPr>
                            <m:t>𝐴𝑡𝑡𝑛</m:t>
                          </m:r>
                          <m:r>
                            <a:rPr lang="en-HK" sz="2000" i="1">
                              <a:latin typeface="Cambria Math" panose="02040503050406030204" pitchFamily="18" charset="0"/>
                            </a:rPr>
                            <m:t>( </m:t>
                          </m:r>
                          <m:sSub>
                            <m:sSubPr>
                              <m:ctrlPr>
                                <a:rPr lang="en-HK" sz="2000" i="1">
                                  <a:latin typeface="Cambria Math" panose="02040503050406030204" pitchFamily="18" charset="0"/>
                                </a:rPr>
                              </m:ctrlPr>
                            </m:sSubPr>
                            <m:e>
                              <m:r>
                                <a:rPr lang="en-HK" sz="2000" i="1">
                                  <a:latin typeface="Cambria Math" panose="02040503050406030204" pitchFamily="18" charset="0"/>
                                </a:rPr>
                                <m:t>𝑊</m:t>
                              </m:r>
                            </m:e>
                            <m:sub>
                              <m:r>
                                <a:rPr lang="en-HK" sz="2000" i="1">
                                  <a:latin typeface="Cambria Math" panose="02040503050406030204" pitchFamily="18" charset="0"/>
                                </a:rPr>
                                <m:t>𝑞</m:t>
                              </m:r>
                            </m:sub>
                          </m:sSub>
                          <m:sSubSup>
                            <m:sSubSupPr>
                              <m:ctrlPr>
                                <a:rPr lang="en-HK" sz="2000" i="1">
                                  <a:latin typeface="Cambria Math" panose="02040503050406030204" pitchFamily="18" charset="0"/>
                                </a:rPr>
                              </m:ctrlPr>
                            </m:sSubSupPr>
                            <m:e>
                              <m:r>
                                <a:rPr lang="en-HK" sz="2000" i="1">
                                  <a:latin typeface="Cambria Math" panose="02040503050406030204" pitchFamily="18" charset="0"/>
                                  <a:ea typeface="Cambria Math" panose="02040503050406030204" pitchFamily="18" charset="0"/>
                                </a:rPr>
                                <m:t>𝜃</m:t>
                              </m:r>
                            </m:e>
                            <m:sub>
                              <m:r>
                                <a:rPr lang="en-HK" sz="2000" i="1">
                                  <a:latin typeface="Cambria Math" panose="02040503050406030204" pitchFamily="18" charset="0"/>
                                </a:rPr>
                                <m:t>𝑖</m:t>
                              </m:r>
                            </m:sub>
                            <m:sup>
                              <m:r>
                                <a:rPr lang="en-HK" sz="2000" i="1">
                                  <a:latin typeface="Cambria Math" panose="02040503050406030204" pitchFamily="18" charset="0"/>
                                </a:rPr>
                                <m:t>𝑇</m:t>
                              </m:r>
                            </m:sup>
                          </m:sSubSup>
                          <m:r>
                            <a:rPr lang="en-HK" sz="2000" i="1">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𝑊</m:t>
                              </m:r>
                            </m:e>
                            <m:sub>
                              <m:r>
                                <a:rPr lang="en-HK" sz="2000" i="1">
                                  <a:latin typeface="Cambria Math" panose="02040503050406030204" pitchFamily="18" charset="0"/>
                                </a:rPr>
                                <m:t>𝑘</m:t>
                              </m:r>
                            </m:sub>
                          </m:sSub>
                          <m:sSubSup>
                            <m:sSubSupPr>
                              <m:ctrlPr>
                                <a:rPr lang="en-HK" sz="2000" i="1">
                                  <a:latin typeface="Cambria Math" panose="02040503050406030204" pitchFamily="18" charset="0"/>
                                </a:rPr>
                              </m:ctrlPr>
                            </m:sSubSupPr>
                            <m:e>
                              <m:r>
                                <a:rPr lang="en-HK" sz="2000" i="1">
                                  <a:latin typeface="Cambria Math" panose="02040503050406030204" pitchFamily="18" charset="0"/>
                                  <a:ea typeface="Cambria Math" panose="02040503050406030204" pitchFamily="18" charset="0"/>
                                </a:rPr>
                                <m:t>𝜃</m:t>
                              </m:r>
                            </m:e>
                            <m:sub>
                              <m:r>
                                <a:rPr lang="en-HK" sz="2000" i="1">
                                  <a:latin typeface="Cambria Math" panose="02040503050406030204" pitchFamily="18" charset="0"/>
                                </a:rPr>
                                <m:t>𝑖</m:t>
                              </m:r>
                            </m:sub>
                            <m:sup>
                              <m:r>
                                <a:rPr lang="en-HK" sz="2000" i="1">
                                  <a:latin typeface="Cambria Math" panose="02040503050406030204" pitchFamily="18" charset="0"/>
                                </a:rPr>
                                <m:t>𝑇</m:t>
                              </m:r>
                            </m:sup>
                          </m:sSubSup>
                          <m:r>
                            <a:rPr lang="en-HK" sz="2000" i="1">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𝑊</m:t>
                              </m:r>
                            </m:e>
                            <m:sub>
                              <m:r>
                                <a:rPr lang="en-HK" sz="2000" i="1">
                                  <a:latin typeface="Cambria Math" panose="02040503050406030204" pitchFamily="18" charset="0"/>
                                </a:rPr>
                                <m:t>𝑣</m:t>
                              </m:r>
                            </m:sub>
                          </m:sSub>
                          <m:sSubSup>
                            <m:sSubSupPr>
                              <m:ctrlPr>
                                <a:rPr lang="en-HK" sz="2000" i="1">
                                  <a:latin typeface="Cambria Math" panose="02040503050406030204" pitchFamily="18" charset="0"/>
                                </a:rPr>
                              </m:ctrlPr>
                            </m:sSubSupPr>
                            <m:e>
                              <m:r>
                                <a:rPr lang="en-HK" sz="2000" i="1">
                                  <a:latin typeface="Cambria Math" panose="02040503050406030204" pitchFamily="18" charset="0"/>
                                  <a:ea typeface="Cambria Math" panose="02040503050406030204" pitchFamily="18" charset="0"/>
                                </a:rPr>
                                <m:t>𝜃</m:t>
                              </m:r>
                            </m:e>
                            <m:sub>
                              <m:r>
                                <a:rPr lang="en-HK" sz="2000" i="1">
                                  <a:latin typeface="Cambria Math" panose="02040503050406030204" pitchFamily="18" charset="0"/>
                                </a:rPr>
                                <m:t>𝑖</m:t>
                              </m:r>
                            </m:sub>
                            <m:sup>
                              <m:r>
                                <a:rPr lang="en-HK" sz="2000" i="1">
                                  <a:latin typeface="Cambria Math" panose="02040503050406030204" pitchFamily="18" charset="0"/>
                                </a:rPr>
                                <m:t>𝑇</m:t>
                              </m:r>
                            </m:sup>
                          </m:sSubSup>
                          <m:r>
                            <a:rPr lang="en-HK" sz="2000" i="1">
                              <a:latin typeface="Cambria Math" panose="02040503050406030204" pitchFamily="18" charset="0"/>
                            </a:rPr>
                            <m:t>)</m:t>
                          </m:r>
                          <m:r>
                            <m:rPr>
                              <m:nor/>
                            </m:rPr>
                            <a:rPr lang="en-HK" sz="2000" dirty="0"/>
                            <m:t> </m:t>
                          </m:r>
                        </m:e>
                        <m:sup>
                          <m:r>
                            <a:rPr lang="en-HK" sz="2000" b="0" i="1" smtClean="0">
                              <a:latin typeface="Cambria Math" panose="02040503050406030204" pitchFamily="18" charset="0"/>
                            </a:rPr>
                            <m:t>𝑇</m:t>
                          </m:r>
                        </m:sup>
                      </m:sSup>
                    </m:oMath>
                  </m:oMathPara>
                </a14:m>
                <a:endParaRPr lang="en-HK"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HK" sz="2000" i="1">
                              <a:latin typeface="Cambria Math" panose="02040503050406030204" pitchFamily="18" charset="0"/>
                              <a:ea typeface="Cambria Math" panose="02040503050406030204" pitchFamily="18" charset="0"/>
                            </a:rPr>
                          </m:ctrlPr>
                        </m:sSubPr>
                        <m:e>
                          <m:r>
                            <a:rPr lang="en-HK" sz="2000" i="1">
                              <a:latin typeface="Cambria Math" panose="02040503050406030204" pitchFamily="18" charset="0"/>
                              <a:ea typeface="Cambria Math" panose="02040503050406030204" pitchFamily="18" charset="0"/>
                            </a:rPr>
                            <m:t>𝜃</m:t>
                          </m:r>
                        </m:e>
                        <m:sub>
                          <m:r>
                            <a:rPr lang="en-HK" sz="2000" i="1">
                              <a:latin typeface="Cambria Math" panose="02040503050406030204" pitchFamily="18" charset="0"/>
                              <a:ea typeface="Cambria Math" panose="02040503050406030204" pitchFamily="18" charset="0"/>
                            </a:rPr>
                            <m:t>𝑖</m:t>
                          </m:r>
                          <m:r>
                            <a:rPr lang="en-HK" sz="2000" i="1">
                              <a:latin typeface="Cambria Math" panose="02040503050406030204" pitchFamily="18" charset="0"/>
                              <a:ea typeface="Cambria Math" panose="02040503050406030204" pitchFamily="18" charset="0"/>
                            </a:rPr>
                            <m:t>+1</m:t>
                          </m:r>
                        </m:sub>
                      </m:sSub>
                      <m:r>
                        <a:rPr lang="en-HK" sz="2000" b="0" i="1" smtClean="0">
                          <a:latin typeface="Cambria Math" panose="02040503050406030204" pitchFamily="18" charset="0"/>
                          <a:ea typeface="Cambria Math" panose="02040503050406030204" pitchFamily="18" charset="0"/>
                        </a:rPr>
                        <m:t> </m:t>
                      </m:r>
                      <m:r>
                        <a:rPr lang="en-HK" sz="2000" b="0" i="1" smtClean="0">
                          <a:latin typeface="Cambria Math" panose="02040503050406030204" pitchFamily="18" charset="0"/>
                        </a:rPr>
                        <m:t>=</m:t>
                      </m:r>
                      <m:r>
                        <a:rPr lang="en-HK" sz="2000" b="0" i="1" smtClean="0">
                          <a:latin typeface="Cambria Math" panose="02040503050406030204" pitchFamily="18" charset="0"/>
                        </a:rPr>
                        <m:t>𝑀𝐿𝑃</m:t>
                      </m:r>
                      <m:r>
                        <a:rPr lang="en-HK" sz="2000" b="0" i="1" smtClean="0">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𝑎</m:t>
                          </m:r>
                        </m:e>
                        <m:sub>
                          <m:r>
                            <a:rPr lang="en-HK" sz="2000" i="1">
                              <a:latin typeface="Cambria Math" panose="02040503050406030204" pitchFamily="18" charset="0"/>
                            </a:rPr>
                            <m:t>𝑖</m:t>
                          </m:r>
                        </m:sub>
                      </m:sSub>
                      <m:r>
                        <a:rPr lang="en-HK" sz="2000" b="0" i="1" smtClean="0">
                          <a:latin typeface="Cambria Math" panose="02040503050406030204" pitchFamily="18" charset="0"/>
                        </a:rPr>
                        <m:t>)</m:t>
                      </m:r>
                    </m:oMath>
                  </m:oMathPara>
                </a14:m>
                <a:endParaRPr lang="en-HK" sz="2000" b="0" dirty="0"/>
              </a:p>
            </p:txBody>
          </p:sp>
        </mc:Choice>
        <mc:Fallback xmlns="">
          <p:sp>
            <p:nvSpPr>
              <p:cNvPr id="4" name="TextBox 3">
                <a:extLst>
                  <a:ext uri="{FF2B5EF4-FFF2-40B4-BE49-F238E27FC236}">
                    <a16:creationId xmlns:a16="http://schemas.microsoft.com/office/drawing/2014/main" id="{E950FA83-6E38-3F9A-F524-57E7ED26837F}"/>
                  </a:ext>
                </a:extLst>
              </p:cNvPr>
              <p:cNvSpPr txBox="1">
                <a:spLocks noRot="1" noChangeAspect="1" noMove="1" noResize="1" noEditPoints="1" noAdjustHandles="1" noChangeArrowheads="1" noChangeShapeType="1" noTextEdit="1"/>
              </p:cNvSpPr>
              <p:nvPr/>
            </p:nvSpPr>
            <p:spPr>
              <a:xfrm>
                <a:off x="1304834" y="2583746"/>
                <a:ext cx="3885283" cy="748218"/>
              </a:xfrm>
              <a:prstGeom prst="rect">
                <a:avLst/>
              </a:prstGeom>
              <a:blipFill>
                <a:blip r:embed="rId3"/>
                <a:stretch>
                  <a:fillRect b="-7317"/>
                </a:stretch>
              </a:blipFill>
            </p:spPr>
            <p:txBody>
              <a:bodyPr/>
              <a:lstStyle/>
              <a:p>
                <a:r>
                  <a:rPr lang="en-HK">
                    <a:noFill/>
                  </a:rPr>
                  <a:t> </a:t>
                </a:r>
              </a:p>
            </p:txBody>
          </p:sp>
        </mc:Fallback>
      </mc:AlternateContent>
      <p:sp>
        <p:nvSpPr>
          <p:cNvPr id="6" name="Title 1">
            <a:extLst>
              <a:ext uri="{FF2B5EF4-FFF2-40B4-BE49-F238E27FC236}">
                <a16:creationId xmlns:a16="http://schemas.microsoft.com/office/drawing/2014/main" id="{97F714E8-0414-C1F9-7FA5-31AAE7C32133}"/>
              </a:ext>
            </a:extLst>
          </p:cNvPr>
          <p:cNvSpPr txBox="1">
            <a:spLocks/>
          </p:cNvSpPr>
          <p:nvPr/>
        </p:nvSpPr>
        <p:spPr>
          <a:xfrm>
            <a:off x="812679" y="15267"/>
            <a:ext cx="10515600" cy="120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dirty="0">
                <a:cs typeface="Calibri" panose="020F0502020204030204" pitchFamily="34" charset="0"/>
              </a:rPr>
              <a:t>Number Reasoning Network</a:t>
            </a:r>
          </a:p>
        </p:txBody>
      </p:sp>
      <p:sp>
        <p:nvSpPr>
          <p:cNvPr id="3" name="TextBox 2">
            <a:extLst>
              <a:ext uri="{FF2B5EF4-FFF2-40B4-BE49-F238E27FC236}">
                <a16:creationId xmlns:a16="http://schemas.microsoft.com/office/drawing/2014/main" id="{DABA899A-63CA-B86F-4ADA-50F37277E5E0}"/>
              </a:ext>
            </a:extLst>
          </p:cNvPr>
          <p:cNvSpPr txBox="1"/>
          <p:nvPr/>
        </p:nvSpPr>
        <p:spPr>
          <a:xfrm>
            <a:off x="426" y="6399491"/>
            <a:ext cx="6096000" cy="461665"/>
          </a:xfrm>
          <a:prstGeom prst="rect">
            <a:avLst/>
          </a:prstGeom>
          <a:noFill/>
        </p:spPr>
        <p:txBody>
          <a:bodyPr wrap="square">
            <a:spAutoFit/>
          </a:bodyPr>
          <a:lstStyle/>
          <a:p>
            <a:r>
              <a:rPr lang="en-HK" sz="1200" dirty="0"/>
              <a:t>Manzil Zaheer, </a:t>
            </a:r>
            <a:r>
              <a:rPr lang="en-HK" sz="1200" dirty="0" err="1"/>
              <a:t>Satwik</a:t>
            </a:r>
            <a:r>
              <a:rPr lang="en-HK" sz="1200" dirty="0"/>
              <a:t> </a:t>
            </a:r>
            <a:r>
              <a:rPr lang="en-HK" sz="1200" dirty="0" err="1"/>
              <a:t>Kottur</a:t>
            </a:r>
            <a:r>
              <a:rPr lang="en-HK" sz="1200" dirty="0"/>
              <a:t>, </a:t>
            </a:r>
            <a:r>
              <a:rPr lang="en-HK" sz="1200" dirty="0" err="1"/>
              <a:t>Siamak</a:t>
            </a:r>
            <a:r>
              <a:rPr lang="en-HK" sz="1200" dirty="0"/>
              <a:t> </a:t>
            </a:r>
            <a:r>
              <a:rPr lang="en-HK" sz="1200" dirty="0" err="1"/>
              <a:t>Ravanbakhsh</a:t>
            </a:r>
            <a:r>
              <a:rPr lang="en-HK" sz="1200" dirty="0"/>
              <a:t>, </a:t>
            </a:r>
            <a:r>
              <a:rPr lang="en-HK" sz="1200" dirty="0" err="1"/>
              <a:t>Barnabás</a:t>
            </a:r>
            <a:r>
              <a:rPr lang="en-HK" sz="1200" dirty="0"/>
              <a:t> </a:t>
            </a:r>
            <a:r>
              <a:rPr lang="en-HK" sz="1200" dirty="0" err="1"/>
              <a:t>Póczos</a:t>
            </a:r>
            <a:r>
              <a:rPr lang="en-HK" sz="1200" dirty="0"/>
              <a:t>, Ruslan </a:t>
            </a:r>
            <a:r>
              <a:rPr lang="en-HK" sz="1200" dirty="0" err="1"/>
              <a:t>Salakhutdinov</a:t>
            </a:r>
            <a:r>
              <a:rPr lang="en-HK" sz="1200" dirty="0"/>
              <a:t>, Alexander J. </a:t>
            </a:r>
            <a:r>
              <a:rPr lang="en-HK" sz="1200" dirty="0" err="1"/>
              <a:t>Smola</a:t>
            </a:r>
            <a:r>
              <a:rPr lang="en-HK" sz="1200" dirty="0"/>
              <a:t>: Deep Sets. NIPS 2017: 3391-3401</a:t>
            </a:r>
          </a:p>
        </p:txBody>
      </p:sp>
    </p:spTree>
    <p:extLst>
      <p:ext uri="{BB962C8B-B14F-4D97-AF65-F5344CB8AC3E}">
        <p14:creationId xmlns:p14="http://schemas.microsoft.com/office/powerpoint/2010/main" val="30972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355060" y="0"/>
            <a:ext cx="10998740" cy="1325563"/>
          </a:xfrm>
        </p:spPr>
        <p:txBody>
          <a:bodyPr>
            <a:normAutofit/>
          </a:bodyPr>
          <a:lstStyle/>
          <a:p>
            <a:r>
              <a:rPr lang="en-HK" sz="4000" dirty="0"/>
              <a:t>Number Embeddings and Learning Objective</a:t>
            </a:r>
          </a:p>
        </p:txBody>
      </p:sp>
      <p:sp>
        <p:nvSpPr>
          <p:cNvPr id="7" name="Slide Number Placeholder 6">
            <a:extLst>
              <a:ext uri="{FF2B5EF4-FFF2-40B4-BE49-F238E27FC236}">
                <a16:creationId xmlns:a16="http://schemas.microsoft.com/office/drawing/2014/main" id="{62BBB6F6-5BC5-8FFF-FA99-6EB148A76B16}"/>
              </a:ext>
            </a:extLst>
          </p:cNvPr>
          <p:cNvSpPr>
            <a:spLocks noGrp="1"/>
          </p:cNvSpPr>
          <p:nvPr>
            <p:ph type="sldNum" sz="quarter" idx="12"/>
          </p:nvPr>
        </p:nvSpPr>
        <p:spPr/>
        <p:txBody>
          <a:bodyPr/>
          <a:lstStyle/>
          <a:p>
            <a:fld id="{40FF0A25-54B3-41CC-992D-8587B52939C2}" type="slidenum">
              <a:rPr lang="en-HK" smtClean="0"/>
              <a:t>27</a:t>
            </a:fld>
            <a:endParaRPr lang="en-HK" dirty="0"/>
          </a:p>
        </p:txBody>
      </p:sp>
      <p:sp>
        <p:nvSpPr>
          <p:cNvPr id="4" name="Content Placeholder 2">
            <a:extLst>
              <a:ext uri="{FF2B5EF4-FFF2-40B4-BE49-F238E27FC236}">
                <a16:creationId xmlns:a16="http://schemas.microsoft.com/office/drawing/2014/main" id="{7D704963-0134-FC71-9899-B578E49CD7E7}"/>
              </a:ext>
            </a:extLst>
          </p:cNvPr>
          <p:cNvSpPr txBox="1">
            <a:spLocks/>
          </p:cNvSpPr>
          <p:nvPr/>
        </p:nvSpPr>
        <p:spPr>
          <a:xfrm>
            <a:off x="124409" y="1214462"/>
            <a:ext cx="7609757" cy="1304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HK" sz="2400" dirty="0"/>
              <a:t>Use maximize a posteriori probability (MAP) estimation to derive an objective function for type-aware reasoning.</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03D68CB-AB5F-318D-6475-0F273703B717}"/>
                  </a:ext>
                </a:extLst>
              </p:cNvPr>
              <p:cNvSpPr txBox="1"/>
              <p:nvPr/>
            </p:nvSpPr>
            <p:spPr>
              <a:xfrm>
                <a:off x="563929" y="5747529"/>
                <a:ext cx="7434849" cy="608821"/>
              </a:xfrm>
              <a:prstGeom prst="rect">
                <a:avLst/>
              </a:prstGeom>
              <a:noFill/>
            </p:spPr>
            <p:txBody>
              <a:bodyPr wrap="square" lIns="0" tIns="0" rIns="0" bIns="0" rtlCol="0">
                <a:spAutoFit/>
              </a:bodyPr>
              <a:lstStyle/>
              <a:p>
                <a14:m>
                  <m:oMath xmlns:m="http://schemas.openxmlformats.org/officeDocument/2006/math">
                    <m:sSub>
                      <m:sSubPr>
                        <m:ctrlPr>
                          <a:rPr lang="en-HK" sz="2400" i="1" smtClean="0">
                            <a:latin typeface="Cambria Math" panose="02040503050406030204" pitchFamily="18" charset="0"/>
                          </a:rPr>
                        </m:ctrlPr>
                      </m:sSubPr>
                      <m:e>
                        <m:r>
                          <a:rPr lang="en-HK" sz="2400" b="0" i="1" smtClean="0">
                            <a:latin typeface="Cambria Math" panose="02040503050406030204" pitchFamily="18" charset="0"/>
                          </a:rPr>
                          <m:t>𝐿</m:t>
                        </m:r>
                      </m:e>
                      <m:sub>
                        <m:r>
                          <a:rPr lang="en-HK" sz="2400" b="0" i="1" smtClean="0">
                            <a:latin typeface="Cambria Math" panose="02040503050406030204" pitchFamily="18" charset="0"/>
                          </a:rPr>
                          <m:t>𝐴</m:t>
                        </m:r>
                      </m:sub>
                    </m:sSub>
                    <m:r>
                      <a:rPr lang="en-HK" sz="2400" b="0" i="1" smtClean="0">
                        <a:latin typeface="Cambria Math" panose="02040503050406030204" pitchFamily="18" charset="0"/>
                      </a:rPr>
                      <m:t>= </m:t>
                    </m:r>
                    <m:f>
                      <m:fPr>
                        <m:ctrlPr>
                          <a:rPr lang="en-HK" sz="2400" b="0" i="1" smtClean="0">
                            <a:latin typeface="Cambria Math" panose="02040503050406030204" pitchFamily="18" charset="0"/>
                          </a:rPr>
                        </m:ctrlPr>
                      </m:fPr>
                      <m:num>
                        <m:r>
                          <a:rPr lang="en-HK" sz="2400" b="0" i="1" smtClean="0">
                            <a:latin typeface="Cambria Math" panose="02040503050406030204" pitchFamily="18" charset="0"/>
                          </a:rPr>
                          <m:t>1</m:t>
                        </m:r>
                      </m:num>
                      <m:den>
                        <m:r>
                          <a:rPr lang="en-HK" sz="2400" b="0" i="1" smtClean="0">
                            <a:latin typeface="Cambria Math" panose="02040503050406030204" pitchFamily="18" charset="0"/>
                          </a:rPr>
                          <m:t>𝑀</m:t>
                        </m:r>
                      </m:den>
                    </m:f>
                    <m:nary>
                      <m:naryPr>
                        <m:chr m:val="∑"/>
                        <m:ctrlPr>
                          <a:rPr lang="en-HK" sz="2400" b="0" i="1" smtClean="0">
                            <a:latin typeface="Cambria Math" panose="02040503050406030204" pitchFamily="18" charset="0"/>
                          </a:rPr>
                        </m:ctrlPr>
                      </m:naryPr>
                      <m:sub>
                        <m:r>
                          <m:rPr>
                            <m:brk m:alnAt="23"/>
                          </m:rPr>
                          <a:rPr lang="en-HK" sz="2400" b="0" i="1" smtClean="0">
                            <a:latin typeface="Cambria Math" panose="02040503050406030204" pitchFamily="18" charset="0"/>
                          </a:rPr>
                          <m:t>𝑗</m:t>
                        </m:r>
                        <m:r>
                          <a:rPr lang="en-HK" sz="2400" b="0" i="1" smtClean="0">
                            <a:latin typeface="Cambria Math" panose="02040503050406030204" pitchFamily="18" charset="0"/>
                          </a:rPr>
                          <m:t>=1</m:t>
                        </m:r>
                      </m:sub>
                      <m:sup>
                        <m:r>
                          <m:rPr>
                            <m:sty m:val="p"/>
                          </m:rPr>
                          <a:rPr lang="en-US" altLang="zh-CN" sz="2400" i="1">
                            <a:latin typeface="Cambria Math" panose="02040503050406030204" pitchFamily="18" charset="0"/>
                          </a:rPr>
                          <m:t>M</m:t>
                        </m:r>
                      </m:sup>
                      <m:e>
                        <m:r>
                          <a:rPr lang="en-HK" sz="2400" b="0" i="1" smtClean="0">
                            <a:latin typeface="Cambria Math" panose="02040503050406030204" pitchFamily="18" charset="0"/>
                          </a:rPr>
                          <m:t>(− </m:t>
                        </m:r>
                        <m:func>
                          <m:funcPr>
                            <m:ctrlPr>
                              <a:rPr lang="en-HK" sz="2400" b="0" i="1" smtClean="0">
                                <a:solidFill>
                                  <a:schemeClr val="tx1"/>
                                </a:solidFill>
                                <a:latin typeface="Cambria Math" panose="02040503050406030204" pitchFamily="18" charset="0"/>
                              </a:rPr>
                            </m:ctrlPr>
                          </m:funcPr>
                          <m:fName>
                            <m:r>
                              <m:rPr>
                                <m:sty m:val="p"/>
                              </m:rPr>
                              <a:rPr lang="en-HK" sz="2400" b="0" i="0" smtClean="0">
                                <a:solidFill>
                                  <a:schemeClr val="tx1"/>
                                </a:solidFill>
                                <a:latin typeface="Cambria Math" panose="02040503050406030204" pitchFamily="18" charset="0"/>
                              </a:rPr>
                              <m:t>log</m:t>
                            </m:r>
                          </m:fName>
                          <m:e>
                            <m:sSub>
                              <m:sSubPr>
                                <m:ctrlPr>
                                  <a:rPr lang="en-HK" sz="2400" b="0" i="1" smtClean="0">
                                    <a:solidFill>
                                      <a:schemeClr val="tx1"/>
                                    </a:solidFill>
                                    <a:latin typeface="Cambria Math" panose="02040503050406030204" pitchFamily="18" charset="0"/>
                                  </a:rPr>
                                </m:ctrlPr>
                              </m:sSubPr>
                              <m:e>
                                <m:r>
                                  <a:rPr lang="en-HK" sz="2400" b="0" i="1" smtClean="0">
                                    <a:solidFill>
                                      <a:schemeClr val="tx1"/>
                                    </a:solidFill>
                                    <a:latin typeface="Cambria Math" panose="02040503050406030204" pitchFamily="18" charset="0"/>
                                  </a:rPr>
                                  <m:t>𝑝</m:t>
                                </m:r>
                              </m:e>
                              <m:sub>
                                <m:sSubSup>
                                  <m:sSubSupPr>
                                    <m:ctrlPr>
                                      <a:rPr lang="en-HK" sz="2400" b="0" i="1" smtClean="0">
                                        <a:solidFill>
                                          <a:schemeClr val="tx1"/>
                                        </a:solidFill>
                                        <a:latin typeface="Cambria Math" panose="02040503050406030204" pitchFamily="18" charset="0"/>
                                      </a:rPr>
                                    </m:ctrlPr>
                                  </m:sSubSupPr>
                                  <m:e>
                                    <m:r>
                                      <a:rPr lang="en-HK" sz="2400" b="0" i="1" smtClean="0">
                                        <a:solidFill>
                                          <a:schemeClr val="tx1"/>
                                        </a:solidFill>
                                        <a:latin typeface="Cambria Math" panose="02040503050406030204" pitchFamily="18" charset="0"/>
                                        <a:ea typeface="Cambria Math" panose="02040503050406030204" pitchFamily="18" charset="0"/>
                                      </a:rPr>
                                      <m:t>𝜃</m:t>
                                    </m:r>
                                  </m:e>
                                  <m:sub>
                                    <m:r>
                                      <a:rPr lang="en-HK" sz="2400" b="0" i="1" smtClean="0">
                                        <a:solidFill>
                                          <a:schemeClr val="tx1"/>
                                        </a:solidFill>
                                        <a:latin typeface="Cambria Math" panose="02040503050406030204" pitchFamily="18" charset="0"/>
                                      </a:rPr>
                                      <m:t>𝐼</m:t>
                                    </m:r>
                                  </m:sub>
                                  <m:sup>
                                    <m:r>
                                      <a:rPr lang="en-HK" sz="2400" b="0" i="1" smtClean="0">
                                        <a:solidFill>
                                          <a:schemeClr val="tx1"/>
                                        </a:solidFill>
                                        <a:latin typeface="Cambria Math" panose="02040503050406030204" pitchFamily="18" charset="0"/>
                                      </a:rPr>
                                      <m:t>(</m:t>
                                    </m:r>
                                    <m:r>
                                      <a:rPr lang="en-HK" sz="2400" b="0" i="1" smtClean="0">
                                        <a:solidFill>
                                          <a:schemeClr val="tx1"/>
                                        </a:solidFill>
                                        <a:latin typeface="Cambria Math" panose="02040503050406030204" pitchFamily="18" charset="0"/>
                                      </a:rPr>
                                      <m:t>𝑗</m:t>
                                    </m:r>
                                    <m:r>
                                      <a:rPr lang="en-HK" sz="2400" b="0" i="1" smtClean="0">
                                        <a:solidFill>
                                          <a:schemeClr val="tx1"/>
                                        </a:solidFill>
                                        <a:latin typeface="Cambria Math" panose="02040503050406030204" pitchFamily="18" charset="0"/>
                                      </a:rPr>
                                      <m:t>)</m:t>
                                    </m:r>
                                  </m:sup>
                                </m:sSubSup>
                              </m:sub>
                            </m:sSub>
                            <m:r>
                              <a:rPr lang="en-HK" sz="2400" b="0" i="1" smtClean="0">
                                <a:solidFill>
                                  <a:schemeClr val="tx1"/>
                                </a:solidFill>
                                <a:latin typeface="Cambria Math" panose="02040503050406030204" pitchFamily="18" charset="0"/>
                              </a:rPr>
                              <m:t> </m:t>
                            </m:r>
                            <m:d>
                              <m:dPr>
                                <m:ctrlPr>
                                  <a:rPr lang="en-HK" sz="2400" b="0" i="1" smtClean="0">
                                    <a:solidFill>
                                      <a:schemeClr val="tx1"/>
                                    </a:solidFill>
                                    <a:latin typeface="Cambria Math" panose="02040503050406030204" pitchFamily="18" charset="0"/>
                                  </a:rPr>
                                </m:ctrlPr>
                              </m:dPr>
                              <m:e>
                                <m:r>
                                  <a:rPr lang="en-HK" sz="2400" b="0" i="1" smtClean="0">
                                    <a:solidFill>
                                      <a:schemeClr val="tx1"/>
                                    </a:solidFill>
                                    <a:latin typeface="Cambria Math" panose="02040503050406030204" pitchFamily="18" charset="0"/>
                                  </a:rPr>
                                  <m:t> </m:t>
                                </m:r>
                                <m:r>
                                  <a:rPr lang="en-HK" sz="2400" b="0" i="1" smtClean="0">
                                    <a:solidFill>
                                      <a:schemeClr val="tx1"/>
                                    </a:solidFill>
                                    <a:latin typeface="Cambria Math" panose="02040503050406030204" pitchFamily="18" charset="0"/>
                                    <a:ea typeface="Cambria Math" panose="02040503050406030204" pitchFamily="18" charset="0"/>
                                  </a:rPr>
                                  <m:t>𝜓</m:t>
                                </m:r>
                                <m:d>
                                  <m:dPr>
                                    <m:ctrlPr>
                                      <a:rPr lang="en-HK" sz="2400" b="0" i="1" smtClean="0">
                                        <a:solidFill>
                                          <a:schemeClr val="tx1"/>
                                        </a:solidFill>
                                        <a:latin typeface="Cambria Math" panose="02040503050406030204" pitchFamily="18" charset="0"/>
                                        <a:ea typeface="Cambria Math" panose="02040503050406030204" pitchFamily="18" charset="0"/>
                                      </a:rPr>
                                    </m:ctrlPr>
                                  </m:dPr>
                                  <m:e>
                                    <m:sSup>
                                      <m:sSupPr>
                                        <m:ctrlPr>
                                          <a:rPr lang="en-HK" sz="2400" b="0" i="1" smtClean="0">
                                            <a:solidFill>
                                              <a:schemeClr val="tx1"/>
                                            </a:solidFill>
                                            <a:latin typeface="Cambria Math" panose="02040503050406030204" pitchFamily="18" charset="0"/>
                                            <a:ea typeface="Cambria Math" panose="02040503050406030204" pitchFamily="18" charset="0"/>
                                          </a:rPr>
                                        </m:ctrlPr>
                                      </m:sSupPr>
                                      <m:e>
                                        <m:r>
                                          <a:rPr lang="en-HK" sz="2400" b="0" i="1" smtClean="0">
                                            <a:solidFill>
                                              <a:schemeClr val="tx1"/>
                                            </a:solidFill>
                                            <a:latin typeface="Cambria Math" panose="02040503050406030204" pitchFamily="18" charset="0"/>
                                            <a:ea typeface="Cambria Math" panose="02040503050406030204" pitchFamily="18" charset="0"/>
                                          </a:rPr>
                                          <m:t>𝑣</m:t>
                                        </m:r>
                                      </m:e>
                                      <m:sup>
                                        <m:d>
                                          <m:dPr>
                                            <m:ctrlPr>
                                              <a:rPr lang="en-HK" sz="2400" b="0" i="1" smtClean="0">
                                                <a:solidFill>
                                                  <a:schemeClr val="tx1"/>
                                                </a:solidFill>
                                                <a:latin typeface="Cambria Math" panose="02040503050406030204" pitchFamily="18" charset="0"/>
                                                <a:ea typeface="Cambria Math" panose="02040503050406030204" pitchFamily="18" charset="0"/>
                                              </a:rPr>
                                            </m:ctrlPr>
                                          </m:dPr>
                                          <m:e>
                                            <m:r>
                                              <a:rPr lang="en-HK" sz="2400" b="0" i="1" smtClean="0">
                                                <a:solidFill>
                                                  <a:schemeClr val="tx1"/>
                                                </a:solidFill>
                                                <a:latin typeface="Cambria Math" panose="02040503050406030204" pitchFamily="18" charset="0"/>
                                                <a:ea typeface="Cambria Math" panose="02040503050406030204" pitchFamily="18" charset="0"/>
                                              </a:rPr>
                                              <m:t>𝑗</m:t>
                                            </m:r>
                                          </m:e>
                                        </m:d>
                                      </m:sup>
                                    </m:sSup>
                                  </m:e>
                                </m:d>
                              </m:e>
                            </m:d>
                            <m:r>
                              <a:rPr lang="en-HK" sz="2400" b="0" i="1" smtClean="0">
                                <a:solidFill>
                                  <a:schemeClr val="tx1"/>
                                </a:solidFill>
                                <a:latin typeface="Cambria Math" panose="02040503050406030204" pitchFamily="18" charset="0"/>
                                <a:ea typeface="Cambria Math" panose="02040503050406030204" pitchFamily="18" charset="0"/>
                              </a:rPr>
                              <m:t>   − </m:t>
                            </m:r>
                            <m:func>
                              <m:funcPr>
                                <m:ctrlPr>
                                  <a:rPr lang="en-HK" sz="2400" b="0" i="1" smtClean="0">
                                    <a:solidFill>
                                      <a:schemeClr val="tx1"/>
                                    </a:solidFill>
                                    <a:latin typeface="Cambria Math" panose="02040503050406030204" pitchFamily="18" charset="0"/>
                                    <a:ea typeface="Cambria Math" panose="02040503050406030204" pitchFamily="18" charset="0"/>
                                  </a:rPr>
                                </m:ctrlPr>
                              </m:funcPr>
                              <m:fName>
                                <m:r>
                                  <m:rPr>
                                    <m:sty m:val="p"/>
                                  </m:rPr>
                                  <a:rPr lang="en-HK" sz="2400" b="0" i="0" smtClean="0">
                                    <a:solidFill>
                                      <a:schemeClr val="tx1"/>
                                    </a:solidFill>
                                    <a:latin typeface="Cambria Math" panose="02040503050406030204" pitchFamily="18" charset="0"/>
                                    <a:ea typeface="Cambria Math" panose="02040503050406030204" pitchFamily="18" charset="0"/>
                                  </a:rPr>
                                  <m:t>log</m:t>
                                </m:r>
                              </m:fName>
                              <m:e>
                                <m:sSub>
                                  <m:sSubPr>
                                    <m:ctrlPr>
                                      <a:rPr lang="en-HK" sz="2400" b="0" i="1" smtClean="0">
                                        <a:solidFill>
                                          <a:schemeClr val="tx1"/>
                                        </a:solidFill>
                                        <a:latin typeface="Cambria Math" panose="02040503050406030204" pitchFamily="18" charset="0"/>
                                        <a:ea typeface="Cambria Math" panose="02040503050406030204" pitchFamily="18" charset="0"/>
                                      </a:rPr>
                                    </m:ctrlPr>
                                  </m:sSubPr>
                                  <m:e>
                                    <m:r>
                                      <a:rPr lang="en-HK" sz="2400" b="0" i="1" smtClean="0">
                                        <a:solidFill>
                                          <a:schemeClr val="tx1"/>
                                        </a:solidFill>
                                        <a:latin typeface="Cambria Math" panose="02040503050406030204" pitchFamily="18" charset="0"/>
                                        <a:ea typeface="Cambria Math" panose="02040503050406030204" pitchFamily="18" charset="0"/>
                                      </a:rPr>
                                      <m:t>𝜙</m:t>
                                    </m:r>
                                  </m:e>
                                  <m:sub>
                                    <m:sSup>
                                      <m:sSupPr>
                                        <m:ctrlPr>
                                          <a:rPr lang="en-HK" sz="2400" b="0" i="1" smtClean="0">
                                            <a:solidFill>
                                              <a:schemeClr val="tx1"/>
                                            </a:solidFill>
                                            <a:latin typeface="Cambria Math" panose="02040503050406030204" pitchFamily="18" charset="0"/>
                                            <a:ea typeface="Cambria Math" panose="02040503050406030204" pitchFamily="18" charset="0"/>
                                          </a:rPr>
                                        </m:ctrlPr>
                                      </m:sSupPr>
                                      <m:e>
                                        <m:r>
                                          <a:rPr lang="en-HK" sz="2400" b="0" i="1" smtClean="0">
                                            <a:solidFill>
                                              <a:schemeClr val="tx1"/>
                                            </a:solidFill>
                                            <a:latin typeface="Cambria Math" panose="02040503050406030204" pitchFamily="18" charset="0"/>
                                            <a:ea typeface="Cambria Math" panose="02040503050406030204" pitchFamily="18" charset="0"/>
                                          </a:rPr>
                                          <m:t>𝑡</m:t>
                                        </m:r>
                                      </m:e>
                                      <m:sup>
                                        <m:d>
                                          <m:dPr>
                                            <m:ctrlPr>
                                              <a:rPr lang="en-HK" sz="2400" b="0" i="1" smtClean="0">
                                                <a:solidFill>
                                                  <a:schemeClr val="tx1"/>
                                                </a:solidFill>
                                                <a:latin typeface="Cambria Math" panose="02040503050406030204" pitchFamily="18" charset="0"/>
                                                <a:ea typeface="Cambria Math" panose="02040503050406030204" pitchFamily="18" charset="0"/>
                                              </a:rPr>
                                            </m:ctrlPr>
                                          </m:dPr>
                                          <m:e>
                                            <m:r>
                                              <a:rPr lang="en-HK" sz="2400" b="0" i="1" smtClean="0">
                                                <a:solidFill>
                                                  <a:schemeClr val="tx1"/>
                                                </a:solidFill>
                                                <a:latin typeface="Cambria Math" panose="02040503050406030204" pitchFamily="18" charset="0"/>
                                                <a:ea typeface="Cambria Math" panose="02040503050406030204" pitchFamily="18" charset="0"/>
                                              </a:rPr>
                                              <m:t>𝑗</m:t>
                                            </m:r>
                                          </m:e>
                                        </m:d>
                                      </m:sup>
                                    </m:sSup>
                                  </m:sub>
                                </m:sSub>
                                <m:r>
                                  <a:rPr lang="en-HK" sz="2400" b="0" i="1" smtClean="0">
                                    <a:solidFill>
                                      <a:schemeClr val="tx1"/>
                                    </a:solidFill>
                                    <a:latin typeface="Cambria Math" panose="02040503050406030204" pitchFamily="18" charset="0"/>
                                    <a:ea typeface="Cambria Math" panose="02040503050406030204" pitchFamily="18" charset="0"/>
                                  </a:rPr>
                                  <m:t>(</m:t>
                                </m:r>
                                <m:sSubSup>
                                  <m:sSubSupPr>
                                    <m:ctrlPr>
                                      <a:rPr lang="en-HK" sz="2400" b="0" i="1" smtClean="0">
                                        <a:solidFill>
                                          <a:schemeClr val="tx1"/>
                                        </a:solidFill>
                                        <a:latin typeface="Cambria Math" panose="02040503050406030204" pitchFamily="18" charset="0"/>
                                        <a:ea typeface="Cambria Math" panose="02040503050406030204" pitchFamily="18" charset="0"/>
                                      </a:rPr>
                                    </m:ctrlPr>
                                  </m:sSubSupPr>
                                  <m:e>
                                    <m:r>
                                      <a:rPr lang="en-HK" sz="2400" i="1">
                                        <a:solidFill>
                                          <a:schemeClr val="tx1"/>
                                        </a:solidFill>
                                        <a:latin typeface="Cambria Math" panose="02040503050406030204" pitchFamily="18" charset="0"/>
                                        <a:ea typeface="Cambria Math" panose="02040503050406030204" pitchFamily="18" charset="0"/>
                                      </a:rPr>
                                      <m:t>𝜃</m:t>
                                    </m:r>
                                  </m:e>
                                  <m:sub>
                                    <m:r>
                                      <a:rPr lang="en-HK" sz="2400" b="0" i="1" smtClean="0">
                                        <a:solidFill>
                                          <a:schemeClr val="tx1"/>
                                        </a:solidFill>
                                        <a:latin typeface="Cambria Math" panose="02040503050406030204" pitchFamily="18" charset="0"/>
                                        <a:ea typeface="Cambria Math" panose="02040503050406030204" pitchFamily="18" charset="0"/>
                                      </a:rPr>
                                      <m:t>𝐼</m:t>
                                    </m:r>
                                  </m:sub>
                                  <m:sup>
                                    <m:r>
                                      <a:rPr lang="en-HK" sz="2400" b="0" i="1" smtClean="0">
                                        <a:solidFill>
                                          <a:schemeClr val="tx1"/>
                                        </a:solidFill>
                                        <a:latin typeface="Cambria Math" panose="02040503050406030204" pitchFamily="18" charset="0"/>
                                        <a:ea typeface="Cambria Math" panose="02040503050406030204" pitchFamily="18" charset="0"/>
                                      </a:rPr>
                                      <m:t>(</m:t>
                                    </m:r>
                                    <m:r>
                                      <a:rPr lang="en-HK" sz="2400" b="0" i="1" smtClean="0">
                                        <a:solidFill>
                                          <a:schemeClr val="tx1"/>
                                        </a:solidFill>
                                        <a:latin typeface="Cambria Math" panose="02040503050406030204" pitchFamily="18" charset="0"/>
                                        <a:ea typeface="Cambria Math" panose="02040503050406030204" pitchFamily="18" charset="0"/>
                                      </a:rPr>
                                      <m:t>𝑗</m:t>
                                    </m:r>
                                    <m:r>
                                      <a:rPr lang="en-HK" sz="2400" b="0" i="1" smtClean="0">
                                        <a:solidFill>
                                          <a:schemeClr val="tx1"/>
                                        </a:solidFill>
                                        <a:latin typeface="Cambria Math" panose="02040503050406030204" pitchFamily="18" charset="0"/>
                                        <a:ea typeface="Cambria Math" panose="02040503050406030204" pitchFamily="18" charset="0"/>
                                      </a:rPr>
                                      <m:t>)</m:t>
                                    </m:r>
                                  </m:sup>
                                </m:sSubSup>
                                <m:r>
                                  <a:rPr lang="en-HK" sz="2400" b="0" i="1" smtClean="0">
                                    <a:solidFill>
                                      <a:schemeClr val="tx1"/>
                                    </a:solidFill>
                                    <a:latin typeface="Cambria Math" panose="02040503050406030204" pitchFamily="18" charset="0"/>
                                    <a:ea typeface="Cambria Math" panose="02040503050406030204" pitchFamily="18" charset="0"/>
                                  </a:rPr>
                                  <m:t>)</m:t>
                                </m:r>
                              </m:e>
                            </m:func>
                          </m:e>
                        </m:func>
                        <m:r>
                          <a:rPr lang="en-HK" sz="2400" b="0" i="1" smtClean="0">
                            <a:latin typeface="Cambria Math" panose="02040503050406030204" pitchFamily="18" charset="0"/>
                          </a:rPr>
                          <m:t>)</m:t>
                        </m:r>
                      </m:e>
                    </m:nary>
                  </m:oMath>
                </a14:m>
                <a:r>
                  <a:rPr lang="en-HK" sz="2400" dirty="0"/>
                  <a:t>  </a:t>
                </a:r>
              </a:p>
            </p:txBody>
          </p:sp>
        </mc:Choice>
        <mc:Fallback>
          <p:sp>
            <p:nvSpPr>
              <p:cNvPr id="3" name="TextBox 2">
                <a:extLst>
                  <a:ext uri="{FF2B5EF4-FFF2-40B4-BE49-F238E27FC236}">
                    <a16:creationId xmlns:a16="http://schemas.microsoft.com/office/drawing/2014/main" id="{603D68CB-AB5F-318D-6475-0F273703B717}"/>
                  </a:ext>
                </a:extLst>
              </p:cNvPr>
              <p:cNvSpPr txBox="1">
                <a:spLocks noRot="1" noChangeAspect="1" noMove="1" noResize="1" noEditPoints="1" noAdjustHandles="1" noChangeArrowheads="1" noChangeShapeType="1" noTextEdit="1"/>
              </p:cNvSpPr>
              <p:nvPr/>
            </p:nvSpPr>
            <p:spPr>
              <a:xfrm>
                <a:off x="563929" y="5747529"/>
                <a:ext cx="7434849" cy="608821"/>
              </a:xfrm>
              <a:prstGeom prst="rect">
                <a:avLst/>
              </a:prstGeom>
              <a:blipFill>
                <a:blip r:embed="rId3"/>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F473D0-42AE-3454-7B69-A14D361ED34E}"/>
                  </a:ext>
                </a:extLst>
              </p:cNvPr>
              <p:cNvSpPr txBox="1"/>
              <p:nvPr/>
            </p:nvSpPr>
            <p:spPr>
              <a:xfrm>
                <a:off x="318372" y="2875826"/>
                <a:ext cx="11795713" cy="216860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𝜃</m:t>
                              </m:r>
                              <m:r>
                                <m:rPr>
                                  <m:nor/>
                                </m:rPr>
                                <a:rPr lang="en-US" sz="2400" dirty="0"/>
                                <m:t> </m:t>
                              </m:r>
                            </m:e>
                          </m:acc>
                        </m:e>
                        <m:sub>
                          <m:r>
                            <a:rPr lang="en-US" sz="2400" b="0" i="1" smtClean="0">
                              <a:latin typeface="Cambria Math" panose="02040503050406030204" pitchFamily="18" charset="0"/>
                              <a:ea typeface="Cambria Math" panose="02040503050406030204" pitchFamily="18" charset="0"/>
                            </a:rPr>
                            <m:t>𝐼</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𝑣</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arg</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max</m:t>
                              </m:r>
                            </m:e>
                            <m:lim>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𝐼</m:t>
                                  </m:r>
                                </m:sub>
                              </m:sSub>
                            </m:lim>
                          </m:limLow>
                        </m:fName>
                        <m:e>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e>
                              <m:r>
                                <a:rPr lang="en-US" sz="2400" b="0" i="1" smtClean="0">
                                  <a:latin typeface="Cambria Math" panose="02040503050406030204" pitchFamily="18" charset="0"/>
                                  <a:ea typeface="Cambria Math" panose="02040503050406030204" pitchFamily="18" charset="0"/>
                                </a:rPr>
                                <m:t>𝑣</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 </m:t>
                          </m:r>
                        </m:e>
                      </m:func>
                    </m:oMath>
                  </m:oMathPara>
                </a14:m>
                <a:endParaRPr lang="en-US" sz="2400" b="0" i="1" dirty="0">
                  <a:latin typeface="Cambria Math" panose="02040503050406030204" pitchFamily="18" charset="0"/>
                  <a:ea typeface="Cambria Math" panose="02040503050406030204" pitchFamily="18" charset="0"/>
                </a:endParaRPr>
              </a:p>
              <a:p>
                <a:r>
                  <a:rPr lang="en-US" sz="2400" b="0" dirty="0">
                    <a:ea typeface="Cambria Math" panose="02040503050406030204" pitchFamily="18" charset="0"/>
                  </a:rPr>
                  <a:t>	</a:t>
                </a:r>
                <a14:m>
                  <m:oMath xmlns:m="http://schemas.openxmlformats.org/officeDocument/2006/math">
                    <m:limLow>
                      <m:limLowPr>
                        <m:ctrlPr>
                          <a:rPr lang="en-US" sz="2400" i="1" smtClean="0">
                            <a:latin typeface="Cambria Math" panose="02040503050406030204" pitchFamily="18" charset="0"/>
                            <a:ea typeface="Cambria Math" panose="02040503050406030204" pitchFamily="18" charset="0"/>
                          </a:rPr>
                        </m:ctrlPr>
                      </m:limLowPr>
                      <m:e>
                        <m:r>
                          <a:rPr lang="en-US" sz="2400" b="0" i="0"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arg</m:t>
                        </m:r>
                        <m:r>
                          <a:rPr lang="en-US" sz="2400">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max</m:t>
                        </m:r>
                        <m:r>
                          <a:rPr lang="en-US" sz="2400" b="0" i="0" smtClean="0">
                            <a:latin typeface="Cambria Math" panose="02040503050406030204" pitchFamily="18" charset="0"/>
                            <a:ea typeface="Cambria Math" panose="02040503050406030204" pitchFamily="18" charset="0"/>
                          </a:rPr>
                          <m:t> </m:t>
                        </m:r>
                      </m:e>
                      <m:li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lim>
                    </m:limLow>
                    <m:r>
                      <a:rPr lang="en-US" sz="2400" b="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HK" sz="2400">
                            <a:latin typeface="Cambria Math" panose="02040503050406030204" pitchFamily="18" charset="0"/>
                          </a:rPr>
                          <m:t>𝜓</m:t>
                        </m:r>
                        <m:d>
                          <m:dPr>
                            <m:ctrlPr>
                              <a:rPr lang="en-HK" sz="2400" i="1">
                                <a:latin typeface="Cambria Math" panose="02040503050406030204" pitchFamily="18" charset="0"/>
                              </a:rPr>
                            </m:ctrlPr>
                          </m:dPr>
                          <m:e>
                            <m:r>
                              <a:rPr lang="en-US" sz="2400">
                                <a:latin typeface="Cambria Math" panose="02040503050406030204" pitchFamily="18" charset="0"/>
                              </a:rPr>
                              <m:t>𝑣</m:t>
                            </m:r>
                          </m:e>
                        </m:d>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𝑔</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e>
                        <m:r>
                          <a:rPr lang="en-US" sz="2400" i="1">
                            <a:latin typeface="Cambria Math" panose="02040503050406030204" pitchFamily="18" charset="0"/>
                            <a:ea typeface="Cambria Math" panose="02040503050406030204" pitchFamily="18" charset="0"/>
                          </a:rPr>
                          <m:t>𝑡</m:t>
                        </m:r>
                      </m:e>
                    </m:d>
                  </m:oMath>
                </a14:m>
                <a:r>
                  <a:rPr lang="en-US" sz="2400" dirty="0">
                    <a:ea typeface="Cambria Math" panose="02040503050406030204" pitchFamily="18" charset="0"/>
                  </a:rPr>
                  <a:t>            </a:t>
                </a:r>
                <a:r>
                  <a:rPr lang="en-US" dirty="0">
                    <a:solidFill>
                      <a:srgbClr val="FFC000"/>
                    </a:solidFill>
                    <a:ea typeface="Cambria Math" panose="02040503050406030204" pitchFamily="18" charset="0"/>
                  </a:rPr>
                  <a:t>(</a:t>
                </a:r>
                <a:r>
                  <a:rPr lang="en-US" dirty="0">
                    <a:solidFill>
                      <a:srgbClr val="FFC000"/>
                    </a:solidFill>
                  </a:rPr>
                  <a:t>Bayes’ Rule; </a:t>
                </a:r>
                <a:r>
                  <a:rPr lang="en-US" dirty="0">
                    <a:solidFill>
                      <a:srgbClr val="FFC000"/>
                    </a:solidFill>
                    <a:ea typeface="Cambria Math" panose="02040503050406030204" pitchFamily="18" charset="0"/>
                  </a:rPr>
                  <a:t>Remove the denominator: a constant in argmax)</a:t>
                </a:r>
              </a:p>
              <a:p>
                <a:r>
                  <a:rPr lang="en-US" sz="2400" dirty="0"/>
                  <a:t>	</a:t>
                </a:r>
                <a14:m>
                  <m:oMath xmlns:m="http://schemas.openxmlformats.org/officeDocument/2006/math">
                    <m:limLow>
                      <m:limLowPr>
                        <m:ctrlPr>
                          <a:rPr lang="en-US" sz="2400" i="1" smtClean="0">
                            <a:latin typeface="Cambria Math" panose="02040503050406030204" pitchFamily="18" charset="0"/>
                            <a:ea typeface="Cambria Math" panose="02040503050406030204" pitchFamily="18" charset="0"/>
                          </a:rPr>
                        </m:ctrlPr>
                      </m:limLowPr>
                      <m:e>
                        <m:r>
                          <a:rPr lang="en-US" sz="2400" b="0" i="0"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arg</m:t>
                        </m:r>
                        <m:r>
                          <a:rPr lang="en-US" sz="240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min</m:t>
                        </m:r>
                        <m:r>
                          <a:rPr lang="en-US" sz="2400" b="0" i="0" smtClean="0">
                            <a:latin typeface="Cambria Math" panose="02040503050406030204" pitchFamily="18" charset="0"/>
                            <a:ea typeface="Cambria Math" panose="02040503050406030204" pitchFamily="18" charset="0"/>
                          </a:rPr>
                          <m:t> </m:t>
                        </m:r>
                      </m:e>
                      <m:li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lim>
                    </m:limLow>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HK" sz="2400">
                                <a:latin typeface="Cambria Math" panose="02040503050406030204" pitchFamily="18" charset="0"/>
                              </a:rPr>
                              <m:t>𝜓</m:t>
                            </m:r>
                            <m:d>
                              <m:dPr>
                                <m:ctrlPr>
                                  <a:rPr lang="en-HK" sz="2400" i="1">
                                    <a:latin typeface="Cambria Math" panose="02040503050406030204" pitchFamily="18" charset="0"/>
                                  </a:rPr>
                                </m:ctrlPr>
                              </m:dPr>
                              <m:e>
                                <m:r>
                                  <a:rPr lang="en-US" sz="2400">
                                    <a:latin typeface="Cambria Math" panose="02040503050406030204" pitchFamily="18" charset="0"/>
                                  </a:rPr>
                                  <m:t>𝑣</m:t>
                                </m:r>
                              </m:e>
                            </m:d>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d>
                      </m:e>
                    </m:func>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r>
                          <a:rPr lang="en-US" sz="2400" i="1">
                            <a:latin typeface="Cambria Math" panose="02040503050406030204" pitchFamily="18" charset="0"/>
                            <a:ea typeface="Cambria Math" panose="02040503050406030204" pitchFamily="18" charset="0"/>
                          </a:rPr>
                          <m:t>𝑔</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e>
                            <m:r>
                              <a:rPr lang="en-US" sz="2400" i="1">
                                <a:latin typeface="Cambria Math" panose="02040503050406030204" pitchFamily="18" charset="0"/>
                                <a:ea typeface="Cambria Math" panose="02040503050406030204" pitchFamily="18" charset="0"/>
                              </a:rPr>
                              <m:t>𝑡</m:t>
                            </m:r>
                          </m:e>
                        </m:d>
                      </m:e>
                    </m:func>
                  </m:oMath>
                </a14:m>
                <a:r>
                  <a:rPr lang="en-US" sz="2400" dirty="0"/>
                  <a:t>    </a:t>
                </a:r>
                <a:r>
                  <a:rPr lang="en-US" dirty="0">
                    <a:solidFill>
                      <a:srgbClr val="FFC000"/>
                    </a:solidFill>
                  </a:rPr>
                  <a:t>(Conditional Independent of </a:t>
                </a:r>
                <a14:m>
                  <m:oMath xmlns:m="http://schemas.openxmlformats.org/officeDocument/2006/math">
                    <m:r>
                      <a:rPr lang="en-US" i="1">
                        <a:solidFill>
                          <a:srgbClr val="FFC000"/>
                        </a:solidFill>
                        <a:latin typeface="Cambria Math" panose="02040503050406030204" pitchFamily="18" charset="0"/>
                        <a:ea typeface="Cambria Math" panose="02040503050406030204" pitchFamily="18" charset="0"/>
                      </a:rPr>
                      <m:t>𝑣</m:t>
                    </m:r>
                  </m:oMath>
                </a14:m>
                <a:r>
                  <a:rPr lang="en-US" dirty="0">
                    <a:solidFill>
                      <a:srgbClr val="FFC000"/>
                    </a:solidFill>
                  </a:rPr>
                  <a:t> and </a:t>
                </a:r>
                <a:r>
                  <a:rPr lang="en-US" i="1" dirty="0">
                    <a:solidFill>
                      <a:srgbClr val="FFC000"/>
                    </a:solidFill>
                  </a:rPr>
                  <a:t>t</a:t>
                </a:r>
                <a:r>
                  <a:rPr lang="en-US" dirty="0">
                    <a:solidFill>
                      <a:srgbClr val="FFC000"/>
                    </a:solidFill>
                  </a:rPr>
                  <a:t> on </a:t>
                </a:r>
                <a14:m>
                  <m:oMath xmlns:m="http://schemas.openxmlformats.org/officeDocument/2006/math">
                    <m:sSub>
                      <m:sSubPr>
                        <m:ctrlPr>
                          <a:rPr lang="en-US" i="1">
                            <a:solidFill>
                              <a:srgbClr val="FFC000"/>
                            </a:solidFill>
                            <a:latin typeface="Cambria Math" panose="02040503050406030204" pitchFamily="18" charset="0"/>
                            <a:ea typeface="Cambria Math" panose="02040503050406030204" pitchFamily="18" charset="0"/>
                          </a:rPr>
                        </m:ctrlPr>
                      </m:sSubPr>
                      <m:e>
                        <m:r>
                          <a:rPr lang="en-US" i="1">
                            <a:solidFill>
                              <a:srgbClr val="FFC000"/>
                            </a:solidFill>
                            <a:latin typeface="Cambria Math" panose="02040503050406030204" pitchFamily="18" charset="0"/>
                            <a:ea typeface="Cambria Math" panose="02040503050406030204" pitchFamily="18" charset="0"/>
                          </a:rPr>
                          <m:t>𝜃</m:t>
                        </m:r>
                      </m:e>
                      <m:sub>
                        <m:r>
                          <a:rPr lang="en-US" i="1">
                            <a:solidFill>
                              <a:srgbClr val="FFC000"/>
                            </a:solidFill>
                            <a:latin typeface="Cambria Math" panose="02040503050406030204" pitchFamily="18" charset="0"/>
                            <a:ea typeface="Cambria Math" panose="02040503050406030204" pitchFamily="18" charset="0"/>
                          </a:rPr>
                          <m:t>𝐼</m:t>
                        </m:r>
                      </m:sub>
                    </m:sSub>
                  </m:oMath>
                </a14:m>
                <a:r>
                  <a:rPr lang="en-US" dirty="0">
                    <a:solidFill>
                      <a:srgbClr val="FFC000"/>
                    </a:solidFill>
                  </a:rPr>
                  <a:t>) </a:t>
                </a:r>
              </a:p>
              <a:p>
                <a:r>
                  <a:rPr lang="en-US" sz="2400" dirty="0"/>
                  <a:t> 	</a:t>
                </a:r>
              </a:p>
            </p:txBody>
          </p:sp>
        </mc:Choice>
        <mc:Fallback xmlns="">
          <p:sp>
            <p:nvSpPr>
              <p:cNvPr id="5" name="TextBox 4">
                <a:extLst>
                  <a:ext uri="{FF2B5EF4-FFF2-40B4-BE49-F238E27FC236}">
                    <a16:creationId xmlns:a16="http://schemas.microsoft.com/office/drawing/2014/main" id="{02F473D0-42AE-3454-7B69-A14D361ED34E}"/>
                  </a:ext>
                </a:extLst>
              </p:cNvPr>
              <p:cNvSpPr txBox="1">
                <a:spLocks noRot="1" noChangeAspect="1" noMove="1" noResize="1" noEditPoints="1" noAdjustHandles="1" noChangeArrowheads="1" noChangeShapeType="1" noTextEdit="1"/>
              </p:cNvSpPr>
              <p:nvPr/>
            </p:nvSpPr>
            <p:spPr>
              <a:xfrm>
                <a:off x="318372" y="2875826"/>
                <a:ext cx="11795713" cy="2168607"/>
              </a:xfrm>
              <a:prstGeom prst="rect">
                <a:avLst/>
              </a:prstGeom>
              <a:blipFill>
                <a:blip r:embed="rId4"/>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4291F5-70D5-6EEE-F90D-579FB18E7FC6}"/>
                  </a:ext>
                </a:extLst>
              </p:cNvPr>
              <p:cNvSpPr txBox="1"/>
              <p:nvPr/>
            </p:nvSpPr>
            <p:spPr>
              <a:xfrm>
                <a:off x="6096000" y="2106488"/>
                <a:ext cx="5010485" cy="1200329"/>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𝑣</m:t>
                    </m:r>
                  </m:oMath>
                </a14:m>
                <a:r>
                  <a:rPr lang="en-US" dirty="0">
                    <a:solidFill>
                      <a:schemeClr val="tx1"/>
                    </a:solidFill>
                  </a:rPr>
                  <a:t> is the positive answer value.</a:t>
                </a:r>
              </a:p>
              <a:p>
                <a14:m>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𝑡</m:t>
                    </m:r>
                  </m:oMath>
                </a14:m>
                <a:r>
                  <a:rPr lang="en-US" dirty="0">
                    <a:solidFill>
                      <a:schemeClr val="tx1"/>
                    </a:solidFill>
                  </a:rPr>
                  <a:t> is the type of this value like date, length, size etc. </a:t>
                </a:r>
              </a:p>
              <a:p>
                <a14:m>
                  <m:oMath xmlns:m="http://schemas.openxmlformats.org/officeDocument/2006/math">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𝜃</m:t>
                        </m:r>
                      </m:e>
                      <m:sub>
                        <m:r>
                          <a:rPr lang="en-US" i="1">
                            <a:solidFill>
                              <a:schemeClr val="tx1"/>
                            </a:solidFill>
                            <a:latin typeface="Cambria Math" panose="02040503050406030204" pitchFamily="18" charset="0"/>
                            <a:ea typeface="Cambria Math" panose="02040503050406030204" pitchFamily="18" charset="0"/>
                          </a:rPr>
                          <m:t>𝐼</m:t>
                        </m:r>
                      </m:sub>
                    </m:sSub>
                    <m:r>
                      <a:rPr lang="en-US" i="1">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is the distribution parameters in the last step. </a:t>
                </a:r>
              </a:p>
              <a:p>
                <a14:m>
                  <m:oMath xmlns:m="http://schemas.openxmlformats.org/officeDocument/2006/math">
                    <m:r>
                      <a:rPr lang="en-HK">
                        <a:solidFill>
                          <a:schemeClr val="tx1"/>
                        </a:solidFill>
                        <a:latin typeface="Cambria Math" panose="02040503050406030204" pitchFamily="18" charset="0"/>
                      </a:rPr>
                      <m:t>𝜓</m:t>
                    </m:r>
                    <m:d>
                      <m:dPr>
                        <m:ctrlPr>
                          <a:rPr lang="en-HK" i="1">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𝑣</m:t>
                        </m:r>
                      </m:e>
                    </m:d>
                  </m:oMath>
                </a14:m>
                <a:r>
                  <a:rPr lang="en-US" dirty="0">
                    <a:solidFill>
                      <a:schemeClr val="tx1"/>
                    </a:solidFill>
                  </a:rPr>
                  <a:t> is number embeddings</a:t>
                </a:r>
              </a:p>
            </p:txBody>
          </p:sp>
        </mc:Choice>
        <mc:Fallback xmlns="">
          <p:sp>
            <p:nvSpPr>
              <p:cNvPr id="6" name="TextBox 5">
                <a:extLst>
                  <a:ext uri="{FF2B5EF4-FFF2-40B4-BE49-F238E27FC236}">
                    <a16:creationId xmlns:a16="http://schemas.microsoft.com/office/drawing/2014/main" id="{514291F5-70D5-6EEE-F90D-579FB18E7FC6}"/>
                  </a:ext>
                </a:extLst>
              </p:cNvPr>
              <p:cNvSpPr txBox="1">
                <a:spLocks noRot="1" noChangeAspect="1" noMove="1" noResize="1" noEditPoints="1" noAdjustHandles="1" noChangeArrowheads="1" noChangeShapeType="1" noTextEdit="1"/>
              </p:cNvSpPr>
              <p:nvPr/>
            </p:nvSpPr>
            <p:spPr>
              <a:xfrm>
                <a:off x="6096000" y="2106488"/>
                <a:ext cx="5010485" cy="1200329"/>
              </a:xfrm>
              <a:prstGeom prst="rect">
                <a:avLst/>
              </a:prstGeom>
              <a:blipFill>
                <a:blip r:embed="rId5"/>
                <a:stretch>
                  <a:fillRect l="-365" t="-3061" b="-765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E354EEF-F130-0D14-452F-55A8101D08A6}"/>
                  </a:ext>
                </a:extLst>
              </p:cNvPr>
              <p:cNvSpPr txBox="1"/>
              <p:nvPr/>
            </p:nvSpPr>
            <p:spPr>
              <a:xfrm>
                <a:off x="77915" y="5001834"/>
                <a:ext cx="8587462" cy="448649"/>
              </a:xfrm>
              <a:prstGeom prst="rect">
                <a:avLst/>
              </a:prstGeom>
              <a:noFill/>
            </p:spPr>
            <p:txBody>
              <a:bodyPr wrap="square">
                <a:spAutoFit/>
              </a:bodyPr>
              <a:lstStyle/>
              <a:p>
                <a:r>
                  <a:rPr lang="en-US" sz="2000" dirty="0">
                    <a:ea typeface="Cambria Math" panose="02040503050406030204" pitchFamily="18" charset="0"/>
                  </a:rPr>
                  <a:t>Set the </a:t>
                </a:r>
                <a:r>
                  <a:rPr lang="en-US" sz="2000" dirty="0" err="1">
                    <a:ea typeface="Cambria Math" panose="02040503050406030204" pitchFamily="18" charset="0"/>
                  </a:rPr>
                  <a:t>parameteration</a:t>
                </a:r>
                <a:r>
                  <a:rPr lang="en-US" sz="2000" dirty="0">
                    <a:ea typeface="Cambria Math" panose="02040503050406030204" pitchFamily="18" charset="0"/>
                  </a:rPr>
                  <a:t> as: </a:t>
                </a:r>
                <a14:m>
                  <m:oMath xmlns:m="http://schemas.openxmlformats.org/officeDocument/2006/math">
                    <m:r>
                      <a:rPr lang="en-US" sz="2000" i="1" smtClean="0">
                        <a:latin typeface="Cambria Math" panose="02040503050406030204" pitchFamily="18" charset="0"/>
                        <a:ea typeface="Cambria Math" panose="02040503050406030204" pitchFamily="18" charset="0"/>
                      </a:rPr>
                      <m:t>𝑓</m:t>
                    </m:r>
                    <m:d>
                      <m:dPr>
                        <m:ctrlPr>
                          <a:rPr lang="en-US" sz="2000" i="1">
                            <a:latin typeface="Cambria Math" panose="02040503050406030204" pitchFamily="18" charset="0"/>
                            <a:ea typeface="Cambria Math" panose="02040503050406030204" pitchFamily="18" charset="0"/>
                          </a:rPr>
                        </m:ctrlPr>
                      </m:dPr>
                      <m:e>
                        <m:r>
                          <a:rPr lang="en-HK" sz="2000">
                            <a:latin typeface="Cambria Math" panose="02040503050406030204" pitchFamily="18" charset="0"/>
                          </a:rPr>
                          <m:t>𝜓</m:t>
                        </m:r>
                        <m:d>
                          <m:dPr>
                            <m:ctrlPr>
                              <a:rPr lang="en-HK" sz="2000" i="1">
                                <a:latin typeface="Cambria Math" panose="02040503050406030204" pitchFamily="18" charset="0"/>
                              </a:rPr>
                            </m:ctrlPr>
                          </m:dPr>
                          <m:e>
                            <m:r>
                              <a:rPr lang="en-US" sz="2000">
                                <a:latin typeface="Cambria Math" panose="02040503050406030204" pitchFamily="18" charset="0"/>
                              </a:rPr>
                              <m:t>𝑣</m:t>
                            </m:r>
                          </m:e>
                        </m:d>
                      </m:e>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𝐼</m:t>
                            </m:r>
                          </m:sub>
                        </m:sSub>
                      </m:e>
                    </m:d>
                  </m:oMath>
                </a14:m>
                <a:r>
                  <a:rPr lang="en-US" altLang="zh-CN" sz="2000" dirty="0"/>
                  <a:t> = </a:t>
                </a:r>
                <a14:m>
                  <m:oMath xmlns:m="http://schemas.openxmlformats.org/officeDocument/2006/math">
                    <m:sSub>
                      <m:sSubPr>
                        <m:ctrlPr>
                          <a:rPr lang="en-HK" sz="2000" i="1">
                            <a:latin typeface="Cambria Math" panose="02040503050406030204" pitchFamily="18" charset="0"/>
                          </a:rPr>
                        </m:ctrlPr>
                      </m:sSubPr>
                      <m:e>
                        <m:r>
                          <a:rPr lang="en-HK" sz="2000" i="1">
                            <a:latin typeface="Cambria Math" panose="02040503050406030204" pitchFamily="18" charset="0"/>
                          </a:rPr>
                          <m:t>𝑝</m:t>
                        </m:r>
                      </m:e>
                      <m: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𝐼</m:t>
                            </m:r>
                          </m:sub>
                        </m:sSub>
                      </m:sub>
                    </m:sSub>
                    <m:d>
                      <m:dPr>
                        <m:ctrlPr>
                          <a:rPr lang="en-HK" sz="2000" i="1">
                            <a:latin typeface="Cambria Math" panose="02040503050406030204" pitchFamily="18" charset="0"/>
                          </a:rPr>
                        </m:ctrlPr>
                      </m:dPr>
                      <m:e>
                        <m:r>
                          <a:rPr lang="en-HK" sz="2000" i="1">
                            <a:latin typeface="Cambria Math" panose="02040503050406030204" pitchFamily="18" charset="0"/>
                          </a:rPr>
                          <m:t> </m:t>
                        </m:r>
                        <m:r>
                          <a:rPr lang="en-HK" sz="2000" i="1" smtClean="0">
                            <a:latin typeface="Cambria Math" panose="02040503050406030204" pitchFamily="18" charset="0"/>
                            <a:ea typeface="Cambria Math" panose="02040503050406030204" pitchFamily="18" charset="0"/>
                          </a:rPr>
                          <m:t>𝜓</m:t>
                        </m:r>
                        <m:d>
                          <m:dPr>
                            <m:ctrlPr>
                              <a:rPr lang="en-HK"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𝑣</m:t>
                            </m:r>
                          </m:e>
                        </m:d>
                      </m:e>
                    </m:d>
                  </m:oMath>
                </a14:m>
                <a:r>
                  <a:rPr lang="en-US" altLang="zh-CN" sz="2000" dirty="0"/>
                  <a:t> and </a:t>
                </a:r>
                <a14:m>
                  <m:oMath xmlns:m="http://schemas.openxmlformats.org/officeDocument/2006/math">
                    <m:r>
                      <a:rPr lang="en-US" sz="2000" i="1">
                        <a:latin typeface="Cambria Math" panose="02040503050406030204" pitchFamily="18" charset="0"/>
                        <a:ea typeface="Cambria Math" panose="02040503050406030204" pitchFamily="18" charset="0"/>
                      </a:rPr>
                      <m:t>𝑔</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𝐼</m:t>
                            </m:r>
                          </m:sub>
                        </m:sSub>
                      </m:e>
                      <m:e>
                        <m:r>
                          <a:rPr lang="en-US" sz="2000" i="1">
                            <a:latin typeface="Cambria Math" panose="02040503050406030204" pitchFamily="18" charset="0"/>
                            <a:ea typeface="Cambria Math" panose="02040503050406030204" pitchFamily="18" charset="0"/>
                          </a:rPr>
                          <m:t>𝑡</m:t>
                        </m:r>
                      </m:e>
                    </m:d>
                  </m:oMath>
                </a14:m>
                <a:r>
                  <a:rPr lang="en-US" sz="2000" dirty="0"/>
                  <a:t> = </a:t>
                </a:r>
                <a14:m>
                  <m:oMath xmlns:m="http://schemas.openxmlformats.org/officeDocument/2006/math">
                    <m:sSub>
                      <m:sSubPr>
                        <m:ctrlPr>
                          <a:rPr lang="en-HK" sz="2000" i="1">
                            <a:latin typeface="Cambria Math" panose="02040503050406030204" pitchFamily="18" charset="0"/>
                            <a:ea typeface="Cambria Math" panose="02040503050406030204" pitchFamily="18" charset="0"/>
                          </a:rPr>
                        </m:ctrlPr>
                      </m:sSubPr>
                      <m:e>
                        <m:r>
                          <a:rPr lang="en-HK" sz="2000" i="1">
                            <a:latin typeface="Cambria Math" panose="02040503050406030204" pitchFamily="18" charset="0"/>
                            <a:ea typeface="Cambria Math" panose="02040503050406030204" pitchFamily="18" charset="0"/>
                          </a:rPr>
                          <m:t>𝜙</m:t>
                        </m:r>
                      </m:e>
                      <m:sub>
                        <m:r>
                          <a:rPr lang="en-US" sz="2000" i="1">
                            <a:latin typeface="Cambria Math" panose="02040503050406030204" pitchFamily="18" charset="0"/>
                            <a:ea typeface="Cambria Math" panose="02040503050406030204" pitchFamily="18" charset="0"/>
                          </a:rPr>
                          <m:t>𝑡</m:t>
                        </m:r>
                      </m:sub>
                    </m:sSub>
                    <m:r>
                      <a:rPr lang="en-HK"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𝐼</m:t>
                        </m:r>
                      </m:sub>
                    </m:sSub>
                    <m:r>
                      <a:rPr lang="en-HK" sz="2000" i="1">
                        <a:latin typeface="Cambria Math" panose="02040503050406030204" pitchFamily="18" charset="0"/>
                        <a:ea typeface="Cambria Math" panose="02040503050406030204" pitchFamily="18" charset="0"/>
                      </a:rPr>
                      <m:t>)</m:t>
                    </m:r>
                  </m:oMath>
                </a14:m>
                <a:r>
                  <a:rPr lang="en-US" sz="2000" dirty="0"/>
                  <a:t> </a:t>
                </a:r>
                <a:r>
                  <a:rPr lang="en-US" altLang="zh-CN" sz="2000" dirty="0"/>
                  <a:t> </a:t>
                </a:r>
                <a:r>
                  <a:rPr lang="zh-CN" altLang="en-US" sz="2000" dirty="0"/>
                  <a:t> </a:t>
                </a:r>
                <a:endParaRPr lang="en-US" sz="2000" dirty="0"/>
              </a:p>
            </p:txBody>
          </p:sp>
        </mc:Choice>
        <mc:Fallback xmlns="">
          <p:sp>
            <p:nvSpPr>
              <p:cNvPr id="17" name="TextBox 16">
                <a:extLst>
                  <a:ext uri="{FF2B5EF4-FFF2-40B4-BE49-F238E27FC236}">
                    <a16:creationId xmlns:a16="http://schemas.microsoft.com/office/drawing/2014/main" id="{7E354EEF-F130-0D14-452F-55A8101D08A6}"/>
                  </a:ext>
                </a:extLst>
              </p:cNvPr>
              <p:cNvSpPr txBox="1">
                <a:spLocks noRot="1" noChangeAspect="1" noMove="1" noResize="1" noEditPoints="1" noAdjustHandles="1" noChangeArrowheads="1" noChangeShapeType="1" noTextEdit="1"/>
              </p:cNvSpPr>
              <p:nvPr/>
            </p:nvSpPr>
            <p:spPr>
              <a:xfrm>
                <a:off x="77915" y="5001834"/>
                <a:ext cx="8587462" cy="448649"/>
              </a:xfrm>
              <a:prstGeom prst="rect">
                <a:avLst/>
              </a:prstGeom>
              <a:blipFill>
                <a:blip r:embed="rId6"/>
                <a:stretch>
                  <a:fillRect l="-781" t="-2740" b="-19178"/>
                </a:stretch>
              </a:blipFill>
            </p:spPr>
            <p:txBody>
              <a:bodyPr/>
              <a:lstStyle/>
              <a:p>
                <a:r>
                  <a:rPr lang="en-HK">
                    <a:noFill/>
                  </a:rPr>
                  <a:t> </a:t>
                </a:r>
              </a:p>
            </p:txBody>
          </p:sp>
        </mc:Fallback>
      </mc:AlternateContent>
      <p:grpSp>
        <p:nvGrpSpPr>
          <p:cNvPr id="13" name="Group 12">
            <a:extLst>
              <a:ext uri="{FF2B5EF4-FFF2-40B4-BE49-F238E27FC236}">
                <a16:creationId xmlns:a16="http://schemas.microsoft.com/office/drawing/2014/main" id="{F289598C-2445-78D2-953D-60FBD0DA5BEE}"/>
              </a:ext>
            </a:extLst>
          </p:cNvPr>
          <p:cNvGrpSpPr/>
          <p:nvPr/>
        </p:nvGrpSpPr>
        <p:grpSpPr>
          <a:xfrm>
            <a:off x="7863909" y="4504775"/>
            <a:ext cx="4490633" cy="1477328"/>
            <a:chOff x="8724255" y="4876748"/>
            <a:chExt cx="4490633" cy="1477328"/>
          </a:xfrm>
        </p:grpSpPr>
        <p:sp>
          <p:nvSpPr>
            <p:cNvPr id="10" name="TextBox 9">
              <a:extLst>
                <a:ext uri="{FF2B5EF4-FFF2-40B4-BE49-F238E27FC236}">
                  <a16:creationId xmlns:a16="http://schemas.microsoft.com/office/drawing/2014/main" id="{7BFC2FAA-6C7F-C107-252A-99BEA310B9CC}"/>
                </a:ext>
              </a:extLst>
            </p:cNvPr>
            <p:cNvSpPr txBox="1"/>
            <p:nvPr/>
          </p:nvSpPr>
          <p:spPr>
            <a:xfrm>
              <a:off x="8724255" y="4876748"/>
              <a:ext cx="2067731" cy="1477328"/>
            </a:xfrm>
            <a:prstGeom prst="rect">
              <a:avLst/>
            </a:prstGeom>
            <a:noFill/>
          </p:spPr>
          <p:txBody>
            <a:bodyPr wrap="square">
              <a:spAutoFit/>
            </a:bodyPr>
            <a:lstStyle/>
            <a:p>
              <a:r>
                <a:rPr lang="en-HK" dirty="0" err="1"/>
                <a:t>happenedOnDate</a:t>
              </a:r>
              <a:endParaRPr lang="en-HK" dirty="0"/>
            </a:p>
            <a:p>
              <a:r>
                <a:rPr lang="en-HK" dirty="0" err="1"/>
                <a:t>createdOnDate</a:t>
              </a:r>
              <a:endParaRPr lang="en-HK" dirty="0"/>
            </a:p>
            <a:p>
              <a:r>
                <a:rPr lang="en-HK" dirty="0"/>
                <a:t>latitude</a:t>
              </a:r>
            </a:p>
            <a:p>
              <a:r>
                <a:rPr lang="en-HK" dirty="0"/>
                <a:t>longitude</a:t>
              </a:r>
            </a:p>
            <a:p>
              <a:r>
                <a:rPr lang="en-HK" dirty="0" err="1"/>
                <a:t>person.height_mt</a:t>
              </a:r>
              <a:endParaRPr lang="en-HK" dirty="0"/>
            </a:p>
          </p:txBody>
        </p:sp>
        <p:sp>
          <p:nvSpPr>
            <p:cNvPr id="12" name="TextBox 11">
              <a:extLst>
                <a:ext uri="{FF2B5EF4-FFF2-40B4-BE49-F238E27FC236}">
                  <a16:creationId xmlns:a16="http://schemas.microsoft.com/office/drawing/2014/main" id="{9DF69438-5187-3A45-BC9C-F272FA5A7181}"/>
                </a:ext>
              </a:extLst>
            </p:cNvPr>
            <p:cNvSpPr txBox="1"/>
            <p:nvPr/>
          </p:nvSpPr>
          <p:spPr>
            <a:xfrm>
              <a:off x="10749367" y="4876748"/>
              <a:ext cx="2465521" cy="1477328"/>
            </a:xfrm>
            <a:prstGeom prst="rect">
              <a:avLst/>
            </a:prstGeom>
            <a:noFill/>
          </p:spPr>
          <p:txBody>
            <a:bodyPr wrap="square">
              <a:spAutoFit/>
            </a:bodyPr>
            <a:lstStyle/>
            <a:p>
              <a:r>
                <a:rPr lang="en-HK" dirty="0" err="1"/>
                <a:t>date_of_death</a:t>
              </a:r>
              <a:endParaRPr lang="en-HK" dirty="0"/>
            </a:p>
            <a:p>
              <a:r>
                <a:rPr lang="en-HK" dirty="0" err="1"/>
                <a:t>date_of_birth</a:t>
              </a:r>
              <a:endParaRPr lang="en-HK" dirty="0"/>
            </a:p>
            <a:p>
              <a:r>
                <a:rPr lang="en-HK" dirty="0" err="1"/>
                <a:t>film_release_date</a:t>
              </a:r>
              <a:endParaRPr lang="en-HK" dirty="0"/>
            </a:p>
            <a:p>
              <a:r>
                <a:rPr lang="en-HK" dirty="0" err="1"/>
                <a:t>org.date_founded</a:t>
              </a:r>
              <a:endParaRPr lang="en-HK" dirty="0"/>
            </a:p>
            <a:p>
              <a:r>
                <a:rPr lang="en-HK" dirty="0" err="1"/>
                <a:t>location.date_founded</a:t>
              </a:r>
              <a:endParaRPr lang="en-HK" dirty="0"/>
            </a:p>
          </p:txBody>
        </p:sp>
      </p:grpSp>
      <p:sp>
        <p:nvSpPr>
          <p:cNvPr id="9" name="TextBox 8">
            <a:extLst>
              <a:ext uri="{FF2B5EF4-FFF2-40B4-BE49-F238E27FC236}">
                <a16:creationId xmlns:a16="http://schemas.microsoft.com/office/drawing/2014/main" id="{C46CA4D4-F477-6AF2-E4CD-568ED2E5F333}"/>
              </a:ext>
            </a:extLst>
          </p:cNvPr>
          <p:cNvSpPr txBox="1"/>
          <p:nvPr/>
        </p:nvSpPr>
        <p:spPr>
          <a:xfrm>
            <a:off x="0" y="6607414"/>
            <a:ext cx="8823702" cy="246221"/>
          </a:xfrm>
          <a:prstGeom prst="rect">
            <a:avLst/>
          </a:prstGeom>
          <a:noFill/>
        </p:spPr>
        <p:txBody>
          <a:bodyPr wrap="square">
            <a:spAutoFit/>
          </a:bodyPr>
          <a:lstStyle/>
          <a:p>
            <a:r>
              <a:rPr lang="en-HK" sz="1000" dirty="0">
                <a:solidFill>
                  <a:srgbClr val="222222"/>
                </a:solidFill>
                <a:latin typeface="Arial" panose="020B0604020202020204" pitchFamily="34" charset="0"/>
              </a:rPr>
              <a:t>Jiaxin Bai, Chen Luo, Zheng Li, Qingyu Yin, Bing Yin, Yangqiu Song: Knowledge Graph Reasoning over Entities and Numerical Values. KDD 2023: 57-68</a:t>
            </a:r>
            <a:endParaRPr lang="en-US" sz="1000" dirty="0"/>
          </a:p>
        </p:txBody>
      </p:sp>
    </p:spTree>
    <p:extLst>
      <p:ext uri="{BB962C8B-B14F-4D97-AF65-F5344CB8AC3E}">
        <p14:creationId xmlns:p14="http://schemas.microsoft.com/office/powerpoint/2010/main" val="5386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838200" y="0"/>
            <a:ext cx="10515600" cy="1325563"/>
          </a:xfrm>
        </p:spPr>
        <p:txBody>
          <a:bodyPr>
            <a:normAutofit/>
          </a:bodyPr>
          <a:lstStyle/>
          <a:p>
            <a:r>
              <a:rPr lang="en-HK" sz="4000" dirty="0"/>
              <a:t>Number Embeddings and Learning Objective</a:t>
            </a:r>
          </a:p>
        </p:txBody>
      </p:sp>
      <p:sp>
        <p:nvSpPr>
          <p:cNvPr id="7" name="Slide Number Placeholder 6">
            <a:extLst>
              <a:ext uri="{FF2B5EF4-FFF2-40B4-BE49-F238E27FC236}">
                <a16:creationId xmlns:a16="http://schemas.microsoft.com/office/drawing/2014/main" id="{62BBB6F6-5BC5-8FFF-FA99-6EB148A76B16}"/>
              </a:ext>
            </a:extLst>
          </p:cNvPr>
          <p:cNvSpPr>
            <a:spLocks noGrp="1"/>
          </p:cNvSpPr>
          <p:nvPr>
            <p:ph type="sldNum" sz="quarter" idx="12"/>
          </p:nvPr>
        </p:nvSpPr>
        <p:spPr/>
        <p:txBody>
          <a:bodyPr/>
          <a:lstStyle/>
          <a:p>
            <a:fld id="{40FF0A25-54B3-41CC-992D-8587B52939C2}" type="slidenum">
              <a:rPr lang="en-HK" smtClean="0"/>
              <a:t>28</a:t>
            </a:fld>
            <a:endParaRPr lang="en-HK"/>
          </a:p>
        </p:txBody>
      </p:sp>
      <p:sp>
        <p:nvSpPr>
          <p:cNvPr id="4" name="Content Placeholder 2">
            <a:extLst>
              <a:ext uri="{FF2B5EF4-FFF2-40B4-BE49-F238E27FC236}">
                <a16:creationId xmlns:a16="http://schemas.microsoft.com/office/drawing/2014/main" id="{7D704963-0134-FC71-9899-B578E49CD7E7}"/>
              </a:ext>
            </a:extLst>
          </p:cNvPr>
          <p:cNvSpPr txBox="1">
            <a:spLocks/>
          </p:cNvSpPr>
          <p:nvPr/>
        </p:nvSpPr>
        <p:spPr>
          <a:xfrm>
            <a:off x="838200" y="1526430"/>
            <a:ext cx="9479146" cy="618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HK" sz="3200" dirty="0"/>
              <a:t>End-to-end training by Joint optimization of two losses: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03D68CB-AB5F-318D-6475-0F273703B717}"/>
                  </a:ext>
                </a:extLst>
              </p:cNvPr>
              <p:cNvSpPr txBox="1"/>
              <p:nvPr/>
            </p:nvSpPr>
            <p:spPr>
              <a:xfrm>
                <a:off x="2119430" y="2362498"/>
                <a:ext cx="8935576" cy="608821"/>
              </a:xfrm>
              <a:prstGeom prst="rect">
                <a:avLst/>
              </a:prstGeom>
              <a:noFill/>
            </p:spPr>
            <p:txBody>
              <a:bodyPr wrap="square" lIns="0" tIns="0" rIns="0" bIns="0" rtlCol="0">
                <a:spAutoFit/>
              </a:bodyPr>
              <a:lstStyle/>
              <a:p>
                <a14:m>
                  <m:oMath xmlns:m="http://schemas.openxmlformats.org/officeDocument/2006/math">
                    <m:sSub>
                      <m:sSubPr>
                        <m:ctrlPr>
                          <a:rPr lang="en-HK" sz="2400" i="1" smtClean="0">
                            <a:latin typeface="Cambria Math" panose="02040503050406030204" pitchFamily="18" charset="0"/>
                          </a:rPr>
                        </m:ctrlPr>
                      </m:sSubPr>
                      <m:e>
                        <m:r>
                          <a:rPr lang="en-HK" sz="2400" b="0" i="1" smtClean="0">
                            <a:latin typeface="Cambria Math" panose="02040503050406030204" pitchFamily="18" charset="0"/>
                          </a:rPr>
                          <m:t>𝐿</m:t>
                        </m:r>
                      </m:e>
                      <m:sub>
                        <m:r>
                          <a:rPr lang="en-HK" sz="2400" b="0" i="1" smtClean="0">
                            <a:latin typeface="Cambria Math" panose="02040503050406030204" pitchFamily="18" charset="0"/>
                          </a:rPr>
                          <m:t>𝐴</m:t>
                        </m:r>
                      </m:sub>
                    </m:sSub>
                    <m:r>
                      <a:rPr lang="en-HK" sz="2400" b="0" i="1" smtClean="0">
                        <a:latin typeface="Cambria Math" panose="02040503050406030204" pitchFamily="18" charset="0"/>
                      </a:rPr>
                      <m:t>= </m:t>
                    </m:r>
                    <m:f>
                      <m:fPr>
                        <m:ctrlPr>
                          <a:rPr lang="en-HK" sz="2400" b="0" i="1" smtClean="0">
                            <a:latin typeface="Cambria Math" panose="02040503050406030204" pitchFamily="18" charset="0"/>
                          </a:rPr>
                        </m:ctrlPr>
                      </m:fPr>
                      <m:num>
                        <m:r>
                          <a:rPr lang="en-HK" sz="2400" b="0" i="1" smtClean="0">
                            <a:latin typeface="Cambria Math" panose="02040503050406030204" pitchFamily="18" charset="0"/>
                          </a:rPr>
                          <m:t>1</m:t>
                        </m:r>
                      </m:num>
                      <m:den>
                        <m:r>
                          <a:rPr lang="en-HK" sz="2400" b="0" i="1" smtClean="0">
                            <a:latin typeface="Cambria Math" panose="02040503050406030204" pitchFamily="18" charset="0"/>
                          </a:rPr>
                          <m:t>𝑀</m:t>
                        </m:r>
                      </m:den>
                    </m:f>
                    <m:nary>
                      <m:naryPr>
                        <m:chr m:val="∑"/>
                        <m:ctrlPr>
                          <a:rPr lang="en-HK" sz="2400" b="0" i="1" smtClean="0">
                            <a:latin typeface="Cambria Math" panose="02040503050406030204" pitchFamily="18" charset="0"/>
                          </a:rPr>
                        </m:ctrlPr>
                      </m:naryPr>
                      <m:sub>
                        <m:r>
                          <m:rPr>
                            <m:brk m:alnAt="23"/>
                          </m:rPr>
                          <a:rPr lang="en-HK" sz="2400" b="0" i="1" smtClean="0">
                            <a:latin typeface="Cambria Math" panose="02040503050406030204" pitchFamily="18" charset="0"/>
                          </a:rPr>
                          <m:t>𝑗</m:t>
                        </m:r>
                        <m:r>
                          <a:rPr lang="en-HK" sz="2400" b="0" i="1" smtClean="0">
                            <a:latin typeface="Cambria Math" panose="02040503050406030204" pitchFamily="18" charset="0"/>
                          </a:rPr>
                          <m:t>=1</m:t>
                        </m:r>
                      </m:sub>
                      <m:sup>
                        <m:r>
                          <m:rPr>
                            <m:sty m:val="p"/>
                          </m:rPr>
                          <a:rPr lang="en-US" altLang="zh-CN" sz="2400" i="1">
                            <a:latin typeface="Cambria Math" panose="02040503050406030204" pitchFamily="18" charset="0"/>
                          </a:rPr>
                          <m:t>M</m:t>
                        </m:r>
                      </m:sup>
                      <m:e>
                        <m:r>
                          <a:rPr lang="en-HK" sz="2400" b="0" i="1" smtClean="0">
                            <a:latin typeface="Cambria Math" panose="02040503050406030204" pitchFamily="18" charset="0"/>
                          </a:rPr>
                          <m:t>(− </m:t>
                        </m:r>
                        <m:func>
                          <m:funcPr>
                            <m:ctrlPr>
                              <a:rPr lang="en-HK" sz="2400" b="0" i="1" smtClean="0">
                                <a:solidFill>
                                  <a:schemeClr val="tx1"/>
                                </a:solidFill>
                                <a:latin typeface="Cambria Math" panose="02040503050406030204" pitchFamily="18" charset="0"/>
                              </a:rPr>
                            </m:ctrlPr>
                          </m:funcPr>
                          <m:fName>
                            <m:r>
                              <m:rPr>
                                <m:sty m:val="p"/>
                              </m:rPr>
                              <a:rPr lang="en-HK" sz="2400" b="0" i="0" smtClean="0">
                                <a:solidFill>
                                  <a:schemeClr val="tx1"/>
                                </a:solidFill>
                                <a:latin typeface="Cambria Math" panose="02040503050406030204" pitchFamily="18" charset="0"/>
                              </a:rPr>
                              <m:t>log</m:t>
                            </m:r>
                          </m:fName>
                          <m:e>
                            <m:sSub>
                              <m:sSubPr>
                                <m:ctrlPr>
                                  <a:rPr lang="en-HK" sz="2400" b="0" i="1" smtClean="0">
                                    <a:solidFill>
                                      <a:schemeClr val="tx1"/>
                                    </a:solidFill>
                                    <a:latin typeface="Cambria Math" panose="02040503050406030204" pitchFamily="18" charset="0"/>
                                  </a:rPr>
                                </m:ctrlPr>
                              </m:sSubPr>
                              <m:e>
                                <m:r>
                                  <a:rPr lang="en-HK" sz="2400" b="0" i="1" smtClean="0">
                                    <a:solidFill>
                                      <a:schemeClr val="tx1"/>
                                    </a:solidFill>
                                    <a:latin typeface="Cambria Math" panose="02040503050406030204" pitchFamily="18" charset="0"/>
                                  </a:rPr>
                                  <m:t>𝑝</m:t>
                                </m:r>
                              </m:e>
                              <m:sub>
                                <m:sSubSup>
                                  <m:sSubSupPr>
                                    <m:ctrlPr>
                                      <a:rPr lang="en-HK" sz="2400" b="0" i="1" smtClean="0">
                                        <a:solidFill>
                                          <a:schemeClr val="tx1"/>
                                        </a:solidFill>
                                        <a:latin typeface="Cambria Math" panose="02040503050406030204" pitchFamily="18" charset="0"/>
                                      </a:rPr>
                                    </m:ctrlPr>
                                  </m:sSubSupPr>
                                  <m:e>
                                    <m:r>
                                      <a:rPr lang="en-HK" sz="2400" b="0" i="1" smtClean="0">
                                        <a:solidFill>
                                          <a:schemeClr val="tx1"/>
                                        </a:solidFill>
                                        <a:latin typeface="Cambria Math" panose="02040503050406030204" pitchFamily="18" charset="0"/>
                                        <a:ea typeface="Cambria Math" panose="02040503050406030204" pitchFamily="18" charset="0"/>
                                      </a:rPr>
                                      <m:t>𝜃</m:t>
                                    </m:r>
                                  </m:e>
                                  <m:sub>
                                    <m:r>
                                      <a:rPr lang="en-HK" sz="2400" b="0" i="1" smtClean="0">
                                        <a:solidFill>
                                          <a:schemeClr val="tx1"/>
                                        </a:solidFill>
                                        <a:latin typeface="Cambria Math" panose="02040503050406030204" pitchFamily="18" charset="0"/>
                                      </a:rPr>
                                      <m:t>𝐼</m:t>
                                    </m:r>
                                  </m:sub>
                                  <m:sup>
                                    <m:r>
                                      <a:rPr lang="en-HK" sz="2400" b="0" i="1" smtClean="0">
                                        <a:solidFill>
                                          <a:schemeClr val="tx1"/>
                                        </a:solidFill>
                                        <a:latin typeface="Cambria Math" panose="02040503050406030204" pitchFamily="18" charset="0"/>
                                      </a:rPr>
                                      <m:t>(</m:t>
                                    </m:r>
                                    <m:r>
                                      <a:rPr lang="en-HK" sz="2400" b="0" i="1" smtClean="0">
                                        <a:solidFill>
                                          <a:schemeClr val="tx1"/>
                                        </a:solidFill>
                                        <a:latin typeface="Cambria Math" panose="02040503050406030204" pitchFamily="18" charset="0"/>
                                      </a:rPr>
                                      <m:t>𝑗</m:t>
                                    </m:r>
                                    <m:r>
                                      <a:rPr lang="en-HK" sz="2400" b="0" i="1" smtClean="0">
                                        <a:solidFill>
                                          <a:schemeClr val="tx1"/>
                                        </a:solidFill>
                                        <a:latin typeface="Cambria Math" panose="02040503050406030204" pitchFamily="18" charset="0"/>
                                      </a:rPr>
                                      <m:t>)</m:t>
                                    </m:r>
                                  </m:sup>
                                </m:sSubSup>
                              </m:sub>
                            </m:sSub>
                            <m:r>
                              <a:rPr lang="en-HK" sz="2400" b="0" i="1" smtClean="0">
                                <a:solidFill>
                                  <a:schemeClr val="tx1"/>
                                </a:solidFill>
                                <a:latin typeface="Cambria Math" panose="02040503050406030204" pitchFamily="18" charset="0"/>
                              </a:rPr>
                              <m:t> </m:t>
                            </m:r>
                            <m:d>
                              <m:dPr>
                                <m:ctrlPr>
                                  <a:rPr lang="en-HK" sz="2400" b="0" i="1" smtClean="0">
                                    <a:solidFill>
                                      <a:schemeClr val="tx1"/>
                                    </a:solidFill>
                                    <a:latin typeface="Cambria Math" panose="02040503050406030204" pitchFamily="18" charset="0"/>
                                  </a:rPr>
                                </m:ctrlPr>
                              </m:dPr>
                              <m:e>
                                <m:r>
                                  <a:rPr lang="en-HK" sz="2400" b="0" i="1" smtClean="0">
                                    <a:solidFill>
                                      <a:schemeClr val="tx1"/>
                                    </a:solidFill>
                                    <a:latin typeface="Cambria Math" panose="02040503050406030204" pitchFamily="18" charset="0"/>
                                  </a:rPr>
                                  <m:t> </m:t>
                                </m:r>
                                <m:r>
                                  <a:rPr lang="en-HK" sz="2400" b="0" i="1" smtClean="0">
                                    <a:solidFill>
                                      <a:schemeClr val="tx1"/>
                                    </a:solidFill>
                                    <a:latin typeface="Cambria Math" panose="02040503050406030204" pitchFamily="18" charset="0"/>
                                    <a:ea typeface="Cambria Math" panose="02040503050406030204" pitchFamily="18" charset="0"/>
                                  </a:rPr>
                                  <m:t>𝜓</m:t>
                                </m:r>
                                <m:d>
                                  <m:dPr>
                                    <m:ctrlPr>
                                      <a:rPr lang="en-HK" sz="2400" b="0" i="1" smtClean="0">
                                        <a:solidFill>
                                          <a:schemeClr val="tx1"/>
                                        </a:solidFill>
                                        <a:latin typeface="Cambria Math" panose="02040503050406030204" pitchFamily="18" charset="0"/>
                                        <a:ea typeface="Cambria Math" panose="02040503050406030204" pitchFamily="18" charset="0"/>
                                      </a:rPr>
                                    </m:ctrlPr>
                                  </m:dPr>
                                  <m:e>
                                    <m:sSup>
                                      <m:sSupPr>
                                        <m:ctrlPr>
                                          <a:rPr lang="en-HK" sz="2400" b="0" i="1" smtClean="0">
                                            <a:solidFill>
                                              <a:schemeClr val="tx1"/>
                                            </a:solidFill>
                                            <a:latin typeface="Cambria Math" panose="02040503050406030204" pitchFamily="18" charset="0"/>
                                            <a:ea typeface="Cambria Math" panose="02040503050406030204" pitchFamily="18" charset="0"/>
                                          </a:rPr>
                                        </m:ctrlPr>
                                      </m:sSupPr>
                                      <m:e>
                                        <m:r>
                                          <a:rPr lang="en-HK" sz="2400" b="0" i="1" smtClean="0">
                                            <a:solidFill>
                                              <a:schemeClr val="tx1"/>
                                            </a:solidFill>
                                            <a:latin typeface="Cambria Math" panose="02040503050406030204" pitchFamily="18" charset="0"/>
                                            <a:ea typeface="Cambria Math" panose="02040503050406030204" pitchFamily="18" charset="0"/>
                                          </a:rPr>
                                          <m:t>𝑣</m:t>
                                        </m:r>
                                      </m:e>
                                      <m:sup>
                                        <m:d>
                                          <m:dPr>
                                            <m:ctrlPr>
                                              <a:rPr lang="en-HK" sz="2400" b="0" i="1" smtClean="0">
                                                <a:solidFill>
                                                  <a:schemeClr val="tx1"/>
                                                </a:solidFill>
                                                <a:latin typeface="Cambria Math" panose="02040503050406030204" pitchFamily="18" charset="0"/>
                                                <a:ea typeface="Cambria Math" panose="02040503050406030204" pitchFamily="18" charset="0"/>
                                              </a:rPr>
                                            </m:ctrlPr>
                                          </m:dPr>
                                          <m:e>
                                            <m:r>
                                              <a:rPr lang="en-HK" sz="2400" b="0" i="1" smtClean="0">
                                                <a:solidFill>
                                                  <a:schemeClr val="tx1"/>
                                                </a:solidFill>
                                                <a:latin typeface="Cambria Math" panose="02040503050406030204" pitchFamily="18" charset="0"/>
                                                <a:ea typeface="Cambria Math" panose="02040503050406030204" pitchFamily="18" charset="0"/>
                                              </a:rPr>
                                              <m:t>𝑗</m:t>
                                            </m:r>
                                          </m:e>
                                        </m:d>
                                      </m:sup>
                                    </m:sSup>
                                  </m:e>
                                </m:d>
                              </m:e>
                            </m:d>
                            <m:r>
                              <a:rPr lang="en-HK" sz="2400" b="0" i="1" smtClean="0">
                                <a:solidFill>
                                  <a:schemeClr val="tx1"/>
                                </a:solidFill>
                                <a:latin typeface="Cambria Math" panose="02040503050406030204" pitchFamily="18" charset="0"/>
                                <a:ea typeface="Cambria Math" panose="02040503050406030204" pitchFamily="18" charset="0"/>
                              </a:rPr>
                              <m:t>   − </m:t>
                            </m:r>
                            <m:func>
                              <m:funcPr>
                                <m:ctrlPr>
                                  <a:rPr lang="en-HK" sz="2400" b="0" i="1" smtClean="0">
                                    <a:solidFill>
                                      <a:schemeClr val="tx1"/>
                                    </a:solidFill>
                                    <a:latin typeface="Cambria Math" panose="02040503050406030204" pitchFamily="18" charset="0"/>
                                    <a:ea typeface="Cambria Math" panose="02040503050406030204" pitchFamily="18" charset="0"/>
                                  </a:rPr>
                                </m:ctrlPr>
                              </m:funcPr>
                              <m:fName>
                                <m:r>
                                  <m:rPr>
                                    <m:sty m:val="p"/>
                                  </m:rPr>
                                  <a:rPr lang="en-HK" sz="2400" b="0" i="0" smtClean="0">
                                    <a:solidFill>
                                      <a:schemeClr val="tx1"/>
                                    </a:solidFill>
                                    <a:latin typeface="Cambria Math" panose="02040503050406030204" pitchFamily="18" charset="0"/>
                                    <a:ea typeface="Cambria Math" panose="02040503050406030204" pitchFamily="18" charset="0"/>
                                  </a:rPr>
                                  <m:t>log</m:t>
                                </m:r>
                              </m:fName>
                              <m:e>
                                <m:sSub>
                                  <m:sSubPr>
                                    <m:ctrlPr>
                                      <a:rPr lang="en-HK" sz="2400" b="0" i="1" smtClean="0">
                                        <a:solidFill>
                                          <a:schemeClr val="tx1"/>
                                        </a:solidFill>
                                        <a:latin typeface="Cambria Math" panose="02040503050406030204" pitchFamily="18" charset="0"/>
                                        <a:ea typeface="Cambria Math" panose="02040503050406030204" pitchFamily="18" charset="0"/>
                                      </a:rPr>
                                    </m:ctrlPr>
                                  </m:sSubPr>
                                  <m:e>
                                    <m:r>
                                      <a:rPr lang="en-HK" sz="2400" b="0" i="1" smtClean="0">
                                        <a:solidFill>
                                          <a:schemeClr val="tx1"/>
                                        </a:solidFill>
                                        <a:latin typeface="Cambria Math" panose="02040503050406030204" pitchFamily="18" charset="0"/>
                                        <a:ea typeface="Cambria Math" panose="02040503050406030204" pitchFamily="18" charset="0"/>
                                      </a:rPr>
                                      <m:t>𝜙</m:t>
                                    </m:r>
                                  </m:e>
                                  <m:sub>
                                    <m:sSup>
                                      <m:sSupPr>
                                        <m:ctrlPr>
                                          <a:rPr lang="en-HK" sz="2400" b="0" i="1" smtClean="0">
                                            <a:solidFill>
                                              <a:schemeClr val="tx1"/>
                                            </a:solidFill>
                                            <a:latin typeface="Cambria Math" panose="02040503050406030204" pitchFamily="18" charset="0"/>
                                            <a:ea typeface="Cambria Math" panose="02040503050406030204" pitchFamily="18" charset="0"/>
                                          </a:rPr>
                                        </m:ctrlPr>
                                      </m:sSupPr>
                                      <m:e>
                                        <m:r>
                                          <a:rPr lang="en-HK" sz="2400" b="0" i="1" smtClean="0">
                                            <a:solidFill>
                                              <a:schemeClr val="tx1"/>
                                            </a:solidFill>
                                            <a:latin typeface="Cambria Math" panose="02040503050406030204" pitchFamily="18" charset="0"/>
                                            <a:ea typeface="Cambria Math" panose="02040503050406030204" pitchFamily="18" charset="0"/>
                                          </a:rPr>
                                          <m:t>𝑡</m:t>
                                        </m:r>
                                      </m:e>
                                      <m:sup>
                                        <m:d>
                                          <m:dPr>
                                            <m:ctrlPr>
                                              <a:rPr lang="en-HK" sz="2400" b="0" i="1" smtClean="0">
                                                <a:solidFill>
                                                  <a:schemeClr val="tx1"/>
                                                </a:solidFill>
                                                <a:latin typeface="Cambria Math" panose="02040503050406030204" pitchFamily="18" charset="0"/>
                                                <a:ea typeface="Cambria Math" panose="02040503050406030204" pitchFamily="18" charset="0"/>
                                              </a:rPr>
                                            </m:ctrlPr>
                                          </m:dPr>
                                          <m:e>
                                            <m:r>
                                              <a:rPr lang="en-HK" sz="2400" b="0" i="1" smtClean="0">
                                                <a:solidFill>
                                                  <a:schemeClr val="tx1"/>
                                                </a:solidFill>
                                                <a:latin typeface="Cambria Math" panose="02040503050406030204" pitchFamily="18" charset="0"/>
                                                <a:ea typeface="Cambria Math" panose="02040503050406030204" pitchFamily="18" charset="0"/>
                                              </a:rPr>
                                              <m:t>𝑗</m:t>
                                            </m:r>
                                          </m:e>
                                        </m:d>
                                      </m:sup>
                                    </m:sSup>
                                  </m:sub>
                                </m:sSub>
                                <m:r>
                                  <a:rPr lang="en-HK" sz="2400" b="0" i="1" smtClean="0">
                                    <a:solidFill>
                                      <a:schemeClr val="tx1"/>
                                    </a:solidFill>
                                    <a:latin typeface="Cambria Math" panose="02040503050406030204" pitchFamily="18" charset="0"/>
                                    <a:ea typeface="Cambria Math" panose="02040503050406030204" pitchFamily="18" charset="0"/>
                                  </a:rPr>
                                  <m:t>(</m:t>
                                </m:r>
                                <m:sSubSup>
                                  <m:sSubSupPr>
                                    <m:ctrlPr>
                                      <a:rPr lang="en-HK" sz="2400" b="0" i="1" smtClean="0">
                                        <a:solidFill>
                                          <a:schemeClr val="tx1"/>
                                        </a:solidFill>
                                        <a:latin typeface="Cambria Math" panose="02040503050406030204" pitchFamily="18" charset="0"/>
                                        <a:ea typeface="Cambria Math" panose="02040503050406030204" pitchFamily="18" charset="0"/>
                                      </a:rPr>
                                    </m:ctrlPr>
                                  </m:sSubSupPr>
                                  <m:e>
                                    <m:r>
                                      <a:rPr lang="en-HK" sz="2400" i="1">
                                        <a:solidFill>
                                          <a:schemeClr val="tx1"/>
                                        </a:solidFill>
                                        <a:latin typeface="Cambria Math" panose="02040503050406030204" pitchFamily="18" charset="0"/>
                                        <a:ea typeface="Cambria Math" panose="02040503050406030204" pitchFamily="18" charset="0"/>
                                      </a:rPr>
                                      <m:t>𝜃</m:t>
                                    </m:r>
                                  </m:e>
                                  <m:sub>
                                    <m:r>
                                      <a:rPr lang="en-HK" sz="2400" b="0" i="1" smtClean="0">
                                        <a:solidFill>
                                          <a:schemeClr val="tx1"/>
                                        </a:solidFill>
                                        <a:latin typeface="Cambria Math" panose="02040503050406030204" pitchFamily="18" charset="0"/>
                                        <a:ea typeface="Cambria Math" panose="02040503050406030204" pitchFamily="18" charset="0"/>
                                      </a:rPr>
                                      <m:t>𝐼</m:t>
                                    </m:r>
                                  </m:sub>
                                  <m:sup>
                                    <m:r>
                                      <a:rPr lang="en-HK" sz="2400" b="0" i="1" smtClean="0">
                                        <a:solidFill>
                                          <a:schemeClr val="tx1"/>
                                        </a:solidFill>
                                        <a:latin typeface="Cambria Math" panose="02040503050406030204" pitchFamily="18" charset="0"/>
                                        <a:ea typeface="Cambria Math" panose="02040503050406030204" pitchFamily="18" charset="0"/>
                                      </a:rPr>
                                      <m:t>(</m:t>
                                    </m:r>
                                    <m:r>
                                      <a:rPr lang="en-HK" sz="2400" b="0" i="1" smtClean="0">
                                        <a:solidFill>
                                          <a:schemeClr val="tx1"/>
                                        </a:solidFill>
                                        <a:latin typeface="Cambria Math" panose="02040503050406030204" pitchFamily="18" charset="0"/>
                                        <a:ea typeface="Cambria Math" panose="02040503050406030204" pitchFamily="18" charset="0"/>
                                      </a:rPr>
                                      <m:t>𝑗</m:t>
                                    </m:r>
                                    <m:r>
                                      <a:rPr lang="en-HK" sz="2400" b="0" i="1" smtClean="0">
                                        <a:solidFill>
                                          <a:schemeClr val="tx1"/>
                                        </a:solidFill>
                                        <a:latin typeface="Cambria Math" panose="02040503050406030204" pitchFamily="18" charset="0"/>
                                        <a:ea typeface="Cambria Math" panose="02040503050406030204" pitchFamily="18" charset="0"/>
                                      </a:rPr>
                                      <m:t>)</m:t>
                                    </m:r>
                                  </m:sup>
                                </m:sSubSup>
                                <m:r>
                                  <a:rPr lang="en-HK" sz="2400" b="0" i="1" smtClean="0">
                                    <a:solidFill>
                                      <a:schemeClr val="tx1"/>
                                    </a:solidFill>
                                    <a:latin typeface="Cambria Math" panose="02040503050406030204" pitchFamily="18" charset="0"/>
                                    <a:ea typeface="Cambria Math" panose="02040503050406030204" pitchFamily="18" charset="0"/>
                                  </a:rPr>
                                  <m:t>)</m:t>
                                </m:r>
                              </m:e>
                            </m:func>
                          </m:e>
                        </m:func>
                        <m:r>
                          <a:rPr lang="en-HK" sz="2400" b="0" i="1" smtClean="0">
                            <a:latin typeface="Cambria Math" panose="02040503050406030204" pitchFamily="18" charset="0"/>
                          </a:rPr>
                          <m:t>)</m:t>
                        </m:r>
                      </m:e>
                    </m:nary>
                  </m:oMath>
                </a14:m>
                <a:r>
                  <a:rPr lang="en-HK" sz="2400" dirty="0"/>
                  <a:t>  </a:t>
                </a:r>
              </a:p>
            </p:txBody>
          </p:sp>
        </mc:Choice>
        <mc:Fallback xmlns="">
          <p:sp>
            <p:nvSpPr>
              <p:cNvPr id="3" name="TextBox 2">
                <a:extLst>
                  <a:ext uri="{FF2B5EF4-FFF2-40B4-BE49-F238E27FC236}">
                    <a16:creationId xmlns:a16="http://schemas.microsoft.com/office/drawing/2014/main" id="{603D68CB-AB5F-318D-6475-0F273703B717}"/>
                  </a:ext>
                </a:extLst>
              </p:cNvPr>
              <p:cNvSpPr txBox="1">
                <a:spLocks noRot="1" noChangeAspect="1" noMove="1" noResize="1" noEditPoints="1" noAdjustHandles="1" noChangeArrowheads="1" noChangeShapeType="1" noTextEdit="1"/>
              </p:cNvSpPr>
              <p:nvPr/>
            </p:nvSpPr>
            <p:spPr>
              <a:xfrm>
                <a:off x="2119430" y="2362498"/>
                <a:ext cx="8935576" cy="608821"/>
              </a:xfrm>
              <a:prstGeom prst="rect">
                <a:avLst/>
              </a:prstGeom>
              <a:blipFill>
                <a:blip r:embed="rId3"/>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353841-CAF2-AC2A-598B-FB4973DB33EB}"/>
                  </a:ext>
                </a:extLst>
              </p:cNvPr>
              <p:cNvSpPr txBox="1"/>
              <p:nvPr/>
            </p:nvSpPr>
            <p:spPr>
              <a:xfrm>
                <a:off x="1289776" y="4119534"/>
                <a:ext cx="5489971" cy="10802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sz="2400" i="1" smtClean="0">
                              <a:latin typeface="Cambria Math" panose="02040503050406030204" pitchFamily="18" charset="0"/>
                            </a:rPr>
                          </m:ctrlPr>
                        </m:sSubPr>
                        <m:e>
                          <m:r>
                            <a:rPr lang="en-HK" sz="2400" i="1">
                              <a:latin typeface="Cambria Math" panose="02040503050406030204" pitchFamily="18" charset="0"/>
                            </a:rPr>
                            <m:t>𝐿</m:t>
                          </m:r>
                        </m:e>
                        <m:sub>
                          <m:r>
                            <a:rPr lang="en-HK" sz="2400" b="0" i="1" smtClean="0">
                              <a:latin typeface="Cambria Math" panose="02040503050406030204" pitchFamily="18" charset="0"/>
                            </a:rPr>
                            <m:t>𝐸</m:t>
                          </m:r>
                        </m:sub>
                      </m:sSub>
                      <m:r>
                        <a:rPr lang="en-HK" sz="2400" i="1">
                          <a:latin typeface="Cambria Math" panose="02040503050406030204" pitchFamily="18" charset="0"/>
                        </a:rPr>
                        <m:t>=</m:t>
                      </m:r>
                      <m:r>
                        <a:rPr lang="en-HK" sz="2400" b="0" i="1" smtClean="0">
                          <a:latin typeface="Cambria Math" panose="02040503050406030204" pitchFamily="18" charset="0"/>
                        </a:rPr>
                        <m:t>−</m:t>
                      </m:r>
                      <m:f>
                        <m:fPr>
                          <m:ctrlPr>
                            <a:rPr lang="en-HK" sz="2400" i="1">
                              <a:latin typeface="Cambria Math" panose="02040503050406030204" pitchFamily="18" charset="0"/>
                            </a:rPr>
                          </m:ctrlPr>
                        </m:fPr>
                        <m:num>
                          <m:r>
                            <a:rPr lang="en-HK" sz="2400" i="1">
                              <a:latin typeface="Cambria Math" panose="02040503050406030204" pitchFamily="18" charset="0"/>
                            </a:rPr>
                            <m:t>1</m:t>
                          </m:r>
                        </m:num>
                        <m:den>
                          <m:r>
                            <a:rPr lang="en-HK" sz="2400" b="0" i="1" smtClean="0">
                              <a:latin typeface="Cambria Math" panose="02040503050406030204" pitchFamily="18" charset="0"/>
                            </a:rPr>
                            <m:t>𝑁</m:t>
                          </m:r>
                        </m:den>
                      </m:f>
                      <m:r>
                        <a:rPr lang="en-HK" sz="2400" b="0" i="1" smtClean="0">
                          <a:latin typeface="Cambria Math" panose="02040503050406030204" pitchFamily="18" charset="0"/>
                        </a:rPr>
                        <m:t> </m:t>
                      </m:r>
                      <m:nary>
                        <m:naryPr>
                          <m:chr m:val="∑"/>
                          <m:ctrlPr>
                            <a:rPr lang="en-HK" sz="2400" b="0" i="1" smtClean="0">
                              <a:latin typeface="Cambria Math" panose="02040503050406030204" pitchFamily="18" charset="0"/>
                            </a:rPr>
                          </m:ctrlPr>
                        </m:naryPr>
                        <m:sub>
                          <m:r>
                            <m:rPr>
                              <m:brk m:alnAt="23"/>
                            </m:rPr>
                            <a:rPr lang="en-HK" sz="2400" b="0" i="1" smtClean="0">
                              <a:latin typeface="Cambria Math" panose="02040503050406030204" pitchFamily="18" charset="0"/>
                            </a:rPr>
                            <m:t>𝑗</m:t>
                          </m:r>
                          <m:r>
                            <a:rPr lang="en-HK" sz="2400" b="0" i="1" smtClean="0">
                              <a:latin typeface="Cambria Math" panose="02040503050406030204" pitchFamily="18" charset="0"/>
                            </a:rPr>
                            <m:t>=1</m:t>
                          </m:r>
                        </m:sub>
                        <m:sup>
                          <m:r>
                            <a:rPr lang="en-HK" sz="2400" b="0" i="1" smtClean="0">
                              <a:latin typeface="Cambria Math" panose="02040503050406030204" pitchFamily="18" charset="0"/>
                            </a:rPr>
                            <m:t>𝑁</m:t>
                          </m:r>
                        </m:sup>
                        <m:e>
                          <m:func>
                            <m:funcPr>
                              <m:ctrlPr>
                                <a:rPr lang="en-HK" sz="2400" b="0" i="1" smtClean="0">
                                  <a:latin typeface="Cambria Math" panose="02040503050406030204" pitchFamily="18" charset="0"/>
                                </a:rPr>
                              </m:ctrlPr>
                            </m:funcPr>
                            <m:fName>
                              <m:r>
                                <m:rPr>
                                  <m:sty m:val="p"/>
                                </m:rPr>
                                <a:rPr lang="en-HK" sz="2400" b="0" i="0" smtClean="0">
                                  <a:latin typeface="Cambria Math" panose="02040503050406030204" pitchFamily="18" charset="0"/>
                                </a:rPr>
                                <m:t>log</m:t>
                              </m:r>
                            </m:fName>
                            <m:e>
                              <m:r>
                                <a:rPr lang="en-HK" sz="2400" b="0" i="1" smtClean="0">
                                  <a:latin typeface="Cambria Math" panose="02040503050406030204" pitchFamily="18" charset="0"/>
                                </a:rPr>
                                <m:t>𝑝</m:t>
                              </m:r>
                              <m:r>
                                <a:rPr lang="en-HK" sz="2400" b="0" i="1" smtClean="0">
                                  <a:latin typeface="Cambria Math" panose="02040503050406030204" pitchFamily="18" charset="0"/>
                                </a:rPr>
                                <m:t>(</m:t>
                              </m:r>
                              <m:sSubSup>
                                <m:sSubSupPr>
                                  <m:ctrlPr>
                                    <a:rPr lang="en-HK" sz="2400" b="0" i="1" smtClean="0">
                                      <a:latin typeface="Cambria Math" panose="02040503050406030204" pitchFamily="18" charset="0"/>
                                    </a:rPr>
                                  </m:ctrlPr>
                                </m:sSubSupPr>
                                <m:e>
                                  <m:r>
                                    <a:rPr lang="en-HK" sz="2400" i="1">
                                      <a:latin typeface="Cambria Math" panose="02040503050406030204" pitchFamily="18" charset="0"/>
                                    </a:rPr>
                                    <m:t>𝑞</m:t>
                                  </m:r>
                                </m:e>
                                <m:sub>
                                  <m:r>
                                    <a:rPr lang="en-HK" sz="2400" b="0" i="1" smtClean="0">
                                      <a:latin typeface="Cambria Math" panose="02040503050406030204" pitchFamily="18" charset="0"/>
                                    </a:rPr>
                                    <m:t>𝐼</m:t>
                                  </m:r>
                                </m:sub>
                                <m:sup>
                                  <m:d>
                                    <m:dPr>
                                      <m:ctrlPr>
                                        <a:rPr lang="en-HK" sz="2400" i="1">
                                          <a:latin typeface="Cambria Math" panose="02040503050406030204" pitchFamily="18" charset="0"/>
                                        </a:rPr>
                                      </m:ctrlPr>
                                    </m:dPr>
                                    <m:e>
                                      <m:r>
                                        <a:rPr lang="en-HK" sz="2400" i="1">
                                          <a:latin typeface="Cambria Math" panose="02040503050406030204" pitchFamily="18" charset="0"/>
                                        </a:rPr>
                                        <m:t>𝑗</m:t>
                                      </m:r>
                                    </m:e>
                                  </m:d>
                                </m:sup>
                              </m:sSubSup>
                              <m:r>
                                <a:rPr lang="en-HK" sz="2400" b="0" i="1" smtClean="0">
                                  <a:latin typeface="Cambria Math" panose="02040503050406030204" pitchFamily="18" charset="0"/>
                                </a:rPr>
                                <m:t>, </m:t>
                              </m:r>
                              <m:sSup>
                                <m:sSupPr>
                                  <m:ctrlPr>
                                    <a:rPr lang="en-HK" sz="2400" b="0" i="1" smtClean="0">
                                      <a:latin typeface="Cambria Math" panose="02040503050406030204" pitchFamily="18" charset="0"/>
                                    </a:rPr>
                                  </m:ctrlPr>
                                </m:sSupPr>
                                <m:e>
                                  <m:r>
                                    <a:rPr lang="en-HK" sz="2400" b="0" i="1" smtClean="0">
                                      <a:latin typeface="Cambria Math" panose="02040503050406030204" pitchFamily="18" charset="0"/>
                                    </a:rPr>
                                    <m:t>𝑣</m:t>
                                  </m:r>
                                </m:e>
                                <m:sup>
                                  <m:r>
                                    <a:rPr lang="en-HK" sz="2400" b="0" i="1" smtClean="0">
                                      <a:latin typeface="Cambria Math" panose="02040503050406030204" pitchFamily="18" charset="0"/>
                                    </a:rPr>
                                    <m:t>(</m:t>
                                  </m:r>
                                  <m:r>
                                    <a:rPr lang="en-HK" sz="2400" b="0" i="1" smtClean="0">
                                      <a:latin typeface="Cambria Math" panose="02040503050406030204" pitchFamily="18" charset="0"/>
                                    </a:rPr>
                                    <m:t>𝑗</m:t>
                                  </m:r>
                                  <m:r>
                                    <a:rPr lang="en-HK" sz="2400" b="0" i="1" smtClean="0">
                                      <a:latin typeface="Cambria Math" panose="02040503050406030204" pitchFamily="18" charset="0"/>
                                    </a:rPr>
                                    <m:t>)</m:t>
                                  </m:r>
                                </m:sup>
                              </m:sSup>
                              <m:r>
                                <a:rPr lang="en-HK" sz="2400" b="0" i="1" smtClean="0">
                                  <a:latin typeface="Cambria Math" panose="02040503050406030204" pitchFamily="18" charset="0"/>
                                </a:rPr>
                                <m:t>)</m:t>
                              </m:r>
                            </m:e>
                          </m:func>
                        </m:e>
                      </m:nary>
                      <m:r>
                        <a:rPr lang="en-HK" sz="2400" b="0" i="1" smtClean="0">
                          <a:latin typeface="Cambria Math" panose="02040503050406030204" pitchFamily="18" charset="0"/>
                        </a:rPr>
                        <m:t> </m:t>
                      </m:r>
                    </m:oMath>
                  </m:oMathPara>
                </a14:m>
                <a:endParaRPr lang="en-HK" sz="2400" dirty="0"/>
              </a:p>
            </p:txBody>
          </p:sp>
        </mc:Choice>
        <mc:Fallback xmlns="">
          <p:sp>
            <p:nvSpPr>
              <p:cNvPr id="8" name="TextBox 7">
                <a:extLst>
                  <a:ext uri="{FF2B5EF4-FFF2-40B4-BE49-F238E27FC236}">
                    <a16:creationId xmlns:a16="http://schemas.microsoft.com/office/drawing/2014/main" id="{83353841-CAF2-AC2A-598B-FB4973DB33EB}"/>
                  </a:ext>
                </a:extLst>
              </p:cNvPr>
              <p:cNvSpPr txBox="1">
                <a:spLocks noRot="1" noChangeAspect="1" noMove="1" noResize="1" noEditPoints="1" noAdjustHandles="1" noChangeArrowheads="1" noChangeShapeType="1" noTextEdit="1"/>
              </p:cNvSpPr>
              <p:nvPr/>
            </p:nvSpPr>
            <p:spPr>
              <a:xfrm>
                <a:off x="1289776" y="4119534"/>
                <a:ext cx="5489971" cy="1080296"/>
              </a:xfrm>
              <a:prstGeom prst="rect">
                <a:avLst/>
              </a:prstGeom>
              <a:blipFill>
                <a:blip r:embed="rId4"/>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7F1F1CD-AFAF-F5E5-DB05-DBF15EA1D0C1}"/>
                  </a:ext>
                </a:extLst>
              </p:cNvPr>
              <p:cNvSpPr txBox="1"/>
              <p:nvPr/>
            </p:nvSpPr>
            <p:spPr>
              <a:xfrm>
                <a:off x="3702797" y="3047423"/>
                <a:ext cx="4288669" cy="784895"/>
              </a:xfrm>
              <a:prstGeom prst="rect">
                <a:avLst/>
              </a:prstGeom>
              <a:noFill/>
            </p:spPr>
            <p:txBody>
              <a:bodyPr wrap="square" rtlCol="0">
                <a:spAutoFit/>
              </a:bodyPr>
              <a:lstStyle/>
              <a:p>
                <a:r>
                  <a:rPr lang="en-US" sz="2000" dirty="0">
                    <a:solidFill>
                      <a:srgbClr val="00B0F0"/>
                    </a:solidFill>
                    <a:latin typeface="Source Sans Pro" panose="020B0503030403020204" pitchFamily="34" charset="0"/>
                    <a:ea typeface="Times New Roman" panose="02020603050405020304" pitchFamily="18" charset="0"/>
                  </a:rPr>
                  <a:t>The likelihood of the value </a:t>
                </a:r>
                <a14:m>
                  <m:oMath xmlns:m="http://schemas.openxmlformats.org/officeDocument/2006/math">
                    <m:sSup>
                      <m:sSupPr>
                        <m:ctrlPr>
                          <a:rPr lang="en-HK" sz="2000" i="1">
                            <a:solidFill>
                              <a:srgbClr val="00B0F0"/>
                            </a:solidFill>
                            <a:latin typeface="Cambria Math" panose="02040503050406030204" pitchFamily="18" charset="0"/>
                            <a:ea typeface="Times New Roman" panose="02020603050405020304" pitchFamily="18" charset="0"/>
                          </a:rPr>
                        </m:ctrlPr>
                      </m:sSupPr>
                      <m:e>
                        <m:r>
                          <a:rPr lang="en-HK" sz="2000">
                            <a:solidFill>
                              <a:srgbClr val="00B0F0"/>
                            </a:solidFill>
                            <a:latin typeface="Cambria Math" panose="02040503050406030204" pitchFamily="18" charset="0"/>
                            <a:ea typeface="Times New Roman" panose="02020603050405020304" pitchFamily="18" charset="0"/>
                          </a:rPr>
                          <m:t>𝑣</m:t>
                        </m:r>
                      </m:e>
                      <m:sup>
                        <m:d>
                          <m:dPr>
                            <m:ctrlPr>
                              <a:rPr lang="en-HK" sz="2000" i="1">
                                <a:solidFill>
                                  <a:srgbClr val="00B0F0"/>
                                </a:solidFill>
                                <a:latin typeface="Cambria Math" panose="02040503050406030204" pitchFamily="18" charset="0"/>
                                <a:ea typeface="Times New Roman" panose="02020603050405020304" pitchFamily="18" charset="0"/>
                              </a:rPr>
                            </m:ctrlPr>
                          </m:dPr>
                          <m:e>
                            <m:r>
                              <a:rPr lang="en-HK" sz="2000">
                                <a:solidFill>
                                  <a:srgbClr val="00B0F0"/>
                                </a:solidFill>
                                <a:latin typeface="Cambria Math" panose="02040503050406030204" pitchFamily="18" charset="0"/>
                                <a:ea typeface="Times New Roman" panose="02020603050405020304" pitchFamily="18" charset="0"/>
                              </a:rPr>
                              <m:t>𝑗</m:t>
                            </m:r>
                          </m:e>
                        </m:d>
                      </m:sup>
                    </m:sSup>
                    <m:r>
                      <a:rPr lang="en-HK" sz="2000">
                        <a:solidFill>
                          <a:srgbClr val="00B0F0"/>
                        </a:solidFill>
                        <a:latin typeface="Cambria Math" panose="02040503050406030204" pitchFamily="18" charset="0"/>
                        <a:ea typeface="Times New Roman" panose="02020603050405020304" pitchFamily="18" charset="0"/>
                      </a:rPr>
                      <m:t> </m:t>
                    </m:r>
                  </m:oMath>
                </a14:m>
                <a:r>
                  <a:rPr lang="en-US" sz="2000" dirty="0">
                    <a:solidFill>
                      <a:srgbClr val="00B0F0"/>
                    </a:solidFill>
                    <a:latin typeface="Source Sans Pro" panose="020B0503030403020204" pitchFamily="34" charset="0"/>
                    <a:ea typeface="Times New Roman" panose="02020603050405020304" pitchFamily="18" charset="0"/>
                  </a:rPr>
                  <a:t> sampled from distribution of </a:t>
                </a:r>
                <a:r>
                  <a:rPr lang="en-HK" sz="2000" dirty="0">
                    <a:solidFill>
                      <a:srgbClr val="00B0F0"/>
                    </a:solidFill>
                    <a:latin typeface="Source Sans Pro" panose="020B0503030403020204" pitchFamily="34" charset="0"/>
                    <a:ea typeface="Times New Roman" panose="02020603050405020304" pitchFamily="18" charset="0"/>
                  </a:rPr>
                  <a:t> </a:t>
                </a:r>
                <a14:m>
                  <m:oMath xmlns:m="http://schemas.openxmlformats.org/officeDocument/2006/math">
                    <m:sSubSup>
                      <m:sSubSupPr>
                        <m:ctrlPr>
                          <a:rPr lang="en-HK" sz="2000" i="1">
                            <a:solidFill>
                              <a:srgbClr val="00B0F0"/>
                            </a:solidFill>
                            <a:latin typeface="Cambria Math" panose="02040503050406030204" pitchFamily="18" charset="0"/>
                            <a:ea typeface="Times New Roman" panose="02020603050405020304" pitchFamily="18" charset="0"/>
                          </a:rPr>
                        </m:ctrlPr>
                      </m:sSubSupPr>
                      <m:e>
                        <m:r>
                          <a:rPr lang="en-HK" sz="2000">
                            <a:solidFill>
                              <a:srgbClr val="00B0F0"/>
                            </a:solidFill>
                            <a:latin typeface="Cambria Math" panose="02040503050406030204" pitchFamily="18" charset="0"/>
                            <a:ea typeface="Times New Roman" panose="02020603050405020304" pitchFamily="18" charset="0"/>
                          </a:rPr>
                          <m:t>𝜃</m:t>
                        </m:r>
                      </m:e>
                      <m:sub>
                        <m:r>
                          <a:rPr lang="en-HK" sz="2000">
                            <a:solidFill>
                              <a:srgbClr val="00B0F0"/>
                            </a:solidFill>
                            <a:latin typeface="Cambria Math" panose="02040503050406030204" pitchFamily="18" charset="0"/>
                            <a:ea typeface="Times New Roman" panose="02020603050405020304" pitchFamily="18" charset="0"/>
                          </a:rPr>
                          <m:t>𝐼</m:t>
                        </m:r>
                      </m:sub>
                      <m:sup>
                        <m:r>
                          <a:rPr lang="en-HK" sz="2000">
                            <a:solidFill>
                              <a:srgbClr val="00B0F0"/>
                            </a:solidFill>
                            <a:latin typeface="Cambria Math" panose="02040503050406030204" pitchFamily="18" charset="0"/>
                            <a:ea typeface="Times New Roman" panose="02020603050405020304" pitchFamily="18" charset="0"/>
                          </a:rPr>
                          <m:t>(</m:t>
                        </m:r>
                        <m:r>
                          <a:rPr lang="en-HK" sz="2000">
                            <a:solidFill>
                              <a:srgbClr val="00B0F0"/>
                            </a:solidFill>
                            <a:latin typeface="Cambria Math" panose="02040503050406030204" pitchFamily="18" charset="0"/>
                            <a:ea typeface="Times New Roman" panose="02020603050405020304" pitchFamily="18" charset="0"/>
                          </a:rPr>
                          <m:t>𝑗</m:t>
                        </m:r>
                        <m:r>
                          <a:rPr lang="en-HK" sz="2000">
                            <a:solidFill>
                              <a:srgbClr val="00B0F0"/>
                            </a:solidFill>
                            <a:latin typeface="Cambria Math" panose="02040503050406030204" pitchFamily="18" charset="0"/>
                            <a:ea typeface="Times New Roman" panose="02020603050405020304" pitchFamily="18" charset="0"/>
                          </a:rPr>
                          <m:t>)</m:t>
                        </m:r>
                      </m:sup>
                    </m:sSubSup>
                  </m:oMath>
                </a14:m>
                <a:endParaRPr lang="en-HK" sz="2000" dirty="0">
                  <a:solidFill>
                    <a:srgbClr val="00B0F0"/>
                  </a:solidFill>
                  <a:latin typeface="Source Sans Pro" panose="020B0503030403020204" pitchFamily="34" charset="0"/>
                  <a:ea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67F1F1CD-AFAF-F5E5-DB05-DBF15EA1D0C1}"/>
                  </a:ext>
                </a:extLst>
              </p:cNvPr>
              <p:cNvSpPr txBox="1">
                <a:spLocks noRot="1" noChangeAspect="1" noMove="1" noResize="1" noEditPoints="1" noAdjustHandles="1" noChangeArrowheads="1" noChangeShapeType="1" noTextEdit="1"/>
              </p:cNvSpPr>
              <p:nvPr/>
            </p:nvSpPr>
            <p:spPr>
              <a:xfrm>
                <a:off x="3702797" y="3047423"/>
                <a:ext cx="4288669" cy="784895"/>
              </a:xfrm>
              <a:prstGeom prst="rect">
                <a:avLst/>
              </a:prstGeom>
              <a:blipFill>
                <a:blip r:embed="rId5"/>
                <a:stretch>
                  <a:fillRect l="-1420" t="-4651" b="-11628"/>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BE70B7B-05F6-BD76-B7ED-0E7852DEE323}"/>
                  </a:ext>
                </a:extLst>
              </p:cNvPr>
              <p:cNvSpPr txBox="1"/>
              <p:nvPr/>
            </p:nvSpPr>
            <p:spPr>
              <a:xfrm>
                <a:off x="7859851" y="3064561"/>
                <a:ext cx="4288669" cy="784895"/>
              </a:xfrm>
              <a:prstGeom prst="rect">
                <a:avLst/>
              </a:prstGeom>
              <a:noFill/>
            </p:spPr>
            <p:txBody>
              <a:bodyPr wrap="square" rtlCol="0">
                <a:spAutoFit/>
              </a:bodyPr>
              <a:lstStyle/>
              <a:p>
                <a:r>
                  <a:rPr lang="en-US" sz="2000" dirty="0">
                    <a:solidFill>
                      <a:srgbClr val="00B050"/>
                    </a:solidFill>
                    <a:latin typeface="Source Sans Pro" panose="020B0503030403020204" pitchFamily="34" charset="0"/>
                    <a:ea typeface="Times New Roman" panose="02020603050405020304" pitchFamily="18" charset="0"/>
                  </a:rPr>
                  <a:t>The likelihood of the distribution parameter </a:t>
                </a:r>
                <a14:m>
                  <m:oMath xmlns:m="http://schemas.openxmlformats.org/officeDocument/2006/math">
                    <m:sSubSup>
                      <m:sSubSupPr>
                        <m:ctrlPr>
                          <a:rPr lang="en-HK" sz="2000" i="1">
                            <a:solidFill>
                              <a:srgbClr val="00B050"/>
                            </a:solidFill>
                            <a:latin typeface="Cambria Math" panose="02040503050406030204" pitchFamily="18" charset="0"/>
                            <a:ea typeface="Times New Roman" panose="02020603050405020304" pitchFamily="18" charset="0"/>
                          </a:rPr>
                        </m:ctrlPr>
                      </m:sSubSupPr>
                      <m:e>
                        <m:r>
                          <a:rPr lang="en-HK" sz="2000">
                            <a:solidFill>
                              <a:srgbClr val="00B050"/>
                            </a:solidFill>
                            <a:latin typeface="Cambria Math" panose="02040503050406030204" pitchFamily="18" charset="0"/>
                            <a:ea typeface="Times New Roman" panose="02020603050405020304" pitchFamily="18" charset="0"/>
                          </a:rPr>
                          <m:t>𝜃</m:t>
                        </m:r>
                      </m:e>
                      <m:sub>
                        <m:r>
                          <a:rPr lang="en-HK" sz="2000">
                            <a:solidFill>
                              <a:srgbClr val="00B050"/>
                            </a:solidFill>
                            <a:latin typeface="Cambria Math" panose="02040503050406030204" pitchFamily="18" charset="0"/>
                            <a:ea typeface="Times New Roman" panose="02020603050405020304" pitchFamily="18" charset="0"/>
                          </a:rPr>
                          <m:t>𝐼</m:t>
                        </m:r>
                      </m:sub>
                      <m:sup>
                        <m:r>
                          <a:rPr lang="en-HK" sz="2000">
                            <a:solidFill>
                              <a:srgbClr val="00B050"/>
                            </a:solidFill>
                            <a:latin typeface="Cambria Math" panose="02040503050406030204" pitchFamily="18" charset="0"/>
                            <a:ea typeface="Times New Roman" panose="02020603050405020304" pitchFamily="18" charset="0"/>
                          </a:rPr>
                          <m:t>(</m:t>
                        </m:r>
                        <m:r>
                          <a:rPr lang="en-HK" sz="2000">
                            <a:solidFill>
                              <a:srgbClr val="00B050"/>
                            </a:solidFill>
                            <a:latin typeface="Cambria Math" panose="02040503050406030204" pitchFamily="18" charset="0"/>
                            <a:ea typeface="Times New Roman" panose="02020603050405020304" pitchFamily="18" charset="0"/>
                          </a:rPr>
                          <m:t>𝑗</m:t>
                        </m:r>
                        <m:r>
                          <a:rPr lang="en-HK" sz="2000">
                            <a:solidFill>
                              <a:srgbClr val="00B050"/>
                            </a:solidFill>
                            <a:latin typeface="Cambria Math" panose="02040503050406030204" pitchFamily="18" charset="0"/>
                            <a:ea typeface="Times New Roman" panose="02020603050405020304" pitchFamily="18" charset="0"/>
                          </a:rPr>
                          <m:t>)</m:t>
                        </m:r>
                      </m:sup>
                    </m:sSubSup>
                    <m:r>
                      <a:rPr lang="en-HK" sz="2000">
                        <a:solidFill>
                          <a:srgbClr val="00B050"/>
                        </a:solidFill>
                        <a:latin typeface="Cambria Math" panose="02040503050406030204" pitchFamily="18" charset="0"/>
                        <a:ea typeface="Times New Roman" panose="02020603050405020304" pitchFamily="18" charset="0"/>
                      </a:rPr>
                      <m:t> </m:t>
                    </m:r>
                    <m:r>
                      <m:rPr>
                        <m:sty m:val="p"/>
                      </m:rPr>
                      <a:rPr lang="en-HK" sz="2000">
                        <a:solidFill>
                          <a:srgbClr val="00B050"/>
                        </a:solidFill>
                        <a:latin typeface="Cambria Math" panose="02040503050406030204" pitchFamily="18" charset="0"/>
                        <a:ea typeface="Times New Roman" panose="02020603050405020304" pitchFamily="18" charset="0"/>
                      </a:rPr>
                      <m:t>is</m:t>
                    </m:r>
                    <m:r>
                      <a:rPr lang="en-HK" sz="2000">
                        <a:solidFill>
                          <a:srgbClr val="00B050"/>
                        </a:solidFill>
                        <a:latin typeface="Cambria Math" panose="02040503050406030204" pitchFamily="18" charset="0"/>
                        <a:ea typeface="Times New Roman" panose="02020603050405020304" pitchFamily="18" charset="0"/>
                      </a:rPr>
                      <m:t> </m:t>
                    </m:r>
                    <m:r>
                      <m:rPr>
                        <m:sty m:val="p"/>
                      </m:rPr>
                      <a:rPr lang="en-HK" sz="2000">
                        <a:solidFill>
                          <a:srgbClr val="00B050"/>
                        </a:solidFill>
                        <a:latin typeface="Cambria Math" panose="02040503050406030204" pitchFamily="18" charset="0"/>
                        <a:ea typeface="Times New Roman" panose="02020603050405020304" pitchFamily="18" charset="0"/>
                      </a:rPr>
                      <m:t>of</m:t>
                    </m:r>
                    <m:r>
                      <a:rPr lang="en-HK" sz="2000">
                        <a:solidFill>
                          <a:srgbClr val="00B050"/>
                        </a:solidFill>
                        <a:latin typeface="Cambria Math" panose="02040503050406030204" pitchFamily="18" charset="0"/>
                        <a:ea typeface="Times New Roman" panose="02020603050405020304" pitchFamily="18" charset="0"/>
                      </a:rPr>
                      <m:t> </m:t>
                    </m:r>
                    <m:r>
                      <m:rPr>
                        <m:sty m:val="p"/>
                      </m:rPr>
                      <a:rPr lang="en-HK" sz="2000">
                        <a:solidFill>
                          <a:srgbClr val="00B050"/>
                        </a:solidFill>
                        <a:latin typeface="Cambria Math" panose="02040503050406030204" pitchFamily="18" charset="0"/>
                        <a:ea typeface="Times New Roman" panose="02020603050405020304" pitchFamily="18" charset="0"/>
                      </a:rPr>
                      <m:t>type</m:t>
                    </m:r>
                    <m:sSup>
                      <m:sSupPr>
                        <m:ctrlPr>
                          <a:rPr lang="en-HK" sz="2000" i="1">
                            <a:solidFill>
                              <a:srgbClr val="00B050"/>
                            </a:solidFill>
                            <a:latin typeface="Cambria Math" panose="02040503050406030204" pitchFamily="18" charset="0"/>
                            <a:ea typeface="Times New Roman" panose="02020603050405020304" pitchFamily="18" charset="0"/>
                          </a:rPr>
                        </m:ctrlPr>
                      </m:sSupPr>
                      <m:e>
                        <m:r>
                          <a:rPr lang="en-HK" sz="2000">
                            <a:solidFill>
                              <a:srgbClr val="00B050"/>
                            </a:solidFill>
                            <a:latin typeface="Cambria Math" panose="02040503050406030204" pitchFamily="18" charset="0"/>
                            <a:ea typeface="Times New Roman" panose="02020603050405020304" pitchFamily="18" charset="0"/>
                          </a:rPr>
                          <m:t> </m:t>
                        </m:r>
                        <m:r>
                          <a:rPr lang="en-HK" sz="2000">
                            <a:solidFill>
                              <a:srgbClr val="00B050"/>
                            </a:solidFill>
                            <a:latin typeface="Cambria Math" panose="02040503050406030204" pitchFamily="18" charset="0"/>
                            <a:ea typeface="Times New Roman" panose="02020603050405020304" pitchFamily="18" charset="0"/>
                          </a:rPr>
                          <m:t>𝑡</m:t>
                        </m:r>
                      </m:e>
                      <m:sup>
                        <m:d>
                          <m:dPr>
                            <m:ctrlPr>
                              <a:rPr lang="en-HK" sz="2000" i="1">
                                <a:solidFill>
                                  <a:srgbClr val="00B050"/>
                                </a:solidFill>
                                <a:latin typeface="Cambria Math" panose="02040503050406030204" pitchFamily="18" charset="0"/>
                                <a:ea typeface="Times New Roman" panose="02020603050405020304" pitchFamily="18" charset="0"/>
                              </a:rPr>
                            </m:ctrlPr>
                          </m:dPr>
                          <m:e>
                            <m:r>
                              <a:rPr lang="en-HK" sz="2000">
                                <a:solidFill>
                                  <a:srgbClr val="00B050"/>
                                </a:solidFill>
                                <a:latin typeface="Cambria Math" panose="02040503050406030204" pitchFamily="18" charset="0"/>
                                <a:ea typeface="Times New Roman" panose="02020603050405020304" pitchFamily="18" charset="0"/>
                              </a:rPr>
                              <m:t>𝑗</m:t>
                            </m:r>
                          </m:e>
                        </m:d>
                      </m:sup>
                    </m:sSup>
                  </m:oMath>
                </a14:m>
                <a:endParaRPr lang="en-HK" sz="2000" dirty="0">
                  <a:solidFill>
                    <a:srgbClr val="00B050"/>
                  </a:solidFill>
                  <a:latin typeface="Source Sans Pro" panose="020B0503030403020204" pitchFamily="34"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BE70B7B-05F6-BD76-B7ED-0E7852DEE323}"/>
                  </a:ext>
                </a:extLst>
              </p:cNvPr>
              <p:cNvSpPr txBox="1">
                <a:spLocks noRot="1" noChangeAspect="1" noMove="1" noResize="1" noEditPoints="1" noAdjustHandles="1" noChangeArrowheads="1" noChangeShapeType="1" noTextEdit="1"/>
              </p:cNvSpPr>
              <p:nvPr/>
            </p:nvSpPr>
            <p:spPr>
              <a:xfrm>
                <a:off x="7859851" y="3064561"/>
                <a:ext cx="4288669" cy="784895"/>
              </a:xfrm>
              <a:prstGeom prst="rect">
                <a:avLst/>
              </a:prstGeom>
              <a:blipFill>
                <a:blip r:embed="rId6"/>
                <a:stretch>
                  <a:fillRect l="-1420" t="-4688" b="-12500"/>
                </a:stretch>
              </a:blipFill>
            </p:spPr>
            <p:txBody>
              <a:bodyPr/>
              <a:lstStyle/>
              <a:p>
                <a:r>
                  <a:rPr lang="en-HK">
                    <a:noFill/>
                  </a:rPr>
                  <a:t> </a:t>
                </a:r>
              </a:p>
            </p:txBody>
          </p:sp>
        </mc:Fallback>
      </mc:AlternateContent>
      <p:sp>
        <p:nvSpPr>
          <p:cNvPr id="14" name="Rectangle 13">
            <a:extLst>
              <a:ext uri="{FF2B5EF4-FFF2-40B4-BE49-F238E27FC236}">
                <a16:creationId xmlns:a16="http://schemas.microsoft.com/office/drawing/2014/main" id="{3D4844BE-0C9E-8414-D447-F43CBA300192}"/>
              </a:ext>
            </a:extLst>
          </p:cNvPr>
          <p:cNvSpPr/>
          <p:nvPr/>
        </p:nvSpPr>
        <p:spPr>
          <a:xfrm>
            <a:off x="4636535" y="2347177"/>
            <a:ext cx="2119423" cy="638305"/>
          </a:xfrm>
          <a:prstGeom prst="rect">
            <a:avLst/>
          </a:prstGeom>
          <a:noFill/>
          <a:ln w="3810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rgbClr val="00B0F0"/>
              </a:solidFill>
            </a:endParaRPr>
          </a:p>
        </p:txBody>
      </p:sp>
      <p:sp>
        <p:nvSpPr>
          <p:cNvPr id="15" name="Rectangle 14">
            <a:extLst>
              <a:ext uri="{FF2B5EF4-FFF2-40B4-BE49-F238E27FC236}">
                <a16:creationId xmlns:a16="http://schemas.microsoft.com/office/drawing/2014/main" id="{85A251F4-E9F8-2854-B558-C47DEA2045F8}"/>
              </a:ext>
            </a:extLst>
          </p:cNvPr>
          <p:cNvSpPr/>
          <p:nvPr/>
        </p:nvSpPr>
        <p:spPr>
          <a:xfrm>
            <a:off x="7780229" y="2358316"/>
            <a:ext cx="1602612" cy="638305"/>
          </a:xfrm>
          <a:prstGeom prst="rect">
            <a:avLst/>
          </a:prstGeom>
          <a:noFill/>
          <a:ln w="381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rgbClr val="00B050"/>
              </a:solidFill>
            </a:endParaRPr>
          </a:p>
        </p:txBody>
      </p:sp>
      <p:sp>
        <p:nvSpPr>
          <p:cNvPr id="18" name="Rectangle 17">
            <a:extLst>
              <a:ext uri="{FF2B5EF4-FFF2-40B4-BE49-F238E27FC236}">
                <a16:creationId xmlns:a16="http://schemas.microsoft.com/office/drawing/2014/main" id="{34C82EF1-EBC6-4A6D-A903-CBAA3D14C4E2}"/>
              </a:ext>
            </a:extLst>
          </p:cNvPr>
          <p:cNvSpPr/>
          <p:nvPr/>
        </p:nvSpPr>
        <p:spPr>
          <a:xfrm>
            <a:off x="4321999" y="4344014"/>
            <a:ext cx="1748171" cy="638305"/>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rgbClr val="00B0F0"/>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EAA6D7-4BBE-1EB0-D5BC-DEFAECEDBE5D}"/>
                  </a:ext>
                </a:extLst>
              </p:cNvPr>
              <p:cNvSpPr txBox="1"/>
              <p:nvPr/>
            </p:nvSpPr>
            <p:spPr>
              <a:xfrm>
                <a:off x="6225236" y="4270676"/>
                <a:ext cx="4288669" cy="816185"/>
              </a:xfrm>
              <a:prstGeom prst="rect">
                <a:avLst/>
              </a:prstGeom>
              <a:noFill/>
            </p:spPr>
            <p:txBody>
              <a:bodyPr wrap="square" rtlCol="0">
                <a:spAutoFit/>
              </a:bodyPr>
              <a:lstStyle/>
              <a:p>
                <a:r>
                  <a:rPr lang="en-US" sz="2000" dirty="0">
                    <a:solidFill>
                      <a:srgbClr val="7030A0"/>
                    </a:solidFill>
                    <a:latin typeface="Source Sans Pro" panose="020B0503030403020204" pitchFamily="34" charset="0"/>
                    <a:ea typeface="Times New Roman" panose="02020603050405020304" pitchFamily="18" charset="0"/>
                  </a:rPr>
                  <a:t>The likelihood</a:t>
                </a:r>
                <a:r>
                  <a:rPr lang="en-US" sz="2000" dirty="0">
                    <a:solidFill>
                      <a:srgbClr val="7030A0"/>
                    </a:solidFill>
                    <a:effectLst/>
                    <a:latin typeface="Source Sans Pro" panose="020B0503030403020204" pitchFamily="34" charset="0"/>
                    <a:ea typeface="Times New Roman" panose="02020603050405020304" pitchFamily="18" charset="0"/>
                  </a:rPr>
                  <a:t> of the </a:t>
                </a:r>
                <a:r>
                  <a:rPr lang="en-US" sz="2000" dirty="0">
                    <a:solidFill>
                      <a:srgbClr val="7030A0"/>
                    </a:solidFill>
                    <a:latin typeface="Source Sans Pro" panose="020B0503030403020204" pitchFamily="34" charset="0"/>
                    <a:ea typeface="Times New Roman" panose="02020603050405020304" pitchFamily="18" charset="0"/>
                  </a:rPr>
                  <a:t>entity </a:t>
                </a:r>
                <a14:m>
                  <m:oMath xmlns:m="http://schemas.openxmlformats.org/officeDocument/2006/math">
                    <m:sSup>
                      <m:sSupPr>
                        <m:ctrlPr>
                          <a:rPr lang="en-HK" sz="2000" i="1">
                            <a:solidFill>
                              <a:srgbClr val="7030A0"/>
                            </a:solidFill>
                            <a:latin typeface="Cambria Math" panose="02040503050406030204" pitchFamily="18" charset="0"/>
                            <a:ea typeface="Times New Roman" panose="02020603050405020304" pitchFamily="18" charset="0"/>
                          </a:rPr>
                        </m:ctrlPr>
                      </m:sSupPr>
                      <m:e>
                        <m:r>
                          <a:rPr lang="en-HK" sz="2000">
                            <a:solidFill>
                              <a:srgbClr val="7030A0"/>
                            </a:solidFill>
                            <a:latin typeface="Cambria Math" panose="02040503050406030204" pitchFamily="18" charset="0"/>
                            <a:ea typeface="Times New Roman" panose="02020603050405020304" pitchFamily="18" charset="0"/>
                          </a:rPr>
                          <m:t>𝑣</m:t>
                        </m:r>
                      </m:e>
                      <m:sup>
                        <m:d>
                          <m:dPr>
                            <m:ctrlPr>
                              <a:rPr lang="en-HK" sz="2000" i="1">
                                <a:solidFill>
                                  <a:srgbClr val="7030A0"/>
                                </a:solidFill>
                                <a:latin typeface="Cambria Math" panose="02040503050406030204" pitchFamily="18" charset="0"/>
                                <a:ea typeface="Times New Roman" panose="02020603050405020304" pitchFamily="18" charset="0"/>
                              </a:rPr>
                            </m:ctrlPr>
                          </m:dPr>
                          <m:e>
                            <m:r>
                              <a:rPr lang="en-HK" sz="2000">
                                <a:solidFill>
                                  <a:srgbClr val="7030A0"/>
                                </a:solidFill>
                                <a:latin typeface="Cambria Math" panose="02040503050406030204" pitchFamily="18" charset="0"/>
                                <a:ea typeface="Times New Roman" panose="02020603050405020304" pitchFamily="18" charset="0"/>
                              </a:rPr>
                              <m:t>𝑗</m:t>
                            </m:r>
                          </m:e>
                        </m:d>
                      </m:sup>
                    </m:sSup>
                    <m:r>
                      <a:rPr lang="en-HK" sz="2000">
                        <a:solidFill>
                          <a:srgbClr val="7030A0"/>
                        </a:solidFill>
                        <a:latin typeface="Cambria Math" panose="02040503050406030204" pitchFamily="18" charset="0"/>
                        <a:ea typeface="Times New Roman" panose="02020603050405020304" pitchFamily="18" charset="0"/>
                      </a:rPr>
                      <m:t> </m:t>
                    </m:r>
                  </m:oMath>
                </a14:m>
                <a:r>
                  <a:rPr lang="en-US" sz="2000" dirty="0">
                    <a:solidFill>
                      <a:srgbClr val="7030A0"/>
                    </a:solidFill>
                    <a:latin typeface="Source Sans Pro" panose="020B0503030403020204" pitchFamily="34" charset="0"/>
                    <a:ea typeface="Times New Roman" panose="02020603050405020304" pitchFamily="18" charset="0"/>
                  </a:rPr>
                  <a:t> is the answer of the query encoding </a:t>
                </a:r>
                <a14:m>
                  <m:oMath xmlns:m="http://schemas.openxmlformats.org/officeDocument/2006/math">
                    <m:sSubSup>
                      <m:sSubSupPr>
                        <m:ctrlPr>
                          <a:rPr lang="en-HK" sz="2000" i="1">
                            <a:solidFill>
                              <a:srgbClr val="7030A0"/>
                            </a:solidFill>
                            <a:latin typeface="Cambria Math" panose="02040503050406030204" pitchFamily="18" charset="0"/>
                            <a:ea typeface="Times New Roman" panose="02020603050405020304" pitchFamily="18" charset="0"/>
                          </a:rPr>
                        </m:ctrlPr>
                      </m:sSubSupPr>
                      <m:e>
                        <m:r>
                          <a:rPr lang="en-HK" sz="2000">
                            <a:solidFill>
                              <a:srgbClr val="7030A0"/>
                            </a:solidFill>
                            <a:latin typeface="Cambria Math" panose="02040503050406030204" pitchFamily="18" charset="0"/>
                            <a:ea typeface="Times New Roman" panose="02020603050405020304" pitchFamily="18" charset="0"/>
                          </a:rPr>
                          <m:t>𝑞</m:t>
                        </m:r>
                      </m:e>
                      <m:sub>
                        <m:r>
                          <a:rPr lang="en-HK" sz="2000">
                            <a:solidFill>
                              <a:srgbClr val="7030A0"/>
                            </a:solidFill>
                            <a:latin typeface="Cambria Math" panose="02040503050406030204" pitchFamily="18" charset="0"/>
                            <a:ea typeface="Times New Roman" panose="02020603050405020304" pitchFamily="18" charset="0"/>
                          </a:rPr>
                          <m:t>𝐼</m:t>
                        </m:r>
                      </m:sub>
                      <m:sup>
                        <m:d>
                          <m:dPr>
                            <m:ctrlPr>
                              <a:rPr lang="en-HK" sz="2000" i="1">
                                <a:solidFill>
                                  <a:srgbClr val="7030A0"/>
                                </a:solidFill>
                                <a:latin typeface="Cambria Math" panose="02040503050406030204" pitchFamily="18" charset="0"/>
                                <a:ea typeface="Times New Roman" panose="02020603050405020304" pitchFamily="18" charset="0"/>
                              </a:rPr>
                            </m:ctrlPr>
                          </m:dPr>
                          <m:e>
                            <m:r>
                              <a:rPr lang="en-HK" sz="2000">
                                <a:solidFill>
                                  <a:srgbClr val="7030A0"/>
                                </a:solidFill>
                                <a:latin typeface="Cambria Math" panose="02040503050406030204" pitchFamily="18" charset="0"/>
                                <a:ea typeface="Times New Roman" panose="02020603050405020304" pitchFamily="18" charset="0"/>
                              </a:rPr>
                              <m:t>𝑗</m:t>
                            </m:r>
                          </m:e>
                        </m:d>
                      </m:sup>
                    </m:sSubSup>
                    <m:r>
                      <a:rPr lang="en-HK" sz="2000">
                        <a:solidFill>
                          <a:srgbClr val="7030A0"/>
                        </a:solidFill>
                        <a:latin typeface="Cambria Math" panose="02040503050406030204" pitchFamily="18" charset="0"/>
                        <a:ea typeface="Times New Roman" panose="02020603050405020304" pitchFamily="18" charset="0"/>
                      </a:rPr>
                      <m:t>.</m:t>
                    </m:r>
                  </m:oMath>
                </a14:m>
                <a:r>
                  <a:rPr lang="en-HK" sz="2000" dirty="0">
                    <a:solidFill>
                      <a:srgbClr val="7030A0"/>
                    </a:solidFill>
                  </a:rPr>
                  <a:t> </a:t>
                </a:r>
              </a:p>
            </p:txBody>
          </p:sp>
        </mc:Choice>
        <mc:Fallback xmlns="">
          <p:sp>
            <p:nvSpPr>
              <p:cNvPr id="19" name="TextBox 18">
                <a:extLst>
                  <a:ext uri="{FF2B5EF4-FFF2-40B4-BE49-F238E27FC236}">
                    <a16:creationId xmlns:a16="http://schemas.microsoft.com/office/drawing/2014/main" id="{28EAA6D7-4BBE-1EB0-D5BC-DEFAECEDBE5D}"/>
                  </a:ext>
                </a:extLst>
              </p:cNvPr>
              <p:cNvSpPr txBox="1">
                <a:spLocks noRot="1" noChangeAspect="1" noMove="1" noResize="1" noEditPoints="1" noAdjustHandles="1" noChangeArrowheads="1" noChangeShapeType="1" noTextEdit="1"/>
              </p:cNvSpPr>
              <p:nvPr/>
            </p:nvSpPr>
            <p:spPr>
              <a:xfrm>
                <a:off x="6225236" y="4270676"/>
                <a:ext cx="4288669" cy="816185"/>
              </a:xfrm>
              <a:prstGeom prst="rect">
                <a:avLst/>
              </a:prstGeom>
              <a:blipFill>
                <a:blip r:embed="rId7"/>
                <a:stretch>
                  <a:fillRect l="-1420" t="-1504" b="-11278"/>
                </a:stretch>
              </a:blipFill>
            </p:spPr>
            <p:txBody>
              <a:bodyPr/>
              <a:lstStyle/>
              <a:p>
                <a:r>
                  <a:rPr lang="en-HK">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4B09561F-09E4-94A1-608B-A7E278E07997}"/>
                  </a:ext>
                </a:extLst>
              </p:cNvPr>
              <p:cNvSpPr txBox="1"/>
              <p:nvPr/>
            </p:nvSpPr>
            <p:spPr>
              <a:xfrm>
                <a:off x="504761" y="5694073"/>
                <a:ext cx="11440949" cy="461665"/>
              </a:xfrm>
              <a:prstGeom prst="rect">
                <a:avLst/>
              </a:prstGeom>
              <a:noFill/>
            </p:spPr>
            <p:txBody>
              <a:bodyPr wrap="square">
                <a:spAutoFit/>
              </a:bodyPr>
              <a:lstStyle/>
              <a:p>
                <a14:m>
                  <m:oMath xmlns:m="http://schemas.openxmlformats.org/officeDocument/2006/math">
                    <m:r>
                      <a:rPr lang="en-HK" sz="2400" i="1" smtClean="0">
                        <a:solidFill>
                          <a:schemeClr val="tx1">
                            <a:lumMod val="75000"/>
                            <a:lumOff val="25000"/>
                          </a:schemeClr>
                        </a:solidFill>
                        <a:latin typeface="Cambria Math" panose="02040503050406030204" pitchFamily="18" charset="0"/>
                      </a:rPr>
                      <m:t>𝑗</m:t>
                    </m:r>
                  </m:oMath>
                </a14:m>
                <a:r>
                  <a:rPr lang="en-HK" sz="2400" dirty="0">
                    <a:solidFill>
                      <a:schemeClr val="tx1">
                        <a:lumMod val="75000"/>
                        <a:lumOff val="25000"/>
                      </a:schemeClr>
                    </a:solidFill>
                  </a:rPr>
                  <a:t> is means the </a:t>
                </a:r>
                <a14:m>
                  <m:oMath xmlns:m="http://schemas.openxmlformats.org/officeDocument/2006/math">
                    <m:r>
                      <a:rPr lang="en-HK" sz="2400" i="1">
                        <a:solidFill>
                          <a:schemeClr val="tx1">
                            <a:lumMod val="75000"/>
                            <a:lumOff val="25000"/>
                          </a:schemeClr>
                        </a:solidFill>
                        <a:latin typeface="Cambria Math" panose="02040503050406030204" pitchFamily="18" charset="0"/>
                      </a:rPr>
                      <m:t>𝑗</m:t>
                    </m:r>
                  </m:oMath>
                </a14:m>
                <a:r>
                  <a:rPr lang="en-HK" sz="2400" dirty="0">
                    <a:solidFill>
                      <a:schemeClr val="tx1">
                        <a:lumMod val="75000"/>
                        <a:lumOff val="25000"/>
                      </a:schemeClr>
                    </a:solidFill>
                  </a:rPr>
                  <a:t>-</a:t>
                </a:r>
                <a:r>
                  <a:rPr lang="en-HK" sz="2400" dirty="0" err="1">
                    <a:solidFill>
                      <a:schemeClr val="tx1">
                        <a:lumMod val="75000"/>
                        <a:lumOff val="25000"/>
                      </a:schemeClr>
                    </a:solidFill>
                  </a:rPr>
                  <a:t>th</a:t>
                </a:r>
                <a:r>
                  <a:rPr lang="en-HK" sz="2400" dirty="0">
                    <a:solidFill>
                      <a:schemeClr val="tx1">
                        <a:lumMod val="75000"/>
                        <a:lumOff val="25000"/>
                      </a:schemeClr>
                    </a:solidFill>
                  </a:rPr>
                  <a:t> sample, and </a:t>
                </a:r>
                <a14:m>
                  <m:oMath xmlns:m="http://schemas.openxmlformats.org/officeDocument/2006/math">
                    <m:r>
                      <a:rPr lang="en-HK" sz="2400" i="1" smtClean="0">
                        <a:solidFill>
                          <a:schemeClr val="tx1">
                            <a:lumMod val="75000"/>
                            <a:lumOff val="25000"/>
                          </a:schemeClr>
                        </a:solidFill>
                        <a:latin typeface="Cambria Math" panose="02040503050406030204" pitchFamily="18" charset="0"/>
                        <a:ea typeface="Cambria Math" panose="02040503050406030204" pitchFamily="18" charset="0"/>
                      </a:rPr>
                      <m:t>𝐼</m:t>
                    </m:r>
                    <m:r>
                      <a:rPr lang="en-HK" sz="2400" b="0" i="1" smtClean="0">
                        <a:solidFill>
                          <a:schemeClr val="tx1">
                            <a:lumMod val="75000"/>
                            <a:lumOff val="25000"/>
                          </a:schemeClr>
                        </a:solidFill>
                        <a:latin typeface="Cambria Math" panose="02040503050406030204" pitchFamily="18" charset="0"/>
                        <a:ea typeface="Cambria Math" panose="02040503050406030204" pitchFamily="18" charset="0"/>
                      </a:rPr>
                      <m:t> </m:t>
                    </m:r>
                  </m:oMath>
                </a14:m>
                <a:r>
                  <a:rPr lang="en-HK" sz="2400" dirty="0">
                    <a:solidFill>
                      <a:schemeClr val="tx1">
                        <a:lumMod val="75000"/>
                        <a:lumOff val="25000"/>
                      </a:schemeClr>
                    </a:solidFill>
                  </a:rPr>
                  <a:t>means the last step of distribution parameter encoding. </a:t>
                </a:r>
              </a:p>
            </p:txBody>
          </p:sp>
        </mc:Choice>
        <mc:Fallback>
          <p:sp>
            <p:nvSpPr>
              <p:cNvPr id="21" name="TextBox 20">
                <a:extLst>
                  <a:ext uri="{FF2B5EF4-FFF2-40B4-BE49-F238E27FC236}">
                    <a16:creationId xmlns:a16="http://schemas.microsoft.com/office/drawing/2014/main" id="{4B09561F-09E4-94A1-608B-A7E278E07997}"/>
                  </a:ext>
                </a:extLst>
              </p:cNvPr>
              <p:cNvSpPr txBox="1">
                <a:spLocks noRot="1" noChangeAspect="1" noMove="1" noResize="1" noEditPoints="1" noAdjustHandles="1" noChangeArrowheads="1" noChangeShapeType="1" noTextEdit="1"/>
              </p:cNvSpPr>
              <p:nvPr/>
            </p:nvSpPr>
            <p:spPr>
              <a:xfrm>
                <a:off x="504761" y="5694073"/>
                <a:ext cx="11440949" cy="461665"/>
              </a:xfrm>
              <a:prstGeom prst="rect">
                <a:avLst/>
              </a:prstGeom>
              <a:blipFill>
                <a:blip r:embed="rId8"/>
                <a:stretch>
                  <a:fillRect l="-426" t="-10526" b="-28947"/>
                </a:stretch>
              </a:blipFill>
            </p:spPr>
            <p:txBody>
              <a:bodyPr/>
              <a:lstStyle/>
              <a:p>
                <a:r>
                  <a:rPr lang="en-HK">
                    <a:noFill/>
                  </a:rPr>
                  <a:t> </a:t>
                </a:r>
              </a:p>
            </p:txBody>
          </p:sp>
        </mc:Fallback>
      </mc:AlternateContent>
    </p:spTree>
    <p:extLst>
      <p:ext uri="{BB962C8B-B14F-4D97-AF65-F5344CB8AC3E}">
        <p14:creationId xmlns:p14="http://schemas.microsoft.com/office/powerpoint/2010/main" val="120720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3E069-3A81-BAFD-71FB-767FB4D8ACC3}"/>
              </a:ext>
            </a:extLst>
          </p:cNvPr>
          <p:cNvSpPr>
            <a:spLocks noGrp="1"/>
          </p:cNvSpPr>
          <p:nvPr>
            <p:ph type="title"/>
          </p:nvPr>
        </p:nvSpPr>
        <p:spPr>
          <a:xfrm>
            <a:off x="400119" y="85695"/>
            <a:ext cx="10515600" cy="1325563"/>
          </a:xfrm>
        </p:spPr>
        <p:txBody>
          <a:bodyPr/>
          <a:lstStyle/>
          <a:p>
            <a:r>
              <a:rPr lang="en-HK" dirty="0"/>
              <a:t>Sampling Data </a:t>
            </a:r>
          </a:p>
        </p:txBody>
      </p:sp>
      <p:sp>
        <p:nvSpPr>
          <p:cNvPr id="3" name="Slide Number Placeholder 2">
            <a:extLst>
              <a:ext uri="{FF2B5EF4-FFF2-40B4-BE49-F238E27FC236}">
                <a16:creationId xmlns:a16="http://schemas.microsoft.com/office/drawing/2014/main" id="{6A161FFB-9358-1219-691C-43C7E665D6B8}"/>
              </a:ext>
            </a:extLst>
          </p:cNvPr>
          <p:cNvSpPr>
            <a:spLocks noGrp="1"/>
          </p:cNvSpPr>
          <p:nvPr>
            <p:ph type="sldNum" sz="quarter" idx="12"/>
          </p:nvPr>
        </p:nvSpPr>
        <p:spPr/>
        <p:txBody>
          <a:bodyPr/>
          <a:lstStyle/>
          <a:p>
            <a:fld id="{40FF0A25-54B3-41CC-992D-8587B52939C2}" type="slidenum">
              <a:rPr lang="en-HK" smtClean="0"/>
              <a:t>29</a:t>
            </a:fld>
            <a:endParaRPr lang="en-HK"/>
          </a:p>
        </p:txBody>
      </p:sp>
      <p:sp>
        <p:nvSpPr>
          <p:cNvPr id="162" name="Arrow: Down 161">
            <a:extLst>
              <a:ext uri="{FF2B5EF4-FFF2-40B4-BE49-F238E27FC236}">
                <a16:creationId xmlns:a16="http://schemas.microsoft.com/office/drawing/2014/main" id="{63E01CF0-945D-E17F-5FB0-D86DDB92F7F9}"/>
              </a:ext>
            </a:extLst>
          </p:cNvPr>
          <p:cNvSpPr/>
          <p:nvPr/>
        </p:nvSpPr>
        <p:spPr>
          <a:xfrm>
            <a:off x="6993604" y="3395483"/>
            <a:ext cx="292276" cy="636180"/>
          </a:xfrm>
          <a:prstGeom prst="downArrow">
            <a:avLst/>
          </a:prstGeom>
          <a:solidFill>
            <a:srgbClr val="FDCDBF"/>
          </a:solidFill>
          <a:ln>
            <a:solidFill>
              <a:srgbClr val="003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sp>
        <p:nvSpPr>
          <p:cNvPr id="163" name="Arrow: Down 162">
            <a:extLst>
              <a:ext uri="{FF2B5EF4-FFF2-40B4-BE49-F238E27FC236}">
                <a16:creationId xmlns:a16="http://schemas.microsoft.com/office/drawing/2014/main" id="{A04EAA72-5B1A-30F4-49B4-DC7FCA79C0BD}"/>
              </a:ext>
            </a:extLst>
          </p:cNvPr>
          <p:cNvSpPr/>
          <p:nvPr/>
        </p:nvSpPr>
        <p:spPr>
          <a:xfrm>
            <a:off x="10941630" y="3372822"/>
            <a:ext cx="341964" cy="636658"/>
          </a:xfrm>
          <a:prstGeom prst="downArrow">
            <a:avLst/>
          </a:prstGeom>
          <a:solidFill>
            <a:srgbClr val="FDCDBF"/>
          </a:solidFill>
          <a:ln>
            <a:solidFill>
              <a:srgbClr val="003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7099BCF-45BC-E013-A057-B2A03EB65284}"/>
              </a:ext>
            </a:extLst>
          </p:cNvPr>
          <p:cNvGrpSpPr/>
          <p:nvPr/>
        </p:nvGrpSpPr>
        <p:grpSpPr>
          <a:xfrm>
            <a:off x="6096000" y="4107565"/>
            <a:ext cx="5811751" cy="2437032"/>
            <a:chOff x="6096000" y="4107565"/>
            <a:chExt cx="5811751" cy="2437032"/>
          </a:xfrm>
        </p:grpSpPr>
        <p:cxnSp>
          <p:nvCxnSpPr>
            <p:cNvPr id="61" name="Straight Arrow Connector 60">
              <a:extLst>
                <a:ext uri="{FF2B5EF4-FFF2-40B4-BE49-F238E27FC236}">
                  <a16:creationId xmlns:a16="http://schemas.microsoft.com/office/drawing/2014/main" id="{6F8934D3-FAD4-86F0-751D-85C36E6E37E5}"/>
                </a:ext>
              </a:extLst>
            </p:cNvPr>
            <p:cNvCxnSpPr>
              <a:cxnSpLocks/>
              <a:stCxn id="63" idx="6"/>
              <a:endCxn id="65" idx="2"/>
            </p:cNvCxnSpPr>
            <p:nvPr/>
          </p:nvCxnSpPr>
          <p:spPr>
            <a:xfrm>
              <a:off x="8871916" y="4474487"/>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C1DC557-EF3C-B328-4208-159DD9E2CCC0}"/>
                </a:ext>
              </a:extLst>
            </p:cNvPr>
            <p:cNvCxnSpPr>
              <a:cxnSpLocks/>
              <a:stCxn id="64" idx="6"/>
              <a:endCxn id="66" idx="3"/>
            </p:cNvCxnSpPr>
            <p:nvPr/>
          </p:nvCxnSpPr>
          <p:spPr>
            <a:xfrm flipV="1">
              <a:off x="9422549" y="4758271"/>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Google Shape;109;p18">
              <a:extLst>
                <a:ext uri="{FF2B5EF4-FFF2-40B4-BE49-F238E27FC236}">
                  <a16:creationId xmlns:a16="http://schemas.microsoft.com/office/drawing/2014/main" id="{A84779B0-8208-B16C-650F-706FB5808769}"/>
                </a:ext>
              </a:extLst>
            </p:cNvPr>
            <p:cNvSpPr/>
            <p:nvPr/>
          </p:nvSpPr>
          <p:spPr>
            <a:xfrm>
              <a:off x="8635843" y="437115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64" name="Google Shape;109;p18">
              <a:extLst>
                <a:ext uri="{FF2B5EF4-FFF2-40B4-BE49-F238E27FC236}">
                  <a16:creationId xmlns:a16="http://schemas.microsoft.com/office/drawing/2014/main" id="{38CE8BED-972B-8204-22C0-6EA27CD23B3B}"/>
                </a:ext>
              </a:extLst>
            </p:cNvPr>
            <p:cNvSpPr/>
            <p:nvPr/>
          </p:nvSpPr>
          <p:spPr>
            <a:xfrm>
              <a:off x="9186476" y="4845669"/>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65" name="Google Shape;109;p18">
              <a:extLst>
                <a:ext uri="{FF2B5EF4-FFF2-40B4-BE49-F238E27FC236}">
                  <a16:creationId xmlns:a16="http://schemas.microsoft.com/office/drawing/2014/main" id="{DAAB301A-3A9E-024E-388F-AB3EAC4F634D}"/>
                </a:ext>
              </a:extLst>
            </p:cNvPr>
            <p:cNvSpPr/>
            <p:nvPr/>
          </p:nvSpPr>
          <p:spPr>
            <a:xfrm>
              <a:off x="9186477" y="437251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66" name="Google Shape;110;p18">
              <a:extLst>
                <a:ext uri="{FF2B5EF4-FFF2-40B4-BE49-F238E27FC236}">
                  <a16:creationId xmlns:a16="http://schemas.microsoft.com/office/drawing/2014/main" id="{A785A742-C598-C629-53EE-773110126C2A}"/>
                </a:ext>
              </a:extLst>
            </p:cNvPr>
            <p:cNvSpPr/>
            <p:nvPr/>
          </p:nvSpPr>
          <p:spPr>
            <a:xfrm>
              <a:off x="9717512" y="456835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67" name="Straight Arrow Connector 66">
              <a:extLst>
                <a:ext uri="{FF2B5EF4-FFF2-40B4-BE49-F238E27FC236}">
                  <a16:creationId xmlns:a16="http://schemas.microsoft.com/office/drawing/2014/main" id="{9297FCA2-C657-7A7E-9BDF-13B0B516340C}"/>
                </a:ext>
              </a:extLst>
            </p:cNvPr>
            <p:cNvCxnSpPr>
              <a:cxnSpLocks/>
              <a:stCxn id="65" idx="6"/>
              <a:endCxn id="66" idx="1"/>
            </p:cNvCxnSpPr>
            <p:nvPr/>
          </p:nvCxnSpPr>
          <p:spPr>
            <a:xfrm>
              <a:off x="9422550" y="4475853"/>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6BF8BB4-968F-2F28-89E2-ECF7EB7331F6}"/>
                </a:ext>
              </a:extLst>
            </p:cNvPr>
            <p:cNvSpPr txBox="1"/>
            <p:nvPr/>
          </p:nvSpPr>
          <p:spPr>
            <a:xfrm>
              <a:off x="8818474" y="4107565"/>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rap</a:t>
              </a:r>
            </a:p>
          </p:txBody>
        </p:sp>
        <p:sp>
          <p:nvSpPr>
            <p:cNvPr id="69" name="TextBox 68">
              <a:extLst>
                <a:ext uri="{FF2B5EF4-FFF2-40B4-BE49-F238E27FC236}">
                  <a16:creationId xmlns:a16="http://schemas.microsoft.com/office/drawing/2014/main" id="{AEECFC53-B033-2F9A-2ED8-C2839C1C0898}"/>
                </a:ext>
              </a:extLst>
            </p:cNvPr>
            <p:cNvSpPr txBox="1"/>
            <p:nvPr/>
          </p:nvSpPr>
          <p:spPr>
            <a:xfrm>
              <a:off x="9415474" y="4109530"/>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rp</a:t>
              </a:r>
            </a:p>
          </p:txBody>
        </p:sp>
        <p:sp>
          <p:nvSpPr>
            <p:cNvPr id="70" name="TextBox 69">
              <a:extLst>
                <a:ext uri="{FF2B5EF4-FFF2-40B4-BE49-F238E27FC236}">
                  <a16:creationId xmlns:a16="http://schemas.microsoft.com/office/drawing/2014/main" id="{C7902F8C-9F91-3B40-9E07-B24F9ACA2539}"/>
                </a:ext>
              </a:extLst>
            </p:cNvPr>
            <p:cNvSpPr txBox="1"/>
            <p:nvPr/>
          </p:nvSpPr>
          <p:spPr>
            <a:xfrm>
              <a:off x="9422549" y="4790855"/>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rp</a:t>
              </a:r>
            </a:p>
          </p:txBody>
        </p:sp>
        <p:cxnSp>
          <p:nvCxnSpPr>
            <p:cNvPr id="71" name="Straight Arrow Connector 70">
              <a:extLst>
                <a:ext uri="{FF2B5EF4-FFF2-40B4-BE49-F238E27FC236}">
                  <a16:creationId xmlns:a16="http://schemas.microsoft.com/office/drawing/2014/main" id="{91498443-BFD2-0857-988C-CA3470456A63}"/>
                </a:ext>
              </a:extLst>
            </p:cNvPr>
            <p:cNvCxnSpPr>
              <a:cxnSpLocks/>
              <a:stCxn id="73" idx="6"/>
              <a:endCxn id="75" idx="2"/>
            </p:cNvCxnSpPr>
            <p:nvPr/>
          </p:nvCxnSpPr>
          <p:spPr>
            <a:xfrm>
              <a:off x="8860255" y="5618377"/>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3B889F7-7C8A-421B-3277-205FAE3A226C}"/>
                </a:ext>
              </a:extLst>
            </p:cNvPr>
            <p:cNvCxnSpPr>
              <a:cxnSpLocks/>
              <a:stCxn id="74" idx="6"/>
              <a:endCxn id="76" idx="3"/>
            </p:cNvCxnSpPr>
            <p:nvPr/>
          </p:nvCxnSpPr>
          <p:spPr>
            <a:xfrm flipV="1">
              <a:off x="9410888" y="5902161"/>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Google Shape;109;p18">
              <a:extLst>
                <a:ext uri="{FF2B5EF4-FFF2-40B4-BE49-F238E27FC236}">
                  <a16:creationId xmlns:a16="http://schemas.microsoft.com/office/drawing/2014/main" id="{BFD9558D-5A96-712C-3265-D9A3F1F96533}"/>
                </a:ext>
              </a:extLst>
            </p:cNvPr>
            <p:cNvSpPr/>
            <p:nvPr/>
          </p:nvSpPr>
          <p:spPr>
            <a:xfrm>
              <a:off x="8624182" y="551504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74" name="Google Shape;109;p18">
              <a:extLst>
                <a:ext uri="{FF2B5EF4-FFF2-40B4-BE49-F238E27FC236}">
                  <a16:creationId xmlns:a16="http://schemas.microsoft.com/office/drawing/2014/main" id="{01863023-8163-3BF4-9134-9A534796FB4D}"/>
                </a:ext>
              </a:extLst>
            </p:cNvPr>
            <p:cNvSpPr/>
            <p:nvPr/>
          </p:nvSpPr>
          <p:spPr>
            <a:xfrm>
              <a:off x="9174815" y="5989559"/>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75" name="Google Shape;109;p18">
              <a:extLst>
                <a:ext uri="{FF2B5EF4-FFF2-40B4-BE49-F238E27FC236}">
                  <a16:creationId xmlns:a16="http://schemas.microsoft.com/office/drawing/2014/main" id="{871F7599-0014-C0DE-1BFE-A04E7E9B10B3}"/>
                </a:ext>
              </a:extLst>
            </p:cNvPr>
            <p:cNvSpPr/>
            <p:nvPr/>
          </p:nvSpPr>
          <p:spPr>
            <a:xfrm>
              <a:off x="9174816" y="551640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76" name="Google Shape;110;p18">
              <a:extLst>
                <a:ext uri="{FF2B5EF4-FFF2-40B4-BE49-F238E27FC236}">
                  <a16:creationId xmlns:a16="http://schemas.microsoft.com/office/drawing/2014/main" id="{52A35B28-12C3-FF32-56DC-2C1387AA3E24}"/>
                </a:ext>
              </a:extLst>
            </p:cNvPr>
            <p:cNvSpPr/>
            <p:nvPr/>
          </p:nvSpPr>
          <p:spPr>
            <a:xfrm>
              <a:off x="9705851" y="571224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77" name="Straight Arrow Connector 76">
              <a:extLst>
                <a:ext uri="{FF2B5EF4-FFF2-40B4-BE49-F238E27FC236}">
                  <a16:creationId xmlns:a16="http://schemas.microsoft.com/office/drawing/2014/main" id="{CCDBC061-8911-C70D-670F-C87F9D82B9CD}"/>
                </a:ext>
              </a:extLst>
            </p:cNvPr>
            <p:cNvCxnSpPr>
              <a:cxnSpLocks/>
              <a:stCxn id="75" idx="6"/>
              <a:endCxn id="76" idx="1"/>
            </p:cNvCxnSpPr>
            <p:nvPr/>
          </p:nvCxnSpPr>
          <p:spPr>
            <a:xfrm>
              <a:off x="9410889" y="5619743"/>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6AFBAD6-CD7F-438C-9CE3-11EC349A550B}"/>
                </a:ext>
              </a:extLst>
            </p:cNvPr>
            <p:cNvSpPr txBox="1"/>
            <p:nvPr/>
          </p:nvSpPr>
          <p:spPr>
            <a:xfrm>
              <a:off x="8806813" y="5251455"/>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ap</a:t>
              </a:r>
            </a:p>
          </p:txBody>
        </p:sp>
        <p:sp>
          <p:nvSpPr>
            <p:cNvPr id="79" name="TextBox 78">
              <a:extLst>
                <a:ext uri="{FF2B5EF4-FFF2-40B4-BE49-F238E27FC236}">
                  <a16:creationId xmlns:a16="http://schemas.microsoft.com/office/drawing/2014/main" id="{A6412AE1-79BA-1F17-8141-C68F05D98D14}"/>
                </a:ext>
              </a:extLst>
            </p:cNvPr>
            <p:cNvSpPr txBox="1"/>
            <p:nvPr/>
          </p:nvSpPr>
          <p:spPr>
            <a:xfrm>
              <a:off x="9399044" y="5263433"/>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rap</a:t>
              </a:r>
            </a:p>
          </p:txBody>
        </p:sp>
        <p:sp>
          <p:nvSpPr>
            <p:cNvPr id="80" name="TextBox 79">
              <a:extLst>
                <a:ext uri="{FF2B5EF4-FFF2-40B4-BE49-F238E27FC236}">
                  <a16:creationId xmlns:a16="http://schemas.microsoft.com/office/drawing/2014/main" id="{40AC08C6-D474-396D-845D-8257B43C7587}"/>
                </a:ext>
              </a:extLst>
            </p:cNvPr>
            <p:cNvSpPr txBox="1"/>
            <p:nvPr/>
          </p:nvSpPr>
          <p:spPr>
            <a:xfrm>
              <a:off x="9410888" y="5934745"/>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rp</a:t>
              </a:r>
            </a:p>
          </p:txBody>
        </p:sp>
        <p:sp>
          <p:nvSpPr>
            <p:cNvPr id="81" name="TextBox 80">
              <a:extLst>
                <a:ext uri="{FF2B5EF4-FFF2-40B4-BE49-F238E27FC236}">
                  <a16:creationId xmlns:a16="http://schemas.microsoft.com/office/drawing/2014/main" id="{004780AB-3729-CB5E-2193-F75A4F6EF566}"/>
                </a:ext>
              </a:extLst>
            </p:cNvPr>
            <p:cNvSpPr txBox="1"/>
            <p:nvPr/>
          </p:nvSpPr>
          <p:spPr>
            <a:xfrm>
              <a:off x="9162771" y="4300874"/>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82" name="TextBox 81">
              <a:extLst>
                <a:ext uri="{FF2B5EF4-FFF2-40B4-BE49-F238E27FC236}">
                  <a16:creationId xmlns:a16="http://schemas.microsoft.com/office/drawing/2014/main" id="{03FF648A-5624-F837-DA20-FF4CDA8C2D76}"/>
                </a:ext>
              </a:extLst>
            </p:cNvPr>
            <p:cNvSpPr txBox="1"/>
            <p:nvPr/>
          </p:nvSpPr>
          <p:spPr>
            <a:xfrm>
              <a:off x="8598530" y="5443659"/>
              <a:ext cx="65141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83" name="TextBox 82">
              <a:extLst>
                <a:ext uri="{FF2B5EF4-FFF2-40B4-BE49-F238E27FC236}">
                  <a16:creationId xmlns:a16="http://schemas.microsoft.com/office/drawing/2014/main" id="{A618E3D8-66A7-5655-4AF2-D0E35CF3613D}"/>
                </a:ext>
              </a:extLst>
            </p:cNvPr>
            <p:cNvSpPr txBox="1"/>
            <p:nvPr/>
          </p:nvSpPr>
          <p:spPr>
            <a:xfrm>
              <a:off x="8576954" y="4297059"/>
              <a:ext cx="39431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a:p>
              <a:endParaRPr lang="en-US" sz="1400" dirty="0">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697B546D-AAB8-AEA0-51EE-6B1EAB5F45BA}"/>
                </a:ext>
              </a:extLst>
            </p:cNvPr>
            <p:cNvSpPr txBox="1"/>
            <p:nvPr/>
          </p:nvSpPr>
          <p:spPr>
            <a:xfrm>
              <a:off x="9157563" y="5920897"/>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85" name="TextBox 84">
              <a:extLst>
                <a:ext uri="{FF2B5EF4-FFF2-40B4-BE49-F238E27FC236}">
                  <a16:creationId xmlns:a16="http://schemas.microsoft.com/office/drawing/2014/main" id="{01E23FF5-5C2A-9B30-77D2-3DA70089DEDE}"/>
                </a:ext>
              </a:extLst>
            </p:cNvPr>
            <p:cNvSpPr txBox="1"/>
            <p:nvPr/>
          </p:nvSpPr>
          <p:spPr>
            <a:xfrm>
              <a:off x="9160002" y="4782264"/>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86" name="TextBox 85">
              <a:extLst>
                <a:ext uri="{FF2B5EF4-FFF2-40B4-BE49-F238E27FC236}">
                  <a16:creationId xmlns:a16="http://schemas.microsoft.com/office/drawing/2014/main" id="{4C72D548-A474-1796-7892-F9640A8086B7}"/>
                </a:ext>
              </a:extLst>
            </p:cNvPr>
            <p:cNvSpPr txBox="1"/>
            <p:nvPr/>
          </p:nvSpPr>
          <p:spPr>
            <a:xfrm>
              <a:off x="9108850" y="5443659"/>
              <a:ext cx="65141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a:p>
              <a:endParaRPr lang="en-US" sz="1400" dirty="0">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0D3169DE-F608-C8CA-7D74-52A71B5D100B}"/>
                </a:ext>
              </a:extLst>
            </p:cNvPr>
            <p:cNvSpPr txBox="1"/>
            <p:nvPr/>
          </p:nvSpPr>
          <p:spPr>
            <a:xfrm>
              <a:off x="9691320" y="5642610"/>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88" name="TextBox 87">
              <a:extLst>
                <a:ext uri="{FF2B5EF4-FFF2-40B4-BE49-F238E27FC236}">
                  <a16:creationId xmlns:a16="http://schemas.microsoft.com/office/drawing/2014/main" id="{D56FABE6-9E36-F748-EC3D-3624763CB800}"/>
                </a:ext>
              </a:extLst>
            </p:cNvPr>
            <p:cNvSpPr txBox="1"/>
            <p:nvPr/>
          </p:nvSpPr>
          <p:spPr>
            <a:xfrm>
              <a:off x="9700256" y="4513678"/>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cxnSp>
          <p:nvCxnSpPr>
            <p:cNvPr id="89" name="Straight Arrow Connector 88">
              <a:extLst>
                <a:ext uri="{FF2B5EF4-FFF2-40B4-BE49-F238E27FC236}">
                  <a16:creationId xmlns:a16="http://schemas.microsoft.com/office/drawing/2014/main" id="{EC0A711B-1570-2CAA-D61E-CB21D8D254C3}"/>
                </a:ext>
              </a:extLst>
            </p:cNvPr>
            <p:cNvCxnSpPr>
              <a:cxnSpLocks/>
              <a:stCxn id="91" idx="6"/>
              <a:endCxn id="93" idx="2"/>
            </p:cNvCxnSpPr>
            <p:nvPr/>
          </p:nvCxnSpPr>
          <p:spPr>
            <a:xfrm>
              <a:off x="10376931" y="4486513"/>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7A4F10D-58BF-4A2C-7265-4C9B26F8660C}"/>
                </a:ext>
              </a:extLst>
            </p:cNvPr>
            <p:cNvCxnSpPr>
              <a:cxnSpLocks/>
              <a:stCxn id="92" idx="6"/>
              <a:endCxn id="94" idx="3"/>
            </p:cNvCxnSpPr>
            <p:nvPr/>
          </p:nvCxnSpPr>
          <p:spPr>
            <a:xfrm flipV="1">
              <a:off x="10927564" y="4770297"/>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Google Shape;109;p18">
              <a:extLst>
                <a:ext uri="{FF2B5EF4-FFF2-40B4-BE49-F238E27FC236}">
                  <a16:creationId xmlns:a16="http://schemas.microsoft.com/office/drawing/2014/main" id="{09D7F75D-3389-8330-D154-4D422F85D311}"/>
                </a:ext>
              </a:extLst>
            </p:cNvPr>
            <p:cNvSpPr/>
            <p:nvPr/>
          </p:nvSpPr>
          <p:spPr>
            <a:xfrm>
              <a:off x="10140858" y="438317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92" name="Google Shape;109;p18">
              <a:extLst>
                <a:ext uri="{FF2B5EF4-FFF2-40B4-BE49-F238E27FC236}">
                  <a16:creationId xmlns:a16="http://schemas.microsoft.com/office/drawing/2014/main" id="{81F73EB9-2F10-67EA-D1D4-344FEAC9C597}"/>
                </a:ext>
              </a:extLst>
            </p:cNvPr>
            <p:cNvSpPr/>
            <p:nvPr/>
          </p:nvSpPr>
          <p:spPr>
            <a:xfrm>
              <a:off x="10691491" y="485769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93" name="Google Shape;109;p18">
              <a:extLst>
                <a:ext uri="{FF2B5EF4-FFF2-40B4-BE49-F238E27FC236}">
                  <a16:creationId xmlns:a16="http://schemas.microsoft.com/office/drawing/2014/main" id="{91215B30-58D0-94C3-E4BE-CD1DA79A3053}"/>
                </a:ext>
              </a:extLst>
            </p:cNvPr>
            <p:cNvSpPr/>
            <p:nvPr/>
          </p:nvSpPr>
          <p:spPr>
            <a:xfrm>
              <a:off x="10691492" y="438454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94" name="Google Shape;110;p18">
              <a:extLst>
                <a:ext uri="{FF2B5EF4-FFF2-40B4-BE49-F238E27FC236}">
                  <a16:creationId xmlns:a16="http://schemas.microsoft.com/office/drawing/2014/main" id="{4785F932-668C-29A5-81E1-2C1BF3BB5400}"/>
                </a:ext>
              </a:extLst>
            </p:cNvPr>
            <p:cNvSpPr/>
            <p:nvPr/>
          </p:nvSpPr>
          <p:spPr>
            <a:xfrm>
              <a:off x="11222527" y="458038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95" name="Straight Arrow Connector 94">
              <a:extLst>
                <a:ext uri="{FF2B5EF4-FFF2-40B4-BE49-F238E27FC236}">
                  <a16:creationId xmlns:a16="http://schemas.microsoft.com/office/drawing/2014/main" id="{0EF003AE-C217-8A61-677C-10FA7940F6A4}"/>
                </a:ext>
              </a:extLst>
            </p:cNvPr>
            <p:cNvCxnSpPr>
              <a:cxnSpLocks/>
              <a:stCxn id="93" idx="6"/>
              <a:endCxn id="94" idx="1"/>
            </p:cNvCxnSpPr>
            <p:nvPr/>
          </p:nvCxnSpPr>
          <p:spPr>
            <a:xfrm>
              <a:off x="10927565" y="4487879"/>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9AD2079-5CBA-CF08-8AA8-C0D4F2A3B677}"/>
                </a:ext>
              </a:extLst>
            </p:cNvPr>
            <p:cNvSpPr txBox="1"/>
            <p:nvPr/>
          </p:nvSpPr>
          <p:spPr>
            <a:xfrm>
              <a:off x="10323489" y="4119591"/>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np</a:t>
              </a:r>
            </a:p>
          </p:txBody>
        </p:sp>
        <p:sp>
          <p:nvSpPr>
            <p:cNvPr id="97" name="TextBox 96">
              <a:extLst>
                <a:ext uri="{FF2B5EF4-FFF2-40B4-BE49-F238E27FC236}">
                  <a16:creationId xmlns:a16="http://schemas.microsoft.com/office/drawing/2014/main" id="{DABB14EF-2783-42B8-FF12-8CD7C57BD76D}"/>
                </a:ext>
              </a:extLst>
            </p:cNvPr>
            <p:cNvSpPr txBox="1"/>
            <p:nvPr/>
          </p:nvSpPr>
          <p:spPr>
            <a:xfrm>
              <a:off x="10915720" y="4131569"/>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rap</a:t>
              </a:r>
            </a:p>
          </p:txBody>
        </p:sp>
        <p:sp>
          <p:nvSpPr>
            <p:cNvPr id="98" name="TextBox 97">
              <a:extLst>
                <a:ext uri="{FF2B5EF4-FFF2-40B4-BE49-F238E27FC236}">
                  <a16:creationId xmlns:a16="http://schemas.microsoft.com/office/drawing/2014/main" id="{8471A01A-322A-9180-97C6-C380938D56C5}"/>
                </a:ext>
              </a:extLst>
            </p:cNvPr>
            <p:cNvSpPr txBox="1"/>
            <p:nvPr/>
          </p:nvSpPr>
          <p:spPr>
            <a:xfrm>
              <a:off x="10927564" y="4802881"/>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rp</a:t>
              </a:r>
            </a:p>
          </p:txBody>
        </p:sp>
        <p:sp>
          <p:nvSpPr>
            <p:cNvPr id="99" name="TextBox 98">
              <a:extLst>
                <a:ext uri="{FF2B5EF4-FFF2-40B4-BE49-F238E27FC236}">
                  <a16:creationId xmlns:a16="http://schemas.microsoft.com/office/drawing/2014/main" id="{E7F88E70-E6DC-AB51-6F18-06909C48A300}"/>
                </a:ext>
              </a:extLst>
            </p:cNvPr>
            <p:cNvSpPr txBox="1"/>
            <p:nvPr/>
          </p:nvSpPr>
          <p:spPr>
            <a:xfrm>
              <a:off x="10076100" y="4322375"/>
              <a:ext cx="65141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p:txBody>
        </p:sp>
        <p:sp>
          <p:nvSpPr>
            <p:cNvPr id="100" name="TextBox 99">
              <a:extLst>
                <a:ext uri="{FF2B5EF4-FFF2-40B4-BE49-F238E27FC236}">
                  <a16:creationId xmlns:a16="http://schemas.microsoft.com/office/drawing/2014/main" id="{27B5F21F-0067-F911-C23D-F74F47B1E1D2}"/>
                </a:ext>
              </a:extLst>
            </p:cNvPr>
            <p:cNvSpPr txBox="1"/>
            <p:nvPr/>
          </p:nvSpPr>
          <p:spPr>
            <a:xfrm>
              <a:off x="10674239" y="4789033"/>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01" name="TextBox 100">
              <a:extLst>
                <a:ext uri="{FF2B5EF4-FFF2-40B4-BE49-F238E27FC236}">
                  <a16:creationId xmlns:a16="http://schemas.microsoft.com/office/drawing/2014/main" id="{F21BA3FC-9CC0-959A-F4FC-AFC959A42444}"/>
                </a:ext>
              </a:extLst>
            </p:cNvPr>
            <p:cNvSpPr txBox="1"/>
            <p:nvPr/>
          </p:nvSpPr>
          <p:spPr>
            <a:xfrm>
              <a:off x="10625526" y="4311795"/>
              <a:ext cx="65141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a:p>
              <a:endParaRPr lang="en-US" sz="1400" dirty="0">
                <a:latin typeface="Times New Roman" panose="02020603050405020304" pitchFamily="18" charset="0"/>
                <a:cs typeface="Times New Roman" panose="02020603050405020304" pitchFamily="18" charset="0"/>
              </a:endParaRPr>
            </a:p>
          </p:txBody>
        </p:sp>
        <p:sp>
          <p:nvSpPr>
            <p:cNvPr id="102" name="TextBox 101">
              <a:extLst>
                <a:ext uri="{FF2B5EF4-FFF2-40B4-BE49-F238E27FC236}">
                  <a16:creationId xmlns:a16="http://schemas.microsoft.com/office/drawing/2014/main" id="{9D84CD08-F581-E414-485C-B58D360FD6BC}"/>
                </a:ext>
              </a:extLst>
            </p:cNvPr>
            <p:cNvSpPr txBox="1"/>
            <p:nvPr/>
          </p:nvSpPr>
          <p:spPr>
            <a:xfrm>
              <a:off x="11207996" y="4510746"/>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cxnSp>
          <p:nvCxnSpPr>
            <p:cNvPr id="103" name="Straight Arrow Connector 102">
              <a:extLst>
                <a:ext uri="{FF2B5EF4-FFF2-40B4-BE49-F238E27FC236}">
                  <a16:creationId xmlns:a16="http://schemas.microsoft.com/office/drawing/2014/main" id="{F490BEC1-0CBC-69C3-8E1D-871BBD552DB6}"/>
                </a:ext>
              </a:extLst>
            </p:cNvPr>
            <p:cNvCxnSpPr>
              <a:cxnSpLocks/>
              <a:stCxn id="105" idx="6"/>
              <a:endCxn id="107" idx="2"/>
            </p:cNvCxnSpPr>
            <p:nvPr/>
          </p:nvCxnSpPr>
          <p:spPr>
            <a:xfrm>
              <a:off x="10330411" y="5590438"/>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88E532FC-CD97-3F4A-3F5B-DEFC14FED3C9}"/>
                </a:ext>
              </a:extLst>
            </p:cNvPr>
            <p:cNvCxnSpPr>
              <a:cxnSpLocks/>
              <a:stCxn id="106" idx="6"/>
              <a:endCxn id="108" idx="3"/>
            </p:cNvCxnSpPr>
            <p:nvPr/>
          </p:nvCxnSpPr>
          <p:spPr>
            <a:xfrm flipV="1">
              <a:off x="10881044" y="5874222"/>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Google Shape;109;p18">
              <a:extLst>
                <a:ext uri="{FF2B5EF4-FFF2-40B4-BE49-F238E27FC236}">
                  <a16:creationId xmlns:a16="http://schemas.microsoft.com/office/drawing/2014/main" id="{777B248C-E3EE-7B2E-C98F-759CB779E68B}"/>
                </a:ext>
              </a:extLst>
            </p:cNvPr>
            <p:cNvSpPr/>
            <p:nvPr/>
          </p:nvSpPr>
          <p:spPr>
            <a:xfrm>
              <a:off x="10094338" y="548710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06" name="Google Shape;109;p18">
              <a:extLst>
                <a:ext uri="{FF2B5EF4-FFF2-40B4-BE49-F238E27FC236}">
                  <a16:creationId xmlns:a16="http://schemas.microsoft.com/office/drawing/2014/main" id="{47F5AAC4-A43A-0173-C0E7-EED0D5F310B4}"/>
                </a:ext>
              </a:extLst>
            </p:cNvPr>
            <p:cNvSpPr/>
            <p:nvPr/>
          </p:nvSpPr>
          <p:spPr>
            <a:xfrm>
              <a:off x="10644971" y="596162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07" name="Google Shape;109;p18">
              <a:extLst>
                <a:ext uri="{FF2B5EF4-FFF2-40B4-BE49-F238E27FC236}">
                  <a16:creationId xmlns:a16="http://schemas.microsoft.com/office/drawing/2014/main" id="{EFEAA284-1664-4107-8050-EDA69D8ED7FD}"/>
                </a:ext>
              </a:extLst>
            </p:cNvPr>
            <p:cNvSpPr/>
            <p:nvPr/>
          </p:nvSpPr>
          <p:spPr>
            <a:xfrm>
              <a:off x="10644972" y="5488468"/>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08" name="Google Shape;110;p18">
              <a:extLst>
                <a:ext uri="{FF2B5EF4-FFF2-40B4-BE49-F238E27FC236}">
                  <a16:creationId xmlns:a16="http://schemas.microsoft.com/office/drawing/2014/main" id="{21C4DBF3-8CE0-958C-50BA-2CDC2D6F5C82}"/>
                </a:ext>
              </a:extLst>
            </p:cNvPr>
            <p:cNvSpPr/>
            <p:nvPr/>
          </p:nvSpPr>
          <p:spPr>
            <a:xfrm>
              <a:off x="11176007" y="568430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109" name="Straight Arrow Connector 108">
              <a:extLst>
                <a:ext uri="{FF2B5EF4-FFF2-40B4-BE49-F238E27FC236}">
                  <a16:creationId xmlns:a16="http://schemas.microsoft.com/office/drawing/2014/main" id="{451B8668-8252-38E9-5DB8-32ABD737FBDE}"/>
                </a:ext>
              </a:extLst>
            </p:cNvPr>
            <p:cNvCxnSpPr>
              <a:cxnSpLocks/>
              <a:stCxn id="107" idx="6"/>
              <a:endCxn id="108" idx="1"/>
            </p:cNvCxnSpPr>
            <p:nvPr/>
          </p:nvCxnSpPr>
          <p:spPr>
            <a:xfrm>
              <a:off x="10881045" y="5591804"/>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ECBEA2D0-64E3-4002-F432-C4D05DBDC9DB}"/>
                </a:ext>
              </a:extLst>
            </p:cNvPr>
            <p:cNvSpPr txBox="1"/>
            <p:nvPr/>
          </p:nvSpPr>
          <p:spPr>
            <a:xfrm>
              <a:off x="10276969" y="5223516"/>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ap</a:t>
              </a:r>
            </a:p>
          </p:txBody>
        </p:sp>
        <p:sp>
          <p:nvSpPr>
            <p:cNvPr id="111" name="TextBox 110">
              <a:extLst>
                <a:ext uri="{FF2B5EF4-FFF2-40B4-BE49-F238E27FC236}">
                  <a16:creationId xmlns:a16="http://schemas.microsoft.com/office/drawing/2014/main" id="{050EBFE3-7B21-4042-03FF-ECA426ACB23E}"/>
                </a:ext>
              </a:extLst>
            </p:cNvPr>
            <p:cNvSpPr txBox="1"/>
            <p:nvPr/>
          </p:nvSpPr>
          <p:spPr>
            <a:xfrm>
              <a:off x="10869200" y="5235494"/>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np</a:t>
              </a:r>
            </a:p>
          </p:txBody>
        </p:sp>
        <p:sp>
          <p:nvSpPr>
            <p:cNvPr id="112" name="TextBox 111">
              <a:extLst>
                <a:ext uri="{FF2B5EF4-FFF2-40B4-BE49-F238E27FC236}">
                  <a16:creationId xmlns:a16="http://schemas.microsoft.com/office/drawing/2014/main" id="{06D78D5F-CE2B-D557-E8D8-D014C1283A4A}"/>
                </a:ext>
              </a:extLst>
            </p:cNvPr>
            <p:cNvSpPr txBox="1"/>
            <p:nvPr/>
          </p:nvSpPr>
          <p:spPr>
            <a:xfrm>
              <a:off x="10881044" y="5906806"/>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ap</a:t>
              </a:r>
            </a:p>
          </p:txBody>
        </p:sp>
        <p:sp>
          <p:nvSpPr>
            <p:cNvPr id="113" name="TextBox 112">
              <a:extLst>
                <a:ext uri="{FF2B5EF4-FFF2-40B4-BE49-F238E27FC236}">
                  <a16:creationId xmlns:a16="http://schemas.microsoft.com/office/drawing/2014/main" id="{4C9BC2A5-C085-E242-4503-0B52C344DE77}"/>
                </a:ext>
              </a:extLst>
            </p:cNvPr>
            <p:cNvSpPr txBox="1"/>
            <p:nvPr/>
          </p:nvSpPr>
          <p:spPr>
            <a:xfrm>
              <a:off x="10068686" y="5415720"/>
              <a:ext cx="65141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14" name="TextBox 113">
              <a:extLst>
                <a:ext uri="{FF2B5EF4-FFF2-40B4-BE49-F238E27FC236}">
                  <a16:creationId xmlns:a16="http://schemas.microsoft.com/office/drawing/2014/main" id="{0897D22A-FDA9-47DA-CD5D-1053D94F240F}"/>
                </a:ext>
              </a:extLst>
            </p:cNvPr>
            <p:cNvSpPr txBox="1"/>
            <p:nvPr/>
          </p:nvSpPr>
          <p:spPr>
            <a:xfrm>
              <a:off x="10620987" y="5890643"/>
              <a:ext cx="49058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15" name="TextBox 114">
              <a:extLst>
                <a:ext uri="{FF2B5EF4-FFF2-40B4-BE49-F238E27FC236}">
                  <a16:creationId xmlns:a16="http://schemas.microsoft.com/office/drawing/2014/main" id="{078C35FD-D0AC-9B2F-4912-DBC300C14648}"/>
                </a:ext>
              </a:extLst>
            </p:cNvPr>
            <p:cNvSpPr txBox="1"/>
            <p:nvPr/>
          </p:nvSpPr>
          <p:spPr>
            <a:xfrm>
              <a:off x="10579006" y="5415720"/>
              <a:ext cx="65141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a:p>
              <a:endParaRPr lang="en-US" sz="1400" dirty="0">
                <a:latin typeface="Times New Roman" panose="02020603050405020304" pitchFamily="18" charset="0"/>
                <a:cs typeface="Times New Roman" panose="02020603050405020304" pitchFamily="18" charset="0"/>
              </a:endParaRPr>
            </a:p>
          </p:txBody>
        </p:sp>
        <p:sp>
          <p:nvSpPr>
            <p:cNvPr id="116" name="TextBox 115">
              <a:extLst>
                <a:ext uri="{FF2B5EF4-FFF2-40B4-BE49-F238E27FC236}">
                  <a16:creationId xmlns:a16="http://schemas.microsoft.com/office/drawing/2014/main" id="{D0175C3F-5154-8229-0275-3144B99615CE}"/>
                </a:ext>
              </a:extLst>
            </p:cNvPr>
            <p:cNvSpPr txBox="1"/>
            <p:nvPr/>
          </p:nvSpPr>
          <p:spPr>
            <a:xfrm>
              <a:off x="11111576" y="5624688"/>
              <a:ext cx="417123"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p:txBody>
        </p:sp>
        <p:sp>
          <p:nvSpPr>
            <p:cNvPr id="118" name="Rounded Rectangle 79">
              <a:extLst>
                <a:ext uri="{FF2B5EF4-FFF2-40B4-BE49-F238E27FC236}">
                  <a16:creationId xmlns:a16="http://schemas.microsoft.com/office/drawing/2014/main" id="{E1487A3E-8DE0-8056-D141-D313F2BDB173}"/>
                </a:ext>
              </a:extLst>
            </p:cNvPr>
            <p:cNvSpPr/>
            <p:nvPr/>
          </p:nvSpPr>
          <p:spPr>
            <a:xfrm>
              <a:off x="8460627" y="4110079"/>
              <a:ext cx="3148331" cy="2434518"/>
            </a:xfrm>
            <a:prstGeom prst="roundRect">
              <a:avLst>
                <a:gd name="adj" fmla="val 6175"/>
              </a:avLst>
            </a:prstGeom>
            <a:no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9" name="TextBox 118">
              <a:extLst>
                <a:ext uri="{FF2B5EF4-FFF2-40B4-BE49-F238E27FC236}">
                  <a16:creationId xmlns:a16="http://schemas.microsoft.com/office/drawing/2014/main" id="{6FB21061-8A39-F908-31E4-9A0D91AFB60F}"/>
                </a:ext>
              </a:extLst>
            </p:cNvPr>
            <p:cNvSpPr txBox="1"/>
            <p:nvPr/>
          </p:nvSpPr>
          <p:spPr>
            <a:xfrm>
              <a:off x="11303676" y="6061183"/>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p>
          </p:txBody>
        </p:sp>
        <p:cxnSp>
          <p:nvCxnSpPr>
            <p:cNvPr id="120" name="Straight Arrow Connector 119">
              <a:extLst>
                <a:ext uri="{FF2B5EF4-FFF2-40B4-BE49-F238E27FC236}">
                  <a16:creationId xmlns:a16="http://schemas.microsoft.com/office/drawing/2014/main" id="{DA454C99-2DE8-099E-E457-8B982C0D37A6}"/>
                </a:ext>
              </a:extLst>
            </p:cNvPr>
            <p:cNvCxnSpPr>
              <a:cxnSpLocks/>
              <a:stCxn id="121" idx="6"/>
              <a:endCxn id="123" idx="3"/>
            </p:cNvCxnSpPr>
            <p:nvPr/>
          </p:nvCxnSpPr>
          <p:spPr>
            <a:xfrm flipV="1">
              <a:off x="6645583" y="4872537"/>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Google Shape;109;p18">
              <a:extLst>
                <a:ext uri="{FF2B5EF4-FFF2-40B4-BE49-F238E27FC236}">
                  <a16:creationId xmlns:a16="http://schemas.microsoft.com/office/drawing/2014/main" id="{27359055-D097-5ADF-0311-28BEEE5B2407}"/>
                </a:ext>
              </a:extLst>
            </p:cNvPr>
            <p:cNvSpPr/>
            <p:nvPr/>
          </p:nvSpPr>
          <p:spPr>
            <a:xfrm>
              <a:off x="6409510" y="495993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22" name="Google Shape;109;p18">
              <a:extLst>
                <a:ext uri="{FF2B5EF4-FFF2-40B4-BE49-F238E27FC236}">
                  <a16:creationId xmlns:a16="http://schemas.microsoft.com/office/drawing/2014/main" id="{8A8B15D7-F173-5407-2DBC-22734402EC84}"/>
                </a:ext>
              </a:extLst>
            </p:cNvPr>
            <p:cNvSpPr/>
            <p:nvPr/>
          </p:nvSpPr>
          <p:spPr>
            <a:xfrm>
              <a:off x="6409511" y="448678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23" name="Google Shape;110;p18">
              <a:extLst>
                <a:ext uri="{FF2B5EF4-FFF2-40B4-BE49-F238E27FC236}">
                  <a16:creationId xmlns:a16="http://schemas.microsoft.com/office/drawing/2014/main" id="{E5512AB0-5B09-DB05-D5AA-15C3959F6551}"/>
                </a:ext>
              </a:extLst>
            </p:cNvPr>
            <p:cNvSpPr/>
            <p:nvPr/>
          </p:nvSpPr>
          <p:spPr>
            <a:xfrm>
              <a:off x="6940546" y="468262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124" name="Straight Arrow Connector 123">
              <a:extLst>
                <a:ext uri="{FF2B5EF4-FFF2-40B4-BE49-F238E27FC236}">
                  <a16:creationId xmlns:a16="http://schemas.microsoft.com/office/drawing/2014/main" id="{C74250F1-2B1F-0F70-B8A4-F587784A2E06}"/>
                </a:ext>
              </a:extLst>
            </p:cNvPr>
            <p:cNvCxnSpPr>
              <a:cxnSpLocks/>
              <a:stCxn id="122" idx="6"/>
              <a:endCxn id="123" idx="1"/>
            </p:cNvCxnSpPr>
            <p:nvPr/>
          </p:nvCxnSpPr>
          <p:spPr>
            <a:xfrm>
              <a:off x="6645584" y="4590119"/>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98F0B850-D5FE-9781-4A40-410A9DB9CF78}"/>
                </a:ext>
              </a:extLst>
            </p:cNvPr>
            <p:cNvSpPr txBox="1"/>
            <p:nvPr/>
          </p:nvSpPr>
          <p:spPr>
            <a:xfrm>
              <a:off x="6633739" y="4233809"/>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rap</a:t>
              </a:r>
            </a:p>
          </p:txBody>
        </p:sp>
        <p:sp>
          <p:nvSpPr>
            <p:cNvPr id="126" name="TextBox 125">
              <a:extLst>
                <a:ext uri="{FF2B5EF4-FFF2-40B4-BE49-F238E27FC236}">
                  <a16:creationId xmlns:a16="http://schemas.microsoft.com/office/drawing/2014/main" id="{A83EF110-A19D-883A-CBB3-FF29619E178F}"/>
                </a:ext>
              </a:extLst>
            </p:cNvPr>
            <p:cNvSpPr txBox="1"/>
            <p:nvPr/>
          </p:nvSpPr>
          <p:spPr>
            <a:xfrm>
              <a:off x="6645583" y="4905121"/>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rp</a:t>
              </a:r>
            </a:p>
          </p:txBody>
        </p:sp>
        <p:sp>
          <p:nvSpPr>
            <p:cNvPr id="127" name="TextBox 126">
              <a:extLst>
                <a:ext uri="{FF2B5EF4-FFF2-40B4-BE49-F238E27FC236}">
                  <a16:creationId xmlns:a16="http://schemas.microsoft.com/office/drawing/2014/main" id="{234E3785-BC1D-D953-0D07-DF27AAEF89A2}"/>
                </a:ext>
              </a:extLst>
            </p:cNvPr>
            <p:cNvSpPr txBox="1"/>
            <p:nvPr/>
          </p:nvSpPr>
          <p:spPr>
            <a:xfrm>
              <a:off x="6392258" y="4891273"/>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28" name="TextBox 127">
              <a:extLst>
                <a:ext uri="{FF2B5EF4-FFF2-40B4-BE49-F238E27FC236}">
                  <a16:creationId xmlns:a16="http://schemas.microsoft.com/office/drawing/2014/main" id="{1FB9E635-703A-2C4C-AEF6-814F8210231F}"/>
                </a:ext>
              </a:extLst>
            </p:cNvPr>
            <p:cNvSpPr txBox="1"/>
            <p:nvPr/>
          </p:nvSpPr>
          <p:spPr>
            <a:xfrm>
              <a:off x="6343545" y="4414035"/>
              <a:ext cx="65141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a:p>
              <a:endParaRPr lang="en-US" sz="1400" dirty="0">
                <a:latin typeface="Times New Roman" panose="02020603050405020304" pitchFamily="18" charset="0"/>
                <a:cs typeface="Times New Roman" panose="02020603050405020304" pitchFamily="18" charset="0"/>
              </a:endParaRPr>
            </a:p>
          </p:txBody>
        </p:sp>
        <p:sp>
          <p:nvSpPr>
            <p:cNvPr id="129" name="TextBox 128">
              <a:extLst>
                <a:ext uri="{FF2B5EF4-FFF2-40B4-BE49-F238E27FC236}">
                  <a16:creationId xmlns:a16="http://schemas.microsoft.com/office/drawing/2014/main" id="{B0380BC1-3A05-58DC-9B17-BAF98B03A498}"/>
                </a:ext>
              </a:extLst>
            </p:cNvPr>
            <p:cNvSpPr txBox="1"/>
            <p:nvPr/>
          </p:nvSpPr>
          <p:spPr>
            <a:xfrm>
              <a:off x="6926015" y="4612986"/>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cxnSp>
          <p:nvCxnSpPr>
            <p:cNvPr id="130" name="Straight Arrow Connector 129">
              <a:extLst>
                <a:ext uri="{FF2B5EF4-FFF2-40B4-BE49-F238E27FC236}">
                  <a16:creationId xmlns:a16="http://schemas.microsoft.com/office/drawing/2014/main" id="{CC8E096F-4C0B-B7DB-8AC9-F57FB1991818}"/>
                </a:ext>
              </a:extLst>
            </p:cNvPr>
            <p:cNvCxnSpPr>
              <a:cxnSpLocks/>
              <a:stCxn id="131" idx="6"/>
              <a:endCxn id="133" idx="3"/>
            </p:cNvCxnSpPr>
            <p:nvPr/>
          </p:nvCxnSpPr>
          <p:spPr>
            <a:xfrm flipV="1">
              <a:off x="6643639" y="5961696"/>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Google Shape;109;p18">
              <a:extLst>
                <a:ext uri="{FF2B5EF4-FFF2-40B4-BE49-F238E27FC236}">
                  <a16:creationId xmlns:a16="http://schemas.microsoft.com/office/drawing/2014/main" id="{21FD7057-7789-92BE-49B8-40BDA47C03A7}"/>
                </a:ext>
              </a:extLst>
            </p:cNvPr>
            <p:cNvSpPr/>
            <p:nvPr/>
          </p:nvSpPr>
          <p:spPr>
            <a:xfrm>
              <a:off x="6407566" y="604909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32" name="Google Shape;109;p18">
              <a:extLst>
                <a:ext uri="{FF2B5EF4-FFF2-40B4-BE49-F238E27FC236}">
                  <a16:creationId xmlns:a16="http://schemas.microsoft.com/office/drawing/2014/main" id="{AF2BC360-A4E5-93EE-17FA-C24968949E81}"/>
                </a:ext>
              </a:extLst>
            </p:cNvPr>
            <p:cNvSpPr/>
            <p:nvPr/>
          </p:nvSpPr>
          <p:spPr>
            <a:xfrm>
              <a:off x="6407567" y="557594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33" name="Google Shape;110;p18">
              <a:extLst>
                <a:ext uri="{FF2B5EF4-FFF2-40B4-BE49-F238E27FC236}">
                  <a16:creationId xmlns:a16="http://schemas.microsoft.com/office/drawing/2014/main" id="{1B9EAB2E-9D78-9466-CBFF-416369A32BD6}"/>
                </a:ext>
              </a:extLst>
            </p:cNvPr>
            <p:cNvSpPr/>
            <p:nvPr/>
          </p:nvSpPr>
          <p:spPr>
            <a:xfrm>
              <a:off x="6938602" y="577178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134" name="Straight Arrow Connector 133">
              <a:extLst>
                <a:ext uri="{FF2B5EF4-FFF2-40B4-BE49-F238E27FC236}">
                  <a16:creationId xmlns:a16="http://schemas.microsoft.com/office/drawing/2014/main" id="{D3684CEE-025C-BF57-CD82-A55345237A07}"/>
                </a:ext>
              </a:extLst>
            </p:cNvPr>
            <p:cNvCxnSpPr>
              <a:cxnSpLocks/>
              <a:stCxn id="132" idx="6"/>
              <a:endCxn id="133" idx="1"/>
            </p:cNvCxnSpPr>
            <p:nvPr/>
          </p:nvCxnSpPr>
          <p:spPr>
            <a:xfrm>
              <a:off x="6643640" y="5679278"/>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4EF5CDE4-23F1-4267-5D20-88C447F441ED}"/>
                </a:ext>
              </a:extLst>
            </p:cNvPr>
            <p:cNvSpPr txBox="1"/>
            <p:nvPr/>
          </p:nvSpPr>
          <p:spPr>
            <a:xfrm>
              <a:off x="6631795" y="5322968"/>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rap</a:t>
              </a:r>
            </a:p>
          </p:txBody>
        </p:sp>
        <p:sp>
          <p:nvSpPr>
            <p:cNvPr id="136" name="TextBox 135">
              <a:extLst>
                <a:ext uri="{FF2B5EF4-FFF2-40B4-BE49-F238E27FC236}">
                  <a16:creationId xmlns:a16="http://schemas.microsoft.com/office/drawing/2014/main" id="{93346028-B4EF-2D20-5A80-9E778A247D57}"/>
                </a:ext>
              </a:extLst>
            </p:cNvPr>
            <p:cNvSpPr txBox="1"/>
            <p:nvPr/>
          </p:nvSpPr>
          <p:spPr>
            <a:xfrm>
              <a:off x="6643639" y="5994280"/>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rp</a:t>
              </a:r>
            </a:p>
          </p:txBody>
        </p:sp>
        <p:sp>
          <p:nvSpPr>
            <p:cNvPr id="137" name="TextBox 136">
              <a:extLst>
                <a:ext uri="{FF2B5EF4-FFF2-40B4-BE49-F238E27FC236}">
                  <a16:creationId xmlns:a16="http://schemas.microsoft.com/office/drawing/2014/main" id="{3C77E8EB-A20D-86D4-7748-77F97A5042F9}"/>
                </a:ext>
              </a:extLst>
            </p:cNvPr>
            <p:cNvSpPr txBox="1"/>
            <p:nvPr/>
          </p:nvSpPr>
          <p:spPr>
            <a:xfrm>
              <a:off x="6390314" y="5980432"/>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38" name="TextBox 137">
              <a:extLst>
                <a:ext uri="{FF2B5EF4-FFF2-40B4-BE49-F238E27FC236}">
                  <a16:creationId xmlns:a16="http://schemas.microsoft.com/office/drawing/2014/main" id="{CCAE2DF9-5416-ADDB-2046-50AF2D2E035E}"/>
                </a:ext>
              </a:extLst>
            </p:cNvPr>
            <p:cNvSpPr txBox="1"/>
            <p:nvPr/>
          </p:nvSpPr>
          <p:spPr>
            <a:xfrm>
              <a:off x="6341601" y="5503194"/>
              <a:ext cx="65141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a:p>
              <a:endParaRPr lang="en-US" sz="1400" dirty="0">
                <a:latin typeface="Times New Roman" panose="02020603050405020304" pitchFamily="18" charset="0"/>
                <a:cs typeface="Times New Roman" panose="02020603050405020304" pitchFamily="18" charset="0"/>
              </a:endParaRPr>
            </a:p>
          </p:txBody>
        </p:sp>
        <p:sp>
          <p:nvSpPr>
            <p:cNvPr id="139" name="TextBox 138">
              <a:extLst>
                <a:ext uri="{FF2B5EF4-FFF2-40B4-BE49-F238E27FC236}">
                  <a16:creationId xmlns:a16="http://schemas.microsoft.com/office/drawing/2014/main" id="{84418738-36E7-A7E4-53A4-EEC971686B3B}"/>
                </a:ext>
              </a:extLst>
            </p:cNvPr>
            <p:cNvSpPr txBox="1"/>
            <p:nvPr/>
          </p:nvSpPr>
          <p:spPr>
            <a:xfrm>
              <a:off x="6924071" y="5702145"/>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cxnSp>
          <p:nvCxnSpPr>
            <p:cNvPr id="140" name="Straight Arrow Connector 139">
              <a:extLst>
                <a:ext uri="{FF2B5EF4-FFF2-40B4-BE49-F238E27FC236}">
                  <a16:creationId xmlns:a16="http://schemas.microsoft.com/office/drawing/2014/main" id="{D47A8991-BDD0-C842-A2A6-53EC28DCA174}"/>
                </a:ext>
              </a:extLst>
            </p:cNvPr>
            <p:cNvCxnSpPr>
              <a:cxnSpLocks/>
              <a:stCxn id="141" idx="6"/>
              <a:endCxn id="143" idx="3"/>
            </p:cNvCxnSpPr>
            <p:nvPr/>
          </p:nvCxnSpPr>
          <p:spPr>
            <a:xfrm flipV="1">
              <a:off x="7702916" y="4878046"/>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Google Shape;109;p18">
              <a:extLst>
                <a:ext uri="{FF2B5EF4-FFF2-40B4-BE49-F238E27FC236}">
                  <a16:creationId xmlns:a16="http://schemas.microsoft.com/office/drawing/2014/main" id="{84756FB0-6878-3821-5B78-6E0FF13D2BC4}"/>
                </a:ext>
              </a:extLst>
            </p:cNvPr>
            <p:cNvSpPr/>
            <p:nvPr/>
          </p:nvSpPr>
          <p:spPr>
            <a:xfrm>
              <a:off x="7466843" y="496544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42" name="Google Shape;109;p18">
              <a:extLst>
                <a:ext uri="{FF2B5EF4-FFF2-40B4-BE49-F238E27FC236}">
                  <a16:creationId xmlns:a16="http://schemas.microsoft.com/office/drawing/2014/main" id="{1527461B-57CE-D9A3-6437-9A911DC707BD}"/>
                </a:ext>
              </a:extLst>
            </p:cNvPr>
            <p:cNvSpPr/>
            <p:nvPr/>
          </p:nvSpPr>
          <p:spPr>
            <a:xfrm>
              <a:off x="7466844" y="449229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43" name="Google Shape;110;p18">
              <a:extLst>
                <a:ext uri="{FF2B5EF4-FFF2-40B4-BE49-F238E27FC236}">
                  <a16:creationId xmlns:a16="http://schemas.microsoft.com/office/drawing/2014/main" id="{3FCC35D8-FBFE-4B9D-CD4C-67CDEEA1AB9F}"/>
                </a:ext>
              </a:extLst>
            </p:cNvPr>
            <p:cNvSpPr/>
            <p:nvPr/>
          </p:nvSpPr>
          <p:spPr>
            <a:xfrm>
              <a:off x="7997879" y="468813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144" name="Straight Arrow Connector 143">
              <a:extLst>
                <a:ext uri="{FF2B5EF4-FFF2-40B4-BE49-F238E27FC236}">
                  <a16:creationId xmlns:a16="http://schemas.microsoft.com/office/drawing/2014/main" id="{F7F47FF9-18F9-697E-E075-65567403036D}"/>
                </a:ext>
              </a:extLst>
            </p:cNvPr>
            <p:cNvCxnSpPr>
              <a:cxnSpLocks/>
              <a:stCxn id="142" idx="6"/>
              <a:endCxn id="143" idx="1"/>
            </p:cNvCxnSpPr>
            <p:nvPr/>
          </p:nvCxnSpPr>
          <p:spPr>
            <a:xfrm>
              <a:off x="7702917" y="4595628"/>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B9B31448-C5CA-2228-33E1-DC7863FB6B42}"/>
                </a:ext>
              </a:extLst>
            </p:cNvPr>
            <p:cNvSpPr txBox="1"/>
            <p:nvPr/>
          </p:nvSpPr>
          <p:spPr>
            <a:xfrm>
              <a:off x="7691072" y="4239318"/>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np</a:t>
              </a:r>
            </a:p>
          </p:txBody>
        </p:sp>
        <p:sp>
          <p:nvSpPr>
            <p:cNvPr id="146" name="TextBox 145">
              <a:extLst>
                <a:ext uri="{FF2B5EF4-FFF2-40B4-BE49-F238E27FC236}">
                  <a16:creationId xmlns:a16="http://schemas.microsoft.com/office/drawing/2014/main" id="{1B8D8469-4030-AC98-F6DB-5525BE7C83CF}"/>
                </a:ext>
              </a:extLst>
            </p:cNvPr>
            <p:cNvSpPr txBox="1"/>
            <p:nvPr/>
          </p:nvSpPr>
          <p:spPr>
            <a:xfrm>
              <a:off x="7702916" y="4910630"/>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ap</a:t>
              </a:r>
            </a:p>
          </p:txBody>
        </p:sp>
        <p:sp>
          <p:nvSpPr>
            <p:cNvPr id="147" name="TextBox 146">
              <a:extLst>
                <a:ext uri="{FF2B5EF4-FFF2-40B4-BE49-F238E27FC236}">
                  <a16:creationId xmlns:a16="http://schemas.microsoft.com/office/drawing/2014/main" id="{6317BF33-5ADB-BAA1-353E-2D122736CF98}"/>
                </a:ext>
              </a:extLst>
            </p:cNvPr>
            <p:cNvSpPr txBox="1"/>
            <p:nvPr/>
          </p:nvSpPr>
          <p:spPr>
            <a:xfrm>
              <a:off x="7442859" y="4894467"/>
              <a:ext cx="49058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48" name="TextBox 147">
              <a:extLst>
                <a:ext uri="{FF2B5EF4-FFF2-40B4-BE49-F238E27FC236}">
                  <a16:creationId xmlns:a16="http://schemas.microsoft.com/office/drawing/2014/main" id="{69BA5DFD-F555-6A1D-6B2C-8F6565AC67F6}"/>
                </a:ext>
              </a:extLst>
            </p:cNvPr>
            <p:cNvSpPr txBox="1"/>
            <p:nvPr/>
          </p:nvSpPr>
          <p:spPr>
            <a:xfrm>
              <a:off x="7400878" y="4419544"/>
              <a:ext cx="65141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a:p>
              <a:endParaRPr lang="en-US" sz="1400" dirty="0">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156449CC-561E-1160-792C-081E46D3B50C}"/>
                </a:ext>
              </a:extLst>
            </p:cNvPr>
            <p:cNvSpPr txBox="1"/>
            <p:nvPr/>
          </p:nvSpPr>
          <p:spPr>
            <a:xfrm>
              <a:off x="7933448" y="4628512"/>
              <a:ext cx="417123"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nv</a:t>
              </a:r>
            </a:p>
          </p:txBody>
        </p:sp>
        <p:cxnSp>
          <p:nvCxnSpPr>
            <p:cNvPr id="150" name="Straight Arrow Connector 149">
              <a:extLst>
                <a:ext uri="{FF2B5EF4-FFF2-40B4-BE49-F238E27FC236}">
                  <a16:creationId xmlns:a16="http://schemas.microsoft.com/office/drawing/2014/main" id="{A832514D-4ED8-A3E1-5B6F-E60318F0ED05}"/>
                </a:ext>
              </a:extLst>
            </p:cNvPr>
            <p:cNvCxnSpPr>
              <a:cxnSpLocks/>
              <a:stCxn id="151" idx="6"/>
              <a:endCxn id="153" idx="3"/>
            </p:cNvCxnSpPr>
            <p:nvPr/>
          </p:nvCxnSpPr>
          <p:spPr>
            <a:xfrm flipV="1">
              <a:off x="7677834" y="5956757"/>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Google Shape;109;p18">
              <a:extLst>
                <a:ext uri="{FF2B5EF4-FFF2-40B4-BE49-F238E27FC236}">
                  <a16:creationId xmlns:a16="http://schemas.microsoft.com/office/drawing/2014/main" id="{E8CD5EAD-ABD6-5932-D17D-CA0989CC1E55}"/>
                </a:ext>
              </a:extLst>
            </p:cNvPr>
            <p:cNvSpPr/>
            <p:nvPr/>
          </p:nvSpPr>
          <p:spPr>
            <a:xfrm>
              <a:off x="7441761" y="604415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52" name="Google Shape;109;p18">
              <a:extLst>
                <a:ext uri="{FF2B5EF4-FFF2-40B4-BE49-F238E27FC236}">
                  <a16:creationId xmlns:a16="http://schemas.microsoft.com/office/drawing/2014/main" id="{39868797-C9AB-519E-D9BF-7DAF2C49BFD2}"/>
                </a:ext>
              </a:extLst>
            </p:cNvPr>
            <p:cNvSpPr/>
            <p:nvPr/>
          </p:nvSpPr>
          <p:spPr>
            <a:xfrm>
              <a:off x="7441762" y="557100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53" name="Google Shape;110;p18">
              <a:extLst>
                <a:ext uri="{FF2B5EF4-FFF2-40B4-BE49-F238E27FC236}">
                  <a16:creationId xmlns:a16="http://schemas.microsoft.com/office/drawing/2014/main" id="{F39C6E3F-45A2-128A-8976-4EF3A8291E45}"/>
                </a:ext>
              </a:extLst>
            </p:cNvPr>
            <p:cNvSpPr/>
            <p:nvPr/>
          </p:nvSpPr>
          <p:spPr>
            <a:xfrm>
              <a:off x="7972797" y="576684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154" name="Straight Arrow Connector 153">
              <a:extLst>
                <a:ext uri="{FF2B5EF4-FFF2-40B4-BE49-F238E27FC236}">
                  <a16:creationId xmlns:a16="http://schemas.microsoft.com/office/drawing/2014/main" id="{6A03803E-1E2A-F291-39A9-EBF90185F70C}"/>
                </a:ext>
              </a:extLst>
            </p:cNvPr>
            <p:cNvCxnSpPr>
              <a:cxnSpLocks/>
              <a:stCxn id="152" idx="6"/>
              <a:endCxn id="153" idx="1"/>
            </p:cNvCxnSpPr>
            <p:nvPr/>
          </p:nvCxnSpPr>
          <p:spPr>
            <a:xfrm>
              <a:off x="7677835" y="5674339"/>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4944DC58-6F8C-1853-AFF9-8F089F9C4517}"/>
                </a:ext>
              </a:extLst>
            </p:cNvPr>
            <p:cNvSpPr txBox="1"/>
            <p:nvPr/>
          </p:nvSpPr>
          <p:spPr>
            <a:xfrm>
              <a:off x="7670759" y="5308016"/>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rp</a:t>
              </a:r>
            </a:p>
          </p:txBody>
        </p:sp>
        <p:sp>
          <p:nvSpPr>
            <p:cNvPr id="156" name="TextBox 155">
              <a:extLst>
                <a:ext uri="{FF2B5EF4-FFF2-40B4-BE49-F238E27FC236}">
                  <a16:creationId xmlns:a16="http://schemas.microsoft.com/office/drawing/2014/main" id="{23A261A5-1954-2D03-6837-FFBAE0820641}"/>
                </a:ext>
              </a:extLst>
            </p:cNvPr>
            <p:cNvSpPr txBox="1"/>
            <p:nvPr/>
          </p:nvSpPr>
          <p:spPr>
            <a:xfrm>
              <a:off x="7677834" y="5989341"/>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rp</a:t>
              </a:r>
            </a:p>
          </p:txBody>
        </p:sp>
        <p:sp>
          <p:nvSpPr>
            <p:cNvPr id="157" name="TextBox 156">
              <a:extLst>
                <a:ext uri="{FF2B5EF4-FFF2-40B4-BE49-F238E27FC236}">
                  <a16:creationId xmlns:a16="http://schemas.microsoft.com/office/drawing/2014/main" id="{840F5C12-3D1C-85AD-A2D6-E1185564901E}"/>
                </a:ext>
              </a:extLst>
            </p:cNvPr>
            <p:cNvSpPr txBox="1"/>
            <p:nvPr/>
          </p:nvSpPr>
          <p:spPr>
            <a:xfrm>
              <a:off x="7418056" y="5499360"/>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58" name="TextBox 157">
              <a:extLst>
                <a:ext uri="{FF2B5EF4-FFF2-40B4-BE49-F238E27FC236}">
                  <a16:creationId xmlns:a16="http://schemas.microsoft.com/office/drawing/2014/main" id="{81C0F38F-C380-D1BC-FA5F-25642CF47075}"/>
                </a:ext>
              </a:extLst>
            </p:cNvPr>
            <p:cNvSpPr txBox="1"/>
            <p:nvPr/>
          </p:nvSpPr>
          <p:spPr>
            <a:xfrm>
              <a:off x="7415287" y="5980750"/>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59" name="TextBox 158">
              <a:extLst>
                <a:ext uri="{FF2B5EF4-FFF2-40B4-BE49-F238E27FC236}">
                  <a16:creationId xmlns:a16="http://schemas.microsoft.com/office/drawing/2014/main" id="{43F5B19B-6830-7281-0BA3-648735D48110}"/>
                </a:ext>
              </a:extLst>
            </p:cNvPr>
            <p:cNvSpPr txBox="1"/>
            <p:nvPr/>
          </p:nvSpPr>
          <p:spPr>
            <a:xfrm>
              <a:off x="7955541" y="5712164"/>
              <a:ext cx="28047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t>
              </a:r>
            </a:p>
          </p:txBody>
        </p:sp>
        <p:sp>
          <p:nvSpPr>
            <p:cNvPr id="161" name="Rounded Rectangle 79">
              <a:extLst>
                <a:ext uri="{FF2B5EF4-FFF2-40B4-BE49-F238E27FC236}">
                  <a16:creationId xmlns:a16="http://schemas.microsoft.com/office/drawing/2014/main" id="{87C77B37-9FFF-7B11-8CEE-CDA6548A692B}"/>
                </a:ext>
              </a:extLst>
            </p:cNvPr>
            <p:cNvSpPr/>
            <p:nvPr/>
          </p:nvSpPr>
          <p:spPr>
            <a:xfrm>
              <a:off x="6096000" y="4131569"/>
              <a:ext cx="2265304" cy="2387665"/>
            </a:xfrm>
            <a:prstGeom prst="roundRect">
              <a:avLst>
                <a:gd name="adj" fmla="val 6175"/>
              </a:avLst>
            </a:prstGeom>
            <a:no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4" name="TextBox 163">
              <a:extLst>
                <a:ext uri="{FF2B5EF4-FFF2-40B4-BE49-F238E27FC236}">
                  <a16:creationId xmlns:a16="http://schemas.microsoft.com/office/drawing/2014/main" id="{BF3D3268-F129-941A-F781-5AC6EBC3D067}"/>
                </a:ext>
              </a:extLst>
            </p:cNvPr>
            <p:cNvSpPr txBox="1"/>
            <p:nvPr/>
          </p:nvSpPr>
          <p:spPr>
            <a:xfrm>
              <a:off x="7903001" y="6135287"/>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p>
          </p:txBody>
        </p:sp>
      </p:grpSp>
      <p:grpSp>
        <p:nvGrpSpPr>
          <p:cNvPr id="2" name="Group 1">
            <a:extLst>
              <a:ext uri="{FF2B5EF4-FFF2-40B4-BE49-F238E27FC236}">
                <a16:creationId xmlns:a16="http://schemas.microsoft.com/office/drawing/2014/main" id="{C109BCF1-88B3-1DF2-4AC3-7F2A3EE70C3B}"/>
              </a:ext>
            </a:extLst>
          </p:cNvPr>
          <p:cNvGrpSpPr/>
          <p:nvPr/>
        </p:nvGrpSpPr>
        <p:grpSpPr>
          <a:xfrm>
            <a:off x="6255391" y="1105456"/>
            <a:ext cx="5353567" cy="2152085"/>
            <a:chOff x="6255391" y="1105456"/>
            <a:chExt cx="5353567" cy="2152085"/>
          </a:xfrm>
        </p:grpSpPr>
        <p:cxnSp>
          <p:nvCxnSpPr>
            <p:cNvPr id="5" name="Straight Arrow Connector 4">
              <a:extLst>
                <a:ext uri="{FF2B5EF4-FFF2-40B4-BE49-F238E27FC236}">
                  <a16:creationId xmlns:a16="http://schemas.microsoft.com/office/drawing/2014/main" id="{5E132652-9806-6865-26F2-8072DD8CC252}"/>
                </a:ext>
              </a:extLst>
            </p:cNvPr>
            <p:cNvCxnSpPr>
              <a:cxnSpLocks/>
              <a:stCxn id="19" idx="6"/>
              <a:endCxn id="18" idx="2"/>
            </p:cNvCxnSpPr>
            <p:nvPr/>
          </p:nvCxnSpPr>
          <p:spPr>
            <a:xfrm flipV="1">
              <a:off x="6642956" y="1485746"/>
              <a:ext cx="422078" cy="4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9D7C9EA-E019-0393-004E-5E91DAEEC866}"/>
                </a:ext>
              </a:extLst>
            </p:cNvPr>
            <p:cNvCxnSpPr>
              <a:cxnSpLocks/>
              <a:stCxn id="21" idx="6"/>
              <a:endCxn id="20" idx="1"/>
            </p:cNvCxnSpPr>
            <p:nvPr/>
          </p:nvCxnSpPr>
          <p:spPr>
            <a:xfrm>
              <a:off x="9319349" y="1272256"/>
              <a:ext cx="510570" cy="146351"/>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53C8D29-4239-3603-1899-A905357DE97F}"/>
                </a:ext>
              </a:extLst>
            </p:cNvPr>
            <p:cNvCxnSpPr>
              <a:cxnSpLocks/>
              <a:stCxn id="22" idx="6"/>
              <a:endCxn id="20" idx="3"/>
            </p:cNvCxnSpPr>
            <p:nvPr/>
          </p:nvCxnSpPr>
          <p:spPr>
            <a:xfrm flipV="1">
              <a:off x="9319348" y="1575937"/>
              <a:ext cx="510571" cy="174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4E68FB-C97A-EFC3-5CB6-07295064C8DD}"/>
                </a:ext>
              </a:extLst>
            </p:cNvPr>
            <p:cNvSpPr txBox="1"/>
            <p:nvPr/>
          </p:nvSpPr>
          <p:spPr>
            <a:xfrm>
              <a:off x="8018920" y="1778778"/>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2p</a:t>
              </a:r>
            </a:p>
          </p:txBody>
        </p:sp>
        <p:sp>
          <p:nvSpPr>
            <p:cNvPr id="11" name="TextBox 10">
              <a:extLst>
                <a:ext uri="{FF2B5EF4-FFF2-40B4-BE49-F238E27FC236}">
                  <a16:creationId xmlns:a16="http://schemas.microsoft.com/office/drawing/2014/main" id="{42204D78-9F32-C3B4-2295-BC9350A7A16C}"/>
                </a:ext>
              </a:extLst>
            </p:cNvPr>
            <p:cNvSpPr txBox="1"/>
            <p:nvPr/>
          </p:nvSpPr>
          <p:spPr>
            <a:xfrm>
              <a:off x="6741036" y="2850067"/>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2i</a:t>
              </a:r>
            </a:p>
          </p:txBody>
        </p:sp>
        <p:sp>
          <p:nvSpPr>
            <p:cNvPr id="12" name="TextBox 11">
              <a:extLst>
                <a:ext uri="{FF2B5EF4-FFF2-40B4-BE49-F238E27FC236}">
                  <a16:creationId xmlns:a16="http://schemas.microsoft.com/office/drawing/2014/main" id="{443DAECA-4028-4E15-D85D-D58D4DABCED5}"/>
                </a:ext>
              </a:extLst>
            </p:cNvPr>
            <p:cNvSpPr txBox="1"/>
            <p:nvPr/>
          </p:nvSpPr>
          <p:spPr>
            <a:xfrm>
              <a:off x="9442364" y="2843928"/>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3i</a:t>
              </a:r>
            </a:p>
          </p:txBody>
        </p:sp>
        <p:sp>
          <p:nvSpPr>
            <p:cNvPr id="13" name="TextBox 12">
              <a:extLst>
                <a:ext uri="{FF2B5EF4-FFF2-40B4-BE49-F238E27FC236}">
                  <a16:creationId xmlns:a16="http://schemas.microsoft.com/office/drawing/2014/main" id="{5F2928D0-5ED9-A7BC-AB69-453F8FF61FDE}"/>
                </a:ext>
              </a:extLst>
            </p:cNvPr>
            <p:cNvSpPr txBox="1"/>
            <p:nvPr/>
          </p:nvSpPr>
          <p:spPr>
            <a:xfrm>
              <a:off x="7904723" y="2843928"/>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ip</a:t>
              </a:r>
            </a:p>
          </p:txBody>
        </p:sp>
        <p:sp>
          <p:nvSpPr>
            <p:cNvPr id="14" name="TextBox 13">
              <a:extLst>
                <a:ext uri="{FF2B5EF4-FFF2-40B4-BE49-F238E27FC236}">
                  <a16:creationId xmlns:a16="http://schemas.microsoft.com/office/drawing/2014/main" id="{BBE5FD66-7B43-5DEE-2CFA-F5B1194C05E3}"/>
                </a:ext>
              </a:extLst>
            </p:cNvPr>
            <p:cNvSpPr txBox="1"/>
            <p:nvPr/>
          </p:nvSpPr>
          <p:spPr>
            <a:xfrm>
              <a:off x="10676757" y="2839352"/>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pi</a:t>
              </a:r>
            </a:p>
          </p:txBody>
        </p:sp>
        <p:sp>
          <p:nvSpPr>
            <p:cNvPr id="15" name="TextBox 14">
              <a:extLst>
                <a:ext uri="{FF2B5EF4-FFF2-40B4-BE49-F238E27FC236}">
                  <a16:creationId xmlns:a16="http://schemas.microsoft.com/office/drawing/2014/main" id="{CE8701CE-C61A-65A8-5A38-814AC11E6EBB}"/>
                </a:ext>
              </a:extLst>
            </p:cNvPr>
            <p:cNvSpPr txBox="1"/>
            <p:nvPr/>
          </p:nvSpPr>
          <p:spPr>
            <a:xfrm>
              <a:off x="9245159" y="1795556"/>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2u</a:t>
              </a:r>
            </a:p>
          </p:txBody>
        </p:sp>
        <p:sp>
          <p:nvSpPr>
            <p:cNvPr id="16" name="TextBox 15">
              <a:extLst>
                <a:ext uri="{FF2B5EF4-FFF2-40B4-BE49-F238E27FC236}">
                  <a16:creationId xmlns:a16="http://schemas.microsoft.com/office/drawing/2014/main" id="{AA5F0AF4-BC9C-53A1-2E75-A1D4117B0360}"/>
                </a:ext>
              </a:extLst>
            </p:cNvPr>
            <p:cNvSpPr txBox="1"/>
            <p:nvPr/>
          </p:nvSpPr>
          <p:spPr>
            <a:xfrm>
              <a:off x="10613682" y="1736821"/>
              <a:ext cx="604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up</a:t>
              </a:r>
            </a:p>
          </p:txBody>
        </p:sp>
        <p:sp>
          <p:nvSpPr>
            <p:cNvPr id="17" name="TextBox 16">
              <a:extLst>
                <a:ext uri="{FF2B5EF4-FFF2-40B4-BE49-F238E27FC236}">
                  <a16:creationId xmlns:a16="http://schemas.microsoft.com/office/drawing/2014/main" id="{7A119D5B-3A97-4E47-D134-AE3B83A832C6}"/>
                </a:ext>
              </a:extLst>
            </p:cNvPr>
            <p:cNvSpPr txBox="1"/>
            <p:nvPr/>
          </p:nvSpPr>
          <p:spPr>
            <a:xfrm>
              <a:off x="9316394" y="1356524"/>
              <a:ext cx="4516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u</a:t>
              </a:r>
            </a:p>
          </p:txBody>
        </p:sp>
        <p:sp>
          <p:nvSpPr>
            <p:cNvPr id="18" name="Google Shape;110;p18">
              <a:extLst>
                <a:ext uri="{FF2B5EF4-FFF2-40B4-BE49-F238E27FC236}">
                  <a16:creationId xmlns:a16="http://schemas.microsoft.com/office/drawing/2014/main" id="{E4770912-CBA9-6F98-2021-C9038426EFC7}"/>
                </a:ext>
              </a:extLst>
            </p:cNvPr>
            <p:cNvSpPr/>
            <p:nvPr/>
          </p:nvSpPr>
          <p:spPr>
            <a:xfrm>
              <a:off x="7065034" y="137449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19" name="Google Shape;109;p18">
              <a:extLst>
                <a:ext uri="{FF2B5EF4-FFF2-40B4-BE49-F238E27FC236}">
                  <a16:creationId xmlns:a16="http://schemas.microsoft.com/office/drawing/2014/main" id="{67466EDE-3108-0E09-C14A-2CADDD9BBABC}"/>
                </a:ext>
              </a:extLst>
            </p:cNvPr>
            <p:cNvSpPr/>
            <p:nvPr/>
          </p:nvSpPr>
          <p:spPr>
            <a:xfrm>
              <a:off x="6406883" y="138711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20" name="Google Shape;110;p18">
              <a:extLst>
                <a:ext uri="{FF2B5EF4-FFF2-40B4-BE49-F238E27FC236}">
                  <a16:creationId xmlns:a16="http://schemas.microsoft.com/office/drawing/2014/main" id="{957D7DA6-C353-D48D-6946-85584CC8F490}"/>
                </a:ext>
              </a:extLst>
            </p:cNvPr>
            <p:cNvSpPr/>
            <p:nvPr/>
          </p:nvSpPr>
          <p:spPr>
            <a:xfrm>
              <a:off x="9795347" y="138602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21" name="Google Shape;109;p18">
              <a:extLst>
                <a:ext uri="{FF2B5EF4-FFF2-40B4-BE49-F238E27FC236}">
                  <a16:creationId xmlns:a16="http://schemas.microsoft.com/office/drawing/2014/main" id="{BF423CE5-87BB-805B-7A81-AB680D1818ED}"/>
                </a:ext>
              </a:extLst>
            </p:cNvPr>
            <p:cNvSpPr/>
            <p:nvPr/>
          </p:nvSpPr>
          <p:spPr>
            <a:xfrm>
              <a:off x="9083276" y="116892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22" name="Google Shape;109;p18">
              <a:extLst>
                <a:ext uri="{FF2B5EF4-FFF2-40B4-BE49-F238E27FC236}">
                  <a16:creationId xmlns:a16="http://schemas.microsoft.com/office/drawing/2014/main" id="{BB870211-5D6A-BB17-0A06-E5BB5A844963}"/>
                </a:ext>
              </a:extLst>
            </p:cNvPr>
            <p:cNvSpPr/>
            <p:nvPr/>
          </p:nvSpPr>
          <p:spPr>
            <a:xfrm>
              <a:off x="9083275" y="164722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6AD5FABD-3201-BE5D-F9F0-B75B3BCEBFA8}"/>
                </a:ext>
              </a:extLst>
            </p:cNvPr>
            <p:cNvCxnSpPr>
              <a:cxnSpLocks/>
              <a:stCxn id="26" idx="6"/>
              <a:endCxn id="25" idx="1"/>
            </p:cNvCxnSpPr>
            <p:nvPr/>
          </p:nvCxnSpPr>
          <p:spPr>
            <a:xfrm>
              <a:off x="6645086" y="2335728"/>
              <a:ext cx="481675" cy="16407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00A48A-6E6D-BD3F-9068-C94D2E5BDFE4}"/>
                </a:ext>
              </a:extLst>
            </p:cNvPr>
            <p:cNvCxnSpPr>
              <a:cxnSpLocks/>
              <a:stCxn id="27" idx="6"/>
              <a:endCxn id="25" idx="3"/>
            </p:cNvCxnSpPr>
            <p:nvPr/>
          </p:nvCxnSpPr>
          <p:spPr>
            <a:xfrm flipV="1">
              <a:off x="6645085" y="2657133"/>
              <a:ext cx="481676" cy="1568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Google Shape;110;p18">
              <a:extLst>
                <a:ext uri="{FF2B5EF4-FFF2-40B4-BE49-F238E27FC236}">
                  <a16:creationId xmlns:a16="http://schemas.microsoft.com/office/drawing/2014/main" id="{44E6AF50-9197-3FA4-5650-65A999A84468}"/>
                </a:ext>
              </a:extLst>
            </p:cNvPr>
            <p:cNvSpPr/>
            <p:nvPr/>
          </p:nvSpPr>
          <p:spPr>
            <a:xfrm>
              <a:off x="7092189" y="2467219"/>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26" name="Google Shape;109;p18">
              <a:extLst>
                <a:ext uri="{FF2B5EF4-FFF2-40B4-BE49-F238E27FC236}">
                  <a16:creationId xmlns:a16="http://schemas.microsoft.com/office/drawing/2014/main" id="{575CB1AE-2069-F791-43F9-DACD0D6AE30A}"/>
                </a:ext>
              </a:extLst>
            </p:cNvPr>
            <p:cNvSpPr/>
            <p:nvPr/>
          </p:nvSpPr>
          <p:spPr>
            <a:xfrm>
              <a:off x="6409013" y="223239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27" name="Google Shape;109;p18">
              <a:extLst>
                <a:ext uri="{FF2B5EF4-FFF2-40B4-BE49-F238E27FC236}">
                  <a16:creationId xmlns:a16="http://schemas.microsoft.com/office/drawing/2014/main" id="{98276B69-0D7B-1556-1EC0-73AF9000DCC3}"/>
                </a:ext>
              </a:extLst>
            </p:cNvPr>
            <p:cNvSpPr/>
            <p:nvPr/>
          </p:nvSpPr>
          <p:spPr>
            <a:xfrm>
              <a:off x="6409012" y="271069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9547C2B4-74FB-CEFE-B49B-570F713139DD}"/>
                </a:ext>
              </a:extLst>
            </p:cNvPr>
            <p:cNvCxnSpPr>
              <a:cxnSpLocks/>
              <a:stCxn id="30" idx="6"/>
              <a:endCxn id="32" idx="1"/>
            </p:cNvCxnSpPr>
            <p:nvPr/>
          </p:nvCxnSpPr>
          <p:spPr>
            <a:xfrm>
              <a:off x="7850735" y="2320628"/>
              <a:ext cx="310791" cy="15726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DCD53-542C-1A00-4F11-5B8D114792C9}"/>
                </a:ext>
              </a:extLst>
            </p:cNvPr>
            <p:cNvCxnSpPr>
              <a:cxnSpLocks/>
              <a:stCxn id="31" idx="6"/>
              <a:endCxn id="32" idx="3"/>
            </p:cNvCxnSpPr>
            <p:nvPr/>
          </p:nvCxnSpPr>
          <p:spPr>
            <a:xfrm flipV="1">
              <a:off x="7850734" y="2624032"/>
              <a:ext cx="310792" cy="174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Google Shape;109;p18">
              <a:extLst>
                <a:ext uri="{FF2B5EF4-FFF2-40B4-BE49-F238E27FC236}">
                  <a16:creationId xmlns:a16="http://schemas.microsoft.com/office/drawing/2014/main" id="{5AD98D42-F9CE-2774-C3F4-29A2659F5CCB}"/>
                </a:ext>
              </a:extLst>
            </p:cNvPr>
            <p:cNvSpPr/>
            <p:nvPr/>
          </p:nvSpPr>
          <p:spPr>
            <a:xfrm>
              <a:off x="7614662" y="221729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31" name="Google Shape;109;p18">
              <a:extLst>
                <a:ext uri="{FF2B5EF4-FFF2-40B4-BE49-F238E27FC236}">
                  <a16:creationId xmlns:a16="http://schemas.microsoft.com/office/drawing/2014/main" id="{99D0C355-7862-D880-1B7C-83230229E7A6}"/>
                </a:ext>
              </a:extLst>
            </p:cNvPr>
            <p:cNvSpPr/>
            <p:nvPr/>
          </p:nvSpPr>
          <p:spPr>
            <a:xfrm>
              <a:off x="7614661" y="269559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32" name="Google Shape;109;p18">
              <a:extLst>
                <a:ext uri="{FF2B5EF4-FFF2-40B4-BE49-F238E27FC236}">
                  <a16:creationId xmlns:a16="http://schemas.microsoft.com/office/drawing/2014/main" id="{AF99CB02-E718-8664-120C-F0F0D5F5D790}"/>
                </a:ext>
              </a:extLst>
            </p:cNvPr>
            <p:cNvSpPr/>
            <p:nvPr/>
          </p:nvSpPr>
          <p:spPr>
            <a:xfrm>
              <a:off x="8126954" y="244762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33" name="Google Shape;110;p18">
              <a:extLst>
                <a:ext uri="{FF2B5EF4-FFF2-40B4-BE49-F238E27FC236}">
                  <a16:creationId xmlns:a16="http://schemas.microsoft.com/office/drawing/2014/main" id="{E9B6E050-1CD1-B252-3B0B-1287E8C50E50}"/>
                </a:ext>
              </a:extLst>
            </p:cNvPr>
            <p:cNvSpPr/>
            <p:nvPr/>
          </p:nvSpPr>
          <p:spPr>
            <a:xfrm>
              <a:off x="8665525" y="244413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2DAB1BB1-6AA0-A165-9044-EC923FD7004A}"/>
                </a:ext>
              </a:extLst>
            </p:cNvPr>
            <p:cNvCxnSpPr>
              <a:cxnSpLocks/>
              <a:stCxn id="32" idx="6"/>
              <a:endCxn id="33" idx="2"/>
            </p:cNvCxnSpPr>
            <p:nvPr/>
          </p:nvCxnSpPr>
          <p:spPr>
            <a:xfrm>
              <a:off x="8363027" y="2550963"/>
              <a:ext cx="302498" cy="44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4FE6F4D-A2FF-1F57-507D-060A8379B865}"/>
                </a:ext>
              </a:extLst>
            </p:cNvPr>
            <p:cNvCxnSpPr>
              <a:cxnSpLocks/>
              <a:stCxn id="36" idx="6"/>
              <a:endCxn id="37" idx="2"/>
            </p:cNvCxnSpPr>
            <p:nvPr/>
          </p:nvCxnSpPr>
          <p:spPr>
            <a:xfrm>
              <a:off x="7813811" y="1489359"/>
              <a:ext cx="324408" cy="0"/>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Google Shape;109;p18">
              <a:extLst>
                <a:ext uri="{FF2B5EF4-FFF2-40B4-BE49-F238E27FC236}">
                  <a16:creationId xmlns:a16="http://schemas.microsoft.com/office/drawing/2014/main" id="{37E0A8AF-AD17-8E3C-2732-2ED461CCBB7C}"/>
                </a:ext>
              </a:extLst>
            </p:cNvPr>
            <p:cNvSpPr/>
            <p:nvPr/>
          </p:nvSpPr>
          <p:spPr>
            <a:xfrm>
              <a:off x="7577738" y="138602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37" name="Google Shape;109;p18">
              <a:extLst>
                <a:ext uri="{FF2B5EF4-FFF2-40B4-BE49-F238E27FC236}">
                  <a16:creationId xmlns:a16="http://schemas.microsoft.com/office/drawing/2014/main" id="{4607DFDD-5C2B-9078-60B5-D02CC05FFFE8}"/>
                </a:ext>
              </a:extLst>
            </p:cNvPr>
            <p:cNvSpPr/>
            <p:nvPr/>
          </p:nvSpPr>
          <p:spPr>
            <a:xfrm>
              <a:off x="8138219" y="138602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38" name="Google Shape;110;p18">
              <a:extLst>
                <a:ext uri="{FF2B5EF4-FFF2-40B4-BE49-F238E27FC236}">
                  <a16:creationId xmlns:a16="http://schemas.microsoft.com/office/drawing/2014/main" id="{A401A2A9-0645-430B-ED78-2E184B8EC7A4}"/>
                </a:ext>
              </a:extLst>
            </p:cNvPr>
            <p:cNvSpPr/>
            <p:nvPr/>
          </p:nvSpPr>
          <p:spPr>
            <a:xfrm>
              <a:off x="8678605" y="138002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8C9598A9-68F6-B10E-DB9B-F6A1ECF9E890}"/>
                </a:ext>
              </a:extLst>
            </p:cNvPr>
            <p:cNvCxnSpPr>
              <a:cxnSpLocks/>
              <a:stCxn id="37" idx="6"/>
              <a:endCxn id="38" idx="2"/>
            </p:cNvCxnSpPr>
            <p:nvPr/>
          </p:nvCxnSpPr>
          <p:spPr>
            <a:xfrm>
              <a:off x="8374292" y="1489359"/>
              <a:ext cx="304313" cy="1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DA19D3A-E5B1-F1E9-8570-E86B222415D9}"/>
                </a:ext>
              </a:extLst>
            </p:cNvPr>
            <p:cNvCxnSpPr>
              <a:cxnSpLocks/>
              <a:stCxn id="42" idx="6"/>
              <a:endCxn id="44" idx="2"/>
            </p:cNvCxnSpPr>
            <p:nvPr/>
          </p:nvCxnSpPr>
          <p:spPr>
            <a:xfrm>
              <a:off x="10428161" y="2355570"/>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E6369AE-820A-2D40-6C2F-688D3DE4B5B9}"/>
                </a:ext>
              </a:extLst>
            </p:cNvPr>
            <p:cNvCxnSpPr>
              <a:cxnSpLocks/>
              <a:stCxn id="43" idx="6"/>
              <a:endCxn id="45" idx="3"/>
            </p:cNvCxnSpPr>
            <p:nvPr/>
          </p:nvCxnSpPr>
          <p:spPr>
            <a:xfrm flipV="1">
              <a:off x="10978794" y="2639354"/>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Google Shape;109;p18">
              <a:extLst>
                <a:ext uri="{FF2B5EF4-FFF2-40B4-BE49-F238E27FC236}">
                  <a16:creationId xmlns:a16="http://schemas.microsoft.com/office/drawing/2014/main" id="{BA8BF6A4-5178-6231-C561-8F3F27A9BCEE}"/>
                </a:ext>
              </a:extLst>
            </p:cNvPr>
            <p:cNvSpPr/>
            <p:nvPr/>
          </p:nvSpPr>
          <p:spPr>
            <a:xfrm>
              <a:off x="10192088" y="225223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43" name="Google Shape;109;p18">
              <a:extLst>
                <a:ext uri="{FF2B5EF4-FFF2-40B4-BE49-F238E27FC236}">
                  <a16:creationId xmlns:a16="http://schemas.microsoft.com/office/drawing/2014/main" id="{4EFDE510-98C0-6405-F030-F488935268C5}"/>
                </a:ext>
              </a:extLst>
            </p:cNvPr>
            <p:cNvSpPr/>
            <p:nvPr/>
          </p:nvSpPr>
          <p:spPr>
            <a:xfrm>
              <a:off x="10742721" y="272675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44" name="Google Shape;109;p18">
              <a:extLst>
                <a:ext uri="{FF2B5EF4-FFF2-40B4-BE49-F238E27FC236}">
                  <a16:creationId xmlns:a16="http://schemas.microsoft.com/office/drawing/2014/main" id="{7754ACF4-D6A8-5123-729B-315BDBC45A0C}"/>
                </a:ext>
              </a:extLst>
            </p:cNvPr>
            <p:cNvSpPr/>
            <p:nvPr/>
          </p:nvSpPr>
          <p:spPr>
            <a:xfrm>
              <a:off x="10742722" y="225360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45" name="Google Shape;110;p18">
              <a:extLst>
                <a:ext uri="{FF2B5EF4-FFF2-40B4-BE49-F238E27FC236}">
                  <a16:creationId xmlns:a16="http://schemas.microsoft.com/office/drawing/2014/main" id="{A50C2223-61F9-1688-AC60-E9863EEE76E6}"/>
                </a:ext>
              </a:extLst>
            </p:cNvPr>
            <p:cNvSpPr/>
            <p:nvPr/>
          </p:nvSpPr>
          <p:spPr>
            <a:xfrm>
              <a:off x="11273757" y="2449440"/>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id="{3B63D5F3-2F5D-CD20-11A8-1864253B06F3}"/>
                </a:ext>
              </a:extLst>
            </p:cNvPr>
            <p:cNvCxnSpPr>
              <a:cxnSpLocks/>
              <a:stCxn id="44" idx="6"/>
              <a:endCxn id="45" idx="1"/>
            </p:cNvCxnSpPr>
            <p:nvPr/>
          </p:nvCxnSpPr>
          <p:spPr>
            <a:xfrm>
              <a:off x="10978795" y="2356936"/>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7AAE128-1E56-7E47-6F5F-41A575E6C73D}"/>
                </a:ext>
              </a:extLst>
            </p:cNvPr>
            <p:cNvCxnSpPr>
              <a:cxnSpLocks/>
              <a:stCxn id="50" idx="6"/>
              <a:endCxn id="49" idx="1"/>
            </p:cNvCxnSpPr>
            <p:nvPr/>
          </p:nvCxnSpPr>
          <p:spPr>
            <a:xfrm>
              <a:off x="9315020" y="2240492"/>
              <a:ext cx="498917" cy="223892"/>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88E2B8D-20E9-370A-351B-083571DD72EF}"/>
                </a:ext>
              </a:extLst>
            </p:cNvPr>
            <p:cNvCxnSpPr>
              <a:cxnSpLocks/>
              <a:stCxn id="51" idx="6"/>
              <a:endCxn id="49" idx="3"/>
            </p:cNvCxnSpPr>
            <p:nvPr/>
          </p:nvCxnSpPr>
          <p:spPr>
            <a:xfrm flipV="1">
              <a:off x="9315020" y="2621714"/>
              <a:ext cx="498917" cy="217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110;p18">
              <a:extLst>
                <a:ext uri="{FF2B5EF4-FFF2-40B4-BE49-F238E27FC236}">
                  <a16:creationId xmlns:a16="http://schemas.microsoft.com/office/drawing/2014/main" id="{68DD987B-3206-47C9-71C0-2242841650C8}"/>
                </a:ext>
              </a:extLst>
            </p:cNvPr>
            <p:cNvSpPr/>
            <p:nvPr/>
          </p:nvSpPr>
          <p:spPr>
            <a:xfrm>
              <a:off x="9779365" y="2431800"/>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50" name="Google Shape;109;p18">
              <a:extLst>
                <a:ext uri="{FF2B5EF4-FFF2-40B4-BE49-F238E27FC236}">
                  <a16:creationId xmlns:a16="http://schemas.microsoft.com/office/drawing/2014/main" id="{00546F76-4E76-67AC-1124-3E624998A987}"/>
                </a:ext>
              </a:extLst>
            </p:cNvPr>
            <p:cNvSpPr/>
            <p:nvPr/>
          </p:nvSpPr>
          <p:spPr>
            <a:xfrm>
              <a:off x="9078947" y="213715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51" name="Google Shape;109;p18">
              <a:extLst>
                <a:ext uri="{FF2B5EF4-FFF2-40B4-BE49-F238E27FC236}">
                  <a16:creationId xmlns:a16="http://schemas.microsoft.com/office/drawing/2014/main" id="{ED08DC48-A2AE-4291-3336-819AFE945E7F}"/>
                </a:ext>
              </a:extLst>
            </p:cNvPr>
            <p:cNvSpPr/>
            <p:nvPr/>
          </p:nvSpPr>
          <p:spPr>
            <a:xfrm>
              <a:off x="9078947" y="273601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52" name="Google Shape;109;p18">
              <a:extLst>
                <a:ext uri="{FF2B5EF4-FFF2-40B4-BE49-F238E27FC236}">
                  <a16:creationId xmlns:a16="http://schemas.microsoft.com/office/drawing/2014/main" id="{82819DCF-EAF2-0700-4023-B139376ABC74}"/>
                </a:ext>
              </a:extLst>
            </p:cNvPr>
            <p:cNvSpPr/>
            <p:nvPr/>
          </p:nvSpPr>
          <p:spPr>
            <a:xfrm>
              <a:off x="9078947" y="243002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5FA880DD-AC5B-F9EE-2879-E571AFD793C9}"/>
                </a:ext>
              </a:extLst>
            </p:cNvPr>
            <p:cNvCxnSpPr>
              <a:cxnSpLocks/>
              <a:stCxn id="52" idx="6"/>
              <a:endCxn id="49" idx="2"/>
            </p:cNvCxnSpPr>
            <p:nvPr/>
          </p:nvCxnSpPr>
          <p:spPr>
            <a:xfrm>
              <a:off x="9315020" y="2533363"/>
              <a:ext cx="464345" cy="96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EDAB0DF-F391-9E20-4023-6984F51EEEAC}"/>
                </a:ext>
              </a:extLst>
            </p:cNvPr>
            <p:cNvCxnSpPr>
              <a:cxnSpLocks/>
              <a:endCxn id="58" idx="1"/>
            </p:cNvCxnSpPr>
            <p:nvPr/>
          </p:nvCxnSpPr>
          <p:spPr>
            <a:xfrm>
              <a:off x="10472177" y="1262234"/>
              <a:ext cx="310791" cy="15726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21DF836-010E-A8C9-204E-91E8ADC0DCB8}"/>
                </a:ext>
              </a:extLst>
            </p:cNvPr>
            <p:cNvCxnSpPr>
              <a:cxnSpLocks/>
              <a:stCxn id="57" idx="6"/>
              <a:endCxn id="58" idx="3"/>
            </p:cNvCxnSpPr>
            <p:nvPr/>
          </p:nvCxnSpPr>
          <p:spPr>
            <a:xfrm flipV="1">
              <a:off x="10472176" y="1565638"/>
              <a:ext cx="310792" cy="174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Google Shape;109;p18">
              <a:extLst>
                <a:ext uri="{FF2B5EF4-FFF2-40B4-BE49-F238E27FC236}">
                  <a16:creationId xmlns:a16="http://schemas.microsoft.com/office/drawing/2014/main" id="{CFEACBBB-600B-CD15-DF7F-3CA3B583B306}"/>
                </a:ext>
              </a:extLst>
            </p:cNvPr>
            <p:cNvSpPr/>
            <p:nvPr/>
          </p:nvSpPr>
          <p:spPr>
            <a:xfrm>
              <a:off x="10212352" y="110545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57" name="Google Shape;109;p18">
              <a:extLst>
                <a:ext uri="{FF2B5EF4-FFF2-40B4-BE49-F238E27FC236}">
                  <a16:creationId xmlns:a16="http://schemas.microsoft.com/office/drawing/2014/main" id="{36A117FD-CA1B-7A44-2987-381946906B0F}"/>
                </a:ext>
              </a:extLst>
            </p:cNvPr>
            <p:cNvSpPr/>
            <p:nvPr/>
          </p:nvSpPr>
          <p:spPr>
            <a:xfrm>
              <a:off x="10236103" y="163720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58" name="Google Shape;109;p18">
              <a:extLst>
                <a:ext uri="{FF2B5EF4-FFF2-40B4-BE49-F238E27FC236}">
                  <a16:creationId xmlns:a16="http://schemas.microsoft.com/office/drawing/2014/main" id="{2064ADF5-661B-B88C-1354-7F3687914903}"/>
                </a:ext>
              </a:extLst>
            </p:cNvPr>
            <p:cNvSpPr/>
            <p:nvPr/>
          </p:nvSpPr>
          <p:spPr>
            <a:xfrm>
              <a:off x="10748396" y="138923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sp>
          <p:nvSpPr>
            <p:cNvPr id="59" name="Google Shape;110;p18">
              <a:extLst>
                <a:ext uri="{FF2B5EF4-FFF2-40B4-BE49-F238E27FC236}">
                  <a16:creationId xmlns:a16="http://schemas.microsoft.com/office/drawing/2014/main" id="{0F19AAED-96E7-D3E2-5252-DAB2253F13F6}"/>
                </a:ext>
              </a:extLst>
            </p:cNvPr>
            <p:cNvSpPr/>
            <p:nvPr/>
          </p:nvSpPr>
          <p:spPr>
            <a:xfrm>
              <a:off x="11276011" y="137340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rgbClr val="666666"/>
                </a:solidFill>
                <a:latin typeface="Times New Roman" panose="02020603050405020304" pitchFamily="18" charset="0"/>
                <a:cs typeface="Times New Roman" panose="02020603050405020304" pitchFamily="18" charset="0"/>
              </a:endParaRPr>
            </a:p>
          </p:txBody>
        </p:sp>
        <p:cxnSp>
          <p:nvCxnSpPr>
            <p:cNvPr id="60" name="Straight Arrow Connector 59">
              <a:extLst>
                <a:ext uri="{FF2B5EF4-FFF2-40B4-BE49-F238E27FC236}">
                  <a16:creationId xmlns:a16="http://schemas.microsoft.com/office/drawing/2014/main" id="{AB0FEC46-211E-C226-9F93-2565405C912F}"/>
                </a:ext>
              </a:extLst>
            </p:cNvPr>
            <p:cNvCxnSpPr>
              <a:cxnSpLocks/>
              <a:stCxn id="58" idx="6"/>
              <a:endCxn id="59" idx="2"/>
            </p:cNvCxnSpPr>
            <p:nvPr/>
          </p:nvCxnSpPr>
          <p:spPr>
            <a:xfrm flipV="1">
              <a:off x="10984469" y="1484655"/>
              <a:ext cx="291542" cy="7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ounded Rectangle 78">
              <a:extLst>
                <a:ext uri="{FF2B5EF4-FFF2-40B4-BE49-F238E27FC236}">
                  <a16:creationId xmlns:a16="http://schemas.microsoft.com/office/drawing/2014/main" id="{4953E1B2-FBAB-D1D0-F69F-0D090F0E2CD2}"/>
                </a:ext>
              </a:extLst>
            </p:cNvPr>
            <p:cNvSpPr/>
            <p:nvPr/>
          </p:nvSpPr>
          <p:spPr>
            <a:xfrm>
              <a:off x="10128711" y="2082018"/>
              <a:ext cx="1480247" cy="1131065"/>
            </a:xfrm>
            <a:prstGeom prst="roundRect">
              <a:avLst/>
            </a:prstGeom>
            <a:no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0" name="Rounded Rectangle 78">
              <a:extLst>
                <a:ext uri="{FF2B5EF4-FFF2-40B4-BE49-F238E27FC236}">
                  <a16:creationId xmlns:a16="http://schemas.microsoft.com/office/drawing/2014/main" id="{9DDCF843-AF3D-48F2-5856-12CB3D603E81}"/>
                </a:ext>
              </a:extLst>
            </p:cNvPr>
            <p:cNvSpPr/>
            <p:nvPr/>
          </p:nvSpPr>
          <p:spPr>
            <a:xfrm>
              <a:off x="6255391" y="2126476"/>
              <a:ext cx="1152992" cy="1131065"/>
            </a:xfrm>
            <a:prstGeom prst="roundRect">
              <a:avLst/>
            </a:prstGeom>
            <a:no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5" name="TextBox 164">
              <a:extLst>
                <a:ext uri="{FF2B5EF4-FFF2-40B4-BE49-F238E27FC236}">
                  <a16:creationId xmlns:a16="http://schemas.microsoft.com/office/drawing/2014/main" id="{5FF72DDF-BD0C-C5EB-07C9-295D81464C91}"/>
                </a:ext>
              </a:extLst>
            </p:cNvPr>
            <p:cNvSpPr txBox="1"/>
            <p:nvPr/>
          </p:nvSpPr>
          <p:spPr>
            <a:xfrm>
              <a:off x="6751589" y="1762644"/>
              <a:ext cx="4516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1p</a:t>
              </a:r>
            </a:p>
          </p:txBody>
        </p:sp>
      </p:grpSp>
      <p:pic>
        <p:nvPicPr>
          <p:cNvPr id="167" name="Picture 166">
            <a:extLst>
              <a:ext uri="{FF2B5EF4-FFF2-40B4-BE49-F238E27FC236}">
                <a16:creationId xmlns:a16="http://schemas.microsoft.com/office/drawing/2014/main" id="{0F50C920-7445-D85A-71AB-F390D90C8A42}"/>
              </a:ext>
            </a:extLst>
          </p:cNvPr>
          <p:cNvPicPr>
            <a:picLocks noChangeAspect="1"/>
          </p:cNvPicPr>
          <p:nvPr/>
        </p:nvPicPr>
        <p:blipFill>
          <a:blip r:embed="rId3"/>
          <a:stretch>
            <a:fillRect/>
          </a:stretch>
        </p:blipFill>
        <p:spPr>
          <a:xfrm>
            <a:off x="227744" y="3060536"/>
            <a:ext cx="5641627" cy="2572229"/>
          </a:xfrm>
          <a:prstGeom prst="rect">
            <a:avLst/>
          </a:prstGeom>
        </p:spPr>
      </p:pic>
      <p:sp>
        <p:nvSpPr>
          <p:cNvPr id="7" name="TextBox 6">
            <a:extLst>
              <a:ext uri="{FF2B5EF4-FFF2-40B4-BE49-F238E27FC236}">
                <a16:creationId xmlns:a16="http://schemas.microsoft.com/office/drawing/2014/main" id="{A8860090-B8B0-47F9-E0F5-DB4775CC508F}"/>
              </a:ext>
            </a:extLst>
          </p:cNvPr>
          <p:cNvSpPr txBox="1"/>
          <p:nvPr/>
        </p:nvSpPr>
        <p:spPr>
          <a:xfrm>
            <a:off x="7356576" y="652187"/>
            <a:ext cx="3104620" cy="461665"/>
          </a:xfrm>
          <a:prstGeom prst="rect">
            <a:avLst/>
          </a:prstGeom>
          <a:noFill/>
        </p:spPr>
        <p:txBody>
          <a:bodyPr wrap="square">
            <a:spAutoFit/>
          </a:bodyPr>
          <a:lstStyle/>
          <a:p>
            <a:r>
              <a:rPr lang="en-HK" sz="2400" kern="100" dirty="0">
                <a:latin typeface="Calibri" panose="020F0502020204030204" pitchFamily="34" charset="0"/>
                <a:ea typeface="DengXian" panose="02010600030101010101" pitchFamily="2" charset="-122"/>
                <a:cs typeface="Times New Roman" panose="02020603050405020304" pitchFamily="18" charset="0"/>
              </a:rPr>
              <a:t>G</a:t>
            </a:r>
            <a:r>
              <a:rPr lang="en-HK" sz="2400" kern="100" dirty="0">
                <a:effectLst/>
                <a:latin typeface="Calibri" panose="020F0502020204030204" pitchFamily="34" charset="0"/>
                <a:ea typeface="DengXian" panose="02010600030101010101" pitchFamily="2" charset="-122"/>
                <a:cs typeface="Times New Roman" panose="02020603050405020304" pitchFamily="18" charset="0"/>
              </a:rPr>
              <a:t>eneral Query Types:</a:t>
            </a:r>
            <a:endParaRPr lang="en-HK" sz="2400" dirty="0"/>
          </a:p>
        </p:txBody>
      </p:sp>
      <p:sp>
        <p:nvSpPr>
          <p:cNvPr id="166" name="TextBox 165">
            <a:extLst>
              <a:ext uri="{FF2B5EF4-FFF2-40B4-BE49-F238E27FC236}">
                <a16:creationId xmlns:a16="http://schemas.microsoft.com/office/drawing/2014/main" id="{D6842403-DB14-D2CE-197C-CEEAA4403331}"/>
              </a:ext>
            </a:extLst>
          </p:cNvPr>
          <p:cNvSpPr txBox="1"/>
          <p:nvPr/>
        </p:nvSpPr>
        <p:spPr>
          <a:xfrm>
            <a:off x="7233917" y="3473693"/>
            <a:ext cx="3877659" cy="461665"/>
          </a:xfrm>
          <a:prstGeom prst="rect">
            <a:avLst/>
          </a:prstGeom>
          <a:noFill/>
        </p:spPr>
        <p:txBody>
          <a:bodyPr wrap="square">
            <a:spAutoFit/>
          </a:bodyPr>
          <a:lstStyle/>
          <a:p>
            <a:r>
              <a:rPr lang="en-US" altLang="zh-CN" sz="2400" kern="100" dirty="0">
                <a:effectLst/>
                <a:latin typeface="Calibri" panose="020F0502020204030204" pitchFamily="34" charset="0"/>
                <a:ea typeface="DengXian" panose="02010600030101010101" pitchFamily="2" charset="-122"/>
                <a:cs typeface="Times New Roman" panose="02020603050405020304" pitchFamily="18" charset="0"/>
              </a:rPr>
              <a:t>Number related query</a:t>
            </a:r>
            <a:r>
              <a:rPr lang="en-HK" sz="2400" kern="100" dirty="0">
                <a:effectLst/>
                <a:latin typeface="Calibri" panose="020F0502020204030204" pitchFamily="34" charset="0"/>
                <a:ea typeface="DengXian" panose="02010600030101010101" pitchFamily="2" charset="-122"/>
                <a:cs typeface="Times New Roman" panose="02020603050405020304" pitchFamily="18" charset="0"/>
              </a:rPr>
              <a:t> types:</a:t>
            </a:r>
            <a:endParaRPr lang="en-HK" sz="2400" dirty="0"/>
          </a:p>
        </p:txBody>
      </p:sp>
      <p:sp>
        <p:nvSpPr>
          <p:cNvPr id="168" name="TextBox 167">
            <a:extLst>
              <a:ext uri="{FF2B5EF4-FFF2-40B4-BE49-F238E27FC236}">
                <a16:creationId xmlns:a16="http://schemas.microsoft.com/office/drawing/2014/main" id="{A6164943-DE3F-BBE7-62C0-123E4C86F0A8}"/>
              </a:ext>
            </a:extLst>
          </p:cNvPr>
          <p:cNvSpPr txBox="1"/>
          <p:nvPr/>
        </p:nvSpPr>
        <p:spPr>
          <a:xfrm>
            <a:off x="583042" y="1724216"/>
            <a:ext cx="3108703" cy="830997"/>
          </a:xfrm>
          <a:prstGeom prst="rect">
            <a:avLst/>
          </a:prstGeom>
          <a:noFill/>
        </p:spPr>
        <p:txBody>
          <a:bodyPr wrap="square">
            <a:spAutoFit/>
          </a:bodyPr>
          <a:lstStyle/>
          <a:p>
            <a:r>
              <a:rPr lang="en-HK" sz="2400" kern="100" dirty="0">
                <a:latin typeface="Calibri" panose="020F0502020204030204" pitchFamily="34" charset="0"/>
                <a:ea typeface="DengXian" panose="02010600030101010101" pitchFamily="2" charset="-122"/>
                <a:cs typeface="Times New Roman" panose="02020603050405020304" pitchFamily="18" charset="0"/>
              </a:rPr>
              <a:t>Numerical Values Types on Different KGs</a:t>
            </a:r>
            <a:r>
              <a:rPr lang="en-HK" sz="2400"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HK" sz="2400" dirty="0"/>
          </a:p>
        </p:txBody>
      </p:sp>
    </p:spTree>
    <p:extLst>
      <p:ext uri="{BB962C8B-B14F-4D97-AF65-F5344CB8AC3E}">
        <p14:creationId xmlns:p14="http://schemas.microsoft.com/office/powerpoint/2010/main" val="151707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8C27-DFB7-65AE-24D2-D60764443BFA}"/>
              </a:ext>
            </a:extLst>
          </p:cNvPr>
          <p:cNvSpPr>
            <a:spLocks noGrp="1"/>
          </p:cNvSpPr>
          <p:nvPr>
            <p:ph type="title"/>
          </p:nvPr>
        </p:nvSpPr>
        <p:spPr>
          <a:xfrm>
            <a:off x="838200" y="18255"/>
            <a:ext cx="10515600" cy="1325563"/>
          </a:xfrm>
        </p:spPr>
        <p:txBody>
          <a:bodyPr/>
          <a:lstStyle/>
          <a:p>
            <a:r>
              <a:rPr lang="en-HK" dirty="0"/>
              <a:t>Why is it still Important?</a:t>
            </a:r>
          </a:p>
        </p:txBody>
      </p:sp>
      <p:sp>
        <p:nvSpPr>
          <p:cNvPr id="3" name="Content Placeholder 2">
            <a:extLst>
              <a:ext uri="{FF2B5EF4-FFF2-40B4-BE49-F238E27FC236}">
                <a16:creationId xmlns:a16="http://schemas.microsoft.com/office/drawing/2014/main" id="{DAEBE763-F879-3935-0EC6-ABCF21502A02}"/>
              </a:ext>
            </a:extLst>
          </p:cNvPr>
          <p:cNvSpPr>
            <a:spLocks noGrp="1"/>
          </p:cNvSpPr>
          <p:nvPr>
            <p:ph idx="1"/>
          </p:nvPr>
        </p:nvSpPr>
        <p:spPr>
          <a:xfrm>
            <a:off x="838200" y="1225685"/>
            <a:ext cx="10515600" cy="4927060"/>
          </a:xfrm>
        </p:spPr>
        <p:txBody>
          <a:bodyPr/>
          <a:lstStyle/>
          <a:p>
            <a:r>
              <a:rPr lang="en-HK" dirty="0"/>
              <a:t>Large language models (LLMs) tend to better memorize head (popular, more frequent) knowledge</a:t>
            </a:r>
          </a:p>
        </p:txBody>
      </p:sp>
      <p:sp>
        <p:nvSpPr>
          <p:cNvPr id="4" name="Slide Number Placeholder 3">
            <a:extLst>
              <a:ext uri="{FF2B5EF4-FFF2-40B4-BE49-F238E27FC236}">
                <a16:creationId xmlns:a16="http://schemas.microsoft.com/office/drawing/2014/main" id="{1A26FE34-6382-3297-64AF-F0E3429D2356}"/>
              </a:ext>
            </a:extLst>
          </p:cNvPr>
          <p:cNvSpPr>
            <a:spLocks noGrp="1"/>
          </p:cNvSpPr>
          <p:nvPr>
            <p:ph type="sldNum" sz="quarter" idx="12"/>
          </p:nvPr>
        </p:nvSpPr>
        <p:spPr/>
        <p:txBody>
          <a:bodyPr/>
          <a:lstStyle/>
          <a:p>
            <a:fld id="{360D54F1-1E69-41BF-8A89-6B497D4E24EC}" type="slidenum">
              <a:rPr lang="en-US" smtClean="0"/>
              <a:t>3</a:t>
            </a:fld>
            <a:endParaRPr lang="en-US"/>
          </a:p>
        </p:txBody>
      </p:sp>
      <p:sp>
        <p:nvSpPr>
          <p:cNvPr id="6" name="TextBox 5">
            <a:extLst>
              <a:ext uri="{FF2B5EF4-FFF2-40B4-BE49-F238E27FC236}">
                <a16:creationId xmlns:a16="http://schemas.microsoft.com/office/drawing/2014/main" id="{AE91E88E-1F6E-0569-EB5F-1E054052A596}"/>
              </a:ext>
            </a:extLst>
          </p:cNvPr>
          <p:cNvSpPr txBox="1"/>
          <p:nvPr/>
        </p:nvSpPr>
        <p:spPr>
          <a:xfrm>
            <a:off x="0" y="6356350"/>
            <a:ext cx="12102425" cy="461665"/>
          </a:xfrm>
          <a:prstGeom prst="rect">
            <a:avLst/>
          </a:prstGeom>
          <a:noFill/>
        </p:spPr>
        <p:txBody>
          <a:bodyPr wrap="square">
            <a:spAutoFit/>
          </a:bodyPr>
          <a:lstStyle/>
          <a:p>
            <a:r>
              <a:rPr lang="en-US" altLang="zh-CN" sz="1200" dirty="0">
                <a:ea typeface="+mn-lt"/>
                <a:cs typeface="+mn-lt"/>
              </a:rPr>
              <a:t>Haoran Li*, Dadi Guo*, Wei Fan, Mingshi Xu, Jie Huang, </a:t>
            </a:r>
            <a:r>
              <a:rPr lang="en-US" altLang="zh-CN" sz="1200" dirty="0" err="1">
                <a:ea typeface="+mn-lt"/>
                <a:cs typeface="+mn-lt"/>
              </a:rPr>
              <a:t>Fanpu</a:t>
            </a:r>
            <a:r>
              <a:rPr lang="en-US" altLang="zh-CN" sz="1200" dirty="0">
                <a:ea typeface="+mn-lt"/>
                <a:cs typeface="+mn-lt"/>
              </a:rPr>
              <a:t> Meng, Yangqiu Song</a:t>
            </a:r>
            <a:r>
              <a:rPr lang="en-US" sz="1200" dirty="0">
                <a:ea typeface="+mn-lt"/>
                <a:cs typeface="+mn-lt"/>
              </a:rPr>
              <a:t>. Multi-step Jailbreaking Privacy Attacks on ChatGPT. </a:t>
            </a:r>
            <a:r>
              <a:rPr lang="en-US" altLang="zh-CN" sz="1200" dirty="0">
                <a:ea typeface="+mn-lt"/>
                <a:cs typeface="+mn-lt"/>
              </a:rPr>
              <a:t> </a:t>
            </a:r>
            <a:r>
              <a:rPr lang="en-US" sz="1200" dirty="0">
                <a:ea typeface="+mn-lt"/>
                <a:cs typeface="+mn-lt"/>
              </a:rPr>
              <a:t>EMNLP (Findings), 2023.</a:t>
            </a:r>
            <a:r>
              <a:rPr lang="en-HK" sz="1200" dirty="0"/>
              <a:t> </a:t>
            </a:r>
          </a:p>
          <a:p>
            <a:r>
              <a:rPr lang="en-HK" sz="1200" dirty="0"/>
              <a:t>Kai Sun, Yifan Ethan Xu, </a:t>
            </a:r>
            <a:r>
              <a:rPr lang="en-HK" sz="1200" dirty="0" err="1"/>
              <a:t>Hanwen</a:t>
            </a:r>
            <a:r>
              <a:rPr lang="en-HK" sz="1200" dirty="0"/>
              <a:t> Zha, Yue Liu, Xin Luna Dong. Head-to-Tail: How knowledgeable are Large Language Models? A.K.A. Will LLMs replace knowledge graphs? In arXiv2023.</a:t>
            </a:r>
            <a:r>
              <a:rPr lang="en-US" sz="1200" dirty="0">
                <a:ea typeface="+mn-lt"/>
                <a:cs typeface="+mn-lt"/>
              </a:rPr>
              <a:t> </a:t>
            </a:r>
            <a:endParaRPr lang="en-US" altLang="zh-CN" sz="1200" dirty="0">
              <a:ea typeface="等线"/>
              <a:cs typeface="+mn-lt"/>
            </a:endParaRPr>
          </a:p>
        </p:txBody>
      </p:sp>
      <p:pic>
        <p:nvPicPr>
          <p:cNvPr id="7" name="Picture 6">
            <a:extLst>
              <a:ext uri="{FF2B5EF4-FFF2-40B4-BE49-F238E27FC236}">
                <a16:creationId xmlns:a16="http://schemas.microsoft.com/office/drawing/2014/main" id="{3B026922-F7B8-D1FD-AA42-B77E00981CCD}"/>
              </a:ext>
            </a:extLst>
          </p:cNvPr>
          <p:cNvPicPr>
            <a:picLocks noChangeAspect="1"/>
          </p:cNvPicPr>
          <p:nvPr/>
        </p:nvPicPr>
        <p:blipFill rotWithShape="1">
          <a:blip r:embed="rId2"/>
          <a:srcRect t="-1" b="49543"/>
          <a:stretch/>
        </p:blipFill>
        <p:spPr>
          <a:xfrm>
            <a:off x="760214" y="2188509"/>
            <a:ext cx="10162708" cy="1675209"/>
          </a:xfrm>
          <a:prstGeom prst="rect">
            <a:avLst/>
          </a:prstGeom>
        </p:spPr>
      </p:pic>
      <p:pic>
        <p:nvPicPr>
          <p:cNvPr id="9" name="Picture 8">
            <a:extLst>
              <a:ext uri="{FF2B5EF4-FFF2-40B4-BE49-F238E27FC236}">
                <a16:creationId xmlns:a16="http://schemas.microsoft.com/office/drawing/2014/main" id="{C0D57BAF-8FD7-527E-468D-B32E0A6DD01F}"/>
              </a:ext>
            </a:extLst>
          </p:cNvPr>
          <p:cNvPicPr>
            <a:picLocks noChangeAspect="1"/>
          </p:cNvPicPr>
          <p:nvPr/>
        </p:nvPicPr>
        <p:blipFill>
          <a:blip r:embed="rId3"/>
          <a:stretch>
            <a:fillRect/>
          </a:stretch>
        </p:blipFill>
        <p:spPr>
          <a:xfrm>
            <a:off x="3694639" y="4152787"/>
            <a:ext cx="4877051" cy="2203563"/>
          </a:xfrm>
          <a:prstGeom prst="rect">
            <a:avLst/>
          </a:prstGeom>
        </p:spPr>
      </p:pic>
      <p:sp>
        <p:nvSpPr>
          <p:cNvPr id="10" name="TextBox 9">
            <a:extLst>
              <a:ext uri="{FF2B5EF4-FFF2-40B4-BE49-F238E27FC236}">
                <a16:creationId xmlns:a16="http://schemas.microsoft.com/office/drawing/2014/main" id="{C544E92B-B641-7246-14D8-B2C70FC2BDD6}"/>
              </a:ext>
            </a:extLst>
          </p:cNvPr>
          <p:cNvSpPr txBox="1"/>
          <p:nvPr/>
        </p:nvSpPr>
        <p:spPr>
          <a:xfrm>
            <a:off x="8571690" y="5435124"/>
            <a:ext cx="1770434"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HK" dirty="0"/>
              <a:t>Figure credit: Sun et al., 2023</a:t>
            </a:r>
          </a:p>
        </p:txBody>
      </p:sp>
    </p:spTree>
    <p:extLst>
      <p:ext uri="{BB962C8B-B14F-4D97-AF65-F5344CB8AC3E}">
        <p14:creationId xmlns:p14="http://schemas.microsoft.com/office/powerpoint/2010/main" val="3000142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99AAB9F-2322-99EB-E8CC-A750CD849B6B}"/>
              </a:ext>
            </a:extLst>
          </p:cNvPr>
          <p:cNvGraphicFramePr>
            <a:graphicFrameLocks noGrp="1"/>
          </p:cNvGraphicFramePr>
          <p:nvPr>
            <p:extLst>
              <p:ext uri="{D42A27DB-BD31-4B8C-83A1-F6EECF244321}">
                <p14:modId xmlns:p14="http://schemas.microsoft.com/office/powerpoint/2010/main" val="3323872349"/>
              </p:ext>
            </p:extLst>
          </p:nvPr>
        </p:nvGraphicFramePr>
        <p:xfrm>
          <a:off x="97970" y="1611086"/>
          <a:ext cx="12006940" cy="5154442"/>
        </p:xfrm>
        <a:graphic>
          <a:graphicData uri="http://schemas.openxmlformats.org/drawingml/2006/table">
            <a:tbl>
              <a:tblPr firstRow="1" bandRow="1">
                <a:tableStyleId>{93296810-A885-4BE3-A3E7-6D5BEEA58F35}</a:tableStyleId>
              </a:tblPr>
              <a:tblGrid>
                <a:gridCol w="1200694">
                  <a:extLst>
                    <a:ext uri="{9D8B030D-6E8A-4147-A177-3AD203B41FA5}">
                      <a16:colId xmlns:a16="http://schemas.microsoft.com/office/drawing/2014/main" val="699348049"/>
                    </a:ext>
                  </a:extLst>
                </a:gridCol>
                <a:gridCol w="1200694">
                  <a:extLst>
                    <a:ext uri="{9D8B030D-6E8A-4147-A177-3AD203B41FA5}">
                      <a16:colId xmlns:a16="http://schemas.microsoft.com/office/drawing/2014/main" val="2663024669"/>
                    </a:ext>
                  </a:extLst>
                </a:gridCol>
                <a:gridCol w="1200694">
                  <a:extLst>
                    <a:ext uri="{9D8B030D-6E8A-4147-A177-3AD203B41FA5}">
                      <a16:colId xmlns:a16="http://schemas.microsoft.com/office/drawing/2014/main" val="132253891"/>
                    </a:ext>
                  </a:extLst>
                </a:gridCol>
                <a:gridCol w="1200694">
                  <a:extLst>
                    <a:ext uri="{9D8B030D-6E8A-4147-A177-3AD203B41FA5}">
                      <a16:colId xmlns:a16="http://schemas.microsoft.com/office/drawing/2014/main" val="3617294618"/>
                    </a:ext>
                  </a:extLst>
                </a:gridCol>
                <a:gridCol w="1200694">
                  <a:extLst>
                    <a:ext uri="{9D8B030D-6E8A-4147-A177-3AD203B41FA5}">
                      <a16:colId xmlns:a16="http://schemas.microsoft.com/office/drawing/2014/main" val="873654750"/>
                    </a:ext>
                  </a:extLst>
                </a:gridCol>
                <a:gridCol w="1200694">
                  <a:extLst>
                    <a:ext uri="{9D8B030D-6E8A-4147-A177-3AD203B41FA5}">
                      <a16:colId xmlns:a16="http://schemas.microsoft.com/office/drawing/2014/main" val="1579714199"/>
                    </a:ext>
                  </a:extLst>
                </a:gridCol>
                <a:gridCol w="1200694">
                  <a:extLst>
                    <a:ext uri="{9D8B030D-6E8A-4147-A177-3AD203B41FA5}">
                      <a16:colId xmlns:a16="http://schemas.microsoft.com/office/drawing/2014/main" val="1762569413"/>
                    </a:ext>
                  </a:extLst>
                </a:gridCol>
                <a:gridCol w="1200694">
                  <a:extLst>
                    <a:ext uri="{9D8B030D-6E8A-4147-A177-3AD203B41FA5}">
                      <a16:colId xmlns:a16="http://schemas.microsoft.com/office/drawing/2014/main" val="4213636938"/>
                    </a:ext>
                  </a:extLst>
                </a:gridCol>
                <a:gridCol w="1200694">
                  <a:extLst>
                    <a:ext uri="{9D8B030D-6E8A-4147-A177-3AD203B41FA5}">
                      <a16:colId xmlns:a16="http://schemas.microsoft.com/office/drawing/2014/main" val="826170850"/>
                    </a:ext>
                  </a:extLst>
                </a:gridCol>
                <a:gridCol w="1200694">
                  <a:extLst>
                    <a:ext uri="{9D8B030D-6E8A-4147-A177-3AD203B41FA5}">
                      <a16:colId xmlns:a16="http://schemas.microsoft.com/office/drawing/2014/main" val="1129113581"/>
                    </a:ext>
                  </a:extLst>
                </a:gridCol>
              </a:tblGrid>
              <a:tr h="649195">
                <a:tc>
                  <a:txBody>
                    <a:bodyPr/>
                    <a:lstStyle/>
                    <a:p>
                      <a:pPr algn="ctr" rtl="0" fontAlgn="b"/>
                      <a:r>
                        <a:rPr lang="en-HK" sz="2000" dirty="0">
                          <a:effectLst/>
                        </a:rPr>
                        <a:t>Graphs</a:t>
                      </a:r>
                    </a:p>
                  </a:txBody>
                  <a:tcPr marL="19050" marR="19050" marT="12700" marB="12700" anchor="b"/>
                </a:tc>
                <a:tc>
                  <a:txBody>
                    <a:bodyPr/>
                    <a:lstStyle/>
                    <a:p>
                      <a:pPr algn="ctr" rtl="0" fontAlgn="b"/>
                      <a:r>
                        <a:rPr lang="en-HK" sz="2000">
                          <a:effectLst/>
                        </a:rPr>
                        <a:t>Data Split</a:t>
                      </a:r>
                    </a:p>
                  </a:txBody>
                  <a:tcPr marL="19050" marR="19050" marT="12700" marB="12700" anchor="b"/>
                </a:tc>
                <a:tc>
                  <a:txBody>
                    <a:bodyPr/>
                    <a:lstStyle/>
                    <a:p>
                      <a:pPr algn="ctr" rtl="0" fontAlgn="b"/>
                      <a:r>
                        <a:rPr lang="en-HK" sz="2000">
                          <a:effectLst/>
                        </a:rPr>
                        <a:t>#Nodes</a:t>
                      </a:r>
                    </a:p>
                  </a:txBody>
                  <a:tcPr marL="19050" marR="19050" marT="12700" marB="12700" anchor="b"/>
                </a:tc>
                <a:tc>
                  <a:txBody>
                    <a:bodyPr/>
                    <a:lstStyle/>
                    <a:p>
                      <a:pPr algn="ctr" rtl="0" fontAlgn="b"/>
                      <a:r>
                        <a:rPr lang="en-HK" sz="2000">
                          <a:effectLst/>
                        </a:rPr>
                        <a:t>#Rel.</a:t>
                      </a:r>
                    </a:p>
                  </a:txBody>
                  <a:tcPr marL="19050" marR="19050" marT="12700" marB="12700" anchor="b"/>
                </a:tc>
                <a:tc>
                  <a:txBody>
                    <a:bodyPr/>
                    <a:lstStyle/>
                    <a:p>
                      <a:pPr algn="ctr" rtl="0" fontAlgn="b"/>
                      <a:r>
                        <a:rPr lang="en-HK" sz="2000">
                          <a:effectLst/>
                        </a:rPr>
                        <a:t># Attr.</a:t>
                      </a:r>
                    </a:p>
                  </a:txBody>
                  <a:tcPr marL="19050" marR="19050" marT="12700" marB="12700" anchor="b"/>
                </a:tc>
                <a:tc>
                  <a:txBody>
                    <a:bodyPr/>
                    <a:lstStyle/>
                    <a:p>
                      <a:pPr algn="ctr" rtl="0" fontAlgn="b"/>
                      <a:r>
                        <a:rPr lang="en-HK" sz="2000">
                          <a:effectLst/>
                        </a:rPr>
                        <a:t>#Rel. Edges</a:t>
                      </a:r>
                    </a:p>
                  </a:txBody>
                  <a:tcPr marL="19050" marR="19050" marT="12700" marB="12700" anchor="b"/>
                </a:tc>
                <a:tc>
                  <a:txBody>
                    <a:bodyPr/>
                    <a:lstStyle/>
                    <a:p>
                      <a:pPr algn="ctr" rtl="0" fontAlgn="b"/>
                      <a:r>
                        <a:rPr lang="en-HK" sz="2000">
                          <a:effectLst/>
                        </a:rPr>
                        <a:t>#Attr. Edges</a:t>
                      </a:r>
                    </a:p>
                  </a:txBody>
                  <a:tcPr marL="19050" marR="19050" marT="12700" marB="12700" anchor="b"/>
                </a:tc>
                <a:tc>
                  <a:txBody>
                    <a:bodyPr/>
                    <a:lstStyle/>
                    <a:p>
                      <a:pPr algn="ctr" rtl="0" fontAlgn="b"/>
                      <a:r>
                        <a:rPr lang="en-HK" sz="2000">
                          <a:effectLst/>
                        </a:rPr>
                        <a:t>#Rev. Attr. Edges</a:t>
                      </a:r>
                    </a:p>
                  </a:txBody>
                  <a:tcPr marL="19050" marR="19050" marT="12700" marB="12700" anchor="b"/>
                </a:tc>
                <a:tc>
                  <a:txBody>
                    <a:bodyPr/>
                    <a:lstStyle/>
                    <a:p>
                      <a:pPr algn="ctr" rtl="0" fontAlgn="b"/>
                      <a:r>
                        <a:rPr lang="en-HK" sz="2000">
                          <a:effectLst/>
                        </a:rPr>
                        <a:t>#Num. Edges</a:t>
                      </a:r>
                    </a:p>
                  </a:txBody>
                  <a:tcPr marL="19050" marR="19050" marT="12700" marB="12700" anchor="b"/>
                </a:tc>
                <a:tc>
                  <a:txBody>
                    <a:bodyPr/>
                    <a:lstStyle/>
                    <a:p>
                      <a:pPr algn="ctr" rtl="0" fontAlgn="b"/>
                      <a:r>
                        <a:rPr lang="en-HK" sz="2000">
                          <a:effectLst/>
                        </a:rPr>
                        <a:t>#Edges</a:t>
                      </a:r>
                    </a:p>
                  </a:txBody>
                  <a:tcPr marL="19050" marR="19050" marT="12700" marB="12700" anchor="b"/>
                </a:tc>
                <a:extLst>
                  <a:ext uri="{0D108BD9-81ED-4DB2-BD59-A6C34878D82A}">
                    <a16:rowId xmlns:a16="http://schemas.microsoft.com/office/drawing/2014/main" val="1308539514"/>
                  </a:ext>
                </a:extLst>
              </a:tr>
              <a:tr h="500583">
                <a:tc rowSpan="3">
                  <a:txBody>
                    <a:bodyPr/>
                    <a:lstStyle/>
                    <a:p>
                      <a:pPr algn="ctr" rtl="0" fontAlgn="ctr"/>
                      <a:r>
                        <a:rPr lang="en-HK" sz="2000">
                          <a:effectLst/>
                        </a:rPr>
                        <a:t>FB15K</a:t>
                      </a:r>
                    </a:p>
                  </a:txBody>
                  <a:tcPr marL="19050" marR="19050" marT="12700" marB="12700" anchor="ctr"/>
                </a:tc>
                <a:tc>
                  <a:txBody>
                    <a:bodyPr/>
                    <a:lstStyle/>
                    <a:p>
                      <a:pPr algn="ctr" rtl="0" fontAlgn="b"/>
                      <a:r>
                        <a:rPr lang="en-HK" sz="2000">
                          <a:effectLst/>
                        </a:rPr>
                        <a:t>Training</a:t>
                      </a:r>
                    </a:p>
                  </a:txBody>
                  <a:tcPr marL="19050" marR="19050" marT="12700" marB="12700" anchor="b"/>
                </a:tc>
                <a:tc>
                  <a:txBody>
                    <a:bodyPr/>
                    <a:lstStyle/>
                    <a:p>
                      <a:pPr algn="ctr" rtl="0" fontAlgn="b"/>
                      <a:r>
                        <a:rPr lang="en-HK" sz="2000">
                          <a:effectLst/>
                        </a:rPr>
                        <a:t>25,106</a:t>
                      </a:r>
                    </a:p>
                  </a:txBody>
                  <a:tcPr marL="19050" marR="19050" marT="12700" marB="12700" anchor="b"/>
                </a:tc>
                <a:tc>
                  <a:txBody>
                    <a:bodyPr/>
                    <a:lstStyle/>
                    <a:p>
                      <a:pPr algn="ctr" rtl="0" fontAlgn="b"/>
                      <a:r>
                        <a:rPr lang="en-HK" sz="2000">
                          <a:effectLst/>
                        </a:rPr>
                        <a:t>1,345</a:t>
                      </a:r>
                    </a:p>
                  </a:txBody>
                  <a:tcPr marL="19050" marR="19050" marT="12700" marB="12700" anchor="b"/>
                </a:tc>
                <a:tc>
                  <a:txBody>
                    <a:bodyPr/>
                    <a:lstStyle/>
                    <a:p>
                      <a:pPr algn="ctr" rtl="0" fontAlgn="b"/>
                      <a:r>
                        <a:rPr lang="en-HK" sz="2000">
                          <a:effectLst/>
                        </a:rPr>
                        <a:t>15</a:t>
                      </a:r>
                    </a:p>
                  </a:txBody>
                  <a:tcPr marL="19050" marR="19050" marT="12700" marB="12700" anchor="b"/>
                </a:tc>
                <a:tc>
                  <a:txBody>
                    <a:bodyPr/>
                    <a:lstStyle/>
                    <a:p>
                      <a:pPr algn="ctr" rtl="0" fontAlgn="b"/>
                      <a:r>
                        <a:rPr lang="en-HK" sz="2000">
                          <a:effectLst/>
                        </a:rPr>
                        <a:t>947,540</a:t>
                      </a:r>
                    </a:p>
                  </a:txBody>
                  <a:tcPr marL="19050" marR="19050" marT="12700" marB="12700" anchor="b"/>
                </a:tc>
                <a:tc>
                  <a:txBody>
                    <a:bodyPr/>
                    <a:lstStyle/>
                    <a:p>
                      <a:pPr algn="ctr" rtl="0" fontAlgn="b"/>
                      <a:r>
                        <a:rPr lang="en-HK" sz="2000">
                          <a:effectLst/>
                        </a:rPr>
                        <a:t>20,248</a:t>
                      </a:r>
                    </a:p>
                  </a:txBody>
                  <a:tcPr marL="19050" marR="19050" marT="12700" marB="12700" anchor="b"/>
                </a:tc>
                <a:tc>
                  <a:txBody>
                    <a:bodyPr/>
                    <a:lstStyle/>
                    <a:p>
                      <a:pPr algn="ctr" rtl="0" fontAlgn="b"/>
                      <a:r>
                        <a:rPr lang="en-HK" sz="2000">
                          <a:effectLst/>
                        </a:rPr>
                        <a:t>20,248</a:t>
                      </a:r>
                    </a:p>
                  </a:txBody>
                  <a:tcPr marL="19050" marR="19050" marT="12700" marB="12700" anchor="b"/>
                </a:tc>
                <a:tc>
                  <a:txBody>
                    <a:bodyPr/>
                    <a:lstStyle/>
                    <a:p>
                      <a:pPr algn="ctr" rtl="0" fontAlgn="b"/>
                      <a:r>
                        <a:rPr lang="en-HK" sz="2000">
                          <a:effectLst/>
                        </a:rPr>
                        <a:t>27,020</a:t>
                      </a:r>
                    </a:p>
                  </a:txBody>
                  <a:tcPr marL="19050" marR="19050" marT="12700" marB="12700" anchor="b"/>
                </a:tc>
                <a:tc>
                  <a:txBody>
                    <a:bodyPr/>
                    <a:lstStyle/>
                    <a:p>
                      <a:pPr algn="ctr" rtl="0" fontAlgn="b"/>
                      <a:r>
                        <a:rPr lang="en-HK" sz="2000">
                          <a:effectLst/>
                        </a:rPr>
                        <a:t>1,015,056</a:t>
                      </a:r>
                    </a:p>
                  </a:txBody>
                  <a:tcPr marL="19050" marR="19050" marT="12700" marB="12700" anchor="b"/>
                </a:tc>
                <a:extLst>
                  <a:ext uri="{0D108BD9-81ED-4DB2-BD59-A6C34878D82A}">
                    <a16:rowId xmlns:a16="http://schemas.microsoft.com/office/drawing/2014/main" val="3643913210"/>
                  </a:ext>
                </a:extLst>
              </a:tr>
              <a:tr h="500583">
                <a:tc vMerge="1">
                  <a:txBody>
                    <a:bodyPr/>
                    <a:lstStyle/>
                    <a:p>
                      <a:endParaRPr lang="en-HK"/>
                    </a:p>
                  </a:txBody>
                  <a:tcPr/>
                </a:tc>
                <a:tc>
                  <a:txBody>
                    <a:bodyPr/>
                    <a:lstStyle/>
                    <a:p>
                      <a:pPr algn="ctr" rtl="0" fontAlgn="b"/>
                      <a:r>
                        <a:rPr lang="en-HK" sz="2000">
                          <a:effectLst/>
                        </a:rPr>
                        <a:t>Validation</a:t>
                      </a:r>
                    </a:p>
                  </a:txBody>
                  <a:tcPr marL="19050" marR="19050" marT="12700" marB="12700" anchor="b"/>
                </a:tc>
                <a:tc>
                  <a:txBody>
                    <a:bodyPr/>
                    <a:lstStyle/>
                    <a:p>
                      <a:pPr algn="ctr" rtl="0" fontAlgn="b"/>
                      <a:r>
                        <a:rPr lang="en-HK" sz="2000">
                          <a:effectLst/>
                        </a:rPr>
                        <a:t>26,108</a:t>
                      </a:r>
                    </a:p>
                  </a:txBody>
                  <a:tcPr marL="19050" marR="19050" marT="12700" marB="12700" anchor="b"/>
                </a:tc>
                <a:tc>
                  <a:txBody>
                    <a:bodyPr/>
                    <a:lstStyle/>
                    <a:p>
                      <a:pPr algn="ctr" rtl="0" fontAlgn="b"/>
                      <a:r>
                        <a:rPr lang="en-HK" sz="2000">
                          <a:effectLst/>
                        </a:rPr>
                        <a:t>1,345</a:t>
                      </a:r>
                    </a:p>
                  </a:txBody>
                  <a:tcPr marL="19050" marR="19050" marT="12700" marB="12700" anchor="b"/>
                </a:tc>
                <a:tc>
                  <a:txBody>
                    <a:bodyPr/>
                    <a:lstStyle/>
                    <a:p>
                      <a:pPr algn="ctr" rtl="0" fontAlgn="b"/>
                      <a:r>
                        <a:rPr lang="en-HK" sz="2000">
                          <a:effectLst/>
                        </a:rPr>
                        <a:t>15</a:t>
                      </a:r>
                    </a:p>
                  </a:txBody>
                  <a:tcPr marL="19050" marR="19050" marT="12700" marB="12700" anchor="b"/>
                </a:tc>
                <a:tc>
                  <a:txBody>
                    <a:bodyPr/>
                    <a:lstStyle/>
                    <a:p>
                      <a:pPr algn="ctr" rtl="0" fontAlgn="b"/>
                      <a:r>
                        <a:rPr lang="en-HK" sz="2000">
                          <a:effectLst/>
                        </a:rPr>
                        <a:t>1,065,982</a:t>
                      </a:r>
                    </a:p>
                  </a:txBody>
                  <a:tcPr marL="19050" marR="19050" marT="12700" marB="12700" anchor="b"/>
                </a:tc>
                <a:tc>
                  <a:txBody>
                    <a:bodyPr/>
                    <a:lstStyle/>
                    <a:p>
                      <a:pPr algn="ctr" rtl="0" fontAlgn="b"/>
                      <a:r>
                        <a:rPr lang="en-HK" sz="2000">
                          <a:effectLst/>
                        </a:rPr>
                        <a:t>22,779</a:t>
                      </a:r>
                    </a:p>
                  </a:txBody>
                  <a:tcPr marL="19050" marR="19050" marT="12700" marB="12700" anchor="b"/>
                </a:tc>
                <a:tc>
                  <a:txBody>
                    <a:bodyPr/>
                    <a:lstStyle/>
                    <a:p>
                      <a:pPr algn="ctr" rtl="0" fontAlgn="b"/>
                      <a:r>
                        <a:rPr lang="en-HK" sz="2000">
                          <a:effectLst/>
                        </a:rPr>
                        <a:t>22,779</a:t>
                      </a:r>
                    </a:p>
                  </a:txBody>
                  <a:tcPr marL="19050" marR="19050" marT="12700" marB="12700" anchor="b"/>
                </a:tc>
                <a:tc>
                  <a:txBody>
                    <a:bodyPr/>
                    <a:lstStyle/>
                    <a:p>
                      <a:pPr algn="ctr" rtl="0" fontAlgn="b"/>
                      <a:r>
                        <a:rPr lang="en-HK" sz="2000">
                          <a:effectLst/>
                        </a:rPr>
                        <a:t>27,376</a:t>
                      </a:r>
                    </a:p>
                  </a:txBody>
                  <a:tcPr marL="19050" marR="19050" marT="12700" marB="12700" anchor="b"/>
                </a:tc>
                <a:tc>
                  <a:txBody>
                    <a:bodyPr/>
                    <a:lstStyle/>
                    <a:p>
                      <a:pPr algn="ctr" rtl="0" fontAlgn="b"/>
                      <a:r>
                        <a:rPr lang="en-HK" sz="2000">
                          <a:effectLst/>
                        </a:rPr>
                        <a:t>1,138,916</a:t>
                      </a:r>
                    </a:p>
                  </a:txBody>
                  <a:tcPr marL="19050" marR="19050" marT="12700" marB="12700" anchor="b"/>
                </a:tc>
                <a:extLst>
                  <a:ext uri="{0D108BD9-81ED-4DB2-BD59-A6C34878D82A}">
                    <a16:rowId xmlns:a16="http://schemas.microsoft.com/office/drawing/2014/main" val="3356962225"/>
                  </a:ext>
                </a:extLst>
              </a:tr>
              <a:tr h="500583">
                <a:tc vMerge="1">
                  <a:txBody>
                    <a:bodyPr/>
                    <a:lstStyle/>
                    <a:p>
                      <a:endParaRPr lang="en-HK"/>
                    </a:p>
                  </a:txBody>
                  <a:tcPr/>
                </a:tc>
                <a:tc>
                  <a:txBody>
                    <a:bodyPr/>
                    <a:lstStyle/>
                    <a:p>
                      <a:pPr algn="ctr" rtl="0" fontAlgn="b"/>
                      <a:r>
                        <a:rPr lang="en-HK" sz="2000">
                          <a:effectLst/>
                        </a:rPr>
                        <a:t>Testing</a:t>
                      </a:r>
                    </a:p>
                  </a:txBody>
                  <a:tcPr marL="19050" marR="19050" marT="12700" marB="12700" anchor="b"/>
                </a:tc>
                <a:tc>
                  <a:txBody>
                    <a:bodyPr/>
                    <a:lstStyle/>
                    <a:p>
                      <a:pPr algn="ctr" rtl="0" fontAlgn="b"/>
                      <a:r>
                        <a:rPr lang="en-HK" sz="2000">
                          <a:effectLst/>
                        </a:rPr>
                        <a:t>27,144</a:t>
                      </a:r>
                    </a:p>
                  </a:txBody>
                  <a:tcPr marL="19050" marR="19050" marT="12700" marB="12700" anchor="b"/>
                </a:tc>
                <a:tc>
                  <a:txBody>
                    <a:bodyPr/>
                    <a:lstStyle/>
                    <a:p>
                      <a:pPr algn="ctr" rtl="0" fontAlgn="b"/>
                      <a:r>
                        <a:rPr lang="en-HK" sz="2000">
                          <a:effectLst/>
                        </a:rPr>
                        <a:t>1,345</a:t>
                      </a:r>
                    </a:p>
                  </a:txBody>
                  <a:tcPr marL="19050" marR="19050" marT="12700" marB="12700" anchor="b"/>
                </a:tc>
                <a:tc>
                  <a:txBody>
                    <a:bodyPr/>
                    <a:lstStyle/>
                    <a:p>
                      <a:pPr algn="ctr" rtl="0" fontAlgn="b"/>
                      <a:r>
                        <a:rPr lang="en-HK" sz="2000">
                          <a:effectLst/>
                        </a:rPr>
                        <a:t>15</a:t>
                      </a:r>
                    </a:p>
                  </a:txBody>
                  <a:tcPr marL="19050" marR="19050" marT="12700" marB="12700" anchor="b"/>
                </a:tc>
                <a:tc>
                  <a:txBody>
                    <a:bodyPr/>
                    <a:lstStyle/>
                    <a:p>
                      <a:pPr algn="ctr" rtl="0" fontAlgn="b"/>
                      <a:r>
                        <a:rPr lang="en-HK" sz="2000">
                          <a:effectLst/>
                        </a:rPr>
                        <a:t>1,184,426</a:t>
                      </a:r>
                    </a:p>
                  </a:txBody>
                  <a:tcPr marL="19050" marR="19050" marT="12700" marB="12700" anchor="b"/>
                </a:tc>
                <a:tc>
                  <a:txBody>
                    <a:bodyPr/>
                    <a:lstStyle/>
                    <a:p>
                      <a:pPr algn="ctr" rtl="0" fontAlgn="b"/>
                      <a:r>
                        <a:rPr lang="en-HK" sz="2000">
                          <a:effectLst/>
                        </a:rPr>
                        <a:t>25,311</a:t>
                      </a:r>
                    </a:p>
                  </a:txBody>
                  <a:tcPr marL="19050" marR="19050" marT="12700" marB="12700" anchor="b"/>
                </a:tc>
                <a:tc>
                  <a:txBody>
                    <a:bodyPr/>
                    <a:lstStyle/>
                    <a:p>
                      <a:pPr algn="ctr" rtl="0" fontAlgn="b"/>
                      <a:r>
                        <a:rPr lang="en-HK" sz="2000">
                          <a:effectLst/>
                        </a:rPr>
                        <a:t>25,311</a:t>
                      </a:r>
                    </a:p>
                  </a:txBody>
                  <a:tcPr marL="19050" marR="19050" marT="12700" marB="12700" anchor="b"/>
                </a:tc>
                <a:tc>
                  <a:txBody>
                    <a:bodyPr/>
                    <a:lstStyle/>
                    <a:p>
                      <a:pPr algn="ctr" rtl="0" fontAlgn="b"/>
                      <a:r>
                        <a:rPr lang="en-HK" sz="2000">
                          <a:effectLst/>
                        </a:rPr>
                        <a:t>27,389</a:t>
                      </a:r>
                    </a:p>
                  </a:txBody>
                  <a:tcPr marL="19050" marR="19050" marT="12700" marB="12700" anchor="b"/>
                </a:tc>
                <a:tc>
                  <a:txBody>
                    <a:bodyPr/>
                    <a:lstStyle/>
                    <a:p>
                      <a:pPr algn="ctr" rtl="0" fontAlgn="b"/>
                      <a:r>
                        <a:rPr lang="en-HK" sz="2000">
                          <a:effectLst/>
                        </a:rPr>
                        <a:t>1,262,437</a:t>
                      </a:r>
                    </a:p>
                  </a:txBody>
                  <a:tcPr marL="19050" marR="19050" marT="12700" marB="12700" anchor="b"/>
                </a:tc>
                <a:extLst>
                  <a:ext uri="{0D108BD9-81ED-4DB2-BD59-A6C34878D82A}">
                    <a16:rowId xmlns:a16="http://schemas.microsoft.com/office/drawing/2014/main" val="3416549280"/>
                  </a:ext>
                </a:extLst>
              </a:tr>
              <a:tr h="500583">
                <a:tc rowSpan="3">
                  <a:txBody>
                    <a:bodyPr/>
                    <a:lstStyle/>
                    <a:p>
                      <a:pPr algn="ctr" rtl="0" fontAlgn="ctr"/>
                      <a:r>
                        <a:rPr lang="en-HK" sz="2000">
                          <a:effectLst/>
                        </a:rPr>
                        <a:t>DB15K</a:t>
                      </a:r>
                    </a:p>
                  </a:txBody>
                  <a:tcPr marL="19050" marR="19050" marT="12700" marB="12700" anchor="ctr"/>
                </a:tc>
                <a:tc>
                  <a:txBody>
                    <a:bodyPr/>
                    <a:lstStyle/>
                    <a:p>
                      <a:pPr algn="ctr" rtl="0" fontAlgn="b"/>
                      <a:r>
                        <a:rPr lang="en-HK" sz="2000">
                          <a:effectLst/>
                        </a:rPr>
                        <a:t>Training</a:t>
                      </a:r>
                    </a:p>
                  </a:txBody>
                  <a:tcPr marL="19050" marR="19050" marT="12700" marB="12700" anchor="b"/>
                </a:tc>
                <a:tc>
                  <a:txBody>
                    <a:bodyPr/>
                    <a:lstStyle/>
                    <a:p>
                      <a:pPr algn="ctr" rtl="0" fontAlgn="b"/>
                      <a:r>
                        <a:rPr lang="en-HK" sz="2000">
                          <a:effectLst/>
                        </a:rPr>
                        <a:t>31,980</a:t>
                      </a:r>
                    </a:p>
                  </a:txBody>
                  <a:tcPr marL="19050" marR="19050" marT="12700" marB="12700" anchor="b"/>
                </a:tc>
                <a:tc>
                  <a:txBody>
                    <a:bodyPr/>
                    <a:lstStyle/>
                    <a:p>
                      <a:pPr algn="ctr" rtl="0" fontAlgn="b"/>
                      <a:r>
                        <a:rPr lang="en-HK" sz="2000">
                          <a:effectLst/>
                        </a:rPr>
                        <a:t>279</a:t>
                      </a:r>
                    </a:p>
                  </a:txBody>
                  <a:tcPr marL="19050" marR="19050" marT="12700" marB="12700" anchor="b"/>
                </a:tc>
                <a:tc>
                  <a:txBody>
                    <a:bodyPr/>
                    <a:lstStyle/>
                    <a:p>
                      <a:pPr algn="ctr" rtl="0" fontAlgn="b"/>
                      <a:r>
                        <a:rPr lang="en-HK" sz="2000">
                          <a:effectLst/>
                        </a:rPr>
                        <a:t>30</a:t>
                      </a:r>
                    </a:p>
                  </a:txBody>
                  <a:tcPr marL="19050" marR="19050" marT="12700" marB="12700" anchor="b"/>
                </a:tc>
                <a:tc>
                  <a:txBody>
                    <a:bodyPr/>
                    <a:lstStyle/>
                    <a:p>
                      <a:pPr algn="ctr" rtl="0" fontAlgn="b"/>
                      <a:r>
                        <a:rPr lang="en-HK" sz="2000">
                          <a:effectLst/>
                        </a:rPr>
                        <a:t>145,262</a:t>
                      </a:r>
                    </a:p>
                  </a:txBody>
                  <a:tcPr marL="19050" marR="19050" marT="12700" marB="12700" anchor="b"/>
                </a:tc>
                <a:tc>
                  <a:txBody>
                    <a:bodyPr/>
                    <a:lstStyle/>
                    <a:p>
                      <a:pPr algn="ctr" rtl="0" fontAlgn="b"/>
                      <a:r>
                        <a:rPr lang="en-HK" sz="2000">
                          <a:effectLst/>
                        </a:rPr>
                        <a:t>33,131</a:t>
                      </a:r>
                    </a:p>
                  </a:txBody>
                  <a:tcPr marL="19050" marR="19050" marT="12700" marB="12700" anchor="b"/>
                </a:tc>
                <a:tc>
                  <a:txBody>
                    <a:bodyPr/>
                    <a:lstStyle/>
                    <a:p>
                      <a:pPr algn="ctr" rtl="0" fontAlgn="b"/>
                      <a:r>
                        <a:rPr lang="en-HK" sz="2000">
                          <a:effectLst/>
                        </a:rPr>
                        <a:t>33,131</a:t>
                      </a:r>
                    </a:p>
                  </a:txBody>
                  <a:tcPr marL="19050" marR="19050" marT="12700" marB="12700" anchor="b"/>
                </a:tc>
                <a:tc>
                  <a:txBody>
                    <a:bodyPr/>
                    <a:lstStyle/>
                    <a:p>
                      <a:pPr algn="ctr" rtl="0" fontAlgn="b"/>
                      <a:r>
                        <a:rPr lang="en-HK" sz="2000">
                          <a:effectLst/>
                        </a:rPr>
                        <a:t>25,495</a:t>
                      </a:r>
                    </a:p>
                  </a:txBody>
                  <a:tcPr marL="19050" marR="19050" marT="12700" marB="12700" anchor="b"/>
                </a:tc>
                <a:tc>
                  <a:txBody>
                    <a:bodyPr/>
                    <a:lstStyle/>
                    <a:p>
                      <a:pPr algn="ctr" rtl="0" fontAlgn="b"/>
                      <a:r>
                        <a:rPr lang="en-HK" sz="2000">
                          <a:effectLst/>
                        </a:rPr>
                        <a:t>237,019</a:t>
                      </a:r>
                    </a:p>
                  </a:txBody>
                  <a:tcPr marL="19050" marR="19050" marT="12700" marB="12700" anchor="b"/>
                </a:tc>
                <a:extLst>
                  <a:ext uri="{0D108BD9-81ED-4DB2-BD59-A6C34878D82A}">
                    <a16:rowId xmlns:a16="http://schemas.microsoft.com/office/drawing/2014/main" val="1325860137"/>
                  </a:ext>
                </a:extLst>
              </a:tr>
              <a:tr h="500583">
                <a:tc vMerge="1">
                  <a:txBody>
                    <a:bodyPr/>
                    <a:lstStyle/>
                    <a:p>
                      <a:endParaRPr lang="en-HK"/>
                    </a:p>
                  </a:txBody>
                  <a:tcPr/>
                </a:tc>
                <a:tc>
                  <a:txBody>
                    <a:bodyPr/>
                    <a:lstStyle/>
                    <a:p>
                      <a:pPr algn="ctr" rtl="0" fontAlgn="b"/>
                      <a:r>
                        <a:rPr lang="en-HK" sz="2000">
                          <a:effectLst/>
                        </a:rPr>
                        <a:t>Validation</a:t>
                      </a:r>
                    </a:p>
                  </a:txBody>
                  <a:tcPr marL="19050" marR="19050" marT="12700" marB="12700" anchor="b"/>
                </a:tc>
                <a:tc>
                  <a:txBody>
                    <a:bodyPr/>
                    <a:lstStyle/>
                    <a:p>
                      <a:pPr algn="ctr" rtl="0" fontAlgn="b"/>
                      <a:r>
                        <a:rPr lang="en-HK" sz="2000">
                          <a:effectLst/>
                        </a:rPr>
                        <a:t>34,191</a:t>
                      </a:r>
                    </a:p>
                  </a:txBody>
                  <a:tcPr marL="19050" marR="19050" marT="12700" marB="12700" anchor="b"/>
                </a:tc>
                <a:tc>
                  <a:txBody>
                    <a:bodyPr/>
                    <a:lstStyle/>
                    <a:p>
                      <a:pPr algn="ctr" rtl="0" fontAlgn="b"/>
                      <a:r>
                        <a:rPr lang="en-HK" sz="2000">
                          <a:effectLst/>
                        </a:rPr>
                        <a:t>279</a:t>
                      </a:r>
                    </a:p>
                  </a:txBody>
                  <a:tcPr marL="19050" marR="19050" marT="12700" marB="12700" anchor="b"/>
                </a:tc>
                <a:tc>
                  <a:txBody>
                    <a:bodyPr/>
                    <a:lstStyle/>
                    <a:p>
                      <a:pPr algn="ctr" rtl="0" fontAlgn="b"/>
                      <a:r>
                        <a:rPr lang="en-HK" sz="2000">
                          <a:effectLst/>
                        </a:rPr>
                        <a:t>30</a:t>
                      </a:r>
                    </a:p>
                  </a:txBody>
                  <a:tcPr marL="19050" marR="19050" marT="12700" marB="12700" anchor="b"/>
                </a:tc>
                <a:tc>
                  <a:txBody>
                    <a:bodyPr/>
                    <a:lstStyle/>
                    <a:p>
                      <a:pPr algn="ctr" rtl="0" fontAlgn="b"/>
                      <a:r>
                        <a:rPr lang="en-HK" sz="2000">
                          <a:effectLst/>
                        </a:rPr>
                        <a:t>161,978</a:t>
                      </a:r>
                    </a:p>
                  </a:txBody>
                  <a:tcPr marL="19050" marR="19050" marT="12700" marB="12700" anchor="b"/>
                </a:tc>
                <a:tc>
                  <a:txBody>
                    <a:bodyPr/>
                    <a:lstStyle/>
                    <a:p>
                      <a:pPr algn="ctr" rtl="0" fontAlgn="b"/>
                      <a:r>
                        <a:rPr lang="en-HK" sz="2000">
                          <a:effectLst/>
                        </a:rPr>
                        <a:t>37,269</a:t>
                      </a:r>
                    </a:p>
                  </a:txBody>
                  <a:tcPr marL="19050" marR="19050" marT="12700" marB="12700" anchor="b"/>
                </a:tc>
                <a:tc>
                  <a:txBody>
                    <a:bodyPr/>
                    <a:lstStyle/>
                    <a:p>
                      <a:pPr algn="ctr" rtl="0" fontAlgn="b"/>
                      <a:r>
                        <a:rPr lang="en-HK" sz="2000">
                          <a:effectLst/>
                        </a:rPr>
                        <a:t>37,269</a:t>
                      </a:r>
                    </a:p>
                  </a:txBody>
                  <a:tcPr marL="19050" marR="19050" marT="12700" marB="12700" anchor="b"/>
                </a:tc>
                <a:tc>
                  <a:txBody>
                    <a:bodyPr/>
                    <a:lstStyle/>
                    <a:p>
                      <a:pPr algn="ctr" rtl="0" fontAlgn="b"/>
                      <a:r>
                        <a:rPr lang="en-HK" sz="2000">
                          <a:effectLst/>
                        </a:rPr>
                        <a:t>25,596</a:t>
                      </a:r>
                    </a:p>
                  </a:txBody>
                  <a:tcPr marL="19050" marR="19050" marT="12700" marB="12700" anchor="b"/>
                </a:tc>
                <a:tc>
                  <a:txBody>
                    <a:bodyPr/>
                    <a:lstStyle/>
                    <a:p>
                      <a:pPr algn="ctr" rtl="0" fontAlgn="b"/>
                      <a:r>
                        <a:rPr lang="en-HK" sz="2000">
                          <a:effectLst/>
                        </a:rPr>
                        <a:t>262,112</a:t>
                      </a:r>
                    </a:p>
                  </a:txBody>
                  <a:tcPr marL="19050" marR="19050" marT="12700" marB="12700" anchor="b"/>
                </a:tc>
                <a:extLst>
                  <a:ext uri="{0D108BD9-81ED-4DB2-BD59-A6C34878D82A}">
                    <a16:rowId xmlns:a16="http://schemas.microsoft.com/office/drawing/2014/main" val="2040279661"/>
                  </a:ext>
                </a:extLst>
              </a:tr>
              <a:tr h="500583">
                <a:tc vMerge="1">
                  <a:txBody>
                    <a:bodyPr/>
                    <a:lstStyle/>
                    <a:p>
                      <a:endParaRPr lang="en-HK"/>
                    </a:p>
                  </a:txBody>
                  <a:tcPr/>
                </a:tc>
                <a:tc>
                  <a:txBody>
                    <a:bodyPr/>
                    <a:lstStyle/>
                    <a:p>
                      <a:pPr algn="ctr" rtl="0" fontAlgn="b"/>
                      <a:r>
                        <a:rPr lang="en-HK" sz="2000">
                          <a:effectLst/>
                        </a:rPr>
                        <a:t>Testing</a:t>
                      </a:r>
                    </a:p>
                  </a:txBody>
                  <a:tcPr marL="19050" marR="19050" marT="12700" marB="12700" anchor="b"/>
                </a:tc>
                <a:tc>
                  <a:txBody>
                    <a:bodyPr/>
                    <a:lstStyle/>
                    <a:p>
                      <a:pPr algn="ctr" rtl="0" fontAlgn="b"/>
                      <a:r>
                        <a:rPr lang="en-HK" sz="2000">
                          <a:effectLst/>
                        </a:rPr>
                        <a:t>36,358</a:t>
                      </a:r>
                    </a:p>
                  </a:txBody>
                  <a:tcPr marL="19050" marR="19050" marT="12700" marB="12700" anchor="b"/>
                </a:tc>
                <a:tc>
                  <a:txBody>
                    <a:bodyPr/>
                    <a:lstStyle/>
                    <a:p>
                      <a:pPr algn="ctr" rtl="0" fontAlgn="b"/>
                      <a:r>
                        <a:rPr lang="en-HK" sz="2000">
                          <a:effectLst/>
                        </a:rPr>
                        <a:t>279</a:t>
                      </a:r>
                    </a:p>
                  </a:txBody>
                  <a:tcPr marL="19050" marR="19050" marT="12700" marB="12700" anchor="b"/>
                </a:tc>
                <a:tc>
                  <a:txBody>
                    <a:bodyPr/>
                    <a:lstStyle/>
                    <a:p>
                      <a:pPr algn="ctr" rtl="0" fontAlgn="b"/>
                      <a:r>
                        <a:rPr lang="en-HK" sz="2000">
                          <a:effectLst/>
                        </a:rPr>
                        <a:t>30</a:t>
                      </a:r>
                    </a:p>
                  </a:txBody>
                  <a:tcPr marL="19050" marR="19050" marT="12700" marB="12700" anchor="b"/>
                </a:tc>
                <a:tc>
                  <a:txBody>
                    <a:bodyPr/>
                    <a:lstStyle/>
                    <a:p>
                      <a:pPr algn="ctr" rtl="0" fontAlgn="b"/>
                      <a:r>
                        <a:rPr lang="en-HK" sz="2000">
                          <a:effectLst/>
                        </a:rPr>
                        <a:t>178,394</a:t>
                      </a:r>
                    </a:p>
                  </a:txBody>
                  <a:tcPr marL="19050" marR="19050" marT="12700" marB="12700" anchor="b"/>
                </a:tc>
                <a:tc>
                  <a:txBody>
                    <a:bodyPr/>
                    <a:lstStyle/>
                    <a:p>
                      <a:pPr algn="ctr" rtl="0" fontAlgn="b"/>
                      <a:r>
                        <a:rPr lang="en-HK" sz="2000">
                          <a:effectLst/>
                        </a:rPr>
                        <a:t>41,411</a:t>
                      </a:r>
                    </a:p>
                  </a:txBody>
                  <a:tcPr marL="19050" marR="19050" marT="12700" marB="12700" anchor="b"/>
                </a:tc>
                <a:tc>
                  <a:txBody>
                    <a:bodyPr/>
                    <a:lstStyle/>
                    <a:p>
                      <a:pPr algn="ctr" rtl="0" fontAlgn="b"/>
                      <a:r>
                        <a:rPr lang="en-HK" sz="2000">
                          <a:effectLst/>
                        </a:rPr>
                        <a:t>41,411</a:t>
                      </a:r>
                    </a:p>
                  </a:txBody>
                  <a:tcPr marL="19050" marR="19050" marT="12700" marB="12700" anchor="b"/>
                </a:tc>
                <a:tc>
                  <a:txBody>
                    <a:bodyPr/>
                    <a:lstStyle/>
                    <a:p>
                      <a:pPr algn="ctr" rtl="0" fontAlgn="b"/>
                      <a:r>
                        <a:rPr lang="en-HK" sz="2000">
                          <a:effectLst/>
                        </a:rPr>
                        <a:t>25,680</a:t>
                      </a:r>
                    </a:p>
                  </a:txBody>
                  <a:tcPr marL="19050" marR="19050" marT="12700" marB="12700" anchor="b"/>
                </a:tc>
                <a:tc>
                  <a:txBody>
                    <a:bodyPr/>
                    <a:lstStyle/>
                    <a:p>
                      <a:pPr algn="ctr" rtl="0" fontAlgn="b"/>
                      <a:r>
                        <a:rPr lang="en-HK" sz="2000">
                          <a:effectLst/>
                        </a:rPr>
                        <a:t>286,896</a:t>
                      </a:r>
                    </a:p>
                  </a:txBody>
                  <a:tcPr marL="19050" marR="19050" marT="12700" marB="12700" anchor="b"/>
                </a:tc>
                <a:extLst>
                  <a:ext uri="{0D108BD9-81ED-4DB2-BD59-A6C34878D82A}">
                    <a16:rowId xmlns:a16="http://schemas.microsoft.com/office/drawing/2014/main" val="3852678020"/>
                  </a:ext>
                </a:extLst>
              </a:tr>
              <a:tr h="500583">
                <a:tc rowSpan="3">
                  <a:txBody>
                    <a:bodyPr/>
                    <a:lstStyle/>
                    <a:p>
                      <a:pPr algn="ctr" rtl="0" fontAlgn="ctr"/>
                      <a:r>
                        <a:rPr lang="en-HK" sz="2000">
                          <a:effectLst/>
                        </a:rPr>
                        <a:t>YAGO15K</a:t>
                      </a:r>
                    </a:p>
                  </a:txBody>
                  <a:tcPr marL="19050" marR="19050" marT="12700" marB="12700" anchor="ctr"/>
                </a:tc>
                <a:tc>
                  <a:txBody>
                    <a:bodyPr/>
                    <a:lstStyle/>
                    <a:p>
                      <a:pPr algn="ctr" rtl="0" fontAlgn="b"/>
                      <a:r>
                        <a:rPr lang="en-HK" sz="2000">
                          <a:effectLst/>
                        </a:rPr>
                        <a:t>Training</a:t>
                      </a:r>
                    </a:p>
                  </a:txBody>
                  <a:tcPr marL="19050" marR="19050" marT="12700" marB="12700" anchor="b"/>
                </a:tc>
                <a:tc>
                  <a:txBody>
                    <a:bodyPr/>
                    <a:lstStyle/>
                    <a:p>
                      <a:pPr algn="ctr" rtl="0" fontAlgn="b"/>
                      <a:r>
                        <a:rPr lang="en-HK" sz="2000">
                          <a:effectLst/>
                        </a:rPr>
                        <a:t>32,112</a:t>
                      </a:r>
                    </a:p>
                  </a:txBody>
                  <a:tcPr marL="19050" marR="19050" marT="12700" marB="12700" anchor="b"/>
                </a:tc>
                <a:tc>
                  <a:txBody>
                    <a:bodyPr/>
                    <a:lstStyle/>
                    <a:p>
                      <a:pPr algn="ctr" rtl="0" fontAlgn="b"/>
                      <a:r>
                        <a:rPr lang="en-HK" sz="2000">
                          <a:effectLst/>
                        </a:rPr>
                        <a:t>32</a:t>
                      </a:r>
                    </a:p>
                  </a:txBody>
                  <a:tcPr marL="19050" marR="19050" marT="12700" marB="12700" anchor="b"/>
                </a:tc>
                <a:tc>
                  <a:txBody>
                    <a:bodyPr/>
                    <a:lstStyle/>
                    <a:p>
                      <a:pPr algn="ctr" rtl="0" fontAlgn="b"/>
                      <a:r>
                        <a:rPr lang="en-HK" sz="2000">
                          <a:effectLst/>
                        </a:rPr>
                        <a:t>7</a:t>
                      </a:r>
                    </a:p>
                  </a:txBody>
                  <a:tcPr marL="19050" marR="19050" marT="12700" marB="12700" anchor="b"/>
                </a:tc>
                <a:tc>
                  <a:txBody>
                    <a:bodyPr/>
                    <a:lstStyle/>
                    <a:p>
                      <a:pPr algn="ctr" rtl="0" fontAlgn="b"/>
                      <a:r>
                        <a:rPr lang="en-HK" sz="2000">
                          <a:effectLst/>
                        </a:rPr>
                        <a:t>196,616</a:t>
                      </a:r>
                    </a:p>
                  </a:txBody>
                  <a:tcPr marL="19050" marR="19050" marT="12700" marB="12700" anchor="b"/>
                </a:tc>
                <a:tc>
                  <a:txBody>
                    <a:bodyPr/>
                    <a:lstStyle/>
                    <a:p>
                      <a:pPr algn="ctr" rtl="0" fontAlgn="b"/>
                      <a:r>
                        <a:rPr lang="en-HK" sz="2000">
                          <a:effectLst/>
                        </a:rPr>
                        <a:t>21,732</a:t>
                      </a:r>
                    </a:p>
                  </a:txBody>
                  <a:tcPr marL="19050" marR="19050" marT="12700" marB="12700" anchor="b"/>
                </a:tc>
                <a:tc>
                  <a:txBody>
                    <a:bodyPr/>
                    <a:lstStyle/>
                    <a:p>
                      <a:pPr algn="ctr" rtl="0" fontAlgn="b"/>
                      <a:r>
                        <a:rPr lang="en-HK" sz="2000">
                          <a:effectLst/>
                        </a:rPr>
                        <a:t>21,732</a:t>
                      </a:r>
                    </a:p>
                  </a:txBody>
                  <a:tcPr marL="19050" marR="19050" marT="12700" marB="12700" anchor="b"/>
                </a:tc>
                <a:tc>
                  <a:txBody>
                    <a:bodyPr/>
                    <a:lstStyle/>
                    <a:p>
                      <a:pPr algn="ctr" rtl="0" fontAlgn="b"/>
                      <a:r>
                        <a:rPr lang="en-HK" sz="2000">
                          <a:effectLst/>
                        </a:rPr>
                        <a:t>26,616</a:t>
                      </a:r>
                    </a:p>
                  </a:txBody>
                  <a:tcPr marL="19050" marR="19050" marT="12700" marB="12700" anchor="b"/>
                </a:tc>
                <a:tc>
                  <a:txBody>
                    <a:bodyPr/>
                    <a:lstStyle/>
                    <a:p>
                      <a:pPr algn="ctr" rtl="0" fontAlgn="b"/>
                      <a:r>
                        <a:rPr lang="en-HK" sz="2000">
                          <a:effectLst/>
                        </a:rPr>
                        <a:t>266,696</a:t>
                      </a:r>
                    </a:p>
                  </a:txBody>
                  <a:tcPr marL="19050" marR="19050" marT="12700" marB="12700" anchor="b"/>
                </a:tc>
                <a:extLst>
                  <a:ext uri="{0D108BD9-81ED-4DB2-BD59-A6C34878D82A}">
                    <a16:rowId xmlns:a16="http://schemas.microsoft.com/office/drawing/2014/main" val="3681097963"/>
                  </a:ext>
                </a:extLst>
              </a:tr>
              <a:tr h="500583">
                <a:tc vMerge="1">
                  <a:txBody>
                    <a:bodyPr/>
                    <a:lstStyle/>
                    <a:p>
                      <a:endParaRPr lang="en-HK"/>
                    </a:p>
                  </a:txBody>
                  <a:tcPr/>
                </a:tc>
                <a:tc>
                  <a:txBody>
                    <a:bodyPr/>
                    <a:lstStyle/>
                    <a:p>
                      <a:pPr algn="ctr" rtl="0" fontAlgn="b"/>
                      <a:r>
                        <a:rPr lang="en-HK" sz="2000">
                          <a:effectLst/>
                        </a:rPr>
                        <a:t>Validation</a:t>
                      </a:r>
                    </a:p>
                  </a:txBody>
                  <a:tcPr marL="19050" marR="19050" marT="12700" marB="12700" anchor="b"/>
                </a:tc>
                <a:tc>
                  <a:txBody>
                    <a:bodyPr/>
                    <a:lstStyle/>
                    <a:p>
                      <a:pPr algn="ctr" rtl="0" fontAlgn="b"/>
                      <a:r>
                        <a:rPr lang="en-HK" sz="2000">
                          <a:effectLst/>
                        </a:rPr>
                        <a:t>33,078</a:t>
                      </a:r>
                    </a:p>
                  </a:txBody>
                  <a:tcPr marL="19050" marR="19050" marT="12700" marB="12700" anchor="b"/>
                </a:tc>
                <a:tc>
                  <a:txBody>
                    <a:bodyPr/>
                    <a:lstStyle/>
                    <a:p>
                      <a:pPr algn="ctr" rtl="0" fontAlgn="b"/>
                      <a:r>
                        <a:rPr lang="en-HK" sz="2000">
                          <a:effectLst/>
                        </a:rPr>
                        <a:t>32</a:t>
                      </a:r>
                    </a:p>
                  </a:txBody>
                  <a:tcPr marL="19050" marR="19050" marT="12700" marB="12700" anchor="b"/>
                </a:tc>
                <a:tc>
                  <a:txBody>
                    <a:bodyPr/>
                    <a:lstStyle/>
                    <a:p>
                      <a:pPr algn="ctr" rtl="0" fontAlgn="b"/>
                      <a:r>
                        <a:rPr lang="en-HK" sz="2000">
                          <a:effectLst/>
                        </a:rPr>
                        <a:t>7</a:t>
                      </a:r>
                    </a:p>
                  </a:txBody>
                  <a:tcPr marL="19050" marR="19050" marT="12700" marB="12700" anchor="b"/>
                </a:tc>
                <a:tc>
                  <a:txBody>
                    <a:bodyPr/>
                    <a:lstStyle/>
                    <a:p>
                      <a:pPr algn="ctr" rtl="0" fontAlgn="b"/>
                      <a:r>
                        <a:rPr lang="en-HK" sz="2000">
                          <a:effectLst/>
                        </a:rPr>
                        <a:t>221,194</a:t>
                      </a:r>
                    </a:p>
                  </a:txBody>
                  <a:tcPr marL="19050" marR="19050" marT="12700" marB="12700" anchor="b"/>
                </a:tc>
                <a:tc>
                  <a:txBody>
                    <a:bodyPr/>
                    <a:lstStyle/>
                    <a:p>
                      <a:pPr algn="ctr" rtl="0" fontAlgn="b"/>
                      <a:r>
                        <a:rPr lang="en-HK" sz="2000">
                          <a:effectLst/>
                        </a:rPr>
                        <a:t>22,748</a:t>
                      </a:r>
                    </a:p>
                  </a:txBody>
                  <a:tcPr marL="19050" marR="19050" marT="12700" marB="12700" anchor="b"/>
                </a:tc>
                <a:tc>
                  <a:txBody>
                    <a:bodyPr/>
                    <a:lstStyle/>
                    <a:p>
                      <a:pPr algn="ctr" rtl="0" fontAlgn="b"/>
                      <a:r>
                        <a:rPr lang="en-HK" sz="2000">
                          <a:effectLst/>
                        </a:rPr>
                        <a:t>22,748</a:t>
                      </a:r>
                    </a:p>
                  </a:txBody>
                  <a:tcPr marL="19050" marR="19050" marT="12700" marB="12700" anchor="b"/>
                </a:tc>
                <a:tc>
                  <a:txBody>
                    <a:bodyPr/>
                    <a:lstStyle/>
                    <a:p>
                      <a:pPr algn="ctr" rtl="0" fontAlgn="b"/>
                      <a:r>
                        <a:rPr lang="en-HK" sz="2000">
                          <a:effectLst/>
                        </a:rPr>
                        <a:t>26,627</a:t>
                      </a:r>
                    </a:p>
                  </a:txBody>
                  <a:tcPr marL="19050" marR="19050" marT="12700" marB="12700" anchor="b"/>
                </a:tc>
                <a:tc>
                  <a:txBody>
                    <a:bodyPr/>
                    <a:lstStyle/>
                    <a:p>
                      <a:pPr algn="ctr" rtl="0" fontAlgn="b"/>
                      <a:r>
                        <a:rPr lang="en-HK" sz="2000">
                          <a:effectLst/>
                        </a:rPr>
                        <a:t>293,317</a:t>
                      </a:r>
                    </a:p>
                  </a:txBody>
                  <a:tcPr marL="19050" marR="19050" marT="12700" marB="12700" anchor="b"/>
                </a:tc>
                <a:extLst>
                  <a:ext uri="{0D108BD9-81ED-4DB2-BD59-A6C34878D82A}">
                    <a16:rowId xmlns:a16="http://schemas.microsoft.com/office/drawing/2014/main" val="2047533844"/>
                  </a:ext>
                </a:extLst>
              </a:tr>
              <a:tr h="500583">
                <a:tc vMerge="1">
                  <a:txBody>
                    <a:bodyPr/>
                    <a:lstStyle/>
                    <a:p>
                      <a:endParaRPr lang="en-HK"/>
                    </a:p>
                  </a:txBody>
                  <a:tcPr/>
                </a:tc>
                <a:tc>
                  <a:txBody>
                    <a:bodyPr/>
                    <a:lstStyle/>
                    <a:p>
                      <a:pPr algn="ctr" rtl="0" fontAlgn="b"/>
                      <a:r>
                        <a:rPr lang="en-HK" sz="2000">
                          <a:effectLst/>
                        </a:rPr>
                        <a:t>Testing</a:t>
                      </a:r>
                    </a:p>
                  </a:txBody>
                  <a:tcPr marL="19050" marR="19050" marT="12700" marB="12700" anchor="b"/>
                </a:tc>
                <a:tc>
                  <a:txBody>
                    <a:bodyPr/>
                    <a:lstStyle/>
                    <a:p>
                      <a:pPr algn="ctr" rtl="0" fontAlgn="b"/>
                      <a:r>
                        <a:rPr lang="en-HK" sz="2000">
                          <a:effectLst/>
                        </a:rPr>
                        <a:t>33,610</a:t>
                      </a:r>
                    </a:p>
                  </a:txBody>
                  <a:tcPr marL="19050" marR="19050" marT="12700" marB="12700" anchor="b"/>
                </a:tc>
                <a:tc>
                  <a:txBody>
                    <a:bodyPr/>
                    <a:lstStyle/>
                    <a:p>
                      <a:pPr algn="ctr" rtl="0" fontAlgn="b"/>
                      <a:r>
                        <a:rPr lang="en-HK" sz="2000">
                          <a:effectLst/>
                        </a:rPr>
                        <a:t>32</a:t>
                      </a:r>
                    </a:p>
                  </a:txBody>
                  <a:tcPr marL="19050" marR="19050" marT="12700" marB="12700" anchor="b"/>
                </a:tc>
                <a:tc>
                  <a:txBody>
                    <a:bodyPr/>
                    <a:lstStyle/>
                    <a:p>
                      <a:pPr algn="ctr" rtl="0" fontAlgn="b"/>
                      <a:r>
                        <a:rPr lang="en-HK" sz="2000">
                          <a:effectLst/>
                        </a:rPr>
                        <a:t>7</a:t>
                      </a:r>
                    </a:p>
                  </a:txBody>
                  <a:tcPr marL="19050" marR="19050" marT="12700" marB="12700" anchor="b"/>
                </a:tc>
                <a:tc>
                  <a:txBody>
                    <a:bodyPr/>
                    <a:lstStyle/>
                    <a:p>
                      <a:pPr algn="ctr" rtl="0" fontAlgn="b"/>
                      <a:r>
                        <a:rPr lang="en-HK" sz="2000">
                          <a:effectLst/>
                        </a:rPr>
                        <a:t>245,772</a:t>
                      </a:r>
                    </a:p>
                  </a:txBody>
                  <a:tcPr marL="19050" marR="19050" marT="12700" marB="12700" anchor="b"/>
                </a:tc>
                <a:tc>
                  <a:txBody>
                    <a:bodyPr/>
                    <a:lstStyle/>
                    <a:p>
                      <a:pPr algn="ctr" rtl="0" fontAlgn="b"/>
                      <a:r>
                        <a:rPr lang="en-HK" sz="2000">
                          <a:effectLst/>
                        </a:rPr>
                        <a:t>23,520</a:t>
                      </a:r>
                    </a:p>
                  </a:txBody>
                  <a:tcPr marL="19050" marR="19050" marT="12700" marB="12700" anchor="b"/>
                </a:tc>
                <a:tc>
                  <a:txBody>
                    <a:bodyPr/>
                    <a:lstStyle/>
                    <a:p>
                      <a:pPr algn="ctr" rtl="0" fontAlgn="b"/>
                      <a:r>
                        <a:rPr lang="en-HK" sz="2000">
                          <a:effectLst/>
                        </a:rPr>
                        <a:t>23,520</a:t>
                      </a:r>
                    </a:p>
                  </a:txBody>
                  <a:tcPr marL="19050" marR="19050" marT="12700" marB="12700" anchor="b"/>
                </a:tc>
                <a:tc>
                  <a:txBody>
                    <a:bodyPr/>
                    <a:lstStyle/>
                    <a:p>
                      <a:pPr algn="ctr" rtl="0" fontAlgn="b"/>
                      <a:r>
                        <a:rPr lang="en-HK" sz="2000">
                          <a:effectLst/>
                        </a:rPr>
                        <a:t>26,631</a:t>
                      </a:r>
                    </a:p>
                  </a:txBody>
                  <a:tcPr marL="19050" marR="19050" marT="12700" marB="12700" anchor="b"/>
                </a:tc>
                <a:tc>
                  <a:txBody>
                    <a:bodyPr/>
                    <a:lstStyle/>
                    <a:p>
                      <a:pPr algn="ctr" rtl="0" fontAlgn="b"/>
                      <a:r>
                        <a:rPr lang="en-HK" sz="2000" dirty="0">
                          <a:effectLst/>
                        </a:rPr>
                        <a:t>319,443</a:t>
                      </a:r>
                    </a:p>
                  </a:txBody>
                  <a:tcPr marL="19050" marR="19050" marT="12700" marB="12700" anchor="b"/>
                </a:tc>
                <a:extLst>
                  <a:ext uri="{0D108BD9-81ED-4DB2-BD59-A6C34878D82A}">
                    <a16:rowId xmlns:a16="http://schemas.microsoft.com/office/drawing/2014/main" val="2922775989"/>
                  </a:ext>
                </a:extLst>
              </a:tr>
            </a:tbl>
          </a:graphicData>
        </a:graphic>
      </p:graphicFrame>
      <p:sp>
        <p:nvSpPr>
          <p:cNvPr id="3" name="Title 8">
            <a:extLst>
              <a:ext uri="{FF2B5EF4-FFF2-40B4-BE49-F238E27FC236}">
                <a16:creationId xmlns:a16="http://schemas.microsoft.com/office/drawing/2014/main" id="{09E9B9ED-2C0F-F43A-8C0B-AC69F880010B}"/>
              </a:ext>
            </a:extLst>
          </p:cNvPr>
          <p:cNvSpPr txBox="1">
            <a:spLocks/>
          </p:cNvSpPr>
          <p:nvPr/>
        </p:nvSpPr>
        <p:spPr>
          <a:xfrm>
            <a:off x="400119" y="85696"/>
            <a:ext cx="10515600" cy="10246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HK" sz="4400" dirty="0"/>
              <a:t>Data Statistics</a:t>
            </a:r>
          </a:p>
        </p:txBody>
      </p:sp>
    </p:spTree>
    <p:extLst>
      <p:ext uri="{BB962C8B-B14F-4D97-AF65-F5344CB8AC3E}">
        <p14:creationId xmlns:p14="http://schemas.microsoft.com/office/powerpoint/2010/main" val="1651424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99AAB9F-2322-99EB-E8CC-A750CD849B6B}"/>
              </a:ext>
            </a:extLst>
          </p:cNvPr>
          <p:cNvGraphicFramePr>
            <a:graphicFrameLocks noGrp="1"/>
          </p:cNvGraphicFramePr>
          <p:nvPr>
            <p:extLst>
              <p:ext uri="{D42A27DB-BD31-4B8C-83A1-F6EECF244321}">
                <p14:modId xmlns:p14="http://schemas.microsoft.com/office/powerpoint/2010/main" val="1029513720"/>
              </p:ext>
            </p:extLst>
          </p:nvPr>
        </p:nvGraphicFramePr>
        <p:xfrm>
          <a:off x="76195" y="1600200"/>
          <a:ext cx="12039610" cy="5159820"/>
        </p:xfrm>
        <a:graphic>
          <a:graphicData uri="http://schemas.openxmlformats.org/drawingml/2006/table">
            <a:tbl>
              <a:tblPr firstRow="1" bandRow="1">
                <a:tableStyleId>{93296810-A885-4BE3-A3E7-6D5BEEA58F35}</a:tableStyleId>
              </a:tblPr>
              <a:tblGrid>
                <a:gridCol w="1094510">
                  <a:extLst>
                    <a:ext uri="{9D8B030D-6E8A-4147-A177-3AD203B41FA5}">
                      <a16:colId xmlns:a16="http://schemas.microsoft.com/office/drawing/2014/main" val="699348049"/>
                    </a:ext>
                  </a:extLst>
                </a:gridCol>
                <a:gridCol w="1094510">
                  <a:extLst>
                    <a:ext uri="{9D8B030D-6E8A-4147-A177-3AD203B41FA5}">
                      <a16:colId xmlns:a16="http://schemas.microsoft.com/office/drawing/2014/main" val="3365597227"/>
                    </a:ext>
                  </a:extLst>
                </a:gridCol>
                <a:gridCol w="1094510">
                  <a:extLst>
                    <a:ext uri="{9D8B030D-6E8A-4147-A177-3AD203B41FA5}">
                      <a16:colId xmlns:a16="http://schemas.microsoft.com/office/drawing/2014/main" val="2663024669"/>
                    </a:ext>
                  </a:extLst>
                </a:gridCol>
                <a:gridCol w="1094510">
                  <a:extLst>
                    <a:ext uri="{9D8B030D-6E8A-4147-A177-3AD203B41FA5}">
                      <a16:colId xmlns:a16="http://schemas.microsoft.com/office/drawing/2014/main" val="132253891"/>
                    </a:ext>
                  </a:extLst>
                </a:gridCol>
                <a:gridCol w="1094510">
                  <a:extLst>
                    <a:ext uri="{9D8B030D-6E8A-4147-A177-3AD203B41FA5}">
                      <a16:colId xmlns:a16="http://schemas.microsoft.com/office/drawing/2014/main" val="3617294618"/>
                    </a:ext>
                  </a:extLst>
                </a:gridCol>
                <a:gridCol w="1094510">
                  <a:extLst>
                    <a:ext uri="{9D8B030D-6E8A-4147-A177-3AD203B41FA5}">
                      <a16:colId xmlns:a16="http://schemas.microsoft.com/office/drawing/2014/main" val="873654750"/>
                    </a:ext>
                  </a:extLst>
                </a:gridCol>
                <a:gridCol w="1094510">
                  <a:extLst>
                    <a:ext uri="{9D8B030D-6E8A-4147-A177-3AD203B41FA5}">
                      <a16:colId xmlns:a16="http://schemas.microsoft.com/office/drawing/2014/main" val="1579714199"/>
                    </a:ext>
                  </a:extLst>
                </a:gridCol>
                <a:gridCol w="1094510">
                  <a:extLst>
                    <a:ext uri="{9D8B030D-6E8A-4147-A177-3AD203B41FA5}">
                      <a16:colId xmlns:a16="http://schemas.microsoft.com/office/drawing/2014/main" val="1762569413"/>
                    </a:ext>
                  </a:extLst>
                </a:gridCol>
                <a:gridCol w="1094510">
                  <a:extLst>
                    <a:ext uri="{9D8B030D-6E8A-4147-A177-3AD203B41FA5}">
                      <a16:colId xmlns:a16="http://schemas.microsoft.com/office/drawing/2014/main" val="4213636938"/>
                    </a:ext>
                  </a:extLst>
                </a:gridCol>
                <a:gridCol w="1094510">
                  <a:extLst>
                    <a:ext uri="{9D8B030D-6E8A-4147-A177-3AD203B41FA5}">
                      <a16:colId xmlns:a16="http://schemas.microsoft.com/office/drawing/2014/main" val="826170850"/>
                    </a:ext>
                  </a:extLst>
                </a:gridCol>
                <a:gridCol w="1094510">
                  <a:extLst>
                    <a:ext uri="{9D8B030D-6E8A-4147-A177-3AD203B41FA5}">
                      <a16:colId xmlns:a16="http://schemas.microsoft.com/office/drawing/2014/main" val="1129113581"/>
                    </a:ext>
                  </a:extLst>
                </a:gridCol>
              </a:tblGrid>
              <a:tr h="515982">
                <a:tc>
                  <a:txBody>
                    <a:bodyPr/>
                    <a:lstStyle/>
                    <a:p>
                      <a:pPr algn="ctr" rtl="0" fontAlgn="b"/>
                      <a:r>
                        <a:rPr lang="en-HK" sz="2000" dirty="0">
                          <a:effectLst/>
                        </a:rPr>
                        <a:t>Graphs</a:t>
                      </a:r>
                    </a:p>
                  </a:txBody>
                  <a:tcPr marL="19050" marR="19050" marT="12700" marB="12700" anchor="b"/>
                </a:tc>
                <a:tc>
                  <a:txBody>
                    <a:bodyPr/>
                    <a:lstStyle/>
                    <a:p>
                      <a:pPr algn="ctr" rtl="0" fontAlgn="b"/>
                      <a:r>
                        <a:rPr lang="en-HK" sz="2000">
                          <a:effectLst/>
                        </a:rPr>
                        <a:t>Data Split</a:t>
                      </a:r>
                    </a:p>
                  </a:txBody>
                  <a:tcPr marL="19050" marR="19050" marT="12700" marB="12700" anchor="b"/>
                </a:tc>
                <a:tc>
                  <a:txBody>
                    <a:bodyPr/>
                    <a:lstStyle/>
                    <a:p>
                      <a:pPr algn="ctr" rtl="0" fontAlgn="b"/>
                      <a:r>
                        <a:rPr lang="en-HK" sz="2000">
                          <a:effectLst/>
                        </a:rPr>
                        <a:t>1p</a:t>
                      </a:r>
                    </a:p>
                  </a:txBody>
                  <a:tcPr marL="19050" marR="19050" marT="12700" marB="12700" anchor="b"/>
                </a:tc>
                <a:tc>
                  <a:txBody>
                    <a:bodyPr/>
                    <a:lstStyle/>
                    <a:p>
                      <a:pPr algn="ctr" rtl="0" fontAlgn="b"/>
                      <a:r>
                        <a:rPr lang="en-HK" sz="2000">
                          <a:effectLst/>
                        </a:rPr>
                        <a:t>2p</a:t>
                      </a:r>
                    </a:p>
                  </a:txBody>
                  <a:tcPr marL="19050" marR="19050" marT="12700" marB="12700" anchor="b"/>
                </a:tc>
                <a:tc>
                  <a:txBody>
                    <a:bodyPr/>
                    <a:lstStyle/>
                    <a:p>
                      <a:pPr algn="ctr" rtl="0" fontAlgn="b"/>
                      <a:r>
                        <a:rPr lang="en-HK" sz="2000">
                          <a:effectLst/>
                        </a:rPr>
                        <a:t>2i</a:t>
                      </a:r>
                    </a:p>
                  </a:txBody>
                  <a:tcPr marL="19050" marR="19050" marT="12700" marB="12700" anchor="b"/>
                </a:tc>
                <a:tc>
                  <a:txBody>
                    <a:bodyPr/>
                    <a:lstStyle/>
                    <a:p>
                      <a:pPr algn="ctr" rtl="0" fontAlgn="b"/>
                      <a:r>
                        <a:rPr lang="en-HK" sz="2000">
                          <a:effectLst/>
                        </a:rPr>
                        <a:t>3i</a:t>
                      </a:r>
                    </a:p>
                  </a:txBody>
                  <a:tcPr marL="19050" marR="19050" marT="12700" marB="12700" anchor="b"/>
                </a:tc>
                <a:tc>
                  <a:txBody>
                    <a:bodyPr/>
                    <a:lstStyle/>
                    <a:p>
                      <a:pPr algn="ctr" rtl="0" fontAlgn="b"/>
                      <a:r>
                        <a:rPr lang="en-HK" sz="2000">
                          <a:effectLst/>
                        </a:rPr>
                        <a:t>pi</a:t>
                      </a:r>
                    </a:p>
                  </a:txBody>
                  <a:tcPr marL="19050" marR="19050" marT="12700" marB="12700" anchor="b"/>
                </a:tc>
                <a:tc>
                  <a:txBody>
                    <a:bodyPr/>
                    <a:lstStyle/>
                    <a:p>
                      <a:pPr algn="ctr" rtl="0" fontAlgn="b"/>
                      <a:r>
                        <a:rPr lang="en-HK" sz="2000">
                          <a:effectLst/>
                        </a:rPr>
                        <a:t>ip</a:t>
                      </a:r>
                    </a:p>
                  </a:txBody>
                  <a:tcPr marL="19050" marR="19050" marT="12700" marB="12700" anchor="b"/>
                </a:tc>
                <a:tc>
                  <a:txBody>
                    <a:bodyPr/>
                    <a:lstStyle/>
                    <a:p>
                      <a:pPr algn="ctr" rtl="0" fontAlgn="b"/>
                      <a:r>
                        <a:rPr lang="en-HK" sz="2000">
                          <a:effectLst/>
                        </a:rPr>
                        <a:t>2u</a:t>
                      </a:r>
                    </a:p>
                  </a:txBody>
                  <a:tcPr marL="19050" marR="19050" marT="12700" marB="12700" anchor="b"/>
                </a:tc>
                <a:tc>
                  <a:txBody>
                    <a:bodyPr/>
                    <a:lstStyle/>
                    <a:p>
                      <a:pPr algn="ctr" rtl="0" fontAlgn="b"/>
                      <a:r>
                        <a:rPr lang="en-HK" sz="2000">
                          <a:effectLst/>
                        </a:rPr>
                        <a:t>up</a:t>
                      </a:r>
                    </a:p>
                  </a:txBody>
                  <a:tcPr marL="19050" marR="19050" marT="12700" marB="12700" anchor="b"/>
                </a:tc>
                <a:tc>
                  <a:txBody>
                    <a:bodyPr/>
                    <a:lstStyle/>
                    <a:p>
                      <a:pPr algn="ctr" rtl="0" fontAlgn="b"/>
                      <a:r>
                        <a:rPr lang="en-HK" sz="2000">
                          <a:effectLst/>
                        </a:rPr>
                        <a:t>All</a:t>
                      </a:r>
                    </a:p>
                  </a:txBody>
                  <a:tcPr marL="19050" marR="19050" marT="12700" marB="12700" anchor="b"/>
                </a:tc>
                <a:extLst>
                  <a:ext uri="{0D108BD9-81ED-4DB2-BD59-A6C34878D82A}">
                    <a16:rowId xmlns:a16="http://schemas.microsoft.com/office/drawing/2014/main" val="1308539514"/>
                  </a:ext>
                </a:extLst>
              </a:tr>
              <a:tr h="515982">
                <a:tc rowSpan="3">
                  <a:txBody>
                    <a:bodyPr/>
                    <a:lstStyle/>
                    <a:p>
                      <a:pPr algn="ctr" rtl="0" fontAlgn="b"/>
                      <a:r>
                        <a:rPr lang="en-HK" sz="2000" dirty="0">
                          <a:effectLst/>
                        </a:rPr>
                        <a:t>FB15K</a:t>
                      </a:r>
                    </a:p>
                  </a:txBody>
                  <a:tcPr marL="19050" marR="19050" marT="12700" marB="12700" anchor="ctr"/>
                </a:tc>
                <a:tc>
                  <a:txBody>
                    <a:bodyPr/>
                    <a:lstStyle/>
                    <a:p>
                      <a:pPr algn="ctr" rtl="0" fontAlgn="b"/>
                      <a:r>
                        <a:rPr lang="en-HK" sz="2000">
                          <a:effectLst/>
                        </a:rPr>
                        <a:t>Training</a:t>
                      </a:r>
                    </a:p>
                  </a:txBody>
                  <a:tcPr marL="19050" marR="19050" marT="12700" marB="12700" anchor="b"/>
                </a:tc>
                <a:tc>
                  <a:txBody>
                    <a:bodyPr/>
                    <a:lstStyle/>
                    <a:p>
                      <a:pPr algn="ctr" rtl="0" fontAlgn="b"/>
                      <a:r>
                        <a:rPr lang="en-HK" sz="2000">
                          <a:effectLst/>
                        </a:rPr>
                        <a:t>304,633</a:t>
                      </a:r>
                    </a:p>
                  </a:txBody>
                  <a:tcPr marL="19050" marR="19050" marT="12700" marB="12700" anchor="b"/>
                </a:tc>
                <a:tc>
                  <a:txBody>
                    <a:bodyPr/>
                    <a:lstStyle/>
                    <a:p>
                      <a:pPr algn="ctr" rtl="0" fontAlgn="b"/>
                      <a:r>
                        <a:rPr lang="en-HK" sz="2000">
                          <a:effectLst/>
                        </a:rPr>
                        <a:t>138,192</a:t>
                      </a:r>
                    </a:p>
                  </a:txBody>
                  <a:tcPr marL="19050" marR="19050" marT="12700" marB="12700" anchor="b"/>
                </a:tc>
                <a:tc>
                  <a:txBody>
                    <a:bodyPr/>
                    <a:lstStyle/>
                    <a:p>
                      <a:pPr algn="ctr" rtl="0" fontAlgn="b"/>
                      <a:r>
                        <a:rPr lang="en-HK" sz="2000">
                          <a:effectLst/>
                        </a:rPr>
                        <a:t>226,729</a:t>
                      </a:r>
                    </a:p>
                  </a:txBody>
                  <a:tcPr marL="19050" marR="19050" marT="12700" marB="12700" anchor="b"/>
                </a:tc>
                <a:tc>
                  <a:txBody>
                    <a:bodyPr/>
                    <a:lstStyle/>
                    <a:p>
                      <a:pPr algn="ctr" rtl="0" fontAlgn="b"/>
                      <a:r>
                        <a:rPr lang="en-HK" sz="2000">
                          <a:effectLst/>
                        </a:rPr>
                        <a:t>288,874</a:t>
                      </a:r>
                    </a:p>
                  </a:txBody>
                  <a:tcPr marL="19050" marR="19050" marT="12700" marB="12700" anchor="b"/>
                </a:tc>
                <a:tc>
                  <a:txBody>
                    <a:bodyPr/>
                    <a:lstStyle/>
                    <a:p>
                      <a:pPr algn="ctr" rtl="0" fontAlgn="b"/>
                      <a:r>
                        <a:rPr lang="en-HK" sz="2000">
                          <a:effectLst/>
                        </a:rPr>
                        <a:t>260,057</a:t>
                      </a:r>
                    </a:p>
                  </a:txBody>
                  <a:tcPr marL="19050" marR="19050" marT="12700" marB="12700" anchor="b"/>
                </a:tc>
                <a:tc>
                  <a:txBody>
                    <a:bodyPr/>
                    <a:lstStyle/>
                    <a:p>
                      <a:pPr algn="ctr" rtl="0" fontAlgn="b"/>
                      <a:r>
                        <a:rPr lang="en-HK" sz="2000">
                          <a:effectLst/>
                        </a:rPr>
                        <a:t>233,834</a:t>
                      </a:r>
                    </a:p>
                  </a:txBody>
                  <a:tcPr marL="19050" marR="19050" marT="12700" marB="12700" anchor="b"/>
                </a:tc>
                <a:tc>
                  <a:txBody>
                    <a:bodyPr/>
                    <a:lstStyle/>
                    <a:p>
                      <a:pPr algn="ctr" rtl="0" fontAlgn="b"/>
                      <a:r>
                        <a:rPr lang="en-HK" sz="2000">
                          <a:effectLst/>
                        </a:rPr>
                        <a:t>284,301</a:t>
                      </a:r>
                    </a:p>
                  </a:txBody>
                  <a:tcPr marL="19050" marR="19050" marT="12700" marB="12700" anchor="b"/>
                </a:tc>
                <a:tc>
                  <a:txBody>
                    <a:bodyPr/>
                    <a:lstStyle/>
                    <a:p>
                      <a:pPr algn="ctr" rtl="0" fontAlgn="b"/>
                      <a:r>
                        <a:rPr lang="en-HK" sz="2000">
                          <a:effectLst/>
                        </a:rPr>
                        <a:t>284,931</a:t>
                      </a:r>
                    </a:p>
                  </a:txBody>
                  <a:tcPr marL="19050" marR="19050" marT="12700" marB="12700" anchor="b"/>
                </a:tc>
                <a:tc>
                  <a:txBody>
                    <a:bodyPr/>
                    <a:lstStyle/>
                    <a:p>
                      <a:pPr algn="ctr" rtl="0" fontAlgn="b"/>
                      <a:r>
                        <a:rPr lang="en-HK" sz="2000" dirty="0">
                          <a:effectLst/>
                        </a:rPr>
                        <a:t>2,021,551</a:t>
                      </a:r>
                    </a:p>
                  </a:txBody>
                  <a:tcPr marL="19050" marR="19050" marT="12700" marB="12700" anchor="b"/>
                </a:tc>
                <a:extLst>
                  <a:ext uri="{0D108BD9-81ED-4DB2-BD59-A6C34878D82A}">
                    <a16:rowId xmlns:a16="http://schemas.microsoft.com/office/drawing/2014/main" val="3643913210"/>
                  </a:ext>
                </a:extLst>
              </a:tr>
              <a:tr h="515982">
                <a:tc vMerge="1">
                  <a:txBody>
                    <a:bodyPr/>
                    <a:lstStyle/>
                    <a:p>
                      <a:pPr rtl="0" fontAlgn="t"/>
                      <a:endParaRPr lang="en-HK" dirty="0">
                        <a:effectLst/>
                      </a:endParaRPr>
                    </a:p>
                  </a:txBody>
                  <a:tcPr marL="19050" marR="19050" marT="12700" marB="12700"/>
                </a:tc>
                <a:tc>
                  <a:txBody>
                    <a:bodyPr/>
                    <a:lstStyle/>
                    <a:p>
                      <a:pPr algn="ctr" rtl="0" fontAlgn="b"/>
                      <a:r>
                        <a:rPr lang="en-HK" sz="2000">
                          <a:effectLst/>
                        </a:rPr>
                        <a:t>Validation</a:t>
                      </a:r>
                    </a:p>
                  </a:txBody>
                  <a:tcPr marL="19050" marR="19050" marT="12700" marB="12700" anchor="b"/>
                </a:tc>
                <a:tc>
                  <a:txBody>
                    <a:bodyPr/>
                    <a:lstStyle/>
                    <a:p>
                      <a:pPr algn="ctr" rtl="0" fontAlgn="b"/>
                      <a:r>
                        <a:rPr lang="en-HK" sz="2000">
                          <a:effectLst/>
                        </a:rPr>
                        <a:t>8,271</a:t>
                      </a:r>
                    </a:p>
                  </a:txBody>
                  <a:tcPr marL="19050" marR="19050" marT="12700" marB="12700" anchor="b"/>
                </a:tc>
                <a:tc>
                  <a:txBody>
                    <a:bodyPr/>
                    <a:lstStyle/>
                    <a:p>
                      <a:pPr algn="ctr" rtl="0" fontAlgn="b"/>
                      <a:r>
                        <a:rPr lang="en-HK" sz="2000">
                          <a:effectLst/>
                        </a:rPr>
                        <a:t>15,860</a:t>
                      </a:r>
                    </a:p>
                  </a:txBody>
                  <a:tcPr marL="19050" marR="19050" marT="12700" marB="12700" anchor="b"/>
                </a:tc>
                <a:tc>
                  <a:txBody>
                    <a:bodyPr/>
                    <a:lstStyle/>
                    <a:p>
                      <a:pPr algn="ctr" rtl="0" fontAlgn="b"/>
                      <a:r>
                        <a:rPr lang="en-HK" sz="2000">
                          <a:effectLst/>
                        </a:rPr>
                        <a:t>23,359</a:t>
                      </a:r>
                    </a:p>
                  </a:txBody>
                  <a:tcPr marL="19050" marR="19050" marT="12700" marB="12700" anchor="b"/>
                </a:tc>
                <a:tc>
                  <a:txBody>
                    <a:bodyPr/>
                    <a:lstStyle/>
                    <a:p>
                      <a:pPr algn="ctr" rtl="0" fontAlgn="b"/>
                      <a:r>
                        <a:rPr lang="en-HK" sz="2000">
                          <a:effectLst/>
                        </a:rPr>
                        <a:t>28,836</a:t>
                      </a:r>
                    </a:p>
                  </a:txBody>
                  <a:tcPr marL="19050" marR="19050" marT="12700" marB="12700" anchor="b"/>
                </a:tc>
                <a:tc>
                  <a:txBody>
                    <a:bodyPr/>
                    <a:lstStyle/>
                    <a:p>
                      <a:pPr algn="ctr" rtl="0" fontAlgn="b"/>
                      <a:r>
                        <a:rPr lang="en-HK" sz="2000">
                          <a:effectLst/>
                        </a:rPr>
                        <a:t>25,081</a:t>
                      </a:r>
                    </a:p>
                  </a:txBody>
                  <a:tcPr marL="19050" marR="19050" marT="12700" marB="12700" anchor="b"/>
                </a:tc>
                <a:tc>
                  <a:txBody>
                    <a:bodyPr/>
                    <a:lstStyle/>
                    <a:p>
                      <a:pPr algn="ctr" rtl="0" fontAlgn="b"/>
                      <a:r>
                        <a:rPr lang="en-HK" sz="2000">
                          <a:effectLst/>
                        </a:rPr>
                        <a:t>22,930</a:t>
                      </a:r>
                    </a:p>
                  </a:txBody>
                  <a:tcPr marL="19050" marR="19050" marT="12700" marB="12700" anchor="b"/>
                </a:tc>
                <a:tc>
                  <a:txBody>
                    <a:bodyPr/>
                    <a:lstStyle/>
                    <a:p>
                      <a:pPr algn="ctr" rtl="0" fontAlgn="b"/>
                      <a:r>
                        <a:rPr lang="en-HK" sz="2000">
                          <a:effectLst/>
                        </a:rPr>
                        <a:t>29,187</a:t>
                      </a:r>
                    </a:p>
                  </a:txBody>
                  <a:tcPr marL="19050" marR="19050" marT="12700" marB="12700" anchor="b"/>
                </a:tc>
                <a:tc>
                  <a:txBody>
                    <a:bodyPr/>
                    <a:lstStyle/>
                    <a:p>
                      <a:pPr algn="ctr" rtl="0" fontAlgn="b"/>
                      <a:r>
                        <a:rPr lang="en-HK" sz="2000">
                          <a:effectLst/>
                        </a:rPr>
                        <a:t>29,210</a:t>
                      </a:r>
                    </a:p>
                  </a:txBody>
                  <a:tcPr marL="19050" marR="19050" marT="12700" marB="12700" anchor="b"/>
                </a:tc>
                <a:tc>
                  <a:txBody>
                    <a:bodyPr/>
                    <a:lstStyle/>
                    <a:p>
                      <a:pPr algn="ctr" rtl="0" fontAlgn="b"/>
                      <a:r>
                        <a:rPr lang="en-HK" sz="2000">
                          <a:effectLst/>
                        </a:rPr>
                        <a:t>182,734</a:t>
                      </a:r>
                    </a:p>
                  </a:txBody>
                  <a:tcPr marL="19050" marR="19050" marT="12700" marB="12700" anchor="b"/>
                </a:tc>
                <a:extLst>
                  <a:ext uri="{0D108BD9-81ED-4DB2-BD59-A6C34878D82A}">
                    <a16:rowId xmlns:a16="http://schemas.microsoft.com/office/drawing/2014/main" val="3356962225"/>
                  </a:ext>
                </a:extLst>
              </a:tr>
              <a:tr h="515982">
                <a:tc vMerge="1">
                  <a:txBody>
                    <a:bodyPr/>
                    <a:lstStyle/>
                    <a:p>
                      <a:pPr rtl="0" fontAlgn="t"/>
                      <a:endParaRPr lang="en-HK" dirty="0">
                        <a:effectLst/>
                      </a:endParaRPr>
                    </a:p>
                  </a:txBody>
                  <a:tcPr marL="19050" marR="19050" marT="12700" marB="12700"/>
                </a:tc>
                <a:tc>
                  <a:txBody>
                    <a:bodyPr/>
                    <a:lstStyle/>
                    <a:p>
                      <a:pPr algn="ctr" rtl="0" fontAlgn="b"/>
                      <a:r>
                        <a:rPr lang="en-HK" sz="2000">
                          <a:effectLst/>
                        </a:rPr>
                        <a:t>Testing</a:t>
                      </a:r>
                    </a:p>
                  </a:txBody>
                  <a:tcPr marL="19050" marR="19050" marT="12700" marB="12700" anchor="b"/>
                </a:tc>
                <a:tc>
                  <a:txBody>
                    <a:bodyPr/>
                    <a:lstStyle/>
                    <a:p>
                      <a:pPr algn="ctr" rtl="0" fontAlgn="b"/>
                      <a:r>
                        <a:rPr lang="en-HK" sz="2000">
                          <a:effectLst/>
                        </a:rPr>
                        <a:t>7,969</a:t>
                      </a:r>
                    </a:p>
                  </a:txBody>
                  <a:tcPr marL="19050" marR="19050" marT="12700" marB="12700" anchor="b"/>
                </a:tc>
                <a:tc>
                  <a:txBody>
                    <a:bodyPr/>
                    <a:lstStyle/>
                    <a:p>
                      <a:pPr algn="ctr" rtl="0" fontAlgn="b"/>
                      <a:r>
                        <a:rPr lang="en-HK" sz="2000">
                          <a:effectLst/>
                        </a:rPr>
                        <a:t>15,431</a:t>
                      </a:r>
                    </a:p>
                  </a:txBody>
                  <a:tcPr marL="19050" marR="19050" marT="12700" marB="12700" anchor="b"/>
                </a:tc>
                <a:tc>
                  <a:txBody>
                    <a:bodyPr/>
                    <a:lstStyle/>
                    <a:p>
                      <a:pPr algn="ctr" rtl="0" fontAlgn="b"/>
                      <a:r>
                        <a:rPr lang="en-HK" sz="2000">
                          <a:effectLst/>
                        </a:rPr>
                        <a:t>23,346</a:t>
                      </a:r>
                    </a:p>
                  </a:txBody>
                  <a:tcPr marL="19050" marR="19050" marT="12700" marB="12700" anchor="b"/>
                </a:tc>
                <a:tc>
                  <a:txBody>
                    <a:bodyPr/>
                    <a:lstStyle/>
                    <a:p>
                      <a:pPr algn="ctr" rtl="0" fontAlgn="b"/>
                      <a:r>
                        <a:rPr lang="en-HK" sz="2000">
                          <a:effectLst/>
                        </a:rPr>
                        <a:t>28,865</a:t>
                      </a:r>
                    </a:p>
                  </a:txBody>
                  <a:tcPr marL="19050" marR="19050" marT="12700" marB="12700" anchor="b"/>
                </a:tc>
                <a:tc>
                  <a:txBody>
                    <a:bodyPr/>
                    <a:lstStyle/>
                    <a:p>
                      <a:pPr algn="ctr" rtl="0" fontAlgn="b"/>
                      <a:r>
                        <a:rPr lang="en-HK" sz="2000">
                          <a:effectLst/>
                        </a:rPr>
                        <a:t>24,810</a:t>
                      </a:r>
                    </a:p>
                  </a:txBody>
                  <a:tcPr marL="19050" marR="19050" marT="12700" marB="12700" anchor="b"/>
                </a:tc>
                <a:tc>
                  <a:txBody>
                    <a:bodyPr/>
                    <a:lstStyle/>
                    <a:p>
                      <a:pPr algn="ctr" rtl="0" fontAlgn="b"/>
                      <a:r>
                        <a:rPr lang="en-HK" sz="2000">
                          <a:effectLst/>
                        </a:rPr>
                        <a:t>22,232</a:t>
                      </a:r>
                    </a:p>
                  </a:txBody>
                  <a:tcPr marL="19050" marR="19050" marT="12700" marB="12700" anchor="b"/>
                </a:tc>
                <a:tc>
                  <a:txBody>
                    <a:bodyPr/>
                    <a:lstStyle/>
                    <a:p>
                      <a:pPr algn="ctr" rtl="0" fontAlgn="b"/>
                      <a:r>
                        <a:rPr lang="en-HK" sz="2000">
                          <a:effectLst/>
                        </a:rPr>
                        <a:t>29,212</a:t>
                      </a:r>
                    </a:p>
                  </a:txBody>
                  <a:tcPr marL="19050" marR="19050" marT="12700" marB="12700" anchor="b"/>
                </a:tc>
                <a:tc>
                  <a:txBody>
                    <a:bodyPr/>
                    <a:lstStyle/>
                    <a:p>
                      <a:pPr algn="ctr" rtl="0" fontAlgn="b"/>
                      <a:r>
                        <a:rPr lang="en-HK" sz="2000">
                          <a:effectLst/>
                        </a:rPr>
                        <a:t>29,274</a:t>
                      </a:r>
                    </a:p>
                  </a:txBody>
                  <a:tcPr marL="19050" marR="19050" marT="12700" marB="12700" anchor="b"/>
                </a:tc>
                <a:tc>
                  <a:txBody>
                    <a:bodyPr/>
                    <a:lstStyle/>
                    <a:p>
                      <a:pPr algn="ctr" rtl="0" fontAlgn="b"/>
                      <a:r>
                        <a:rPr lang="en-HK" sz="2000">
                          <a:effectLst/>
                        </a:rPr>
                        <a:t>181,139</a:t>
                      </a:r>
                    </a:p>
                  </a:txBody>
                  <a:tcPr marL="19050" marR="19050" marT="12700" marB="12700" anchor="b"/>
                </a:tc>
                <a:extLst>
                  <a:ext uri="{0D108BD9-81ED-4DB2-BD59-A6C34878D82A}">
                    <a16:rowId xmlns:a16="http://schemas.microsoft.com/office/drawing/2014/main" val="3416549280"/>
                  </a:ext>
                </a:extLst>
              </a:tr>
              <a:tr h="515982">
                <a:tc rowSpan="3">
                  <a:txBody>
                    <a:bodyPr/>
                    <a:lstStyle/>
                    <a:p>
                      <a:pPr algn="ctr" rtl="0" fontAlgn="b"/>
                      <a:r>
                        <a:rPr lang="en-HK" sz="2000" dirty="0">
                          <a:effectLst/>
                        </a:rPr>
                        <a:t>DB15K</a:t>
                      </a:r>
                    </a:p>
                  </a:txBody>
                  <a:tcPr marL="19050" marR="19050" marT="12700" marB="12700" anchor="ctr"/>
                </a:tc>
                <a:tc>
                  <a:txBody>
                    <a:bodyPr/>
                    <a:lstStyle/>
                    <a:p>
                      <a:pPr algn="ctr" rtl="0" fontAlgn="b"/>
                      <a:r>
                        <a:rPr lang="en-HK" sz="2000">
                          <a:effectLst/>
                        </a:rPr>
                        <a:t>Training</a:t>
                      </a:r>
                    </a:p>
                  </a:txBody>
                  <a:tcPr marL="19050" marR="19050" marT="12700" marB="12700" anchor="b"/>
                </a:tc>
                <a:tc>
                  <a:txBody>
                    <a:bodyPr/>
                    <a:lstStyle/>
                    <a:p>
                      <a:pPr algn="ctr" rtl="0" fontAlgn="b"/>
                      <a:r>
                        <a:rPr lang="en-HK" sz="2000">
                          <a:effectLst/>
                        </a:rPr>
                        <a:t>124,851</a:t>
                      </a:r>
                    </a:p>
                  </a:txBody>
                  <a:tcPr marL="19050" marR="19050" marT="12700" marB="12700" anchor="b"/>
                </a:tc>
                <a:tc>
                  <a:txBody>
                    <a:bodyPr/>
                    <a:lstStyle/>
                    <a:p>
                      <a:pPr algn="ctr" rtl="0" fontAlgn="b"/>
                      <a:r>
                        <a:rPr lang="en-HK" sz="2000">
                          <a:effectLst/>
                        </a:rPr>
                        <a:t>99,698</a:t>
                      </a:r>
                    </a:p>
                  </a:txBody>
                  <a:tcPr marL="19050" marR="19050" marT="12700" marB="12700" anchor="b"/>
                </a:tc>
                <a:tc>
                  <a:txBody>
                    <a:bodyPr/>
                    <a:lstStyle/>
                    <a:p>
                      <a:pPr algn="ctr" rtl="0" fontAlgn="b"/>
                      <a:r>
                        <a:rPr lang="en-HK" sz="2000">
                          <a:effectLst/>
                        </a:rPr>
                        <a:t>140,427</a:t>
                      </a:r>
                    </a:p>
                  </a:txBody>
                  <a:tcPr marL="19050" marR="19050" marT="12700" marB="12700" anchor="b"/>
                </a:tc>
                <a:tc>
                  <a:txBody>
                    <a:bodyPr/>
                    <a:lstStyle/>
                    <a:p>
                      <a:pPr algn="ctr" rtl="0" fontAlgn="b"/>
                      <a:r>
                        <a:rPr lang="en-HK" sz="2000">
                          <a:effectLst/>
                        </a:rPr>
                        <a:t>190,413</a:t>
                      </a:r>
                    </a:p>
                  </a:txBody>
                  <a:tcPr marL="19050" marR="19050" marT="12700" marB="12700" anchor="b"/>
                </a:tc>
                <a:tc>
                  <a:txBody>
                    <a:bodyPr/>
                    <a:lstStyle/>
                    <a:p>
                      <a:pPr algn="ctr" rtl="0" fontAlgn="b"/>
                      <a:r>
                        <a:rPr lang="en-HK" sz="2000">
                          <a:effectLst/>
                        </a:rPr>
                        <a:t>171,353</a:t>
                      </a:r>
                    </a:p>
                  </a:txBody>
                  <a:tcPr marL="19050" marR="19050" marT="12700" marB="12700" anchor="b"/>
                </a:tc>
                <a:tc>
                  <a:txBody>
                    <a:bodyPr/>
                    <a:lstStyle/>
                    <a:p>
                      <a:pPr algn="ctr" rtl="0" fontAlgn="b"/>
                      <a:r>
                        <a:rPr lang="en-HK" sz="2000">
                          <a:effectLst/>
                        </a:rPr>
                        <a:t>163,687</a:t>
                      </a:r>
                    </a:p>
                  </a:txBody>
                  <a:tcPr marL="19050" marR="19050" marT="12700" marB="12700" anchor="b"/>
                </a:tc>
                <a:tc>
                  <a:txBody>
                    <a:bodyPr/>
                    <a:lstStyle/>
                    <a:p>
                      <a:pPr algn="ctr" rtl="0" fontAlgn="b"/>
                      <a:r>
                        <a:rPr lang="en-HK" sz="2000">
                          <a:effectLst/>
                        </a:rPr>
                        <a:t>190,364</a:t>
                      </a:r>
                    </a:p>
                  </a:txBody>
                  <a:tcPr marL="19050" marR="19050" marT="12700" marB="12700" anchor="b"/>
                </a:tc>
                <a:tc>
                  <a:txBody>
                    <a:bodyPr/>
                    <a:lstStyle/>
                    <a:p>
                      <a:pPr algn="ctr" rtl="0" fontAlgn="b"/>
                      <a:r>
                        <a:rPr lang="en-HK" sz="2000">
                          <a:effectLst/>
                        </a:rPr>
                        <a:t>194,244</a:t>
                      </a:r>
                    </a:p>
                  </a:txBody>
                  <a:tcPr marL="19050" marR="19050" marT="12700" marB="12700" anchor="b"/>
                </a:tc>
                <a:tc>
                  <a:txBody>
                    <a:bodyPr/>
                    <a:lstStyle/>
                    <a:p>
                      <a:pPr algn="ctr" rtl="0" fontAlgn="b"/>
                      <a:r>
                        <a:rPr lang="en-HK" sz="2000" dirty="0">
                          <a:effectLst/>
                        </a:rPr>
                        <a:t>1,275,037</a:t>
                      </a:r>
                    </a:p>
                  </a:txBody>
                  <a:tcPr marL="19050" marR="19050" marT="12700" marB="12700" anchor="b"/>
                </a:tc>
                <a:extLst>
                  <a:ext uri="{0D108BD9-81ED-4DB2-BD59-A6C34878D82A}">
                    <a16:rowId xmlns:a16="http://schemas.microsoft.com/office/drawing/2014/main" val="1325860137"/>
                  </a:ext>
                </a:extLst>
              </a:tr>
              <a:tr h="515982">
                <a:tc vMerge="1">
                  <a:txBody>
                    <a:bodyPr/>
                    <a:lstStyle/>
                    <a:p>
                      <a:pPr rtl="0" fontAlgn="t"/>
                      <a:endParaRPr lang="en-HK" dirty="0">
                        <a:effectLst/>
                      </a:endParaRPr>
                    </a:p>
                  </a:txBody>
                  <a:tcPr marL="19050" marR="19050" marT="12700" marB="12700"/>
                </a:tc>
                <a:tc>
                  <a:txBody>
                    <a:bodyPr/>
                    <a:lstStyle/>
                    <a:p>
                      <a:pPr algn="ctr" rtl="0" fontAlgn="b"/>
                      <a:r>
                        <a:rPr lang="en-HK" sz="2000">
                          <a:effectLst/>
                        </a:rPr>
                        <a:t>Validation</a:t>
                      </a:r>
                    </a:p>
                  </a:txBody>
                  <a:tcPr marL="19050" marR="19050" marT="12700" marB="12700" anchor="b"/>
                </a:tc>
                <a:tc>
                  <a:txBody>
                    <a:bodyPr/>
                    <a:lstStyle/>
                    <a:p>
                      <a:pPr algn="ctr" rtl="0" fontAlgn="b"/>
                      <a:r>
                        <a:rPr lang="en-HK" sz="2000">
                          <a:effectLst/>
                        </a:rPr>
                        <a:t>3,529</a:t>
                      </a:r>
                    </a:p>
                  </a:txBody>
                  <a:tcPr marL="19050" marR="19050" marT="12700" marB="12700" anchor="b"/>
                </a:tc>
                <a:tc>
                  <a:txBody>
                    <a:bodyPr/>
                    <a:lstStyle/>
                    <a:p>
                      <a:pPr algn="ctr" rtl="0" fontAlgn="b"/>
                      <a:r>
                        <a:rPr lang="en-HK" sz="2000">
                          <a:effectLst/>
                        </a:rPr>
                        <a:t>10,388</a:t>
                      </a:r>
                    </a:p>
                  </a:txBody>
                  <a:tcPr marL="19050" marR="19050" marT="12700" marB="12700" anchor="b"/>
                </a:tc>
                <a:tc>
                  <a:txBody>
                    <a:bodyPr/>
                    <a:lstStyle/>
                    <a:p>
                      <a:pPr algn="ctr" rtl="0" fontAlgn="b"/>
                      <a:r>
                        <a:rPr lang="en-HK" sz="2000">
                          <a:effectLst/>
                        </a:rPr>
                        <a:t>9,792</a:t>
                      </a:r>
                    </a:p>
                  </a:txBody>
                  <a:tcPr marL="19050" marR="19050" marT="12700" marB="12700" anchor="b"/>
                </a:tc>
                <a:tc>
                  <a:txBody>
                    <a:bodyPr/>
                    <a:lstStyle/>
                    <a:p>
                      <a:pPr algn="ctr" rtl="0" fontAlgn="b"/>
                      <a:r>
                        <a:rPr lang="en-HK" sz="2000">
                          <a:effectLst/>
                        </a:rPr>
                        <a:t>13,817</a:t>
                      </a:r>
                    </a:p>
                  </a:txBody>
                  <a:tcPr marL="19050" marR="19050" marT="12700" marB="12700" anchor="b"/>
                </a:tc>
                <a:tc>
                  <a:txBody>
                    <a:bodyPr/>
                    <a:lstStyle/>
                    <a:p>
                      <a:pPr algn="ctr" rtl="0" fontAlgn="b"/>
                      <a:r>
                        <a:rPr lang="en-HK" sz="2000">
                          <a:effectLst/>
                        </a:rPr>
                        <a:t>14,594</a:t>
                      </a:r>
                    </a:p>
                  </a:txBody>
                  <a:tcPr marL="19050" marR="19050" marT="12700" marB="12700" anchor="b"/>
                </a:tc>
                <a:tc>
                  <a:txBody>
                    <a:bodyPr/>
                    <a:lstStyle/>
                    <a:p>
                      <a:pPr algn="ctr" rtl="0" fontAlgn="b"/>
                      <a:r>
                        <a:rPr lang="en-HK" sz="2000">
                          <a:effectLst/>
                        </a:rPr>
                        <a:t>16,651</a:t>
                      </a:r>
                    </a:p>
                  </a:txBody>
                  <a:tcPr marL="19050" marR="19050" marT="12700" marB="12700" anchor="b"/>
                </a:tc>
                <a:tc>
                  <a:txBody>
                    <a:bodyPr/>
                    <a:lstStyle/>
                    <a:p>
                      <a:pPr algn="ctr" rtl="0" fontAlgn="b"/>
                      <a:r>
                        <a:rPr lang="en-HK" sz="2000">
                          <a:effectLst/>
                        </a:rPr>
                        <a:t>19,512</a:t>
                      </a:r>
                    </a:p>
                  </a:txBody>
                  <a:tcPr marL="19050" marR="19050" marT="12700" marB="12700" anchor="b"/>
                </a:tc>
                <a:tc>
                  <a:txBody>
                    <a:bodyPr/>
                    <a:lstStyle/>
                    <a:p>
                      <a:pPr algn="ctr" rtl="0" fontAlgn="b"/>
                      <a:r>
                        <a:rPr lang="en-HK" sz="2000">
                          <a:effectLst/>
                        </a:rPr>
                        <a:t>19,792</a:t>
                      </a:r>
                    </a:p>
                  </a:txBody>
                  <a:tcPr marL="19050" marR="19050" marT="12700" marB="12700" anchor="b"/>
                </a:tc>
                <a:tc>
                  <a:txBody>
                    <a:bodyPr/>
                    <a:lstStyle/>
                    <a:p>
                      <a:pPr algn="ctr" rtl="0" fontAlgn="b"/>
                      <a:r>
                        <a:rPr lang="en-HK" sz="2000">
                          <a:effectLst/>
                        </a:rPr>
                        <a:t>108,075</a:t>
                      </a:r>
                    </a:p>
                  </a:txBody>
                  <a:tcPr marL="19050" marR="19050" marT="12700" marB="12700" anchor="b"/>
                </a:tc>
                <a:extLst>
                  <a:ext uri="{0D108BD9-81ED-4DB2-BD59-A6C34878D82A}">
                    <a16:rowId xmlns:a16="http://schemas.microsoft.com/office/drawing/2014/main" val="2040279661"/>
                  </a:ext>
                </a:extLst>
              </a:tr>
              <a:tr h="515982">
                <a:tc vMerge="1">
                  <a:txBody>
                    <a:bodyPr/>
                    <a:lstStyle/>
                    <a:p>
                      <a:pPr rtl="0" fontAlgn="t"/>
                      <a:endParaRPr lang="en-HK" dirty="0">
                        <a:effectLst/>
                      </a:endParaRPr>
                    </a:p>
                  </a:txBody>
                  <a:tcPr marL="19050" marR="19050" marT="12700" marB="12700"/>
                </a:tc>
                <a:tc>
                  <a:txBody>
                    <a:bodyPr/>
                    <a:lstStyle/>
                    <a:p>
                      <a:pPr algn="ctr" rtl="0" fontAlgn="b"/>
                      <a:r>
                        <a:rPr lang="en-HK" sz="2000">
                          <a:effectLst/>
                        </a:rPr>
                        <a:t>Testing</a:t>
                      </a:r>
                    </a:p>
                  </a:txBody>
                  <a:tcPr marL="19050" marR="19050" marT="12700" marB="12700" anchor="b"/>
                </a:tc>
                <a:tc>
                  <a:txBody>
                    <a:bodyPr/>
                    <a:lstStyle/>
                    <a:p>
                      <a:pPr algn="ctr" rtl="0" fontAlgn="b"/>
                      <a:r>
                        <a:rPr lang="en-HK" sz="2000">
                          <a:effectLst/>
                        </a:rPr>
                        <a:t>3,387</a:t>
                      </a:r>
                    </a:p>
                  </a:txBody>
                  <a:tcPr marL="19050" marR="19050" marT="12700" marB="12700" anchor="b"/>
                </a:tc>
                <a:tc>
                  <a:txBody>
                    <a:bodyPr/>
                    <a:lstStyle/>
                    <a:p>
                      <a:pPr algn="ctr" rtl="0" fontAlgn="b"/>
                      <a:r>
                        <a:rPr lang="en-HK" sz="2000">
                          <a:effectLst/>
                        </a:rPr>
                        <a:t>10,047</a:t>
                      </a:r>
                    </a:p>
                  </a:txBody>
                  <a:tcPr marL="19050" marR="19050" marT="12700" marB="12700" anchor="b"/>
                </a:tc>
                <a:tc>
                  <a:txBody>
                    <a:bodyPr/>
                    <a:lstStyle/>
                    <a:p>
                      <a:pPr algn="ctr" rtl="0" fontAlgn="b"/>
                      <a:r>
                        <a:rPr lang="en-HK" sz="2000">
                          <a:effectLst/>
                        </a:rPr>
                        <a:t>9,914</a:t>
                      </a:r>
                    </a:p>
                  </a:txBody>
                  <a:tcPr marL="19050" marR="19050" marT="12700" marB="12700" anchor="b"/>
                </a:tc>
                <a:tc>
                  <a:txBody>
                    <a:bodyPr/>
                    <a:lstStyle/>
                    <a:p>
                      <a:pPr algn="ctr" rtl="0" fontAlgn="b"/>
                      <a:r>
                        <a:rPr lang="en-HK" sz="2000">
                          <a:effectLst/>
                        </a:rPr>
                        <a:t>14,603</a:t>
                      </a:r>
                    </a:p>
                  </a:txBody>
                  <a:tcPr marL="19050" marR="19050" marT="12700" marB="12700" anchor="b"/>
                </a:tc>
                <a:tc>
                  <a:txBody>
                    <a:bodyPr/>
                    <a:lstStyle/>
                    <a:p>
                      <a:pPr algn="ctr" rtl="0" fontAlgn="b"/>
                      <a:r>
                        <a:rPr lang="en-HK" sz="2000">
                          <a:effectLst/>
                        </a:rPr>
                        <a:t>14,642</a:t>
                      </a:r>
                    </a:p>
                  </a:txBody>
                  <a:tcPr marL="19050" marR="19050" marT="12700" marB="12700" anchor="b"/>
                </a:tc>
                <a:tc>
                  <a:txBody>
                    <a:bodyPr/>
                    <a:lstStyle/>
                    <a:p>
                      <a:pPr algn="ctr" rtl="0" fontAlgn="b"/>
                      <a:r>
                        <a:rPr lang="en-HK" sz="2000">
                          <a:effectLst/>
                        </a:rPr>
                        <a:t>15,897</a:t>
                      </a:r>
                    </a:p>
                  </a:txBody>
                  <a:tcPr marL="19050" marR="19050" marT="12700" marB="12700" anchor="b"/>
                </a:tc>
                <a:tc>
                  <a:txBody>
                    <a:bodyPr/>
                    <a:lstStyle/>
                    <a:p>
                      <a:pPr algn="ctr" rtl="0" fontAlgn="b"/>
                      <a:r>
                        <a:rPr lang="en-HK" sz="2000">
                          <a:effectLst/>
                        </a:rPr>
                        <a:t>19,504</a:t>
                      </a:r>
                    </a:p>
                  </a:txBody>
                  <a:tcPr marL="19050" marR="19050" marT="12700" marB="12700" anchor="b"/>
                </a:tc>
                <a:tc>
                  <a:txBody>
                    <a:bodyPr/>
                    <a:lstStyle/>
                    <a:p>
                      <a:pPr algn="ctr" rtl="0" fontAlgn="b"/>
                      <a:r>
                        <a:rPr lang="en-HK" sz="2000">
                          <a:effectLst/>
                        </a:rPr>
                        <a:t>19,773</a:t>
                      </a:r>
                    </a:p>
                  </a:txBody>
                  <a:tcPr marL="19050" marR="19050" marT="12700" marB="12700" anchor="b"/>
                </a:tc>
                <a:tc>
                  <a:txBody>
                    <a:bodyPr/>
                    <a:lstStyle/>
                    <a:p>
                      <a:pPr algn="ctr" rtl="0" fontAlgn="b"/>
                      <a:r>
                        <a:rPr lang="en-HK" sz="2000">
                          <a:effectLst/>
                        </a:rPr>
                        <a:t>107,767</a:t>
                      </a:r>
                    </a:p>
                  </a:txBody>
                  <a:tcPr marL="19050" marR="19050" marT="12700" marB="12700" anchor="b"/>
                </a:tc>
                <a:extLst>
                  <a:ext uri="{0D108BD9-81ED-4DB2-BD59-A6C34878D82A}">
                    <a16:rowId xmlns:a16="http://schemas.microsoft.com/office/drawing/2014/main" val="3852678020"/>
                  </a:ext>
                </a:extLst>
              </a:tr>
              <a:tr h="515982">
                <a:tc rowSpan="3">
                  <a:txBody>
                    <a:bodyPr/>
                    <a:lstStyle/>
                    <a:p>
                      <a:pPr algn="ctr" rtl="0" fontAlgn="b"/>
                      <a:r>
                        <a:rPr lang="en-HK" sz="2000" dirty="0">
                          <a:effectLst/>
                        </a:rPr>
                        <a:t>YAGO15K</a:t>
                      </a:r>
                    </a:p>
                  </a:txBody>
                  <a:tcPr marL="19050" marR="19050" marT="12700" marB="12700" anchor="ctr"/>
                </a:tc>
                <a:tc>
                  <a:txBody>
                    <a:bodyPr/>
                    <a:lstStyle/>
                    <a:p>
                      <a:pPr algn="ctr" rtl="0" fontAlgn="b"/>
                      <a:r>
                        <a:rPr lang="en-HK" sz="2000">
                          <a:effectLst/>
                        </a:rPr>
                        <a:t>Training</a:t>
                      </a:r>
                    </a:p>
                  </a:txBody>
                  <a:tcPr marL="19050" marR="19050" marT="12700" marB="12700" anchor="b"/>
                </a:tc>
                <a:tc>
                  <a:txBody>
                    <a:bodyPr/>
                    <a:lstStyle/>
                    <a:p>
                      <a:pPr algn="ctr" rtl="0" fontAlgn="b"/>
                      <a:r>
                        <a:rPr lang="en-HK" sz="2000">
                          <a:effectLst/>
                        </a:rPr>
                        <a:t>84,014</a:t>
                      </a:r>
                    </a:p>
                  </a:txBody>
                  <a:tcPr marL="19050" marR="19050" marT="12700" marB="12700" anchor="b"/>
                </a:tc>
                <a:tc>
                  <a:txBody>
                    <a:bodyPr/>
                    <a:lstStyle/>
                    <a:p>
                      <a:pPr algn="ctr" rtl="0" fontAlgn="b"/>
                      <a:r>
                        <a:rPr lang="en-HK" sz="2000">
                          <a:effectLst/>
                        </a:rPr>
                        <a:t>76,238</a:t>
                      </a:r>
                    </a:p>
                  </a:txBody>
                  <a:tcPr marL="19050" marR="19050" marT="12700" marB="12700" anchor="b"/>
                </a:tc>
                <a:tc>
                  <a:txBody>
                    <a:bodyPr/>
                    <a:lstStyle/>
                    <a:p>
                      <a:pPr algn="ctr" rtl="0" fontAlgn="b"/>
                      <a:r>
                        <a:rPr lang="en-HK" sz="2000">
                          <a:effectLst/>
                        </a:rPr>
                        <a:t>136,282</a:t>
                      </a:r>
                    </a:p>
                  </a:txBody>
                  <a:tcPr marL="19050" marR="19050" marT="12700" marB="12700" anchor="b"/>
                </a:tc>
                <a:tc>
                  <a:txBody>
                    <a:bodyPr/>
                    <a:lstStyle/>
                    <a:p>
                      <a:pPr algn="ctr" rtl="0" fontAlgn="b"/>
                      <a:r>
                        <a:rPr lang="en-HK" sz="2000">
                          <a:effectLst/>
                        </a:rPr>
                        <a:t>183,850</a:t>
                      </a:r>
                    </a:p>
                  </a:txBody>
                  <a:tcPr marL="19050" marR="19050" marT="12700" marB="12700" anchor="b"/>
                </a:tc>
                <a:tc>
                  <a:txBody>
                    <a:bodyPr/>
                    <a:lstStyle/>
                    <a:p>
                      <a:pPr algn="ctr" rtl="0" fontAlgn="b"/>
                      <a:r>
                        <a:rPr lang="en-HK" sz="2000">
                          <a:effectLst/>
                        </a:rPr>
                        <a:t>162,712</a:t>
                      </a:r>
                    </a:p>
                  </a:txBody>
                  <a:tcPr marL="19050" marR="19050" marT="12700" marB="12700" anchor="b"/>
                </a:tc>
                <a:tc>
                  <a:txBody>
                    <a:bodyPr/>
                    <a:lstStyle/>
                    <a:p>
                      <a:pPr algn="ctr" rtl="0" fontAlgn="b"/>
                      <a:r>
                        <a:rPr lang="en-HK" sz="2000">
                          <a:effectLst/>
                        </a:rPr>
                        <a:t>145,994</a:t>
                      </a:r>
                    </a:p>
                  </a:txBody>
                  <a:tcPr marL="19050" marR="19050" marT="12700" marB="12700" anchor="b"/>
                </a:tc>
                <a:tc>
                  <a:txBody>
                    <a:bodyPr/>
                    <a:lstStyle/>
                    <a:p>
                      <a:pPr algn="ctr" rtl="0" fontAlgn="b"/>
                      <a:r>
                        <a:rPr lang="en-HK" sz="2000">
                          <a:effectLst/>
                        </a:rPr>
                        <a:t>183,963</a:t>
                      </a:r>
                    </a:p>
                  </a:txBody>
                  <a:tcPr marL="19050" marR="19050" marT="12700" marB="12700" anchor="b"/>
                </a:tc>
                <a:tc>
                  <a:txBody>
                    <a:bodyPr/>
                    <a:lstStyle/>
                    <a:p>
                      <a:pPr algn="ctr" rtl="0" fontAlgn="b"/>
                      <a:r>
                        <a:rPr lang="en-HK" sz="2000">
                          <a:effectLst/>
                        </a:rPr>
                        <a:t>183,459</a:t>
                      </a:r>
                    </a:p>
                  </a:txBody>
                  <a:tcPr marL="19050" marR="19050" marT="12700" marB="12700" anchor="b"/>
                </a:tc>
                <a:tc>
                  <a:txBody>
                    <a:bodyPr/>
                    <a:lstStyle/>
                    <a:p>
                      <a:pPr algn="ctr" rtl="0" fontAlgn="b"/>
                      <a:r>
                        <a:rPr lang="en-HK" sz="2000">
                          <a:effectLst/>
                        </a:rPr>
                        <a:t>1,156,512</a:t>
                      </a:r>
                    </a:p>
                  </a:txBody>
                  <a:tcPr marL="19050" marR="19050" marT="12700" marB="12700" anchor="b"/>
                </a:tc>
                <a:extLst>
                  <a:ext uri="{0D108BD9-81ED-4DB2-BD59-A6C34878D82A}">
                    <a16:rowId xmlns:a16="http://schemas.microsoft.com/office/drawing/2014/main" val="3681097963"/>
                  </a:ext>
                </a:extLst>
              </a:tr>
              <a:tr h="515982">
                <a:tc vMerge="1">
                  <a:txBody>
                    <a:bodyPr/>
                    <a:lstStyle/>
                    <a:p>
                      <a:pPr rtl="0" fontAlgn="t"/>
                      <a:endParaRPr lang="en-HK" dirty="0">
                        <a:effectLst/>
                      </a:endParaRPr>
                    </a:p>
                  </a:txBody>
                  <a:tcPr marL="19050" marR="19050" marT="12700" marB="12700"/>
                </a:tc>
                <a:tc>
                  <a:txBody>
                    <a:bodyPr/>
                    <a:lstStyle/>
                    <a:p>
                      <a:pPr algn="ctr" rtl="0" fontAlgn="b"/>
                      <a:r>
                        <a:rPr lang="en-HK" sz="2000">
                          <a:effectLst/>
                        </a:rPr>
                        <a:t>Validation</a:t>
                      </a:r>
                    </a:p>
                  </a:txBody>
                  <a:tcPr marL="19050" marR="19050" marT="12700" marB="12700" anchor="b"/>
                </a:tc>
                <a:tc>
                  <a:txBody>
                    <a:bodyPr/>
                    <a:lstStyle/>
                    <a:p>
                      <a:pPr algn="ctr" rtl="0" fontAlgn="b"/>
                      <a:r>
                        <a:rPr lang="en-HK" sz="2000">
                          <a:effectLst/>
                        </a:rPr>
                        <a:t>2,833</a:t>
                      </a:r>
                    </a:p>
                  </a:txBody>
                  <a:tcPr marL="19050" marR="19050" marT="12700" marB="12700" anchor="b"/>
                </a:tc>
                <a:tc>
                  <a:txBody>
                    <a:bodyPr/>
                    <a:lstStyle/>
                    <a:p>
                      <a:pPr algn="ctr" rtl="0" fontAlgn="b"/>
                      <a:r>
                        <a:rPr lang="en-HK" sz="2000">
                          <a:effectLst/>
                        </a:rPr>
                        <a:t>7,986</a:t>
                      </a:r>
                    </a:p>
                  </a:txBody>
                  <a:tcPr marL="19050" marR="19050" marT="12700" marB="12700" anchor="b"/>
                </a:tc>
                <a:tc>
                  <a:txBody>
                    <a:bodyPr/>
                    <a:lstStyle/>
                    <a:p>
                      <a:pPr algn="ctr" rtl="0" fontAlgn="b"/>
                      <a:r>
                        <a:rPr lang="en-HK" sz="2000">
                          <a:effectLst/>
                        </a:rPr>
                        <a:t>10,757</a:t>
                      </a:r>
                    </a:p>
                  </a:txBody>
                  <a:tcPr marL="19050" marR="19050" marT="12700" marB="12700" anchor="b"/>
                </a:tc>
                <a:tc>
                  <a:txBody>
                    <a:bodyPr/>
                    <a:lstStyle/>
                    <a:p>
                      <a:pPr algn="ctr" rtl="0" fontAlgn="b"/>
                      <a:r>
                        <a:rPr lang="en-HK" sz="2000">
                          <a:effectLst/>
                        </a:rPr>
                        <a:t>16,884</a:t>
                      </a:r>
                    </a:p>
                  </a:txBody>
                  <a:tcPr marL="19050" marR="19050" marT="12700" marB="12700" anchor="b"/>
                </a:tc>
                <a:tc>
                  <a:txBody>
                    <a:bodyPr/>
                    <a:lstStyle/>
                    <a:p>
                      <a:pPr algn="ctr" rtl="0" fontAlgn="b"/>
                      <a:r>
                        <a:rPr lang="en-HK" sz="2000">
                          <a:effectLst/>
                        </a:rPr>
                        <a:t>13,485</a:t>
                      </a:r>
                    </a:p>
                  </a:txBody>
                  <a:tcPr marL="19050" marR="19050" marT="12700" marB="12700" anchor="b"/>
                </a:tc>
                <a:tc>
                  <a:txBody>
                    <a:bodyPr/>
                    <a:lstStyle/>
                    <a:p>
                      <a:pPr algn="ctr" rtl="0" fontAlgn="b"/>
                      <a:r>
                        <a:rPr lang="en-HK" sz="2000">
                          <a:effectLst/>
                        </a:rPr>
                        <a:t>13,899</a:t>
                      </a:r>
                    </a:p>
                  </a:txBody>
                  <a:tcPr marL="19050" marR="19050" marT="12700" marB="12700" anchor="b"/>
                </a:tc>
                <a:tc>
                  <a:txBody>
                    <a:bodyPr/>
                    <a:lstStyle/>
                    <a:p>
                      <a:pPr algn="ctr" rtl="0" fontAlgn="b"/>
                      <a:r>
                        <a:rPr lang="en-HK" sz="2000">
                          <a:effectLst/>
                        </a:rPr>
                        <a:t>18,444</a:t>
                      </a:r>
                    </a:p>
                  </a:txBody>
                  <a:tcPr marL="19050" marR="19050" marT="12700" marB="12700" anchor="b"/>
                </a:tc>
                <a:tc>
                  <a:txBody>
                    <a:bodyPr/>
                    <a:lstStyle/>
                    <a:p>
                      <a:pPr algn="ctr" rtl="0" fontAlgn="b"/>
                      <a:r>
                        <a:rPr lang="en-HK" sz="2000">
                          <a:effectLst/>
                        </a:rPr>
                        <a:t>19,105</a:t>
                      </a:r>
                    </a:p>
                  </a:txBody>
                  <a:tcPr marL="19050" marR="19050" marT="12700" marB="12700" anchor="b"/>
                </a:tc>
                <a:tc>
                  <a:txBody>
                    <a:bodyPr/>
                    <a:lstStyle/>
                    <a:p>
                      <a:pPr algn="ctr" rtl="0" fontAlgn="b"/>
                      <a:r>
                        <a:rPr lang="en-HK" sz="2000">
                          <a:effectLst/>
                        </a:rPr>
                        <a:t>103,393</a:t>
                      </a:r>
                    </a:p>
                  </a:txBody>
                  <a:tcPr marL="19050" marR="19050" marT="12700" marB="12700" anchor="b"/>
                </a:tc>
                <a:extLst>
                  <a:ext uri="{0D108BD9-81ED-4DB2-BD59-A6C34878D82A}">
                    <a16:rowId xmlns:a16="http://schemas.microsoft.com/office/drawing/2014/main" val="2047533844"/>
                  </a:ext>
                </a:extLst>
              </a:tr>
              <a:tr h="515982">
                <a:tc vMerge="1">
                  <a:txBody>
                    <a:bodyPr/>
                    <a:lstStyle/>
                    <a:p>
                      <a:pPr rtl="0" fontAlgn="t"/>
                      <a:endParaRPr lang="en-HK" dirty="0">
                        <a:effectLst/>
                      </a:endParaRPr>
                    </a:p>
                  </a:txBody>
                  <a:tcPr marL="19050" marR="19050" marT="12700" marB="12700"/>
                </a:tc>
                <a:tc>
                  <a:txBody>
                    <a:bodyPr/>
                    <a:lstStyle/>
                    <a:p>
                      <a:pPr algn="ctr" rtl="0" fontAlgn="b"/>
                      <a:r>
                        <a:rPr lang="en-HK" sz="2000">
                          <a:effectLst/>
                        </a:rPr>
                        <a:t>Testing</a:t>
                      </a:r>
                    </a:p>
                  </a:txBody>
                  <a:tcPr marL="19050" marR="19050" marT="12700" marB="12700" anchor="b"/>
                </a:tc>
                <a:tc>
                  <a:txBody>
                    <a:bodyPr/>
                    <a:lstStyle/>
                    <a:p>
                      <a:pPr algn="ctr" rtl="0" fontAlgn="b"/>
                      <a:r>
                        <a:rPr lang="en-HK" sz="2000">
                          <a:effectLst/>
                        </a:rPr>
                        <a:t>2,713</a:t>
                      </a:r>
                    </a:p>
                  </a:txBody>
                  <a:tcPr marL="19050" marR="19050" marT="12700" marB="12700" anchor="b"/>
                </a:tc>
                <a:tc>
                  <a:txBody>
                    <a:bodyPr/>
                    <a:lstStyle/>
                    <a:p>
                      <a:pPr algn="ctr" rtl="0" fontAlgn="b"/>
                      <a:r>
                        <a:rPr lang="en-HK" sz="2000">
                          <a:effectLst/>
                        </a:rPr>
                        <a:t>7,949</a:t>
                      </a:r>
                    </a:p>
                  </a:txBody>
                  <a:tcPr marL="19050" marR="19050" marT="12700" marB="12700" anchor="b"/>
                </a:tc>
                <a:tc>
                  <a:txBody>
                    <a:bodyPr/>
                    <a:lstStyle/>
                    <a:p>
                      <a:pPr algn="ctr" rtl="0" fontAlgn="b"/>
                      <a:r>
                        <a:rPr lang="en-HK" sz="2000">
                          <a:effectLst/>
                        </a:rPr>
                        <a:t>10,935</a:t>
                      </a:r>
                    </a:p>
                  </a:txBody>
                  <a:tcPr marL="19050" marR="19050" marT="12700" marB="12700" anchor="b"/>
                </a:tc>
                <a:tc>
                  <a:txBody>
                    <a:bodyPr/>
                    <a:lstStyle/>
                    <a:p>
                      <a:pPr algn="ctr" rtl="0" fontAlgn="b"/>
                      <a:r>
                        <a:rPr lang="en-HK" sz="2000">
                          <a:effectLst/>
                        </a:rPr>
                        <a:t>17,171</a:t>
                      </a:r>
                    </a:p>
                  </a:txBody>
                  <a:tcPr marL="19050" marR="19050" marT="12700" marB="12700" anchor="b"/>
                </a:tc>
                <a:tc>
                  <a:txBody>
                    <a:bodyPr/>
                    <a:lstStyle/>
                    <a:p>
                      <a:pPr algn="ctr" rtl="0" fontAlgn="b"/>
                      <a:r>
                        <a:rPr lang="en-HK" sz="2000">
                          <a:effectLst/>
                        </a:rPr>
                        <a:t>13,481</a:t>
                      </a:r>
                    </a:p>
                  </a:txBody>
                  <a:tcPr marL="19050" marR="19050" marT="12700" marB="12700" anchor="b"/>
                </a:tc>
                <a:tc>
                  <a:txBody>
                    <a:bodyPr/>
                    <a:lstStyle/>
                    <a:p>
                      <a:pPr algn="ctr" rtl="0" fontAlgn="b"/>
                      <a:r>
                        <a:rPr lang="en-HK" sz="2000">
                          <a:effectLst/>
                        </a:rPr>
                        <a:t>13,526</a:t>
                      </a:r>
                    </a:p>
                  </a:txBody>
                  <a:tcPr marL="19050" marR="19050" marT="12700" marB="12700" anchor="b"/>
                </a:tc>
                <a:tc>
                  <a:txBody>
                    <a:bodyPr/>
                    <a:lstStyle/>
                    <a:p>
                      <a:pPr algn="ctr" rtl="0" fontAlgn="b"/>
                      <a:r>
                        <a:rPr lang="en-HK" sz="2000">
                          <a:effectLst/>
                        </a:rPr>
                        <a:t>18,433</a:t>
                      </a:r>
                    </a:p>
                  </a:txBody>
                  <a:tcPr marL="19050" marR="19050" marT="12700" marB="12700" anchor="b"/>
                </a:tc>
                <a:tc>
                  <a:txBody>
                    <a:bodyPr/>
                    <a:lstStyle/>
                    <a:p>
                      <a:pPr algn="ctr" rtl="0" fontAlgn="b"/>
                      <a:r>
                        <a:rPr lang="en-HK" sz="2000">
                          <a:effectLst/>
                        </a:rPr>
                        <a:t>18,997</a:t>
                      </a:r>
                    </a:p>
                  </a:txBody>
                  <a:tcPr marL="19050" marR="19050" marT="12700" marB="12700" anchor="b"/>
                </a:tc>
                <a:tc>
                  <a:txBody>
                    <a:bodyPr/>
                    <a:lstStyle/>
                    <a:p>
                      <a:pPr algn="ctr" rtl="0" fontAlgn="b"/>
                      <a:r>
                        <a:rPr lang="en-HK" sz="2000" dirty="0">
                          <a:effectLst/>
                        </a:rPr>
                        <a:t>103,205</a:t>
                      </a:r>
                    </a:p>
                  </a:txBody>
                  <a:tcPr marL="19050" marR="19050" marT="12700" marB="12700" anchor="b"/>
                </a:tc>
                <a:extLst>
                  <a:ext uri="{0D108BD9-81ED-4DB2-BD59-A6C34878D82A}">
                    <a16:rowId xmlns:a16="http://schemas.microsoft.com/office/drawing/2014/main" val="2922775989"/>
                  </a:ext>
                </a:extLst>
              </a:tr>
            </a:tbl>
          </a:graphicData>
        </a:graphic>
      </p:graphicFrame>
      <p:sp>
        <p:nvSpPr>
          <p:cNvPr id="2" name="Title 8">
            <a:extLst>
              <a:ext uri="{FF2B5EF4-FFF2-40B4-BE49-F238E27FC236}">
                <a16:creationId xmlns:a16="http://schemas.microsoft.com/office/drawing/2014/main" id="{B57560E5-EFC9-7454-0E2F-CB821356E40F}"/>
              </a:ext>
            </a:extLst>
          </p:cNvPr>
          <p:cNvSpPr txBox="1">
            <a:spLocks/>
          </p:cNvSpPr>
          <p:nvPr/>
        </p:nvSpPr>
        <p:spPr>
          <a:xfrm>
            <a:off x="400119" y="85696"/>
            <a:ext cx="10515600" cy="10246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HK" sz="4400" dirty="0"/>
              <a:t>Data Statistics</a:t>
            </a:r>
          </a:p>
        </p:txBody>
      </p:sp>
    </p:spTree>
    <p:extLst>
      <p:ext uri="{BB962C8B-B14F-4D97-AF65-F5344CB8AC3E}">
        <p14:creationId xmlns:p14="http://schemas.microsoft.com/office/powerpoint/2010/main" val="1038541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A0A0-F137-0A43-3690-3AF3A43B6E89}"/>
              </a:ext>
            </a:extLst>
          </p:cNvPr>
          <p:cNvSpPr>
            <a:spLocks noGrp="1"/>
          </p:cNvSpPr>
          <p:nvPr>
            <p:ph type="title"/>
          </p:nvPr>
        </p:nvSpPr>
        <p:spPr/>
        <p:txBody>
          <a:bodyPr/>
          <a:lstStyle/>
          <a:p>
            <a:r>
              <a:rPr lang="en-US" altLang="zh-CN" dirty="0"/>
              <a:t>Main</a:t>
            </a:r>
            <a:r>
              <a:rPr lang="en-HK" dirty="0"/>
              <a:t> Results on Three KGs</a:t>
            </a:r>
          </a:p>
        </p:txBody>
      </p:sp>
      <p:graphicFrame>
        <p:nvGraphicFramePr>
          <p:cNvPr id="7" name="Content Placeholder 6">
            <a:extLst>
              <a:ext uri="{FF2B5EF4-FFF2-40B4-BE49-F238E27FC236}">
                <a16:creationId xmlns:a16="http://schemas.microsoft.com/office/drawing/2014/main" id="{9A82441D-CE96-5B3E-222B-DDD169FC40C8}"/>
              </a:ext>
            </a:extLst>
          </p:cNvPr>
          <p:cNvGraphicFramePr>
            <a:graphicFrameLocks noGrp="1"/>
          </p:cNvGraphicFramePr>
          <p:nvPr>
            <p:ph idx="1"/>
            <p:extLst>
              <p:ext uri="{D42A27DB-BD31-4B8C-83A1-F6EECF244321}">
                <p14:modId xmlns:p14="http://schemas.microsoft.com/office/powerpoint/2010/main" val="3337587493"/>
              </p:ext>
            </p:extLst>
          </p:nvPr>
        </p:nvGraphicFramePr>
        <p:xfrm>
          <a:off x="563880" y="2016125"/>
          <a:ext cx="11064240" cy="3708400"/>
        </p:xfrm>
        <a:graphic>
          <a:graphicData uri="http://schemas.openxmlformats.org/drawingml/2006/table">
            <a:tbl>
              <a:tblPr firstRow="1" bandRow="1">
                <a:tableStyleId>{93296810-A885-4BE3-A3E7-6D5BEEA58F35}</a:tableStyleId>
              </a:tblPr>
              <a:tblGrid>
                <a:gridCol w="1844040">
                  <a:extLst>
                    <a:ext uri="{9D8B030D-6E8A-4147-A177-3AD203B41FA5}">
                      <a16:colId xmlns:a16="http://schemas.microsoft.com/office/drawing/2014/main" val="434290590"/>
                    </a:ext>
                  </a:extLst>
                </a:gridCol>
                <a:gridCol w="2080260">
                  <a:extLst>
                    <a:ext uri="{9D8B030D-6E8A-4147-A177-3AD203B41FA5}">
                      <a16:colId xmlns:a16="http://schemas.microsoft.com/office/drawing/2014/main" val="741652018"/>
                    </a:ext>
                  </a:extLst>
                </a:gridCol>
                <a:gridCol w="1607820">
                  <a:extLst>
                    <a:ext uri="{9D8B030D-6E8A-4147-A177-3AD203B41FA5}">
                      <a16:colId xmlns:a16="http://schemas.microsoft.com/office/drawing/2014/main" val="2297031686"/>
                    </a:ext>
                  </a:extLst>
                </a:gridCol>
                <a:gridCol w="1844040">
                  <a:extLst>
                    <a:ext uri="{9D8B030D-6E8A-4147-A177-3AD203B41FA5}">
                      <a16:colId xmlns:a16="http://schemas.microsoft.com/office/drawing/2014/main" val="4469611"/>
                    </a:ext>
                  </a:extLst>
                </a:gridCol>
                <a:gridCol w="1844040">
                  <a:extLst>
                    <a:ext uri="{9D8B030D-6E8A-4147-A177-3AD203B41FA5}">
                      <a16:colId xmlns:a16="http://schemas.microsoft.com/office/drawing/2014/main" val="3423842458"/>
                    </a:ext>
                  </a:extLst>
                </a:gridCol>
                <a:gridCol w="1844040">
                  <a:extLst>
                    <a:ext uri="{9D8B030D-6E8A-4147-A177-3AD203B41FA5}">
                      <a16:colId xmlns:a16="http://schemas.microsoft.com/office/drawing/2014/main" val="3020927752"/>
                    </a:ext>
                  </a:extLst>
                </a:gridCol>
              </a:tblGrid>
              <a:tr h="370840">
                <a:tc>
                  <a:txBody>
                    <a:bodyPr/>
                    <a:lstStyle/>
                    <a:p>
                      <a:pPr rtl="0" fontAlgn="b"/>
                      <a:r>
                        <a:rPr lang="en-HK" sz="2000" dirty="0">
                          <a:effectLst/>
                        </a:rPr>
                        <a:t>Query Encoding </a:t>
                      </a:r>
                    </a:p>
                  </a:txBody>
                  <a:tcPr marL="19050" marR="19050" marT="12700" marB="12700" anchor="b"/>
                </a:tc>
                <a:tc>
                  <a:txBody>
                    <a:bodyPr/>
                    <a:lstStyle/>
                    <a:p>
                      <a:pPr rtl="0" fontAlgn="b"/>
                      <a:r>
                        <a:rPr lang="en-HK" sz="2000" dirty="0">
                          <a:effectLst/>
                        </a:rPr>
                        <a:t>Attribute</a:t>
                      </a:r>
                    </a:p>
                  </a:txBody>
                  <a:tcPr marL="19050" marR="19050" marT="12700" marB="12700" anchor="b"/>
                </a:tc>
                <a:tc>
                  <a:txBody>
                    <a:bodyPr/>
                    <a:lstStyle/>
                    <a:p>
                      <a:pPr algn="ctr" rtl="0" fontAlgn="b"/>
                      <a:r>
                        <a:rPr lang="en-HK" sz="2000" dirty="0">
                          <a:effectLst/>
                        </a:rPr>
                        <a:t>Hit@1</a:t>
                      </a:r>
                    </a:p>
                  </a:txBody>
                  <a:tcPr marL="19050" marR="19050" marT="12700" marB="12700" anchor="b"/>
                </a:tc>
                <a:tc>
                  <a:txBody>
                    <a:bodyPr/>
                    <a:lstStyle/>
                    <a:p>
                      <a:pPr algn="ctr" rtl="0" fontAlgn="b"/>
                      <a:r>
                        <a:rPr lang="en-HK" sz="2000" dirty="0">
                          <a:effectLst/>
                        </a:rPr>
                        <a:t>Hit@3</a:t>
                      </a:r>
                    </a:p>
                  </a:txBody>
                  <a:tcPr marL="19050" marR="19050" marT="12700" marB="12700" anchor="b"/>
                </a:tc>
                <a:tc>
                  <a:txBody>
                    <a:bodyPr/>
                    <a:lstStyle/>
                    <a:p>
                      <a:pPr algn="ctr" rtl="0" fontAlgn="b"/>
                      <a:r>
                        <a:rPr lang="en-HK" sz="2000" dirty="0">
                          <a:effectLst/>
                        </a:rPr>
                        <a:t>Hit@10</a:t>
                      </a:r>
                    </a:p>
                  </a:txBody>
                  <a:tcPr marL="19050" marR="19050" marT="12700" marB="12700" anchor="b"/>
                </a:tc>
                <a:tc>
                  <a:txBody>
                    <a:bodyPr/>
                    <a:lstStyle/>
                    <a:p>
                      <a:pPr algn="ctr" rtl="0" fontAlgn="b"/>
                      <a:r>
                        <a:rPr lang="en-HK" sz="2000" dirty="0">
                          <a:effectLst/>
                        </a:rPr>
                        <a:t>MRR</a:t>
                      </a:r>
                    </a:p>
                  </a:txBody>
                  <a:tcPr marL="19050" marR="19050" marT="12700" marB="12700" anchor="b"/>
                </a:tc>
                <a:extLst>
                  <a:ext uri="{0D108BD9-81ED-4DB2-BD59-A6C34878D82A}">
                    <a16:rowId xmlns:a16="http://schemas.microsoft.com/office/drawing/2014/main" val="671532642"/>
                  </a:ext>
                </a:extLst>
              </a:tr>
              <a:tr h="370840">
                <a:tc rowSpan="3">
                  <a:txBody>
                    <a:bodyPr/>
                    <a:lstStyle/>
                    <a:p>
                      <a:pPr rtl="0" fontAlgn="b"/>
                      <a:r>
                        <a:rPr lang="en-HK" sz="2000" dirty="0">
                          <a:effectLst/>
                        </a:rPr>
                        <a:t>GQE</a:t>
                      </a:r>
                    </a:p>
                  </a:txBody>
                  <a:tcPr marL="19050" marR="19050" marT="12700" marB="12700" anchor="b"/>
                </a:tc>
                <a:tc>
                  <a:txBody>
                    <a:bodyPr/>
                    <a:lstStyle/>
                    <a:p>
                      <a:pPr rtl="0" fontAlgn="b"/>
                      <a:r>
                        <a:rPr lang="en-HK" sz="2000">
                          <a:effectLst/>
                        </a:rPr>
                        <a:t>Baseline</a:t>
                      </a:r>
                    </a:p>
                  </a:txBody>
                  <a:tcPr marL="19050" marR="19050" marT="12700" marB="12700" anchor="b"/>
                </a:tc>
                <a:tc>
                  <a:txBody>
                    <a:bodyPr/>
                    <a:lstStyle/>
                    <a:p>
                      <a:pPr algn="ctr" rtl="0" fontAlgn="b"/>
                      <a:r>
                        <a:rPr lang="en-HK" sz="2000">
                          <a:effectLst/>
                        </a:rPr>
                        <a:t>10.33</a:t>
                      </a:r>
                    </a:p>
                  </a:txBody>
                  <a:tcPr marL="19050" marR="19050" marT="12700" marB="12700" anchor="b"/>
                </a:tc>
                <a:tc>
                  <a:txBody>
                    <a:bodyPr/>
                    <a:lstStyle/>
                    <a:p>
                      <a:pPr algn="ctr" rtl="0" fontAlgn="b"/>
                      <a:r>
                        <a:rPr lang="en-HK" sz="2000" dirty="0">
                          <a:effectLst/>
                        </a:rPr>
                        <a:t>18.19</a:t>
                      </a:r>
                    </a:p>
                  </a:txBody>
                  <a:tcPr marL="19050" marR="19050" marT="12700" marB="12700" anchor="b"/>
                </a:tc>
                <a:tc>
                  <a:txBody>
                    <a:bodyPr/>
                    <a:lstStyle/>
                    <a:p>
                      <a:pPr algn="ctr" rtl="0" fontAlgn="b"/>
                      <a:r>
                        <a:rPr lang="en-HK" sz="2000" dirty="0">
                          <a:effectLst/>
                        </a:rPr>
                        <a:t>27.91</a:t>
                      </a:r>
                    </a:p>
                  </a:txBody>
                  <a:tcPr marL="19050" marR="19050" marT="12700" marB="12700" anchor="b"/>
                </a:tc>
                <a:tc>
                  <a:txBody>
                    <a:bodyPr/>
                    <a:lstStyle/>
                    <a:p>
                      <a:pPr algn="ctr" rtl="0" fontAlgn="b"/>
                      <a:r>
                        <a:rPr lang="en-HK" sz="2000" dirty="0">
                          <a:effectLst/>
                        </a:rPr>
                        <a:t>16.29</a:t>
                      </a:r>
                    </a:p>
                  </a:txBody>
                  <a:tcPr marL="19050" marR="19050" marT="12700" marB="12700" anchor="b"/>
                </a:tc>
                <a:extLst>
                  <a:ext uri="{0D108BD9-81ED-4DB2-BD59-A6C34878D82A}">
                    <a16:rowId xmlns:a16="http://schemas.microsoft.com/office/drawing/2014/main" val="951837617"/>
                  </a:ext>
                </a:extLst>
              </a:tr>
              <a:tr h="370840">
                <a:tc vMerge="1">
                  <a:txBody>
                    <a:bodyPr/>
                    <a:lstStyle/>
                    <a:p>
                      <a:endParaRPr lang="en-HK"/>
                    </a:p>
                  </a:txBody>
                  <a:tcPr/>
                </a:tc>
                <a:tc>
                  <a:txBody>
                    <a:bodyPr/>
                    <a:lstStyle/>
                    <a:p>
                      <a:pPr rtl="0" fontAlgn="b"/>
                      <a:r>
                        <a:rPr lang="en-HK" sz="2000" dirty="0">
                          <a:effectLst/>
                        </a:rPr>
                        <a:t>NRN + DICE</a:t>
                      </a:r>
                    </a:p>
                  </a:txBody>
                  <a:tcPr marL="19050" marR="19050" marT="12700" marB="12700" anchor="b"/>
                </a:tc>
                <a:tc>
                  <a:txBody>
                    <a:bodyPr/>
                    <a:lstStyle/>
                    <a:p>
                      <a:pPr algn="ctr" rtl="0" fontAlgn="b"/>
                      <a:r>
                        <a:rPr lang="en-HK" sz="2000" dirty="0">
                          <a:effectLst/>
                        </a:rPr>
                        <a:t>11.03</a:t>
                      </a:r>
                    </a:p>
                  </a:txBody>
                  <a:tcPr marL="19050" marR="19050" marT="12700" marB="12700" anchor="b"/>
                </a:tc>
                <a:tc>
                  <a:txBody>
                    <a:bodyPr/>
                    <a:lstStyle/>
                    <a:p>
                      <a:pPr algn="ctr" rtl="0" fontAlgn="b"/>
                      <a:r>
                        <a:rPr lang="en-HK" sz="2000">
                          <a:effectLst/>
                        </a:rPr>
                        <a:t>19.18</a:t>
                      </a:r>
                    </a:p>
                  </a:txBody>
                  <a:tcPr marL="19050" marR="19050" marT="12700" marB="12700" anchor="b"/>
                </a:tc>
                <a:tc>
                  <a:txBody>
                    <a:bodyPr/>
                    <a:lstStyle/>
                    <a:p>
                      <a:pPr algn="ctr" rtl="0" fontAlgn="b"/>
                      <a:r>
                        <a:rPr lang="en-HK" sz="2000">
                          <a:effectLst/>
                        </a:rPr>
                        <a:t>29.01</a:t>
                      </a:r>
                    </a:p>
                  </a:txBody>
                  <a:tcPr marL="19050" marR="19050" marT="12700" marB="12700" anchor="b"/>
                </a:tc>
                <a:tc>
                  <a:txBody>
                    <a:bodyPr/>
                    <a:lstStyle/>
                    <a:p>
                      <a:pPr algn="ctr" rtl="0" fontAlgn="b"/>
                      <a:r>
                        <a:rPr lang="en-HK" sz="2000">
                          <a:effectLst/>
                        </a:rPr>
                        <a:t>17.15</a:t>
                      </a:r>
                    </a:p>
                  </a:txBody>
                  <a:tcPr marL="19050" marR="19050" marT="12700" marB="12700" anchor="b"/>
                </a:tc>
                <a:extLst>
                  <a:ext uri="{0D108BD9-81ED-4DB2-BD59-A6C34878D82A}">
                    <a16:rowId xmlns:a16="http://schemas.microsoft.com/office/drawing/2014/main" val="505233328"/>
                  </a:ext>
                </a:extLst>
              </a:tr>
              <a:tr h="370840">
                <a:tc vMerge="1">
                  <a:txBody>
                    <a:bodyPr/>
                    <a:lstStyle/>
                    <a:p>
                      <a:endParaRPr lang="en-HK"/>
                    </a:p>
                  </a:txBody>
                  <a:tcPr/>
                </a:tc>
                <a:tc>
                  <a:txBody>
                    <a:bodyPr/>
                    <a:lstStyle/>
                    <a:p>
                      <a:pPr rtl="0" fontAlgn="b"/>
                      <a:r>
                        <a:rPr lang="en-HK" sz="2000" dirty="0">
                          <a:effectLst/>
                        </a:rPr>
                        <a:t>NRN + Sinusoidal</a:t>
                      </a:r>
                    </a:p>
                  </a:txBody>
                  <a:tcPr marL="19050" marR="19050" marT="12700" marB="12700" anchor="b"/>
                </a:tc>
                <a:tc>
                  <a:txBody>
                    <a:bodyPr/>
                    <a:lstStyle/>
                    <a:p>
                      <a:pPr algn="ctr" rtl="0" fontAlgn="b"/>
                      <a:r>
                        <a:rPr lang="en-HK" sz="2000" b="1" dirty="0">
                          <a:effectLst/>
                        </a:rPr>
                        <a:t>11.14</a:t>
                      </a:r>
                    </a:p>
                  </a:txBody>
                  <a:tcPr marL="19050" marR="19050" marT="12700" marB="12700" anchor="b"/>
                </a:tc>
                <a:tc>
                  <a:txBody>
                    <a:bodyPr/>
                    <a:lstStyle/>
                    <a:p>
                      <a:pPr algn="ctr" rtl="0" fontAlgn="b"/>
                      <a:r>
                        <a:rPr lang="en-HK" sz="2000" b="1">
                          <a:effectLst/>
                        </a:rPr>
                        <a:t>19.39</a:t>
                      </a:r>
                    </a:p>
                  </a:txBody>
                  <a:tcPr marL="19050" marR="19050" marT="12700" marB="12700" anchor="b"/>
                </a:tc>
                <a:tc>
                  <a:txBody>
                    <a:bodyPr/>
                    <a:lstStyle/>
                    <a:p>
                      <a:pPr algn="ctr" rtl="0" fontAlgn="b"/>
                      <a:r>
                        <a:rPr lang="en-HK" sz="2000" b="1">
                          <a:effectLst/>
                        </a:rPr>
                        <a:t>29.23</a:t>
                      </a:r>
                    </a:p>
                  </a:txBody>
                  <a:tcPr marL="19050" marR="19050" marT="12700" marB="12700" anchor="b"/>
                </a:tc>
                <a:tc>
                  <a:txBody>
                    <a:bodyPr/>
                    <a:lstStyle/>
                    <a:p>
                      <a:pPr algn="ctr" rtl="0" fontAlgn="b"/>
                      <a:r>
                        <a:rPr lang="en-HK" sz="2000" b="1">
                          <a:effectLst/>
                        </a:rPr>
                        <a:t>17.31</a:t>
                      </a:r>
                    </a:p>
                  </a:txBody>
                  <a:tcPr marL="19050" marR="19050" marT="12700" marB="12700" anchor="b"/>
                </a:tc>
                <a:extLst>
                  <a:ext uri="{0D108BD9-81ED-4DB2-BD59-A6C34878D82A}">
                    <a16:rowId xmlns:a16="http://schemas.microsoft.com/office/drawing/2014/main" val="1641504529"/>
                  </a:ext>
                </a:extLst>
              </a:tr>
              <a:tr h="370840">
                <a:tc rowSpan="3">
                  <a:txBody>
                    <a:bodyPr/>
                    <a:lstStyle/>
                    <a:p>
                      <a:pPr rtl="0" fontAlgn="b"/>
                      <a:r>
                        <a:rPr lang="en-HK" sz="2000">
                          <a:effectLst/>
                        </a:rPr>
                        <a:t>Q2P</a:t>
                      </a:r>
                    </a:p>
                  </a:txBody>
                  <a:tcPr marL="19050" marR="19050" marT="12700" marB="12700" anchor="b"/>
                </a:tc>
                <a:tc>
                  <a:txBody>
                    <a:bodyPr/>
                    <a:lstStyle/>
                    <a:p>
                      <a:pPr rtl="0" fontAlgn="b"/>
                      <a:r>
                        <a:rPr lang="en-HK" sz="2000">
                          <a:effectLst/>
                        </a:rPr>
                        <a:t>Baseline</a:t>
                      </a:r>
                    </a:p>
                  </a:txBody>
                  <a:tcPr marL="19050" marR="19050" marT="12700" marB="12700" anchor="b"/>
                </a:tc>
                <a:tc>
                  <a:txBody>
                    <a:bodyPr/>
                    <a:lstStyle/>
                    <a:p>
                      <a:pPr algn="ctr" rtl="0" fontAlgn="b"/>
                      <a:r>
                        <a:rPr lang="en-HK" sz="2000">
                          <a:effectLst/>
                        </a:rPr>
                        <a:t>10.22</a:t>
                      </a:r>
                    </a:p>
                  </a:txBody>
                  <a:tcPr marL="19050" marR="19050" marT="12700" marB="12700" anchor="b"/>
                </a:tc>
                <a:tc>
                  <a:txBody>
                    <a:bodyPr/>
                    <a:lstStyle/>
                    <a:p>
                      <a:pPr algn="ctr" rtl="0" fontAlgn="b"/>
                      <a:r>
                        <a:rPr lang="en-HK" sz="2000">
                          <a:effectLst/>
                        </a:rPr>
                        <a:t>17.35</a:t>
                      </a:r>
                    </a:p>
                  </a:txBody>
                  <a:tcPr marL="19050" marR="19050" marT="12700" marB="12700" anchor="b"/>
                </a:tc>
                <a:tc>
                  <a:txBody>
                    <a:bodyPr/>
                    <a:lstStyle/>
                    <a:p>
                      <a:pPr algn="ctr" rtl="0" fontAlgn="b"/>
                      <a:r>
                        <a:rPr lang="en-HK" sz="2000">
                          <a:effectLst/>
                        </a:rPr>
                        <a:t>26.61</a:t>
                      </a:r>
                    </a:p>
                  </a:txBody>
                  <a:tcPr marL="19050" marR="19050" marT="12700" marB="12700" anchor="b"/>
                </a:tc>
                <a:tc>
                  <a:txBody>
                    <a:bodyPr/>
                    <a:lstStyle/>
                    <a:p>
                      <a:pPr algn="ctr" rtl="0" fontAlgn="b"/>
                      <a:r>
                        <a:rPr lang="en-HK" sz="2000">
                          <a:effectLst/>
                        </a:rPr>
                        <a:t>15.81</a:t>
                      </a:r>
                    </a:p>
                  </a:txBody>
                  <a:tcPr marL="19050" marR="19050" marT="12700" marB="12700" anchor="b"/>
                </a:tc>
                <a:extLst>
                  <a:ext uri="{0D108BD9-81ED-4DB2-BD59-A6C34878D82A}">
                    <a16:rowId xmlns:a16="http://schemas.microsoft.com/office/drawing/2014/main" val="2915575622"/>
                  </a:ext>
                </a:extLst>
              </a:tr>
              <a:tr h="370840">
                <a:tc vMerge="1">
                  <a:txBody>
                    <a:bodyPr/>
                    <a:lstStyle/>
                    <a:p>
                      <a:endParaRPr lang="en-HK"/>
                    </a:p>
                  </a:txBody>
                  <a:tcPr/>
                </a:tc>
                <a:tc>
                  <a:txBody>
                    <a:bodyPr/>
                    <a:lstStyle/>
                    <a:p>
                      <a:pPr rtl="0" fontAlgn="b"/>
                      <a:r>
                        <a:rPr lang="en-HK" sz="2000">
                          <a:effectLst/>
                        </a:rPr>
                        <a:t>NRN + DICE</a:t>
                      </a:r>
                    </a:p>
                  </a:txBody>
                  <a:tcPr marL="19050" marR="19050" marT="12700" marB="12700" anchor="b"/>
                </a:tc>
                <a:tc>
                  <a:txBody>
                    <a:bodyPr/>
                    <a:lstStyle/>
                    <a:p>
                      <a:pPr algn="ctr" rtl="0" fontAlgn="b"/>
                      <a:r>
                        <a:rPr lang="en-HK" sz="2000" dirty="0">
                          <a:effectLst/>
                        </a:rPr>
                        <a:t>11.86</a:t>
                      </a:r>
                    </a:p>
                  </a:txBody>
                  <a:tcPr marL="19050" marR="19050" marT="12700" marB="12700" anchor="b"/>
                </a:tc>
                <a:tc>
                  <a:txBody>
                    <a:bodyPr/>
                    <a:lstStyle/>
                    <a:p>
                      <a:pPr algn="ctr" rtl="0" fontAlgn="b"/>
                      <a:r>
                        <a:rPr lang="en-HK" sz="2000" dirty="0">
                          <a:effectLst/>
                        </a:rPr>
                        <a:t>19.70</a:t>
                      </a:r>
                    </a:p>
                  </a:txBody>
                  <a:tcPr marL="19050" marR="19050" marT="12700" marB="12700" anchor="b"/>
                </a:tc>
                <a:tc>
                  <a:txBody>
                    <a:bodyPr/>
                    <a:lstStyle/>
                    <a:p>
                      <a:pPr algn="ctr" rtl="0" fontAlgn="b"/>
                      <a:r>
                        <a:rPr lang="en-HK" sz="2000">
                          <a:effectLst/>
                        </a:rPr>
                        <a:t>29.46</a:t>
                      </a:r>
                    </a:p>
                  </a:txBody>
                  <a:tcPr marL="19050" marR="19050" marT="12700" marB="12700" anchor="b"/>
                </a:tc>
                <a:tc>
                  <a:txBody>
                    <a:bodyPr/>
                    <a:lstStyle/>
                    <a:p>
                      <a:pPr algn="ctr" rtl="0" fontAlgn="b"/>
                      <a:r>
                        <a:rPr lang="en-HK" sz="2000">
                          <a:effectLst/>
                        </a:rPr>
                        <a:t>17.84</a:t>
                      </a:r>
                    </a:p>
                  </a:txBody>
                  <a:tcPr marL="19050" marR="19050" marT="12700" marB="12700" anchor="b"/>
                </a:tc>
                <a:extLst>
                  <a:ext uri="{0D108BD9-81ED-4DB2-BD59-A6C34878D82A}">
                    <a16:rowId xmlns:a16="http://schemas.microsoft.com/office/drawing/2014/main" val="1985579306"/>
                  </a:ext>
                </a:extLst>
              </a:tr>
              <a:tr h="370840">
                <a:tc vMerge="1">
                  <a:txBody>
                    <a:bodyPr/>
                    <a:lstStyle/>
                    <a:p>
                      <a:endParaRPr lang="en-HK"/>
                    </a:p>
                  </a:txBody>
                  <a:tcPr/>
                </a:tc>
                <a:tc>
                  <a:txBody>
                    <a:bodyPr/>
                    <a:lstStyle/>
                    <a:p>
                      <a:pPr rtl="0" fontAlgn="b"/>
                      <a:r>
                        <a:rPr lang="en-HK" sz="2000" dirty="0">
                          <a:effectLst/>
                        </a:rPr>
                        <a:t>NRN + Sinusoidal</a:t>
                      </a:r>
                    </a:p>
                  </a:txBody>
                  <a:tcPr marL="19050" marR="19050" marT="12700" marB="12700" anchor="b"/>
                </a:tc>
                <a:tc>
                  <a:txBody>
                    <a:bodyPr/>
                    <a:lstStyle/>
                    <a:p>
                      <a:pPr algn="ctr" rtl="0" fontAlgn="b"/>
                      <a:r>
                        <a:rPr lang="en-HK" sz="2000" b="1" dirty="0">
                          <a:effectLst/>
                        </a:rPr>
                        <a:t>12.25</a:t>
                      </a:r>
                    </a:p>
                  </a:txBody>
                  <a:tcPr marL="19050" marR="19050" marT="12700" marB="12700" anchor="b"/>
                </a:tc>
                <a:tc>
                  <a:txBody>
                    <a:bodyPr/>
                    <a:lstStyle/>
                    <a:p>
                      <a:pPr algn="ctr" rtl="0" fontAlgn="b"/>
                      <a:r>
                        <a:rPr lang="en-HK" sz="2000" b="1">
                          <a:effectLst/>
                        </a:rPr>
                        <a:t>20.16</a:t>
                      </a:r>
                    </a:p>
                  </a:txBody>
                  <a:tcPr marL="19050" marR="19050" marT="12700" marB="12700" anchor="b"/>
                </a:tc>
                <a:tc>
                  <a:txBody>
                    <a:bodyPr/>
                    <a:lstStyle/>
                    <a:p>
                      <a:pPr algn="ctr" rtl="0" fontAlgn="b"/>
                      <a:r>
                        <a:rPr lang="en-HK" sz="2000" b="1">
                          <a:effectLst/>
                        </a:rPr>
                        <a:t>29.96</a:t>
                      </a:r>
                    </a:p>
                  </a:txBody>
                  <a:tcPr marL="19050" marR="19050" marT="12700" marB="12700" anchor="b"/>
                </a:tc>
                <a:tc>
                  <a:txBody>
                    <a:bodyPr/>
                    <a:lstStyle/>
                    <a:p>
                      <a:pPr algn="ctr" rtl="0" fontAlgn="b"/>
                      <a:r>
                        <a:rPr lang="en-HK" sz="2000" b="1">
                          <a:effectLst/>
                        </a:rPr>
                        <a:t>18.28</a:t>
                      </a:r>
                    </a:p>
                  </a:txBody>
                  <a:tcPr marL="19050" marR="19050" marT="12700" marB="12700" anchor="b"/>
                </a:tc>
                <a:extLst>
                  <a:ext uri="{0D108BD9-81ED-4DB2-BD59-A6C34878D82A}">
                    <a16:rowId xmlns:a16="http://schemas.microsoft.com/office/drawing/2014/main" val="2582402953"/>
                  </a:ext>
                </a:extLst>
              </a:tr>
              <a:tr h="370840">
                <a:tc rowSpan="3">
                  <a:txBody>
                    <a:bodyPr/>
                    <a:lstStyle/>
                    <a:p>
                      <a:pPr rtl="0" fontAlgn="b"/>
                      <a:r>
                        <a:rPr lang="en-HK" sz="2000">
                          <a:effectLst/>
                        </a:rPr>
                        <a:t>Q2B</a:t>
                      </a:r>
                    </a:p>
                  </a:txBody>
                  <a:tcPr marL="19050" marR="19050" marT="12700" marB="12700" anchor="b"/>
                </a:tc>
                <a:tc>
                  <a:txBody>
                    <a:bodyPr/>
                    <a:lstStyle/>
                    <a:p>
                      <a:pPr rtl="0" fontAlgn="b"/>
                      <a:r>
                        <a:rPr lang="en-HK" sz="2000">
                          <a:effectLst/>
                        </a:rPr>
                        <a:t>Baseline</a:t>
                      </a:r>
                    </a:p>
                  </a:txBody>
                  <a:tcPr marL="19050" marR="19050" marT="12700" marB="12700" anchor="b"/>
                </a:tc>
                <a:tc>
                  <a:txBody>
                    <a:bodyPr/>
                    <a:lstStyle/>
                    <a:p>
                      <a:pPr algn="ctr" rtl="0" fontAlgn="b"/>
                      <a:r>
                        <a:rPr lang="en-HK" sz="2000">
                          <a:effectLst/>
                        </a:rPr>
                        <a:t>11.81</a:t>
                      </a:r>
                    </a:p>
                  </a:txBody>
                  <a:tcPr marL="19050" marR="19050" marT="12700" marB="12700" anchor="b"/>
                </a:tc>
                <a:tc>
                  <a:txBody>
                    <a:bodyPr/>
                    <a:lstStyle/>
                    <a:p>
                      <a:pPr algn="ctr" rtl="0" fontAlgn="b"/>
                      <a:r>
                        <a:rPr lang="en-HK" sz="2000">
                          <a:effectLst/>
                        </a:rPr>
                        <a:t>20.93</a:t>
                      </a:r>
                    </a:p>
                  </a:txBody>
                  <a:tcPr marL="19050" marR="19050" marT="12700" marB="12700" anchor="b"/>
                </a:tc>
                <a:tc>
                  <a:txBody>
                    <a:bodyPr/>
                    <a:lstStyle/>
                    <a:p>
                      <a:pPr algn="ctr" rtl="0" fontAlgn="b"/>
                      <a:r>
                        <a:rPr lang="en-HK" sz="2000" dirty="0">
                          <a:effectLst/>
                        </a:rPr>
                        <a:t>31.19</a:t>
                      </a:r>
                    </a:p>
                  </a:txBody>
                  <a:tcPr marL="19050" marR="19050" marT="12700" marB="12700" anchor="b"/>
                </a:tc>
                <a:tc>
                  <a:txBody>
                    <a:bodyPr/>
                    <a:lstStyle/>
                    <a:p>
                      <a:pPr algn="ctr" rtl="0" fontAlgn="b"/>
                      <a:r>
                        <a:rPr lang="en-HK" sz="2000">
                          <a:effectLst/>
                        </a:rPr>
                        <a:t>18.41</a:t>
                      </a:r>
                    </a:p>
                  </a:txBody>
                  <a:tcPr marL="19050" marR="19050" marT="12700" marB="12700" anchor="b"/>
                </a:tc>
                <a:extLst>
                  <a:ext uri="{0D108BD9-81ED-4DB2-BD59-A6C34878D82A}">
                    <a16:rowId xmlns:a16="http://schemas.microsoft.com/office/drawing/2014/main" val="323184003"/>
                  </a:ext>
                </a:extLst>
              </a:tr>
              <a:tr h="370840">
                <a:tc vMerge="1">
                  <a:txBody>
                    <a:bodyPr/>
                    <a:lstStyle/>
                    <a:p>
                      <a:endParaRPr lang="en-HK"/>
                    </a:p>
                  </a:txBody>
                  <a:tcPr/>
                </a:tc>
                <a:tc>
                  <a:txBody>
                    <a:bodyPr/>
                    <a:lstStyle/>
                    <a:p>
                      <a:pPr rtl="0" fontAlgn="b"/>
                      <a:r>
                        <a:rPr lang="en-HK" sz="2000" dirty="0">
                          <a:effectLst/>
                        </a:rPr>
                        <a:t>NRN + DICE</a:t>
                      </a:r>
                    </a:p>
                  </a:txBody>
                  <a:tcPr marL="19050" marR="19050" marT="12700" marB="12700" anchor="b"/>
                </a:tc>
                <a:tc>
                  <a:txBody>
                    <a:bodyPr/>
                    <a:lstStyle/>
                    <a:p>
                      <a:pPr algn="ctr" rtl="0" fontAlgn="b"/>
                      <a:r>
                        <a:rPr lang="en-HK" sz="2000" dirty="0">
                          <a:effectLst/>
                        </a:rPr>
                        <a:t>12.52</a:t>
                      </a:r>
                    </a:p>
                  </a:txBody>
                  <a:tcPr marL="19050" marR="19050" marT="12700" marB="12700" anchor="b"/>
                </a:tc>
                <a:tc>
                  <a:txBody>
                    <a:bodyPr/>
                    <a:lstStyle/>
                    <a:p>
                      <a:pPr algn="ctr" rtl="0" fontAlgn="b"/>
                      <a:r>
                        <a:rPr lang="en-HK" sz="2000">
                          <a:effectLst/>
                        </a:rPr>
                        <a:t>22.09</a:t>
                      </a:r>
                    </a:p>
                  </a:txBody>
                  <a:tcPr marL="19050" marR="19050" marT="12700" marB="12700" anchor="b"/>
                </a:tc>
                <a:tc>
                  <a:txBody>
                    <a:bodyPr/>
                    <a:lstStyle/>
                    <a:p>
                      <a:pPr algn="ctr" rtl="0" fontAlgn="b"/>
                      <a:r>
                        <a:rPr lang="en-HK" sz="2000" dirty="0">
                          <a:effectLst/>
                        </a:rPr>
                        <a:t>32.34</a:t>
                      </a:r>
                    </a:p>
                  </a:txBody>
                  <a:tcPr marL="19050" marR="19050" marT="12700" marB="12700" anchor="b"/>
                </a:tc>
                <a:tc>
                  <a:txBody>
                    <a:bodyPr/>
                    <a:lstStyle/>
                    <a:p>
                      <a:pPr algn="ctr" rtl="0" fontAlgn="b"/>
                      <a:r>
                        <a:rPr lang="en-HK" sz="2000" dirty="0">
                          <a:effectLst/>
                        </a:rPr>
                        <a:t>19.34</a:t>
                      </a:r>
                    </a:p>
                  </a:txBody>
                  <a:tcPr marL="19050" marR="19050" marT="12700" marB="12700" anchor="b"/>
                </a:tc>
                <a:extLst>
                  <a:ext uri="{0D108BD9-81ED-4DB2-BD59-A6C34878D82A}">
                    <a16:rowId xmlns:a16="http://schemas.microsoft.com/office/drawing/2014/main" val="1227978685"/>
                  </a:ext>
                </a:extLst>
              </a:tr>
              <a:tr h="370840">
                <a:tc vMerge="1">
                  <a:txBody>
                    <a:bodyPr/>
                    <a:lstStyle/>
                    <a:p>
                      <a:endParaRPr lang="en-HK"/>
                    </a:p>
                  </a:txBody>
                  <a:tcPr/>
                </a:tc>
                <a:tc>
                  <a:txBody>
                    <a:bodyPr/>
                    <a:lstStyle/>
                    <a:p>
                      <a:pPr rtl="0" fontAlgn="b"/>
                      <a:r>
                        <a:rPr lang="en-HK" sz="2000" dirty="0">
                          <a:effectLst/>
                        </a:rPr>
                        <a:t>NRN + Sinusoidal</a:t>
                      </a:r>
                    </a:p>
                  </a:txBody>
                  <a:tcPr marL="19050" marR="19050" marT="12700" marB="12700" anchor="b"/>
                </a:tc>
                <a:tc>
                  <a:txBody>
                    <a:bodyPr/>
                    <a:lstStyle/>
                    <a:p>
                      <a:pPr algn="ctr" rtl="0" fontAlgn="b"/>
                      <a:r>
                        <a:rPr lang="en-HK" sz="2000" b="1">
                          <a:effectLst/>
                        </a:rPr>
                        <a:t>12.75</a:t>
                      </a:r>
                    </a:p>
                  </a:txBody>
                  <a:tcPr marL="19050" marR="19050" marT="12700" marB="12700" anchor="b"/>
                </a:tc>
                <a:tc>
                  <a:txBody>
                    <a:bodyPr/>
                    <a:lstStyle/>
                    <a:p>
                      <a:pPr algn="ctr" rtl="0" fontAlgn="b"/>
                      <a:r>
                        <a:rPr lang="en-HK" sz="2000" b="1">
                          <a:effectLst/>
                        </a:rPr>
                        <a:t>22.22</a:t>
                      </a:r>
                    </a:p>
                  </a:txBody>
                  <a:tcPr marL="19050" marR="19050" marT="12700" marB="12700" anchor="b"/>
                </a:tc>
                <a:tc>
                  <a:txBody>
                    <a:bodyPr/>
                    <a:lstStyle/>
                    <a:p>
                      <a:pPr algn="ctr" rtl="0" fontAlgn="b"/>
                      <a:r>
                        <a:rPr lang="en-HK" sz="2000" b="1" dirty="0">
                          <a:effectLst/>
                        </a:rPr>
                        <a:t>32.46</a:t>
                      </a:r>
                    </a:p>
                  </a:txBody>
                  <a:tcPr marL="19050" marR="19050" marT="12700" marB="12700" anchor="b"/>
                </a:tc>
                <a:tc>
                  <a:txBody>
                    <a:bodyPr/>
                    <a:lstStyle/>
                    <a:p>
                      <a:pPr algn="ctr" rtl="0" fontAlgn="b"/>
                      <a:r>
                        <a:rPr lang="en-HK" sz="2000" b="1" dirty="0">
                          <a:effectLst/>
                        </a:rPr>
                        <a:t>19.51</a:t>
                      </a:r>
                    </a:p>
                  </a:txBody>
                  <a:tcPr marL="19050" marR="19050" marT="12700" marB="12700" anchor="b"/>
                </a:tc>
                <a:extLst>
                  <a:ext uri="{0D108BD9-81ED-4DB2-BD59-A6C34878D82A}">
                    <a16:rowId xmlns:a16="http://schemas.microsoft.com/office/drawing/2014/main" val="1824068261"/>
                  </a:ext>
                </a:extLst>
              </a:tr>
            </a:tbl>
          </a:graphicData>
        </a:graphic>
      </p:graphicFrame>
    </p:spTree>
    <p:extLst>
      <p:ext uri="{BB962C8B-B14F-4D97-AF65-F5344CB8AC3E}">
        <p14:creationId xmlns:p14="http://schemas.microsoft.com/office/powerpoint/2010/main" val="3707363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D317-5FED-4FDD-C405-963F0E9A63B5}"/>
              </a:ext>
            </a:extLst>
          </p:cNvPr>
          <p:cNvSpPr>
            <a:spLocks noGrp="1"/>
          </p:cNvSpPr>
          <p:nvPr>
            <p:ph type="title"/>
          </p:nvPr>
        </p:nvSpPr>
        <p:spPr/>
        <p:txBody>
          <a:bodyPr/>
          <a:lstStyle/>
          <a:p>
            <a:r>
              <a:rPr lang="en-HK" dirty="0"/>
              <a:t>This Talk</a:t>
            </a:r>
          </a:p>
        </p:txBody>
      </p:sp>
      <p:sp>
        <p:nvSpPr>
          <p:cNvPr id="3" name="Content Placeholder 2">
            <a:extLst>
              <a:ext uri="{FF2B5EF4-FFF2-40B4-BE49-F238E27FC236}">
                <a16:creationId xmlns:a16="http://schemas.microsoft.com/office/drawing/2014/main" id="{5661BBBE-AA85-4DFC-DC19-1D1E35D5462D}"/>
              </a:ext>
            </a:extLst>
          </p:cNvPr>
          <p:cNvSpPr>
            <a:spLocks noGrp="1"/>
          </p:cNvSpPr>
          <p:nvPr>
            <p:ph idx="1"/>
          </p:nvPr>
        </p:nvSpPr>
        <p:spPr/>
        <p:txBody>
          <a:bodyPr/>
          <a:lstStyle/>
          <a:p>
            <a:r>
              <a:rPr lang="en-US" altLang="zh-CN" dirty="0">
                <a:solidFill>
                  <a:schemeClr val="bg1">
                    <a:lumMod val="50000"/>
                  </a:schemeClr>
                </a:solidFill>
              </a:rPr>
              <a:t>Neural</a:t>
            </a:r>
            <a:r>
              <a:rPr lang="en-US" altLang="zh-CN" sz="2800" dirty="0">
                <a:solidFill>
                  <a:schemeClr val="bg1">
                    <a:lumMod val="50000"/>
                  </a:schemeClr>
                </a:solidFill>
              </a:rPr>
              <a:t> KG </a:t>
            </a:r>
            <a:r>
              <a:rPr lang="en-US" sz="2800" dirty="0">
                <a:solidFill>
                  <a:schemeClr val="bg1">
                    <a:lumMod val="50000"/>
                  </a:schemeClr>
                </a:solidFill>
              </a:rPr>
              <a:t>CQA on Entities and Numerical Values</a:t>
            </a:r>
          </a:p>
          <a:p>
            <a:endParaRPr lang="en-US" sz="2800" dirty="0">
              <a:solidFill>
                <a:schemeClr val="bg1">
                  <a:lumMod val="50000"/>
                </a:schemeClr>
              </a:solidFill>
            </a:endParaRPr>
          </a:p>
          <a:p>
            <a:r>
              <a:rPr lang="en-US" altLang="zh-CN" sz="2800" dirty="0"/>
              <a:t>Neural KG </a:t>
            </a:r>
            <a:r>
              <a:rPr lang="en-US" sz="2800" dirty="0"/>
              <a:t>CQA on Eventuality Knowledge Graphs</a:t>
            </a:r>
          </a:p>
          <a:p>
            <a:endParaRPr lang="en-HK" dirty="0">
              <a:solidFill>
                <a:schemeClr val="bg1">
                  <a:lumMod val="50000"/>
                </a:schemeClr>
              </a:solidFill>
            </a:endParaRPr>
          </a:p>
        </p:txBody>
      </p:sp>
      <p:sp>
        <p:nvSpPr>
          <p:cNvPr id="4" name="Slide Number Placeholder 3">
            <a:extLst>
              <a:ext uri="{FF2B5EF4-FFF2-40B4-BE49-F238E27FC236}">
                <a16:creationId xmlns:a16="http://schemas.microsoft.com/office/drawing/2014/main" id="{B8981C58-D76F-86B4-31EC-6DB507D054C9}"/>
              </a:ext>
            </a:extLst>
          </p:cNvPr>
          <p:cNvSpPr>
            <a:spLocks noGrp="1"/>
          </p:cNvSpPr>
          <p:nvPr>
            <p:ph type="sldNum" sz="quarter" idx="12"/>
          </p:nvPr>
        </p:nvSpPr>
        <p:spPr/>
        <p:txBody>
          <a:bodyPr/>
          <a:lstStyle/>
          <a:p>
            <a:fld id="{360D54F1-1E69-41BF-8A89-6B497D4E24EC}" type="slidenum">
              <a:rPr lang="en-US" smtClean="0"/>
              <a:t>33</a:t>
            </a:fld>
            <a:endParaRPr lang="en-US"/>
          </a:p>
        </p:txBody>
      </p:sp>
    </p:spTree>
    <p:extLst>
      <p:ext uri="{BB962C8B-B14F-4D97-AF65-F5344CB8AC3E}">
        <p14:creationId xmlns:p14="http://schemas.microsoft.com/office/powerpoint/2010/main" val="2773155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479D-C603-975D-4080-E6E28CFD7AD8}"/>
              </a:ext>
            </a:extLst>
          </p:cNvPr>
          <p:cNvSpPr>
            <a:spLocks noGrp="1"/>
          </p:cNvSpPr>
          <p:nvPr>
            <p:ph type="title"/>
          </p:nvPr>
        </p:nvSpPr>
        <p:spPr>
          <a:xfrm>
            <a:off x="838200" y="0"/>
            <a:ext cx="10515600" cy="992777"/>
          </a:xfrm>
        </p:spPr>
        <p:txBody>
          <a:bodyPr/>
          <a:lstStyle/>
          <a:p>
            <a:r>
              <a:rPr lang="en-US" dirty="0"/>
              <a:t>CQA on Eventuality Knowledge Graph</a:t>
            </a:r>
          </a:p>
        </p:txBody>
      </p:sp>
      <p:sp>
        <p:nvSpPr>
          <p:cNvPr id="3" name="TextBox 2">
            <a:extLst>
              <a:ext uri="{FF2B5EF4-FFF2-40B4-BE49-F238E27FC236}">
                <a16:creationId xmlns:a16="http://schemas.microsoft.com/office/drawing/2014/main" id="{23292477-A5EF-5151-AE68-02B2E55F2AFE}"/>
              </a:ext>
            </a:extLst>
          </p:cNvPr>
          <p:cNvSpPr txBox="1"/>
          <p:nvPr/>
        </p:nvSpPr>
        <p:spPr>
          <a:xfrm>
            <a:off x="212886" y="1290268"/>
            <a:ext cx="6697980" cy="830997"/>
          </a:xfrm>
          <a:prstGeom prst="rect">
            <a:avLst/>
          </a:prstGeom>
          <a:noFill/>
        </p:spPr>
        <p:txBody>
          <a:bodyPr wrap="square" rtlCol="0">
            <a:spAutoFit/>
          </a:bodyPr>
          <a:lstStyle/>
          <a:p>
            <a:r>
              <a:rPr lang="en-US" sz="2400" dirty="0"/>
              <a:t>Complex query on </a:t>
            </a:r>
            <a:r>
              <a:rPr lang="en-US" sz="2400" dirty="0">
                <a:solidFill>
                  <a:schemeClr val="accent6"/>
                </a:solidFill>
              </a:rPr>
              <a:t>eventuality graphs </a:t>
            </a:r>
            <a:r>
              <a:rPr lang="en-US" sz="2400" dirty="0"/>
              <a:t>are </a:t>
            </a:r>
            <a:r>
              <a:rPr lang="en-US" sz="2400" b="1" dirty="0"/>
              <a:t>different</a:t>
            </a:r>
            <a:r>
              <a:rPr lang="en-US" sz="2400" dirty="0"/>
              <a:t> from the </a:t>
            </a:r>
            <a:r>
              <a:rPr lang="en-US" sz="2400" dirty="0">
                <a:solidFill>
                  <a:srgbClr val="00B0F0"/>
                </a:solidFill>
              </a:rPr>
              <a:t>entity-relation graph</a:t>
            </a:r>
            <a:endParaRPr lang="en-HK" sz="2400" dirty="0">
              <a:solidFill>
                <a:srgbClr val="00B0F0"/>
              </a:solidFill>
            </a:endParaRPr>
          </a:p>
        </p:txBody>
      </p:sp>
      <p:sp>
        <p:nvSpPr>
          <p:cNvPr id="5" name="TextBox 4">
            <a:extLst>
              <a:ext uri="{FF2B5EF4-FFF2-40B4-BE49-F238E27FC236}">
                <a16:creationId xmlns:a16="http://schemas.microsoft.com/office/drawing/2014/main" id="{FFF4FEC2-EA0B-D187-98F7-D0125EED94D9}"/>
              </a:ext>
            </a:extLst>
          </p:cNvPr>
          <p:cNvSpPr txBox="1"/>
          <p:nvPr/>
        </p:nvSpPr>
        <p:spPr>
          <a:xfrm>
            <a:off x="7398676" y="1290267"/>
            <a:ext cx="4450080" cy="830997"/>
          </a:xfrm>
          <a:prstGeom prst="rect">
            <a:avLst/>
          </a:prstGeom>
          <a:noFill/>
        </p:spPr>
        <p:txBody>
          <a:bodyPr wrap="square" rtlCol="0">
            <a:spAutoFit/>
          </a:bodyPr>
          <a:lstStyle/>
          <a:p>
            <a:r>
              <a:rPr lang="en-HK" sz="2400" b="1" dirty="0">
                <a:solidFill>
                  <a:srgbClr val="FF0000"/>
                </a:solidFill>
              </a:rPr>
              <a:t>Whether</a:t>
            </a:r>
            <a:r>
              <a:rPr lang="en-HK" sz="2400" dirty="0"/>
              <a:t> and </a:t>
            </a:r>
            <a:r>
              <a:rPr lang="en-HK" sz="2400" b="1" dirty="0">
                <a:solidFill>
                  <a:srgbClr val="FF0000"/>
                </a:solidFill>
              </a:rPr>
              <a:t>when</a:t>
            </a:r>
            <a:r>
              <a:rPr lang="en-HK" sz="2400" dirty="0"/>
              <a:t> the eventualities occur are important </a:t>
            </a:r>
          </a:p>
        </p:txBody>
      </p:sp>
      <p:sp>
        <p:nvSpPr>
          <p:cNvPr id="6" name="Slide Number Placeholder 5">
            <a:extLst>
              <a:ext uri="{FF2B5EF4-FFF2-40B4-BE49-F238E27FC236}">
                <a16:creationId xmlns:a16="http://schemas.microsoft.com/office/drawing/2014/main" id="{D28CAB2E-6D1E-1727-9C40-56218E790F53}"/>
              </a:ext>
            </a:extLst>
          </p:cNvPr>
          <p:cNvSpPr>
            <a:spLocks noGrp="1"/>
          </p:cNvSpPr>
          <p:nvPr>
            <p:ph type="sldNum" sz="quarter" idx="12"/>
          </p:nvPr>
        </p:nvSpPr>
        <p:spPr/>
        <p:txBody>
          <a:bodyPr/>
          <a:lstStyle/>
          <a:p>
            <a:fld id="{AB4510BC-A1D5-4B44-925C-78FB2FCED2D1}" type="slidenum">
              <a:rPr lang="en-US" smtClean="0"/>
              <a:t>34</a:t>
            </a:fld>
            <a:endParaRPr lang="en-US"/>
          </a:p>
        </p:txBody>
      </p:sp>
      <p:sp>
        <p:nvSpPr>
          <p:cNvPr id="501" name="AutoShape 482">
            <a:extLst>
              <a:ext uri="{FF2B5EF4-FFF2-40B4-BE49-F238E27FC236}">
                <a16:creationId xmlns:a16="http://schemas.microsoft.com/office/drawing/2014/main" id="{C2F381A2-4A1E-5DD2-6DF4-4B6997AA5F9F}"/>
              </a:ext>
            </a:extLst>
          </p:cNvPr>
          <p:cNvSpPr>
            <a:spLocks noChangeAspect="1" noChangeArrowheads="1" noTextEdit="1"/>
          </p:cNvSpPr>
          <p:nvPr/>
        </p:nvSpPr>
        <p:spPr bwMode="auto">
          <a:xfrm>
            <a:off x="265113" y="2540000"/>
            <a:ext cx="1143317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02" name="Rectangle 484">
            <a:extLst>
              <a:ext uri="{FF2B5EF4-FFF2-40B4-BE49-F238E27FC236}">
                <a16:creationId xmlns:a16="http://schemas.microsoft.com/office/drawing/2014/main" id="{601373B8-DE23-52A5-C084-60CC788F6338}"/>
              </a:ext>
            </a:extLst>
          </p:cNvPr>
          <p:cNvSpPr>
            <a:spLocks noChangeArrowheads="1"/>
          </p:cNvSpPr>
          <p:nvPr/>
        </p:nvSpPr>
        <p:spPr bwMode="auto">
          <a:xfrm>
            <a:off x="266701" y="2571750"/>
            <a:ext cx="5700713" cy="39687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03" name="Rectangle 485">
            <a:extLst>
              <a:ext uri="{FF2B5EF4-FFF2-40B4-BE49-F238E27FC236}">
                <a16:creationId xmlns:a16="http://schemas.microsoft.com/office/drawing/2014/main" id="{4490EF89-5206-F612-8D27-2999C86B189D}"/>
              </a:ext>
            </a:extLst>
          </p:cNvPr>
          <p:cNvSpPr>
            <a:spLocks noChangeArrowheads="1"/>
          </p:cNvSpPr>
          <p:nvPr/>
        </p:nvSpPr>
        <p:spPr bwMode="auto">
          <a:xfrm>
            <a:off x="5967413" y="2571750"/>
            <a:ext cx="1293813" cy="39687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04" name="Rectangle 486">
            <a:extLst>
              <a:ext uri="{FF2B5EF4-FFF2-40B4-BE49-F238E27FC236}">
                <a16:creationId xmlns:a16="http://schemas.microsoft.com/office/drawing/2014/main" id="{E5B5A886-E0A8-2EE5-B51E-C539CC63C611}"/>
              </a:ext>
            </a:extLst>
          </p:cNvPr>
          <p:cNvSpPr>
            <a:spLocks noChangeArrowheads="1"/>
          </p:cNvSpPr>
          <p:nvPr/>
        </p:nvSpPr>
        <p:spPr bwMode="auto">
          <a:xfrm>
            <a:off x="7261226" y="2571750"/>
            <a:ext cx="4424363" cy="39687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05" name="Rectangle 487">
            <a:extLst>
              <a:ext uri="{FF2B5EF4-FFF2-40B4-BE49-F238E27FC236}">
                <a16:creationId xmlns:a16="http://schemas.microsoft.com/office/drawing/2014/main" id="{B5AF119A-26E3-0268-D8E6-28802AF1DA68}"/>
              </a:ext>
            </a:extLst>
          </p:cNvPr>
          <p:cNvSpPr>
            <a:spLocks noChangeArrowheads="1"/>
          </p:cNvSpPr>
          <p:nvPr/>
        </p:nvSpPr>
        <p:spPr bwMode="auto">
          <a:xfrm>
            <a:off x="266701" y="2968625"/>
            <a:ext cx="5700713" cy="1035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06" name="Rectangle 488">
            <a:extLst>
              <a:ext uri="{FF2B5EF4-FFF2-40B4-BE49-F238E27FC236}">
                <a16:creationId xmlns:a16="http://schemas.microsoft.com/office/drawing/2014/main" id="{D3F46836-8ECF-C481-DB94-F8A99EFF8734}"/>
              </a:ext>
            </a:extLst>
          </p:cNvPr>
          <p:cNvSpPr>
            <a:spLocks noChangeArrowheads="1"/>
          </p:cNvSpPr>
          <p:nvPr/>
        </p:nvSpPr>
        <p:spPr bwMode="auto">
          <a:xfrm>
            <a:off x="5967413" y="2968625"/>
            <a:ext cx="1293813" cy="1035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07" name="Rectangle 489">
            <a:extLst>
              <a:ext uri="{FF2B5EF4-FFF2-40B4-BE49-F238E27FC236}">
                <a16:creationId xmlns:a16="http://schemas.microsoft.com/office/drawing/2014/main" id="{0C8B120F-D419-0F32-14E5-ABB293D4C7E8}"/>
              </a:ext>
            </a:extLst>
          </p:cNvPr>
          <p:cNvSpPr>
            <a:spLocks noChangeArrowheads="1"/>
          </p:cNvSpPr>
          <p:nvPr/>
        </p:nvSpPr>
        <p:spPr bwMode="auto">
          <a:xfrm>
            <a:off x="7261226" y="2968625"/>
            <a:ext cx="4424363" cy="1035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08" name="Rectangle 490">
            <a:extLst>
              <a:ext uri="{FF2B5EF4-FFF2-40B4-BE49-F238E27FC236}">
                <a16:creationId xmlns:a16="http://schemas.microsoft.com/office/drawing/2014/main" id="{B007C1FB-45BE-2E3A-055D-DE0526EB201E}"/>
              </a:ext>
            </a:extLst>
          </p:cNvPr>
          <p:cNvSpPr>
            <a:spLocks noChangeArrowheads="1"/>
          </p:cNvSpPr>
          <p:nvPr/>
        </p:nvSpPr>
        <p:spPr bwMode="auto">
          <a:xfrm>
            <a:off x="266701" y="4003675"/>
            <a:ext cx="5700713" cy="1036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dirty="0"/>
          </a:p>
        </p:txBody>
      </p:sp>
      <p:sp>
        <p:nvSpPr>
          <p:cNvPr id="509" name="Rectangle 491">
            <a:extLst>
              <a:ext uri="{FF2B5EF4-FFF2-40B4-BE49-F238E27FC236}">
                <a16:creationId xmlns:a16="http://schemas.microsoft.com/office/drawing/2014/main" id="{893FEF00-9AC6-085E-6D94-8A1CE3260720}"/>
              </a:ext>
            </a:extLst>
          </p:cNvPr>
          <p:cNvSpPr>
            <a:spLocks noChangeArrowheads="1"/>
          </p:cNvSpPr>
          <p:nvPr/>
        </p:nvSpPr>
        <p:spPr bwMode="auto">
          <a:xfrm>
            <a:off x="5967413" y="4003675"/>
            <a:ext cx="1293813" cy="1036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10" name="Rectangle 492">
            <a:extLst>
              <a:ext uri="{FF2B5EF4-FFF2-40B4-BE49-F238E27FC236}">
                <a16:creationId xmlns:a16="http://schemas.microsoft.com/office/drawing/2014/main" id="{9C6B03C8-7348-B06B-7168-DD2D21472928}"/>
              </a:ext>
            </a:extLst>
          </p:cNvPr>
          <p:cNvSpPr>
            <a:spLocks noChangeArrowheads="1"/>
          </p:cNvSpPr>
          <p:nvPr/>
        </p:nvSpPr>
        <p:spPr bwMode="auto">
          <a:xfrm>
            <a:off x="7261226" y="4003675"/>
            <a:ext cx="4424363" cy="1036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14" name="Line 496">
            <a:extLst>
              <a:ext uri="{FF2B5EF4-FFF2-40B4-BE49-F238E27FC236}">
                <a16:creationId xmlns:a16="http://schemas.microsoft.com/office/drawing/2014/main" id="{45B6C0A2-DAF7-E8A7-012B-A680841F3EF6}"/>
              </a:ext>
            </a:extLst>
          </p:cNvPr>
          <p:cNvSpPr>
            <a:spLocks noChangeShapeType="1"/>
          </p:cNvSpPr>
          <p:nvPr/>
        </p:nvSpPr>
        <p:spPr bwMode="auto">
          <a:xfrm>
            <a:off x="266701" y="2968625"/>
            <a:ext cx="11418888"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515" name="Line 497">
            <a:extLst>
              <a:ext uri="{FF2B5EF4-FFF2-40B4-BE49-F238E27FC236}">
                <a16:creationId xmlns:a16="http://schemas.microsoft.com/office/drawing/2014/main" id="{D37A1821-51C6-0A60-7F0F-7D714A23B113}"/>
              </a:ext>
            </a:extLst>
          </p:cNvPr>
          <p:cNvSpPr>
            <a:spLocks noChangeShapeType="1"/>
          </p:cNvSpPr>
          <p:nvPr/>
        </p:nvSpPr>
        <p:spPr bwMode="auto">
          <a:xfrm>
            <a:off x="266701" y="2571750"/>
            <a:ext cx="11418888"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517" name="Rectangle 499">
            <a:extLst>
              <a:ext uri="{FF2B5EF4-FFF2-40B4-BE49-F238E27FC236}">
                <a16:creationId xmlns:a16="http://schemas.microsoft.com/office/drawing/2014/main" id="{096F5841-CD6C-3ABB-6908-42B0DE960C70}"/>
              </a:ext>
            </a:extLst>
          </p:cNvPr>
          <p:cNvSpPr>
            <a:spLocks noChangeArrowheads="1"/>
          </p:cNvSpPr>
          <p:nvPr/>
        </p:nvSpPr>
        <p:spPr bwMode="auto">
          <a:xfrm>
            <a:off x="8678863" y="2613025"/>
            <a:ext cx="17446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Interpretations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8" name="Rectangle 500">
            <a:extLst>
              <a:ext uri="{FF2B5EF4-FFF2-40B4-BE49-F238E27FC236}">
                <a16:creationId xmlns:a16="http://schemas.microsoft.com/office/drawing/2014/main" id="{4A75698B-733A-7F03-2250-D6527FF40201}"/>
              </a:ext>
            </a:extLst>
          </p:cNvPr>
          <p:cNvSpPr>
            <a:spLocks noChangeArrowheads="1"/>
          </p:cNvSpPr>
          <p:nvPr/>
        </p:nvSpPr>
        <p:spPr bwMode="auto">
          <a:xfrm>
            <a:off x="6362701" y="2613025"/>
            <a:ext cx="6477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Type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9" name="Rectangle 501">
            <a:extLst>
              <a:ext uri="{FF2B5EF4-FFF2-40B4-BE49-F238E27FC236}">
                <a16:creationId xmlns:a16="http://schemas.microsoft.com/office/drawing/2014/main" id="{509DF57F-2918-BA21-AFB3-2B5FDD7076F8}"/>
              </a:ext>
            </a:extLst>
          </p:cNvPr>
          <p:cNvSpPr>
            <a:spLocks noChangeArrowheads="1"/>
          </p:cNvSpPr>
          <p:nvPr/>
        </p:nvSpPr>
        <p:spPr bwMode="auto">
          <a:xfrm>
            <a:off x="2706688" y="2613025"/>
            <a:ext cx="9604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Queries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19" name="Group 618">
            <a:extLst>
              <a:ext uri="{FF2B5EF4-FFF2-40B4-BE49-F238E27FC236}">
                <a16:creationId xmlns:a16="http://schemas.microsoft.com/office/drawing/2014/main" id="{259A8EB0-67A9-B500-2BF6-885BB299ABBF}"/>
              </a:ext>
            </a:extLst>
          </p:cNvPr>
          <p:cNvGrpSpPr/>
          <p:nvPr/>
        </p:nvGrpSpPr>
        <p:grpSpPr>
          <a:xfrm>
            <a:off x="363538" y="3008313"/>
            <a:ext cx="11042651" cy="890587"/>
            <a:chOff x="363538" y="3008313"/>
            <a:chExt cx="11042651" cy="890587"/>
          </a:xfrm>
        </p:grpSpPr>
        <p:sp>
          <p:nvSpPr>
            <p:cNvPr id="520" name="Rectangle 502">
              <a:extLst>
                <a:ext uri="{FF2B5EF4-FFF2-40B4-BE49-F238E27FC236}">
                  <a16:creationId xmlns:a16="http://schemas.microsoft.com/office/drawing/2014/main" id="{982BA5B2-7513-F516-908F-E9A4735D37CE}"/>
                </a:ext>
              </a:extLst>
            </p:cNvPr>
            <p:cNvSpPr>
              <a:spLocks noChangeArrowheads="1"/>
            </p:cNvSpPr>
            <p:nvPr/>
          </p:nvSpPr>
          <p:spPr bwMode="auto">
            <a:xfrm>
              <a:off x="7353301" y="3008313"/>
              <a:ext cx="405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Find the substances that interact with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1" name="Rectangle 503">
              <a:extLst>
                <a:ext uri="{FF2B5EF4-FFF2-40B4-BE49-F238E27FC236}">
                  <a16:creationId xmlns:a16="http://schemas.microsoft.com/office/drawing/2014/main" id="{94A876E3-214A-4B09-DE78-5010526860BE}"/>
                </a:ext>
              </a:extLst>
            </p:cNvPr>
            <p:cNvSpPr>
              <a:spLocks noChangeArrowheads="1"/>
            </p:cNvSpPr>
            <p:nvPr/>
          </p:nvSpPr>
          <p:spPr bwMode="auto">
            <a:xfrm>
              <a:off x="7353301" y="3284538"/>
              <a:ext cx="397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proteins associated with Alzheimer’s 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2" name="Rectangle 504">
              <a:extLst>
                <a:ext uri="{FF2B5EF4-FFF2-40B4-BE49-F238E27FC236}">
                  <a16:creationId xmlns:a16="http://schemas.microsoft.com/office/drawing/2014/main" id="{BA3C4DEC-9A38-BB56-F7A9-6DAD4C7FA946}"/>
                </a:ext>
              </a:extLst>
            </p:cNvPr>
            <p:cNvSpPr>
              <a:spLocks noChangeArrowheads="1"/>
            </p:cNvSpPr>
            <p:nvPr/>
          </p:nvSpPr>
          <p:spPr bwMode="auto">
            <a:xfrm>
              <a:off x="7353301" y="3559175"/>
              <a:ext cx="1776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Mad cow disease.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3" name="Rectangle 505">
              <a:extLst>
                <a:ext uri="{FF2B5EF4-FFF2-40B4-BE49-F238E27FC236}">
                  <a16:creationId xmlns:a16="http://schemas.microsoft.com/office/drawing/2014/main" id="{C0FFCBE5-252F-75B7-7F07-23B0A555FEE8}"/>
                </a:ext>
              </a:extLst>
            </p:cNvPr>
            <p:cNvSpPr>
              <a:spLocks noChangeArrowheads="1"/>
            </p:cNvSpPr>
            <p:nvPr/>
          </p:nvSpPr>
          <p:spPr bwMode="auto">
            <a:xfrm>
              <a:off x="6059488" y="3008313"/>
              <a:ext cx="658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Entity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4" name="Freeform 506">
              <a:extLst>
                <a:ext uri="{FF2B5EF4-FFF2-40B4-BE49-F238E27FC236}">
                  <a16:creationId xmlns:a16="http://schemas.microsoft.com/office/drawing/2014/main" id="{4C46DF55-A3C3-9493-F55D-24BDD17DA0F7}"/>
                </a:ext>
              </a:extLst>
            </p:cNvPr>
            <p:cNvSpPr>
              <a:spLocks noEditPoints="1"/>
            </p:cNvSpPr>
            <p:nvPr/>
          </p:nvSpPr>
          <p:spPr bwMode="auto">
            <a:xfrm>
              <a:off x="369888" y="3119438"/>
              <a:ext cx="101600" cy="157163"/>
            </a:xfrm>
            <a:custGeom>
              <a:avLst/>
              <a:gdLst>
                <a:gd name="T0" fmla="*/ 626 w 1062"/>
                <a:gd name="T1" fmla="*/ 93 h 1644"/>
                <a:gd name="T2" fmla="*/ 411 w 1062"/>
                <a:gd name="T3" fmla="*/ 190 h 1644"/>
                <a:gd name="T4" fmla="*/ 262 w 1062"/>
                <a:gd name="T5" fmla="*/ 450 h 1644"/>
                <a:gd name="T6" fmla="*/ 207 w 1062"/>
                <a:gd name="T7" fmla="*/ 777 h 1644"/>
                <a:gd name="T8" fmla="*/ 241 w 1062"/>
                <a:gd name="T9" fmla="*/ 959 h 1644"/>
                <a:gd name="T10" fmla="*/ 353 w 1062"/>
                <a:gd name="T11" fmla="*/ 1020 h 1644"/>
                <a:gd name="T12" fmla="*/ 426 w 1062"/>
                <a:gd name="T13" fmla="*/ 1004 h 1644"/>
                <a:gd name="T14" fmla="*/ 504 w 1062"/>
                <a:gd name="T15" fmla="*/ 953 h 1644"/>
                <a:gd name="T16" fmla="*/ 584 w 1062"/>
                <a:gd name="T17" fmla="*/ 867 h 1644"/>
                <a:gd name="T18" fmla="*/ 656 w 1062"/>
                <a:gd name="T19" fmla="*/ 766 h 1644"/>
                <a:gd name="T20" fmla="*/ 717 w 1062"/>
                <a:gd name="T21" fmla="*/ 645 h 1644"/>
                <a:gd name="T22" fmla="*/ 765 w 1062"/>
                <a:gd name="T23" fmla="*/ 477 h 1644"/>
                <a:gd name="T24" fmla="*/ 776 w 1062"/>
                <a:gd name="T25" fmla="*/ 427 h 1644"/>
                <a:gd name="T26" fmla="*/ 793 w 1062"/>
                <a:gd name="T27" fmla="*/ 267 h 1644"/>
                <a:gd name="T28" fmla="*/ 755 w 1062"/>
                <a:gd name="T29" fmla="*/ 134 h 1644"/>
                <a:gd name="T30" fmla="*/ 626 w 1062"/>
                <a:gd name="T31" fmla="*/ 93 h 1644"/>
                <a:gd name="T32" fmla="*/ 605 w 1062"/>
                <a:gd name="T33" fmla="*/ 0 h 1644"/>
                <a:gd name="T34" fmla="*/ 743 w 1062"/>
                <a:gd name="T35" fmla="*/ 17 h 1644"/>
                <a:gd name="T36" fmla="*/ 879 w 1062"/>
                <a:gd name="T37" fmla="*/ 78 h 1644"/>
                <a:gd name="T38" fmla="*/ 987 w 1062"/>
                <a:gd name="T39" fmla="*/ 0 h 1644"/>
                <a:gd name="T40" fmla="*/ 1062 w 1062"/>
                <a:gd name="T41" fmla="*/ 19 h 1644"/>
                <a:gd name="T42" fmla="*/ 762 w 1062"/>
                <a:gd name="T43" fmla="*/ 1351 h 1644"/>
                <a:gd name="T44" fmla="*/ 742 w 1062"/>
                <a:gd name="T45" fmla="*/ 1485 h 1644"/>
                <a:gd name="T46" fmla="*/ 768 w 1062"/>
                <a:gd name="T47" fmla="*/ 1558 h 1644"/>
                <a:gd name="T48" fmla="*/ 872 w 1062"/>
                <a:gd name="T49" fmla="*/ 1587 h 1644"/>
                <a:gd name="T50" fmla="*/ 861 w 1062"/>
                <a:gd name="T51" fmla="*/ 1644 h 1644"/>
                <a:gd name="T52" fmla="*/ 496 w 1062"/>
                <a:gd name="T53" fmla="*/ 1644 h 1644"/>
                <a:gd name="T54" fmla="*/ 697 w 1062"/>
                <a:gd name="T55" fmla="*/ 876 h 1644"/>
                <a:gd name="T56" fmla="*/ 681 w 1062"/>
                <a:gd name="T57" fmla="*/ 869 h 1644"/>
                <a:gd name="T58" fmla="*/ 475 w 1062"/>
                <a:gd name="T59" fmla="*/ 1084 h 1644"/>
                <a:gd name="T60" fmla="*/ 271 w 1062"/>
                <a:gd name="T61" fmla="*/ 1158 h 1644"/>
                <a:gd name="T62" fmla="*/ 71 w 1062"/>
                <a:gd name="T63" fmla="*/ 1061 h 1644"/>
                <a:gd name="T64" fmla="*/ 0 w 1062"/>
                <a:gd name="T65" fmla="*/ 788 h 1644"/>
                <a:gd name="T66" fmla="*/ 79 w 1062"/>
                <a:gd name="T67" fmla="*/ 400 h 1644"/>
                <a:gd name="T68" fmla="*/ 296 w 1062"/>
                <a:gd name="T69" fmla="*/ 108 h 1644"/>
                <a:gd name="T70" fmla="*/ 605 w 1062"/>
                <a:gd name="T7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2" h="1644">
                  <a:moveTo>
                    <a:pt x="626" y="93"/>
                  </a:moveTo>
                  <a:cubicBezTo>
                    <a:pt x="546" y="93"/>
                    <a:pt x="474" y="125"/>
                    <a:pt x="411" y="190"/>
                  </a:cubicBezTo>
                  <a:cubicBezTo>
                    <a:pt x="348" y="254"/>
                    <a:pt x="298" y="341"/>
                    <a:pt x="262" y="450"/>
                  </a:cubicBezTo>
                  <a:cubicBezTo>
                    <a:pt x="225" y="560"/>
                    <a:pt x="207" y="669"/>
                    <a:pt x="207" y="777"/>
                  </a:cubicBezTo>
                  <a:cubicBezTo>
                    <a:pt x="207" y="858"/>
                    <a:pt x="218" y="919"/>
                    <a:pt x="241" y="959"/>
                  </a:cubicBezTo>
                  <a:cubicBezTo>
                    <a:pt x="263" y="1000"/>
                    <a:pt x="300" y="1020"/>
                    <a:pt x="353" y="1020"/>
                  </a:cubicBezTo>
                  <a:cubicBezTo>
                    <a:pt x="377" y="1020"/>
                    <a:pt x="401" y="1015"/>
                    <a:pt x="426" y="1004"/>
                  </a:cubicBezTo>
                  <a:cubicBezTo>
                    <a:pt x="451" y="993"/>
                    <a:pt x="477" y="976"/>
                    <a:pt x="504" y="953"/>
                  </a:cubicBezTo>
                  <a:cubicBezTo>
                    <a:pt x="531" y="930"/>
                    <a:pt x="558" y="901"/>
                    <a:pt x="584" y="867"/>
                  </a:cubicBezTo>
                  <a:cubicBezTo>
                    <a:pt x="610" y="834"/>
                    <a:pt x="634" y="800"/>
                    <a:pt x="656" y="766"/>
                  </a:cubicBezTo>
                  <a:cubicBezTo>
                    <a:pt x="678" y="732"/>
                    <a:pt x="698" y="692"/>
                    <a:pt x="717" y="645"/>
                  </a:cubicBezTo>
                  <a:cubicBezTo>
                    <a:pt x="736" y="599"/>
                    <a:pt x="752" y="543"/>
                    <a:pt x="765" y="477"/>
                  </a:cubicBezTo>
                  <a:lnTo>
                    <a:pt x="776" y="427"/>
                  </a:lnTo>
                  <a:cubicBezTo>
                    <a:pt x="787" y="371"/>
                    <a:pt x="793" y="317"/>
                    <a:pt x="793" y="267"/>
                  </a:cubicBezTo>
                  <a:cubicBezTo>
                    <a:pt x="793" y="207"/>
                    <a:pt x="780" y="162"/>
                    <a:pt x="755" y="134"/>
                  </a:cubicBezTo>
                  <a:cubicBezTo>
                    <a:pt x="729" y="107"/>
                    <a:pt x="686" y="93"/>
                    <a:pt x="626" y="93"/>
                  </a:cubicBezTo>
                  <a:close/>
                  <a:moveTo>
                    <a:pt x="605" y="0"/>
                  </a:moveTo>
                  <a:cubicBezTo>
                    <a:pt x="653" y="0"/>
                    <a:pt x="699" y="6"/>
                    <a:pt x="743" y="17"/>
                  </a:cubicBezTo>
                  <a:cubicBezTo>
                    <a:pt x="787" y="29"/>
                    <a:pt x="832" y="49"/>
                    <a:pt x="879" y="78"/>
                  </a:cubicBezTo>
                  <a:lnTo>
                    <a:pt x="987" y="0"/>
                  </a:lnTo>
                  <a:lnTo>
                    <a:pt x="1062" y="19"/>
                  </a:lnTo>
                  <a:lnTo>
                    <a:pt x="762" y="1351"/>
                  </a:lnTo>
                  <a:cubicBezTo>
                    <a:pt x="748" y="1411"/>
                    <a:pt x="742" y="1455"/>
                    <a:pt x="742" y="1485"/>
                  </a:cubicBezTo>
                  <a:cubicBezTo>
                    <a:pt x="742" y="1519"/>
                    <a:pt x="750" y="1544"/>
                    <a:pt x="768" y="1558"/>
                  </a:cubicBezTo>
                  <a:cubicBezTo>
                    <a:pt x="786" y="1573"/>
                    <a:pt x="820" y="1582"/>
                    <a:pt x="872" y="1587"/>
                  </a:cubicBezTo>
                  <a:lnTo>
                    <a:pt x="861" y="1644"/>
                  </a:lnTo>
                  <a:lnTo>
                    <a:pt x="496" y="1644"/>
                  </a:lnTo>
                  <a:lnTo>
                    <a:pt x="697" y="876"/>
                  </a:lnTo>
                  <a:lnTo>
                    <a:pt x="681" y="869"/>
                  </a:lnTo>
                  <a:cubicBezTo>
                    <a:pt x="614" y="963"/>
                    <a:pt x="545" y="1035"/>
                    <a:pt x="475" y="1084"/>
                  </a:cubicBezTo>
                  <a:cubicBezTo>
                    <a:pt x="405" y="1133"/>
                    <a:pt x="337" y="1158"/>
                    <a:pt x="271" y="1158"/>
                  </a:cubicBezTo>
                  <a:cubicBezTo>
                    <a:pt x="185" y="1158"/>
                    <a:pt x="118" y="1126"/>
                    <a:pt x="71" y="1061"/>
                  </a:cubicBezTo>
                  <a:cubicBezTo>
                    <a:pt x="24" y="996"/>
                    <a:pt x="0" y="905"/>
                    <a:pt x="0" y="788"/>
                  </a:cubicBezTo>
                  <a:cubicBezTo>
                    <a:pt x="0" y="653"/>
                    <a:pt x="26" y="524"/>
                    <a:pt x="79" y="400"/>
                  </a:cubicBezTo>
                  <a:cubicBezTo>
                    <a:pt x="132" y="277"/>
                    <a:pt x="204" y="179"/>
                    <a:pt x="296" y="108"/>
                  </a:cubicBezTo>
                  <a:cubicBezTo>
                    <a:pt x="389" y="36"/>
                    <a:pt x="491" y="0"/>
                    <a:pt x="60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25" name="Freeform 507">
              <a:extLst>
                <a:ext uri="{FF2B5EF4-FFF2-40B4-BE49-F238E27FC236}">
                  <a16:creationId xmlns:a16="http://schemas.microsoft.com/office/drawing/2014/main" id="{2C655D5C-E70E-5327-E763-602A2AE78F56}"/>
                </a:ext>
              </a:extLst>
            </p:cNvPr>
            <p:cNvSpPr>
              <a:spLocks/>
            </p:cNvSpPr>
            <p:nvPr/>
          </p:nvSpPr>
          <p:spPr bwMode="auto">
            <a:xfrm>
              <a:off x="487363" y="3170238"/>
              <a:ext cx="69850" cy="106363"/>
            </a:xfrm>
            <a:custGeom>
              <a:avLst/>
              <a:gdLst>
                <a:gd name="T0" fmla="*/ 423 w 729"/>
                <a:gd name="T1" fmla="*/ 0 h 1107"/>
                <a:gd name="T2" fmla="*/ 475 w 729"/>
                <a:gd name="T3" fmla="*/ 0 h 1107"/>
                <a:gd name="T4" fmla="*/ 473 w 729"/>
                <a:gd name="T5" fmla="*/ 84 h 1107"/>
                <a:gd name="T6" fmla="*/ 471 w 729"/>
                <a:gd name="T7" fmla="*/ 157 h 1107"/>
                <a:gd name="T8" fmla="*/ 471 w 729"/>
                <a:gd name="T9" fmla="*/ 227 h 1107"/>
                <a:gd name="T10" fmla="*/ 471 w 729"/>
                <a:gd name="T11" fmla="*/ 880 h 1107"/>
                <a:gd name="T12" fmla="*/ 473 w 729"/>
                <a:gd name="T13" fmla="*/ 926 h 1107"/>
                <a:gd name="T14" fmla="*/ 478 w 729"/>
                <a:gd name="T15" fmla="*/ 958 h 1107"/>
                <a:gd name="T16" fmla="*/ 489 w 729"/>
                <a:gd name="T17" fmla="*/ 981 h 1107"/>
                <a:gd name="T18" fmla="*/ 504 w 729"/>
                <a:gd name="T19" fmla="*/ 997 h 1107"/>
                <a:gd name="T20" fmla="*/ 531 w 729"/>
                <a:gd name="T21" fmla="*/ 1013 h 1107"/>
                <a:gd name="T22" fmla="*/ 575 w 729"/>
                <a:gd name="T23" fmla="*/ 1023 h 1107"/>
                <a:gd name="T24" fmla="*/ 639 w 729"/>
                <a:gd name="T25" fmla="*/ 1029 h 1107"/>
                <a:gd name="T26" fmla="*/ 729 w 729"/>
                <a:gd name="T27" fmla="*/ 1032 h 1107"/>
                <a:gd name="T28" fmla="*/ 729 w 729"/>
                <a:gd name="T29" fmla="*/ 1107 h 1107"/>
                <a:gd name="T30" fmla="*/ 47 w 729"/>
                <a:gd name="T31" fmla="*/ 1107 h 1107"/>
                <a:gd name="T32" fmla="*/ 47 w 729"/>
                <a:gd name="T33" fmla="*/ 1032 h 1107"/>
                <a:gd name="T34" fmla="*/ 133 w 729"/>
                <a:gd name="T35" fmla="*/ 1028 h 1107"/>
                <a:gd name="T36" fmla="*/ 193 w 729"/>
                <a:gd name="T37" fmla="*/ 1022 h 1107"/>
                <a:gd name="T38" fmla="*/ 233 w 729"/>
                <a:gd name="T39" fmla="*/ 1013 h 1107"/>
                <a:gd name="T40" fmla="*/ 260 w 729"/>
                <a:gd name="T41" fmla="*/ 1002 h 1107"/>
                <a:gd name="T42" fmla="*/ 280 w 729"/>
                <a:gd name="T43" fmla="*/ 985 h 1107"/>
                <a:gd name="T44" fmla="*/ 294 w 729"/>
                <a:gd name="T45" fmla="*/ 962 h 1107"/>
                <a:gd name="T46" fmla="*/ 302 w 729"/>
                <a:gd name="T47" fmla="*/ 929 h 1107"/>
                <a:gd name="T48" fmla="*/ 305 w 729"/>
                <a:gd name="T49" fmla="*/ 880 h 1107"/>
                <a:gd name="T50" fmla="*/ 305 w 729"/>
                <a:gd name="T51" fmla="*/ 263 h 1107"/>
                <a:gd name="T52" fmla="*/ 292 w 729"/>
                <a:gd name="T53" fmla="*/ 216 h 1107"/>
                <a:gd name="T54" fmla="*/ 255 w 729"/>
                <a:gd name="T55" fmla="*/ 202 h 1107"/>
                <a:gd name="T56" fmla="*/ 176 w 729"/>
                <a:gd name="T57" fmla="*/ 230 h 1107"/>
                <a:gd name="T58" fmla="*/ 40 w 729"/>
                <a:gd name="T59" fmla="*/ 312 h 1107"/>
                <a:gd name="T60" fmla="*/ 20 w 729"/>
                <a:gd name="T61" fmla="*/ 272 h 1107"/>
                <a:gd name="T62" fmla="*/ 0 w 729"/>
                <a:gd name="T63" fmla="*/ 232 h 1107"/>
                <a:gd name="T64" fmla="*/ 211 w 729"/>
                <a:gd name="T65" fmla="*/ 115 h 1107"/>
                <a:gd name="T66" fmla="*/ 423 w 729"/>
                <a:gd name="T67" fmla="*/ 0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9" h="1107">
                  <a:moveTo>
                    <a:pt x="423" y="0"/>
                  </a:moveTo>
                  <a:lnTo>
                    <a:pt x="475" y="0"/>
                  </a:lnTo>
                  <a:cubicBezTo>
                    <a:pt x="474" y="31"/>
                    <a:pt x="473" y="59"/>
                    <a:pt x="473" y="84"/>
                  </a:cubicBezTo>
                  <a:cubicBezTo>
                    <a:pt x="472" y="109"/>
                    <a:pt x="472" y="133"/>
                    <a:pt x="471" y="157"/>
                  </a:cubicBezTo>
                  <a:cubicBezTo>
                    <a:pt x="471" y="180"/>
                    <a:pt x="471" y="204"/>
                    <a:pt x="471" y="227"/>
                  </a:cubicBezTo>
                  <a:lnTo>
                    <a:pt x="471" y="880"/>
                  </a:lnTo>
                  <a:cubicBezTo>
                    <a:pt x="471" y="897"/>
                    <a:pt x="472" y="913"/>
                    <a:pt x="473" y="926"/>
                  </a:cubicBezTo>
                  <a:cubicBezTo>
                    <a:pt x="474" y="939"/>
                    <a:pt x="476" y="949"/>
                    <a:pt x="478" y="958"/>
                  </a:cubicBezTo>
                  <a:cubicBezTo>
                    <a:pt x="481" y="967"/>
                    <a:pt x="484" y="975"/>
                    <a:pt x="489" y="981"/>
                  </a:cubicBezTo>
                  <a:cubicBezTo>
                    <a:pt x="493" y="987"/>
                    <a:pt x="498" y="993"/>
                    <a:pt x="504" y="997"/>
                  </a:cubicBezTo>
                  <a:cubicBezTo>
                    <a:pt x="511" y="1004"/>
                    <a:pt x="520" y="1010"/>
                    <a:pt x="531" y="1013"/>
                  </a:cubicBezTo>
                  <a:cubicBezTo>
                    <a:pt x="543" y="1017"/>
                    <a:pt x="557" y="1020"/>
                    <a:pt x="575" y="1023"/>
                  </a:cubicBezTo>
                  <a:cubicBezTo>
                    <a:pt x="593" y="1025"/>
                    <a:pt x="614" y="1027"/>
                    <a:pt x="639" y="1029"/>
                  </a:cubicBezTo>
                  <a:cubicBezTo>
                    <a:pt x="664" y="1030"/>
                    <a:pt x="694" y="1031"/>
                    <a:pt x="729" y="1032"/>
                  </a:cubicBezTo>
                  <a:lnTo>
                    <a:pt x="729" y="1107"/>
                  </a:lnTo>
                  <a:lnTo>
                    <a:pt x="47" y="1107"/>
                  </a:lnTo>
                  <a:lnTo>
                    <a:pt x="47" y="1032"/>
                  </a:lnTo>
                  <a:cubicBezTo>
                    <a:pt x="81" y="1031"/>
                    <a:pt x="110" y="1029"/>
                    <a:pt x="133" y="1028"/>
                  </a:cubicBezTo>
                  <a:cubicBezTo>
                    <a:pt x="157" y="1026"/>
                    <a:pt x="177" y="1024"/>
                    <a:pt x="193" y="1022"/>
                  </a:cubicBezTo>
                  <a:cubicBezTo>
                    <a:pt x="210" y="1019"/>
                    <a:pt x="223" y="1016"/>
                    <a:pt x="233" y="1013"/>
                  </a:cubicBezTo>
                  <a:cubicBezTo>
                    <a:pt x="243" y="1010"/>
                    <a:pt x="252" y="1006"/>
                    <a:pt x="260" y="1002"/>
                  </a:cubicBezTo>
                  <a:cubicBezTo>
                    <a:pt x="268" y="997"/>
                    <a:pt x="275" y="991"/>
                    <a:pt x="280" y="985"/>
                  </a:cubicBezTo>
                  <a:cubicBezTo>
                    <a:pt x="286" y="979"/>
                    <a:pt x="291" y="971"/>
                    <a:pt x="294" y="962"/>
                  </a:cubicBezTo>
                  <a:cubicBezTo>
                    <a:pt x="297" y="953"/>
                    <a:pt x="300" y="942"/>
                    <a:pt x="302" y="929"/>
                  </a:cubicBezTo>
                  <a:cubicBezTo>
                    <a:pt x="304" y="915"/>
                    <a:pt x="305" y="899"/>
                    <a:pt x="305" y="880"/>
                  </a:cubicBezTo>
                  <a:lnTo>
                    <a:pt x="305" y="263"/>
                  </a:lnTo>
                  <a:cubicBezTo>
                    <a:pt x="305" y="241"/>
                    <a:pt x="301" y="225"/>
                    <a:pt x="292" y="216"/>
                  </a:cubicBezTo>
                  <a:cubicBezTo>
                    <a:pt x="284" y="207"/>
                    <a:pt x="271" y="202"/>
                    <a:pt x="255" y="202"/>
                  </a:cubicBezTo>
                  <a:cubicBezTo>
                    <a:pt x="238" y="202"/>
                    <a:pt x="211" y="212"/>
                    <a:pt x="176" y="230"/>
                  </a:cubicBezTo>
                  <a:cubicBezTo>
                    <a:pt x="141" y="248"/>
                    <a:pt x="96" y="275"/>
                    <a:pt x="40" y="312"/>
                  </a:cubicBezTo>
                  <a:cubicBezTo>
                    <a:pt x="33" y="298"/>
                    <a:pt x="26" y="285"/>
                    <a:pt x="20" y="272"/>
                  </a:cubicBezTo>
                  <a:cubicBezTo>
                    <a:pt x="14" y="259"/>
                    <a:pt x="7" y="245"/>
                    <a:pt x="0" y="232"/>
                  </a:cubicBezTo>
                  <a:cubicBezTo>
                    <a:pt x="71" y="193"/>
                    <a:pt x="141" y="154"/>
                    <a:pt x="211" y="115"/>
                  </a:cubicBezTo>
                  <a:cubicBezTo>
                    <a:pt x="281" y="77"/>
                    <a:pt x="351" y="38"/>
                    <a:pt x="4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26" name="Freeform 508">
              <a:extLst>
                <a:ext uri="{FF2B5EF4-FFF2-40B4-BE49-F238E27FC236}">
                  <a16:creationId xmlns:a16="http://schemas.microsoft.com/office/drawing/2014/main" id="{29C07734-12F9-FCD3-0C74-871D70641899}"/>
                </a:ext>
              </a:extLst>
            </p:cNvPr>
            <p:cNvSpPr>
              <a:spLocks noEditPoints="1"/>
            </p:cNvSpPr>
            <p:nvPr/>
          </p:nvSpPr>
          <p:spPr bwMode="auto">
            <a:xfrm>
              <a:off x="658813" y="3132138"/>
              <a:ext cx="136525" cy="61913"/>
            </a:xfrm>
            <a:custGeom>
              <a:avLst/>
              <a:gdLst>
                <a:gd name="T0" fmla="*/ 0 w 86"/>
                <a:gd name="T1" fmla="*/ 30 h 39"/>
                <a:gd name="T2" fmla="*/ 86 w 86"/>
                <a:gd name="T3" fmla="*/ 30 h 39"/>
                <a:gd name="T4" fmla="*/ 86 w 86"/>
                <a:gd name="T5" fmla="*/ 39 h 39"/>
                <a:gd name="T6" fmla="*/ 0 w 86"/>
                <a:gd name="T7" fmla="*/ 39 h 39"/>
                <a:gd name="T8" fmla="*/ 0 w 86"/>
                <a:gd name="T9" fmla="*/ 30 h 39"/>
                <a:gd name="T10" fmla="*/ 0 w 86"/>
                <a:gd name="T11" fmla="*/ 0 h 39"/>
                <a:gd name="T12" fmla="*/ 86 w 86"/>
                <a:gd name="T13" fmla="*/ 0 h 39"/>
                <a:gd name="T14" fmla="*/ 86 w 86"/>
                <a:gd name="T15" fmla="*/ 10 h 39"/>
                <a:gd name="T16" fmla="*/ 0 w 86"/>
                <a:gd name="T17" fmla="*/ 10 h 39"/>
                <a:gd name="T18" fmla="*/ 0 w 86"/>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9">
                  <a:moveTo>
                    <a:pt x="0" y="30"/>
                  </a:moveTo>
                  <a:lnTo>
                    <a:pt x="86" y="30"/>
                  </a:lnTo>
                  <a:lnTo>
                    <a:pt x="86" y="39"/>
                  </a:lnTo>
                  <a:lnTo>
                    <a:pt x="0" y="39"/>
                  </a:lnTo>
                  <a:lnTo>
                    <a:pt x="0" y="30"/>
                  </a:lnTo>
                  <a:close/>
                  <a:moveTo>
                    <a:pt x="0" y="0"/>
                  </a:moveTo>
                  <a:lnTo>
                    <a:pt x="86" y="0"/>
                  </a:lnTo>
                  <a:lnTo>
                    <a:pt x="86"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27" name="Freeform 509">
              <a:extLst>
                <a:ext uri="{FF2B5EF4-FFF2-40B4-BE49-F238E27FC236}">
                  <a16:creationId xmlns:a16="http://schemas.microsoft.com/office/drawing/2014/main" id="{E4AAE02A-25AF-4434-3877-687D82D6F2AC}"/>
                </a:ext>
              </a:extLst>
            </p:cNvPr>
            <p:cNvSpPr>
              <a:spLocks/>
            </p:cNvSpPr>
            <p:nvPr/>
          </p:nvSpPr>
          <p:spPr bwMode="auto">
            <a:xfrm>
              <a:off x="898526" y="3082925"/>
              <a:ext cx="122238" cy="146050"/>
            </a:xfrm>
            <a:custGeom>
              <a:avLst/>
              <a:gdLst>
                <a:gd name="T0" fmla="*/ 98 w 1282"/>
                <a:gd name="T1" fmla="*/ 0 h 1531"/>
                <a:gd name="T2" fmla="*/ 154 w 1282"/>
                <a:gd name="T3" fmla="*/ 2 h 1531"/>
                <a:gd name="T4" fmla="*/ 186 w 1282"/>
                <a:gd name="T5" fmla="*/ 8 h 1531"/>
                <a:gd name="T6" fmla="*/ 202 w 1282"/>
                <a:gd name="T7" fmla="*/ 21 h 1531"/>
                <a:gd name="T8" fmla="*/ 209 w 1282"/>
                <a:gd name="T9" fmla="*/ 41 h 1531"/>
                <a:gd name="T10" fmla="*/ 386 w 1282"/>
                <a:gd name="T11" fmla="*/ 1316 h 1531"/>
                <a:gd name="T12" fmla="*/ 387 w 1282"/>
                <a:gd name="T13" fmla="*/ 1316 h 1531"/>
                <a:gd name="T14" fmla="*/ 1063 w 1282"/>
                <a:gd name="T15" fmla="*/ 40 h 1531"/>
                <a:gd name="T16" fmla="*/ 1076 w 1282"/>
                <a:gd name="T17" fmla="*/ 21 h 1531"/>
                <a:gd name="T18" fmla="*/ 1097 w 1282"/>
                <a:gd name="T19" fmla="*/ 8 h 1531"/>
                <a:gd name="T20" fmla="*/ 1131 w 1282"/>
                <a:gd name="T21" fmla="*/ 2 h 1531"/>
                <a:gd name="T22" fmla="*/ 1188 w 1282"/>
                <a:gd name="T23" fmla="*/ 0 h 1531"/>
                <a:gd name="T24" fmla="*/ 1246 w 1282"/>
                <a:gd name="T25" fmla="*/ 3 h 1531"/>
                <a:gd name="T26" fmla="*/ 1275 w 1282"/>
                <a:gd name="T27" fmla="*/ 14 h 1531"/>
                <a:gd name="T28" fmla="*/ 1280 w 1282"/>
                <a:gd name="T29" fmla="*/ 38 h 1531"/>
                <a:gd name="T30" fmla="*/ 1262 w 1282"/>
                <a:gd name="T31" fmla="*/ 80 h 1531"/>
                <a:gd name="T32" fmla="*/ 486 w 1282"/>
                <a:gd name="T33" fmla="*/ 1488 h 1531"/>
                <a:gd name="T34" fmla="*/ 469 w 1282"/>
                <a:gd name="T35" fmla="*/ 1509 h 1531"/>
                <a:gd name="T36" fmla="*/ 444 w 1282"/>
                <a:gd name="T37" fmla="*/ 1522 h 1531"/>
                <a:gd name="T38" fmla="*/ 405 w 1282"/>
                <a:gd name="T39" fmla="*/ 1529 h 1531"/>
                <a:gd name="T40" fmla="*/ 347 w 1282"/>
                <a:gd name="T41" fmla="*/ 1531 h 1531"/>
                <a:gd name="T42" fmla="*/ 285 w 1282"/>
                <a:gd name="T43" fmla="*/ 1529 h 1531"/>
                <a:gd name="T44" fmla="*/ 246 w 1282"/>
                <a:gd name="T45" fmla="*/ 1522 h 1531"/>
                <a:gd name="T46" fmla="*/ 226 w 1282"/>
                <a:gd name="T47" fmla="*/ 1509 h 1531"/>
                <a:gd name="T48" fmla="*/ 218 w 1282"/>
                <a:gd name="T49" fmla="*/ 1487 h 1531"/>
                <a:gd name="T50" fmla="*/ 4 w 1282"/>
                <a:gd name="T51" fmla="*/ 69 h 1531"/>
                <a:gd name="T52" fmla="*/ 1 w 1282"/>
                <a:gd name="T53" fmla="*/ 33 h 1531"/>
                <a:gd name="T54" fmla="*/ 11 w 1282"/>
                <a:gd name="T55" fmla="*/ 12 h 1531"/>
                <a:gd name="T56" fmla="*/ 42 w 1282"/>
                <a:gd name="T57" fmla="*/ 2 h 1531"/>
                <a:gd name="T58" fmla="*/ 98 w 1282"/>
                <a:gd name="T5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2" h="1531">
                  <a:moveTo>
                    <a:pt x="98" y="0"/>
                  </a:moveTo>
                  <a:cubicBezTo>
                    <a:pt x="122" y="0"/>
                    <a:pt x="140" y="1"/>
                    <a:pt x="154" y="2"/>
                  </a:cubicBezTo>
                  <a:cubicBezTo>
                    <a:pt x="168" y="3"/>
                    <a:pt x="179" y="5"/>
                    <a:pt x="186" y="8"/>
                  </a:cubicBezTo>
                  <a:cubicBezTo>
                    <a:pt x="194" y="11"/>
                    <a:pt x="199" y="16"/>
                    <a:pt x="202" y="21"/>
                  </a:cubicBezTo>
                  <a:cubicBezTo>
                    <a:pt x="205" y="27"/>
                    <a:pt x="207" y="33"/>
                    <a:pt x="209" y="41"/>
                  </a:cubicBezTo>
                  <a:lnTo>
                    <a:pt x="386" y="1316"/>
                  </a:lnTo>
                  <a:lnTo>
                    <a:pt x="387" y="1316"/>
                  </a:lnTo>
                  <a:lnTo>
                    <a:pt x="1063" y="40"/>
                  </a:lnTo>
                  <a:cubicBezTo>
                    <a:pt x="1067" y="32"/>
                    <a:pt x="1071" y="26"/>
                    <a:pt x="1076" y="21"/>
                  </a:cubicBezTo>
                  <a:cubicBezTo>
                    <a:pt x="1081" y="16"/>
                    <a:pt x="1088" y="11"/>
                    <a:pt x="1097" y="8"/>
                  </a:cubicBezTo>
                  <a:cubicBezTo>
                    <a:pt x="1105" y="5"/>
                    <a:pt x="1117" y="3"/>
                    <a:pt x="1131" y="2"/>
                  </a:cubicBezTo>
                  <a:cubicBezTo>
                    <a:pt x="1146" y="1"/>
                    <a:pt x="1165" y="0"/>
                    <a:pt x="1188" y="0"/>
                  </a:cubicBezTo>
                  <a:cubicBezTo>
                    <a:pt x="1213" y="0"/>
                    <a:pt x="1232" y="1"/>
                    <a:pt x="1246" y="3"/>
                  </a:cubicBezTo>
                  <a:cubicBezTo>
                    <a:pt x="1260" y="5"/>
                    <a:pt x="1270" y="9"/>
                    <a:pt x="1275" y="14"/>
                  </a:cubicBezTo>
                  <a:cubicBezTo>
                    <a:pt x="1280" y="20"/>
                    <a:pt x="1282" y="28"/>
                    <a:pt x="1280" y="38"/>
                  </a:cubicBezTo>
                  <a:cubicBezTo>
                    <a:pt x="1277" y="49"/>
                    <a:pt x="1271" y="63"/>
                    <a:pt x="1262" y="80"/>
                  </a:cubicBezTo>
                  <a:lnTo>
                    <a:pt x="486" y="1488"/>
                  </a:lnTo>
                  <a:cubicBezTo>
                    <a:pt x="481" y="1497"/>
                    <a:pt x="475" y="1504"/>
                    <a:pt x="469" y="1509"/>
                  </a:cubicBezTo>
                  <a:cubicBezTo>
                    <a:pt x="463" y="1515"/>
                    <a:pt x="454" y="1519"/>
                    <a:pt x="444" y="1522"/>
                  </a:cubicBezTo>
                  <a:cubicBezTo>
                    <a:pt x="434" y="1525"/>
                    <a:pt x="421" y="1528"/>
                    <a:pt x="405" y="1529"/>
                  </a:cubicBezTo>
                  <a:cubicBezTo>
                    <a:pt x="390" y="1530"/>
                    <a:pt x="370" y="1531"/>
                    <a:pt x="347" y="1531"/>
                  </a:cubicBezTo>
                  <a:cubicBezTo>
                    <a:pt x="322" y="1531"/>
                    <a:pt x="301" y="1530"/>
                    <a:pt x="285" y="1529"/>
                  </a:cubicBezTo>
                  <a:cubicBezTo>
                    <a:pt x="268" y="1528"/>
                    <a:pt x="255" y="1525"/>
                    <a:pt x="246" y="1522"/>
                  </a:cubicBezTo>
                  <a:cubicBezTo>
                    <a:pt x="237" y="1519"/>
                    <a:pt x="230" y="1515"/>
                    <a:pt x="226" y="1509"/>
                  </a:cubicBezTo>
                  <a:cubicBezTo>
                    <a:pt x="221" y="1503"/>
                    <a:pt x="219" y="1496"/>
                    <a:pt x="218" y="1487"/>
                  </a:cubicBezTo>
                  <a:lnTo>
                    <a:pt x="4" y="69"/>
                  </a:lnTo>
                  <a:cubicBezTo>
                    <a:pt x="1" y="54"/>
                    <a:pt x="0" y="42"/>
                    <a:pt x="1" y="33"/>
                  </a:cubicBezTo>
                  <a:cubicBezTo>
                    <a:pt x="1" y="24"/>
                    <a:pt x="4" y="16"/>
                    <a:pt x="11" y="12"/>
                  </a:cubicBezTo>
                  <a:cubicBezTo>
                    <a:pt x="18" y="7"/>
                    <a:pt x="28" y="4"/>
                    <a:pt x="42" y="2"/>
                  </a:cubicBezTo>
                  <a:cubicBezTo>
                    <a:pt x="55" y="1"/>
                    <a:pt x="74" y="0"/>
                    <a:pt x="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28" name="Freeform 510">
              <a:extLst>
                <a:ext uri="{FF2B5EF4-FFF2-40B4-BE49-F238E27FC236}">
                  <a16:creationId xmlns:a16="http://schemas.microsoft.com/office/drawing/2014/main" id="{ED76BD82-6352-E1C6-9D91-260A11C50079}"/>
                </a:ext>
              </a:extLst>
            </p:cNvPr>
            <p:cNvSpPr>
              <a:spLocks noEditPoints="1"/>
            </p:cNvSpPr>
            <p:nvPr/>
          </p:nvSpPr>
          <p:spPr bwMode="auto">
            <a:xfrm>
              <a:off x="1025526" y="3182938"/>
              <a:ext cx="52388" cy="103188"/>
            </a:xfrm>
            <a:custGeom>
              <a:avLst/>
              <a:gdLst>
                <a:gd name="T0" fmla="*/ 140 w 558"/>
                <a:gd name="T1" fmla="*/ 907 h 1081"/>
                <a:gd name="T2" fmla="*/ 171 w 558"/>
                <a:gd name="T3" fmla="*/ 932 h 1081"/>
                <a:gd name="T4" fmla="*/ 171 w 558"/>
                <a:gd name="T5" fmla="*/ 978 h 1081"/>
                <a:gd name="T6" fmla="*/ 155 w 558"/>
                <a:gd name="T7" fmla="*/ 1037 h 1081"/>
                <a:gd name="T8" fmla="*/ 112 w 558"/>
                <a:gd name="T9" fmla="*/ 1076 h 1081"/>
                <a:gd name="T10" fmla="*/ 35 w 558"/>
                <a:gd name="T11" fmla="*/ 1078 h 1081"/>
                <a:gd name="T12" fmla="*/ 3 w 558"/>
                <a:gd name="T13" fmla="*/ 1054 h 1081"/>
                <a:gd name="T14" fmla="*/ 2 w 558"/>
                <a:gd name="T15" fmla="*/ 1008 h 1081"/>
                <a:gd name="T16" fmla="*/ 18 w 558"/>
                <a:gd name="T17" fmla="*/ 947 h 1081"/>
                <a:gd name="T18" fmla="*/ 62 w 558"/>
                <a:gd name="T19" fmla="*/ 907 h 1081"/>
                <a:gd name="T20" fmla="*/ 280 w 558"/>
                <a:gd name="T21" fmla="*/ 0 h 1081"/>
                <a:gd name="T22" fmla="*/ 442 w 558"/>
                <a:gd name="T23" fmla="*/ 36 h 1081"/>
                <a:gd name="T24" fmla="*/ 531 w 558"/>
                <a:gd name="T25" fmla="*/ 128 h 1081"/>
                <a:gd name="T26" fmla="*/ 558 w 558"/>
                <a:gd name="T27" fmla="*/ 254 h 1081"/>
                <a:gd name="T28" fmla="*/ 479 w 558"/>
                <a:gd name="T29" fmla="*/ 483 h 1081"/>
                <a:gd name="T30" fmla="*/ 227 w 558"/>
                <a:gd name="T31" fmla="*/ 597 h 1081"/>
                <a:gd name="T32" fmla="*/ 167 w 558"/>
                <a:gd name="T33" fmla="*/ 801 h 1081"/>
                <a:gd name="T34" fmla="*/ 94 w 558"/>
                <a:gd name="T35" fmla="*/ 806 h 1081"/>
                <a:gd name="T36" fmla="*/ 67 w 558"/>
                <a:gd name="T37" fmla="*/ 795 h 1081"/>
                <a:gd name="T38" fmla="*/ 104 w 558"/>
                <a:gd name="T39" fmla="*/ 567 h 1081"/>
                <a:gd name="T40" fmla="*/ 128 w 558"/>
                <a:gd name="T41" fmla="*/ 519 h 1081"/>
                <a:gd name="T42" fmla="*/ 174 w 558"/>
                <a:gd name="T43" fmla="*/ 506 h 1081"/>
                <a:gd name="T44" fmla="*/ 292 w 558"/>
                <a:gd name="T45" fmla="*/ 485 h 1081"/>
                <a:gd name="T46" fmla="*/ 409 w 558"/>
                <a:gd name="T47" fmla="*/ 354 h 1081"/>
                <a:gd name="T48" fmla="*/ 412 w 558"/>
                <a:gd name="T49" fmla="*/ 206 h 1081"/>
                <a:gd name="T50" fmla="*/ 331 w 558"/>
                <a:gd name="T51" fmla="*/ 120 h 1081"/>
                <a:gd name="T52" fmla="*/ 175 w 558"/>
                <a:gd name="T53" fmla="*/ 118 h 1081"/>
                <a:gd name="T54" fmla="*/ 65 w 558"/>
                <a:gd name="T55" fmla="*/ 165 h 1081"/>
                <a:gd name="T56" fmla="*/ 27 w 558"/>
                <a:gd name="T57" fmla="*/ 168 h 1081"/>
                <a:gd name="T58" fmla="*/ 26 w 558"/>
                <a:gd name="T59" fmla="*/ 125 h 1081"/>
                <a:gd name="T60" fmla="*/ 38 w 558"/>
                <a:gd name="T61" fmla="*/ 82 h 1081"/>
                <a:gd name="T62" fmla="*/ 83 w 558"/>
                <a:gd name="T63" fmla="*/ 45 h 1081"/>
                <a:gd name="T64" fmla="*/ 209 w 558"/>
                <a:gd name="T65" fmla="*/ 7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81">
                  <a:moveTo>
                    <a:pt x="104" y="903"/>
                  </a:moveTo>
                  <a:cubicBezTo>
                    <a:pt x="119" y="903"/>
                    <a:pt x="130" y="904"/>
                    <a:pt x="140" y="907"/>
                  </a:cubicBezTo>
                  <a:cubicBezTo>
                    <a:pt x="149" y="909"/>
                    <a:pt x="156" y="912"/>
                    <a:pt x="161" y="916"/>
                  </a:cubicBezTo>
                  <a:cubicBezTo>
                    <a:pt x="166" y="921"/>
                    <a:pt x="170" y="926"/>
                    <a:pt x="171" y="932"/>
                  </a:cubicBezTo>
                  <a:cubicBezTo>
                    <a:pt x="173" y="938"/>
                    <a:pt x="174" y="945"/>
                    <a:pt x="174" y="952"/>
                  </a:cubicBezTo>
                  <a:cubicBezTo>
                    <a:pt x="174" y="959"/>
                    <a:pt x="173" y="968"/>
                    <a:pt x="171" y="978"/>
                  </a:cubicBezTo>
                  <a:cubicBezTo>
                    <a:pt x="170" y="988"/>
                    <a:pt x="168" y="998"/>
                    <a:pt x="165" y="1008"/>
                  </a:cubicBezTo>
                  <a:cubicBezTo>
                    <a:pt x="162" y="1018"/>
                    <a:pt x="159" y="1028"/>
                    <a:pt x="155" y="1037"/>
                  </a:cubicBezTo>
                  <a:cubicBezTo>
                    <a:pt x="151" y="1046"/>
                    <a:pt x="146" y="1053"/>
                    <a:pt x="142" y="1059"/>
                  </a:cubicBezTo>
                  <a:cubicBezTo>
                    <a:pt x="133" y="1066"/>
                    <a:pt x="123" y="1072"/>
                    <a:pt x="112" y="1076"/>
                  </a:cubicBezTo>
                  <a:cubicBezTo>
                    <a:pt x="101" y="1079"/>
                    <a:pt x="87" y="1081"/>
                    <a:pt x="69" y="1081"/>
                  </a:cubicBezTo>
                  <a:cubicBezTo>
                    <a:pt x="55" y="1081"/>
                    <a:pt x="43" y="1080"/>
                    <a:pt x="35" y="1078"/>
                  </a:cubicBezTo>
                  <a:cubicBezTo>
                    <a:pt x="26" y="1076"/>
                    <a:pt x="19" y="1073"/>
                    <a:pt x="14" y="1069"/>
                  </a:cubicBezTo>
                  <a:cubicBezTo>
                    <a:pt x="9" y="1065"/>
                    <a:pt x="5" y="1060"/>
                    <a:pt x="3" y="1054"/>
                  </a:cubicBezTo>
                  <a:cubicBezTo>
                    <a:pt x="1" y="1048"/>
                    <a:pt x="0" y="1041"/>
                    <a:pt x="0" y="1033"/>
                  </a:cubicBezTo>
                  <a:cubicBezTo>
                    <a:pt x="0" y="1026"/>
                    <a:pt x="1" y="1018"/>
                    <a:pt x="2" y="1008"/>
                  </a:cubicBezTo>
                  <a:cubicBezTo>
                    <a:pt x="3" y="998"/>
                    <a:pt x="5" y="988"/>
                    <a:pt x="8" y="977"/>
                  </a:cubicBezTo>
                  <a:cubicBezTo>
                    <a:pt x="11" y="967"/>
                    <a:pt x="14" y="957"/>
                    <a:pt x="18" y="947"/>
                  </a:cubicBezTo>
                  <a:cubicBezTo>
                    <a:pt x="22" y="938"/>
                    <a:pt x="27" y="930"/>
                    <a:pt x="33" y="924"/>
                  </a:cubicBezTo>
                  <a:cubicBezTo>
                    <a:pt x="41" y="916"/>
                    <a:pt x="51" y="910"/>
                    <a:pt x="62" y="907"/>
                  </a:cubicBezTo>
                  <a:cubicBezTo>
                    <a:pt x="73" y="905"/>
                    <a:pt x="87" y="903"/>
                    <a:pt x="104" y="903"/>
                  </a:cubicBezTo>
                  <a:close/>
                  <a:moveTo>
                    <a:pt x="280" y="0"/>
                  </a:moveTo>
                  <a:cubicBezTo>
                    <a:pt x="314" y="0"/>
                    <a:pt x="344" y="3"/>
                    <a:pt x="371" y="9"/>
                  </a:cubicBezTo>
                  <a:cubicBezTo>
                    <a:pt x="398" y="16"/>
                    <a:pt x="421" y="24"/>
                    <a:pt x="442" y="36"/>
                  </a:cubicBezTo>
                  <a:cubicBezTo>
                    <a:pt x="463" y="47"/>
                    <a:pt x="480" y="60"/>
                    <a:pt x="495" y="76"/>
                  </a:cubicBezTo>
                  <a:cubicBezTo>
                    <a:pt x="509" y="92"/>
                    <a:pt x="521" y="109"/>
                    <a:pt x="531" y="128"/>
                  </a:cubicBezTo>
                  <a:cubicBezTo>
                    <a:pt x="541" y="147"/>
                    <a:pt x="548" y="167"/>
                    <a:pt x="552" y="188"/>
                  </a:cubicBezTo>
                  <a:cubicBezTo>
                    <a:pt x="556" y="210"/>
                    <a:pt x="558" y="232"/>
                    <a:pt x="558" y="254"/>
                  </a:cubicBezTo>
                  <a:cubicBezTo>
                    <a:pt x="558" y="296"/>
                    <a:pt x="552" y="337"/>
                    <a:pt x="539" y="377"/>
                  </a:cubicBezTo>
                  <a:cubicBezTo>
                    <a:pt x="526" y="416"/>
                    <a:pt x="506" y="452"/>
                    <a:pt x="479" y="483"/>
                  </a:cubicBezTo>
                  <a:cubicBezTo>
                    <a:pt x="453" y="515"/>
                    <a:pt x="418" y="541"/>
                    <a:pt x="377" y="561"/>
                  </a:cubicBezTo>
                  <a:cubicBezTo>
                    <a:pt x="335" y="581"/>
                    <a:pt x="285" y="593"/>
                    <a:pt x="227" y="597"/>
                  </a:cubicBezTo>
                  <a:lnTo>
                    <a:pt x="185" y="784"/>
                  </a:lnTo>
                  <a:cubicBezTo>
                    <a:pt x="183" y="791"/>
                    <a:pt x="177" y="797"/>
                    <a:pt x="167" y="801"/>
                  </a:cubicBezTo>
                  <a:cubicBezTo>
                    <a:pt x="157" y="805"/>
                    <a:pt x="142" y="807"/>
                    <a:pt x="122" y="807"/>
                  </a:cubicBezTo>
                  <a:cubicBezTo>
                    <a:pt x="111" y="807"/>
                    <a:pt x="102" y="807"/>
                    <a:pt x="94" y="806"/>
                  </a:cubicBezTo>
                  <a:cubicBezTo>
                    <a:pt x="87" y="805"/>
                    <a:pt x="81" y="804"/>
                    <a:pt x="76" y="802"/>
                  </a:cubicBezTo>
                  <a:cubicBezTo>
                    <a:pt x="72" y="800"/>
                    <a:pt x="69" y="798"/>
                    <a:pt x="67" y="795"/>
                  </a:cubicBezTo>
                  <a:cubicBezTo>
                    <a:pt x="66" y="791"/>
                    <a:pt x="66" y="788"/>
                    <a:pt x="67" y="784"/>
                  </a:cubicBezTo>
                  <a:lnTo>
                    <a:pt x="104" y="567"/>
                  </a:lnTo>
                  <a:cubicBezTo>
                    <a:pt x="106" y="555"/>
                    <a:pt x="109" y="546"/>
                    <a:pt x="113" y="538"/>
                  </a:cubicBezTo>
                  <a:cubicBezTo>
                    <a:pt x="117" y="530"/>
                    <a:pt x="122" y="524"/>
                    <a:pt x="128" y="519"/>
                  </a:cubicBezTo>
                  <a:cubicBezTo>
                    <a:pt x="134" y="514"/>
                    <a:pt x="141" y="511"/>
                    <a:pt x="148" y="509"/>
                  </a:cubicBezTo>
                  <a:cubicBezTo>
                    <a:pt x="155" y="507"/>
                    <a:pt x="164" y="506"/>
                    <a:pt x="174" y="506"/>
                  </a:cubicBezTo>
                  <a:lnTo>
                    <a:pt x="178" y="506"/>
                  </a:lnTo>
                  <a:cubicBezTo>
                    <a:pt x="224" y="506"/>
                    <a:pt x="262" y="499"/>
                    <a:pt x="292" y="485"/>
                  </a:cubicBezTo>
                  <a:cubicBezTo>
                    <a:pt x="323" y="471"/>
                    <a:pt x="348" y="452"/>
                    <a:pt x="367" y="429"/>
                  </a:cubicBezTo>
                  <a:cubicBezTo>
                    <a:pt x="387" y="407"/>
                    <a:pt x="401" y="381"/>
                    <a:pt x="409" y="354"/>
                  </a:cubicBezTo>
                  <a:cubicBezTo>
                    <a:pt x="418" y="326"/>
                    <a:pt x="422" y="298"/>
                    <a:pt x="422" y="271"/>
                  </a:cubicBezTo>
                  <a:cubicBezTo>
                    <a:pt x="422" y="248"/>
                    <a:pt x="419" y="226"/>
                    <a:pt x="412" y="206"/>
                  </a:cubicBezTo>
                  <a:cubicBezTo>
                    <a:pt x="405" y="186"/>
                    <a:pt x="395" y="169"/>
                    <a:pt x="382" y="154"/>
                  </a:cubicBezTo>
                  <a:cubicBezTo>
                    <a:pt x="369" y="140"/>
                    <a:pt x="352" y="129"/>
                    <a:pt x="331" y="120"/>
                  </a:cubicBezTo>
                  <a:cubicBezTo>
                    <a:pt x="311" y="112"/>
                    <a:pt x="287" y="108"/>
                    <a:pt x="259" y="108"/>
                  </a:cubicBezTo>
                  <a:cubicBezTo>
                    <a:pt x="227" y="108"/>
                    <a:pt x="199" y="111"/>
                    <a:pt x="175" y="118"/>
                  </a:cubicBezTo>
                  <a:cubicBezTo>
                    <a:pt x="150" y="125"/>
                    <a:pt x="129" y="133"/>
                    <a:pt x="110" y="142"/>
                  </a:cubicBezTo>
                  <a:cubicBezTo>
                    <a:pt x="92" y="150"/>
                    <a:pt x="77" y="158"/>
                    <a:pt x="65" y="165"/>
                  </a:cubicBezTo>
                  <a:cubicBezTo>
                    <a:pt x="54" y="172"/>
                    <a:pt x="45" y="175"/>
                    <a:pt x="38" y="175"/>
                  </a:cubicBezTo>
                  <a:cubicBezTo>
                    <a:pt x="33" y="175"/>
                    <a:pt x="30" y="173"/>
                    <a:pt x="27" y="168"/>
                  </a:cubicBezTo>
                  <a:cubicBezTo>
                    <a:pt x="25" y="164"/>
                    <a:pt x="24" y="156"/>
                    <a:pt x="24" y="145"/>
                  </a:cubicBezTo>
                  <a:cubicBezTo>
                    <a:pt x="24" y="139"/>
                    <a:pt x="25" y="133"/>
                    <a:pt x="26" y="125"/>
                  </a:cubicBezTo>
                  <a:cubicBezTo>
                    <a:pt x="26" y="118"/>
                    <a:pt x="28" y="110"/>
                    <a:pt x="30" y="103"/>
                  </a:cubicBezTo>
                  <a:cubicBezTo>
                    <a:pt x="32" y="96"/>
                    <a:pt x="35" y="89"/>
                    <a:pt x="38" y="82"/>
                  </a:cubicBezTo>
                  <a:cubicBezTo>
                    <a:pt x="41" y="76"/>
                    <a:pt x="44" y="71"/>
                    <a:pt x="49" y="66"/>
                  </a:cubicBezTo>
                  <a:cubicBezTo>
                    <a:pt x="55" y="60"/>
                    <a:pt x="67" y="52"/>
                    <a:pt x="83" y="45"/>
                  </a:cubicBezTo>
                  <a:cubicBezTo>
                    <a:pt x="99" y="37"/>
                    <a:pt x="118" y="30"/>
                    <a:pt x="140" y="23"/>
                  </a:cubicBezTo>
                  <a:cubicBezTo>
                    <a:pt x="161" y="17"/>
                    <a:pt x="184" y="11"/>
                    <a:pt x="209" y="7"/>
                  </a:cubicBezTo>
                  <a:cubicBezTo>
                    <a:pt x="233" y="2"/>
                    <a:pt x="257" y="0"/>
                    <a:pt x="28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29" name="Rectangle 511">
              <a:extLst>
                <a:ext uri="{FF2B5EF4-FFF2-40B4-BE49-F238E27FC236}">
                  <a16:creationId xmlns:a16="http://schemas.microsoft.com/office/drawing/2014/main" id="{5BD9087C-FCB7-30DB-FE2D-50E08419B2F4}"/>
                </a:ext>
              </a:extLst>
            </p:cNvPr>
            <p:cNvSpPr>
              <a:spLocks noChangeArrowheads="1"/>
            </p:cNvSpPr>
            <p:nvPr/>
          </p:nvSpPr>
          <p:spPr bwMode="auto">
            <a:xfrm>
              <a:off x="1125538" y="3201988"/>
              <a:ext cx="22225"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30" name="Freeform 512">
              <a:extLst>
                <a:ext uri="{FF2B5EF4-FFF2-40B4-BE49-F238E27FC236}">
                  <a16:creationId xmlns:a16="http://schemas.microsoft.com/office/drawing/2014/main" id="{04CF7858-30EF-3946-DF19-A0D6A72DDBD9}"/>
                </a:ext>
              </a:extLst>
            </p:cNvPr>
            <p:cNvSpPr>
              <a:spLocks/>
            </p:cNvSpPr>
            <p:nvPr/>
          </p:nvSpPr>
          <p:spPr bwMode="auto">
            <a:xfrm>
              <a:off x="1212851" y="3086100"/>
              <a:ext cx="95250" cy="142875"/>
            </a:xfrm>
            <a:custGeom>
              <a:avLst/>
              <a:gdLst>
                <a:gd name="T0" fmla="*/ 0 w 60"/>
                <a:gd name="T1" fmla="*/ 0 h 90"/>
                <a:gd name="T2" fmla="*/ 60 w 60"/>
                <a:gd name="T3" fmla="*/ 0 h 90"/>
                <a:gd name="T4" fmla="*/ 60 w 60"/>
                <a:gd name="T5" fmla="*/ 90 h 90"/>
                <a:gd name="T6" fmla="*/ 0 w 60"/>
                <a:gd name="T7" fmla="*/ 90 h 90"/>
                <a:gd name="T8" fmla="*/ 0 w 60"/>
                <a:gd name="T9" fmla="*/ 80 h 90"/>
                <a:gd name="T10" fmla="*/ 49 w 60"/>
                <a:gd name="T11" fmla="*/ 80 h 90"/>
                <a:gd name="T12" fmla="*/ 49 w 60"/>
                <a:gd name="T13" fmla="*/ 48 h 90"/>
                <a:gd name="T14" fmla="*/ 1 w 60"/>
                <a:gd name="T15" fmla="*/ 48 h 90"/>
                <a:gd name="T16" fmla="*/ 1 w 60"/>
                <a:gd name="T17" fmla="*/ 38 h 90"/>
                <a:gd name="T18" fmla="*/ 49 w 60"/>
                <a:gd name="T19" fmla="*/ 38 h 90"/>
                <a:gd name="T20" fmla="*/ 49 w 60"/>
                <a:gd name="T21" fmla="*/ 10 h 90"/>
                <a:gd name="T22" fmla="*/ 0 w 60"/>
                <a:gd name="T23" fmla="*/ 10 h 90"/>
                <a:gd name="T24" fmla="*/ 0 w 60"/>
                <a:gd name="T2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90">
                  <a:moveTo>
                    <a:pt x="0" y="0"/>
                  </a:moveTo>
                  <a:lnTo>
                    <a:pt x="60" y="0"/>
                  </a:lnTo>
                  <a:lnTo>
                    <a:pt x="60" y="90"/>
                  </a:lnTo>
                  <a:lnTo>
                    <a:pt x="0" y="90"/>
                  </a:lnTo>
                  <a:lnTo>
                    <a:pt x="0" y="80"/>
                  </a:lnTo>
                  <a:lnTo>
                    <a:pt x="49" y="80"/>
                  </a:lnTo>
                  <a:lnTo>
                    <a:pt x="49" y="48"/>
                  </a:lnTo>
                  <a:lnTo>
                    <a:pt x="1" y="48"/>
                  </a:lnTo>
                  <a:lnTo>
                    <a:pt x="1" y="38"/>
                  </a:lnTo>
                  <a:lnTo>
                    <a:pt x="49" y="38"/>
                  </a:lnTo>
                  <a:lnTo>
                    <a:pt x="49"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31" name="Freeform 513">
              <a:extLst>
                <a:ext uri="{FF2B5EF4-FFF2-40B4-BE49-F238E27FC236}">
                  <a16:creationId xmlns:a16="http://schemas.microsoft.com/office/drawing/2014/main" id="{1636E19F-159F-6C6D-2354-C1480B9C7D9E}"/>
                </a:ext>
              </a:extLst>
            </p:cNvPr>
            <p:cNvSpPr>
              <a:spLocks/>
            </p:cNvSpPr>
            <p:nvPr/>
          </p:nvSpPr>
          <p:spPr bwMode="auto">
            <a:xfrm>
              <a:off x="1343026" y="3076575"/>
              <a:ext cx="130175" cy="153988"/>
            </a:xfrm>
            <a:custGeom>
              <a:avLst/>
              <a:gdLst>
                <a:gd name="T0" fmla="*/ 13 w 1372"/>
                <a:gd name="T1" fmla="*/ 0 h 1618"/>
                <a:gd name="T2" fmla="*/ 498 w 1372"/>
                <a:gd name="T3" fmla="*/ 0 h 1618"/>
                <a:gd name="T4" fmla="*/ 485 w 1372"/>
                <a:gd name="T5" fmla="*/ 57 h 1618"/>
                <a:gd name="T6" fmla="*/ 405 w 1372"/>
                <a:gd name="T7" fmla="*/ 88 h 1618"/>
                <a:gd name="T8" fmla="*/ 365 w 1372"/>
                <a:gd name="T9" fmla="*/ 156 h 1618"/>
                <a:gd name="T10" fmla="*/ 353 w 1372"/>
                <a:gd name="T11" fmla="*/ 274 h 1618"/>
                <a:gd name="T12" fmla="*/ 356 w 1372"/>
                <a:gd name="T13" fmla="*/ 380 h 1618"/>
                <a:gd name="T14" fmla="*/ 389 w 1372"/>
                <a:gd name="T15" fmla="*/ 1237 h 1618"/>
                <a:gd name="T16" fmla="*/ 389 w 1372"/>
                <a:gd name="T17" fmla="*/ 1331 h 1618"/>
                <a:gd name="T18" fmla="*/ 401 w 1372"/>
                <a:gd name="T19" fmla="*/ 1331 h 1618"/>
                <a:gd name="T20" fmla="*/ 908 w 1372"/>
                <a:gd name="T21" fmla="*/ 416 h 1618"/>
                <a:gd name="T22" fmla="*/ 975 w 1372"/>
                <a:gd name="T23" fmla="*/ 277 h 1618"/>
                <a:gd name="T24" fmla="*/ 997 w 1372"/>
                <a:gd name="T25" fmla="*/ 175 h 1618"/>
                <a:gd name="T26" fmla="*/ 880 w 1372"/>
                <a:gd name="T27" fmla="*/ 57 h 1618"/>
                <a:gd name="T28" fmla="*/ 893 w 1372"/>
                <a:gd name="T29" fmla="*/ 0 h 1618"/>
                <a:gd name="T30" fmla="*/ 1372 w 1372"/>
                <a:gd name="T31" fmla="*/ 0 h 1618"/>
                <a:gd name="T32" fmla="*/ 1360 w 1372"/>
                <a:gd name="T33" fmla="*/ 57 h 1618"/>
                <a:gd name="T34" fmla="*/ 1299 w 1372"/>
                <a:gd name="T35" fmla="*/ 81 h 1618"/>
                <a:gd name="T36" fmla="*/ 1235 w 1372"/>
                <a:gd name="T37" fmla="*/ 146 h 1618"/>
                <a:gd name="T38" fmla="*/ 1124 w 1372"/>
                <a:gd name="T39" fmla="*/ 320 h 1618"/>
                <a:gd name="T40" fmla="*/ 374 w 1372"/>
                <a:gd name="T41" fmla="*/ 1618 h 1618"/>
                <a:gd name="T42" fmla="*/ 218 w 1372"/>
                <a:gd name="T43" fmla="*/ 1618 h 1618"/>
                <a:gd name="T44" fmla="*/ 140 w 1372"/>
                <a:gd name="T45" fmla="*/ 312 h 1618"/>
                <a:gd name="T46" fmla="*/ 123 w 1372"/>
                <a:gd name="T47" fmla="*/ 181 h 1618"/>
                <a:gd name="T48" fmla="*/ 84 w 1372"/>
                <a:gd name="T49" fmla="*/ 96 h 1618"/>
                <a:gd name="T50" fmla="*/ 0 w 1372"/>
                <a:gd name="T51" fmla="*/ 57 h 1618"/>
                <a:gd name="T52" fmla="*/ 13 w 1372"/>
                <a:gd name="T53"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2" h="1618">
                  <a:moveTo>
                    <a:pt x="13" y="0"/>
                  </a:moveTo>
                  <a:lnTo>
                    <a:pt x="498" y="0"/>
                  </a:lnTo>
                  <a:lnTo>
                    <a:pt x="485" y="57"/>
                  </a:lnTo>
                  <a:cubicBezTo>
                    <a:pt x="451" y="61"/>
                    <a:pt x="424" y="71"/>
                    <a:pt x="405" y="88"/>
                  </a:cubicBezTo>
                  <a:cubicBezTo>
                    <a:pt x="386" y="104"/>
                    <a:pt x="372" y="127"/>
                    <a:pt x="365" y="156"/>
                  </a:cubicBezTo>
                  <a:cubicBezTo>
                    <a:pt x="357" y="186"/>
                    <a:pt x="353" y="225"/>
                    <a:pt x="353" y="274"/>
                  </a:cubicBezTo>
                  <a:cubicBezTo>
                    <a:pt x="353" y="286"/>
                    <a:pt x="354" y="321"/>
                    <a:pt x="356" y="380"/>
                  </a:cubicBezTo>
                  <a:lnTo>
                    <a:pt x="389" y="1237"/>
                  </a:lnTo>
                  <a:lnTo>
                    <a:pt x="389" y="1331"/>
                  </a:lnTo>
                  <a:lnTo>
                    <a:pt x="401" y="1331"/>
                  </a:lnTo>
                  <a:lnTo>
                    <a:pt x="908" y="416"/>
                  </a:lnTo>
                  <a:cubicBezTo>
                    <a:pt x="938" y="362"/>
                    <a:pt x="960" y="316"/>
                    <a:pt x="975" y="277"/>
                  </a:cubicBezTo>
                  <a:cubicBezTo>
                    <a:pt x="990" y="238"/>
                    <a:pt x="997" y="204"/>
                    <a:pt x="997" y="175"/>
                  </a:cubicBezTo>
                  <a:cubicBezTo>
                    <a:pt x="997" y="109"/>
                    <a:pt x="958" y="70"/>
                    <a:pt x="880" y="57"/>
                  </a:cubicBezTo>
                  <a:lnTo>
                    <a:pt x="893" y="0"/>
                  </a:lnTo>
                  <a:lnTo>
                    <a:pt x="1372" y="0"/>
                  </a:lnTo>
                  <a:lnTo>
                    <a:pt x="1360" y="57"/>
                  </a:lnTo>
                  <a:cubicBezTo>
                    <a:pt x="1338" y="60"/>
                    <a:pt x="1318" y="68"/>
                    <a:pt x="1299" y="81"/>
                  </a:cubicBezTo>
                  <a:cubicBezTo>
                    <a:pt x="1280" y="94"/>
                    <a:pt x="1259" y="116"/>
                    <a:pt x="1235" y="146"/>
                  </a:cubicBezTo>
                  <a:cubicBezTo>
                    <a:pt x="1211" y="176"/>
                    <a:pt x="1174" y="234"/>
                    <a:pt x="1124" y="320"/>
                  </a:cubicBezTo>
                  <a:lnTo>
                    <a:pt x="374" y="1618"/>
                  </a:lnTo>
                  <a:lnTo>
                    <a:pt x="218" y="1618"/>
                  </a:lnTo>
                  <a:lnTo>
                    <a:pt x="140" y="312"/>
                  </a:lnTo>
                  <a:cubicBezTo>
                    <a:pt x="136" y="261"/>
                    <a:pt x="131" y="217"/>
                    <a:pt x="123" y="181"/>
                  </a:cubicBezTo>
                  <a:cubicBezTo>
                    <a:pt x="114" y="145"/>
                    <a:pt x="102" y="116"/>
                    <a:pt x="84" y="96"/>
                  </a:cubicBezTo>
                  <a:cubicBezTo>
                    <a:pt x="66" y="76"/>
                    <a:pt x="38" y="63"/>
                    <a:pt x="0" y="57"/>
                  </a:cubicBez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32" name="Freeform 514">
              <a:extLst>
                <a:ext uri="{FF2B5EF4-FFF2-40B4-BE49-F238E27FC236}">
                  <a16:creationId xmlns:a16="http://schemas.microsoft.com/office/drawing/2014/main" id="{E3FDE6BB-6F3C-CE89-1D8E-A19562CA113C}"/>
                </a:ext>
              </a:extLst>
            </p:cNvPr>
            <p:cNvSpPr>
              <a:spLocks noEditPoints="1"/>
            </p:cNvSpPr>
            <p:nvPr/>
          </p:nvSpPr>
          <p:spPr bwMode="auto">
            <a:xfrm>
              <a:off x="1501776" y="3127375"/>
              <a:ext cx="22225" cy="101600"/>
            </a:xfrm>
            <a:custGeom>
              <a:avLst/>
              <a:gdLst>
                <a:gd name="T0" fmla="*/ 0 w 14"/>
                <a:gd name="T1" fmla="*/ 47 h 64"/>
                <a:gd name="T2" fmla="*/ 14 w 14"/>
                <a:gd name="T3" fmla="*/ 47 h 64"/>
                <a:gd name="T4" fmla="*/ 14 w 14"/>
                <a:gd name="T5" fmla="*/ 64 h 64"/>
                <a:gd name="T6" fmla="*/ 0 w 14"/>
                <a:gd name="T7" fmla="*/ 64 h 64"/>
                <a:gd name="T8" fmla="*/ 0 w 14"/>
                <a:gd name="T9" fmla="*/ 47 h 64"/>
                <a:gd name="T10" fmla="*/ 0 w 14"/>
                <a:gd name="T11" fmla="*/ 0 h 64"/>
                <a:gd name="T12" fmla="*/ 14 w 14"/>
                <a:gd name="T13" fmla="*/ 0 h 64"/>
                <a:gd name="T14" fmla="*/ 14 w 14"/>
                <a:gd name="T15" fmla="*/ 17 h 64"/>
                <a:gd name="T16" fmla="*/ 0 w 14"/>
                <a:gd name="T17" fmla="*/ 17 h 64"/>
                <a:gd name="T18" fmla="*/ 0 w 1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4">
                  <a:moveTo>
                    <a:pt x="0" y="47"/>
                  </a:moveTo>
                  <a:lnTo>
                    <a:pt x="14" y="47"/>
                  </a:lnTo>
                  <a:lnTo>
                    <a:pt x="14" y="64"/>
                  </a:lnTo>
                  <a:lnTo>
                    <a:pt x="0" y="64"/>
                  </a:lnTo>
                  <a:lnTo>
                    <a:pt x="0" y="47"/>
                  </a:lnTo>
                  <a:close/>
                  <a:moveTo>
                    <a:pt x="0" y="0"/>
                  </a:moveTo>
                  <a:lnTo>
                    <a:pt x="14" y="0"/>
                  </a:lnTo>
                  <a:lnTo>
                    <a:pt x="14" y="17"/>
                  </a:lnTo>
                  <a:lnTo>
                    <a:pt x="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33" name="Freeform 515">
              <a:extLst>
                <a:ext uri="{FF2B5EF4-FFF2-40B4-BE49-F238E27FC236}">
                  <a16:creationId xmlns:a16="http://schemas.microsoft.com/office/drawing/2014/main" id="{AF9A4499-7062-3F64-52AE-C76E8C77F063}"/>
                </a:ext>
              </a:extLst>
            </p:cNvPr>
            <p:cNvSpPr>
              <a:spLocks noEditPoints="1"/>
            </p:cNvSpPr>
            <p:nvPr/>
          </p:nvSpPr>
          <p:spPr bwMode="auto">
            <a:xfrm>
              <a:off x="1601788" y="3082925"/>
              <a:ext cx="703263" cy="147638"/>
            </a:xfrm>
            <a:custGeom>
              <a:avLst/>
              <a:gdLst>
                <a:gd name="T0" fmla="*/ 4861 w 7391"/>
                <a:gd name="T1" fmla="*/ 1346 h 1546"/>
                <a:gd name="T2" fmla="*/ 3076 w 7391"/>
                <a:gd name="T3" fmla="*/ 538 h 1546"/>
                <a:gd name="T4" fmla="*/ 3288 w 7391"/>
                <a:gd name="T5" fmla="*/ 625 h 1546"/>
                <a:gd name="T6" fmla="*/ 6554 w 7391"/>
                <a:gd name="T7" fmla="*/ 491 h 1546"/>
                <a:gd name="T8" fmla="*/ 6551 w 7391"/>
                <a:gd name="T9" fmla="*/ 675 h 1546"/>
                <a:gd name="T10" fmla="*/ 5962 w 7391"/>
                <a:gd name="T11" fmla="*/ 969 h 1546"/>
                <a:gd name="T12" fmla="*/ 6459 w 7391"/>
                <a:gd name="T13" fmla="*/ 1311 h 1546"/>
                <a:gd name="T14" fmla="*/ 6592 w 7391"/>
                <a:gd name="T15" fmla="*/ 1334 h 1546"/>
                <a:gd name="T16" fmla="*/ 6432 w 7391"/>
                <a:gd name="T17" fmla="*/ 1508 h 1546"/>
                <a:gd name="T18" fmla="*/ 5760 w 7391"/>
                <a:gd name="T19" fmla="*/ 980 h 1546"/>
                <a:gd name="T20" fmla="*/ 5254 w 7391"/>
                <a:gd name="T21" fmla="*/ 413 h 1546"/>
                <a:gd name="T22" fmla="*/ 5442 w 7391"/>
                <a:gd name="T23" fmla="*/ 1527 h 1546"/>
                <a:gd name="T24" fmla="*/ 5156 w 7391"/>
                <a:gd name="T25" fmla="*/ 1505 h 1546"/>
                <a:gd name="T26" fmla="*/ 4647 w 7391"/>
                <a:gd name="T27" fmla="*/ 1070 h 1546"/>
                <a:gd name="T28" fmla="*/ 5272 w 7391"/>
                <a:gd name="T29" fmla="*/ 684 h 1546"/>
                <a:gd name="T30" fmla="*/ 4744 w 7391"/>
                <a:gd name="T31" fmla="*/ 636 h 1546"/>
                <a:gd name="T32" fmla="*/ 4666 w 7391"/>
                <a:gd name="T33" fmla="*/ 532 h 1546"/>
                <a:gd name="T34" fmla="*/ 4313 w 7391"/>
                <a:gd name="T35" fmla="*/ 387 h 1546"/>
                <a:gd name="T36" fmla="*/ 4464 w 7391"/>
                <a:gd name="T37" fmla="*/ 442 h 1546"/>
                <a:gd name="T38" fmla="*/ 4437 w 7391"/>
                <a:gd name="T39" fmla="*/ 600 h 1546"/>
                <a:gd name="T40" fmla="*/ 4184 w 7391"/>
                <a:gd name="T41" fmla="*/ 620 h 1546"/>
                <a:gd name="T42" fmla="*/ 3994 w 7391"/>
                <a:gd name="T43" fmla="*/ 1528 h 1546"/>
                <a:gd name="T44" fmla="*/ 3850 w 7391"/>
                <a:gd name="T45" fmla="*/ 440 h 1546"/>
                <a:gd name="T46" fmla="*/ 4007 w 7391"/>
                <a:gd name="T47" fmla="*/ 412 h 1546"/>
                <a:gd name="T48" fmla="*/ 4246 w 7391"/>
                <a:gd name="T49" fmla="*/ 396 h 1546"/>
                <a:gd name="T50" fmla="*/ 3550 w 7391"/>
                <a:gd name="T51" fmla="*/ 886 h 1546"/>
                <a:gd name="T52" fmla="*/ 2857 w 7391"/>
                <a:gd name="T53" fmla="*/ 1284 h 1546"/>
                <a:gd name="T54" fmla="*/ 3474 w 7391"/>
                <a:gd name="T55" fmla="*/ 1309 h 1546"/>
                <a:gd name="T56" fmla="*/ 3501 w 7391"/>
                <a:gd name="T57" fmla="*/ 1430 h 1546"/>
                <a:gd name="T58" fmla="*/ 3107 w 7391"/>
                <a:gd name="T59" fmla="*/ 1546 h 1546"/>
                <a:gd name="T60" fmla="*/ 2716 w 7391"/>
                <a:gd name="T61" fmla="*/ 543 h 1546"/>
                <a:gd name="T62" fmla="*/ 1475 w 7391"/>
                <a:gd name="T63" fmla="*/ 658 h 1546"/>
                <a:gd name="T64" fmla="*/ 1398 w 7391"/>
                <a:gd name="T65" fmla="*/ 1531 h 1546"/>
                <a:gd name="T66" fmla="*/ 1287 w 7391"/>
                <a:gd name="T67" fmla="*/ 731 h 1546"/>
                <a:gd name="T68" fmla="*/ 779 w 7391"/>
                <a:gd name="T69" fmla="*/ 1494 h 1546"/>
                <a:gd name="T70" fmla="*/ 605 w 7391"/>
                <a:gd name="T71" fmla="*/ 1521 h 1546"/>
                <a:gd name="T72" fmla="*/ 631 w 7391"/>
                <a:gd name="T73" fmla="*/ 405 h 1546"/>
                <a:gd name="T74" fmla="*/ 761 w 7391"/>
                <a:gd name="T75" fmla="*/ 579 h 1546"/>
                <a:gd name="T76" fmla="*/ 7077 w 7391"/>
                <a:gd name="T77" fmla="*/ 143 h 1546"/>
                <a:gd name="T78" fmla="*/ 7388 w 7391"/>
                <a:gd name="T79" fmla="*/ 452 h 1546"/>
                <a:gd name="T80" fmla="*/ 7113 w 7391"/>
                <a:gd name="T81" fmla="*/ 1323 h 1546"/>
                <a:gd name="T82" fmla="*/ 7375 w 7391"/>
                <a:gd name="T83" fmla="*/ 1348 h 1546"/>
                <a:gd name="T84" fmla="*/ 7344 w 7391"/>
                <a:gd name="T85" fmla="*/ 1518 h 1546"/>
                <a:gd name="T86" fmla="*/ 6905 w 7391"/>
                <a:gd name="T87" fmla="*/ 1345 h 1546"/>
                <a:gd name="T88" fmla="*/ 6704 w 7391"/>
                <a:gd name="T89" fmla="*/ 452 h 1546"/>
                <a:gd name="T90" fmla="*/ 6892 w 7391"/>
                <a:gd name="T91" fmla="*/ 143 h 1546"/>
                <a:gd name="T92" fmla="*/ 2069 w 7391"/>
                <a:gd name="T93" fmla="*/ 131 h 1546"/>
                <a:gd name="T94" fmla="*/ 2389 w 7391"/>
                <a:gd name="T95" fmla="*/ 427 h 1546"/>
                <a:gd name="T96" fmla="*/ 2089 w 7391"/>
                <a:gd name="T97" fmla="*/ 1158 h 1546"/>
                <a:gd name="T98" fmla="*/ 2372 w 7391"/>
                <a:gd name="T99" fmla="*/ 1345 h 1546"/>
                <a:gd name="T100" fmla="*/ 2380 w 7391"/>
                <a:gd name="T101" fmla="*/ 1500 h 1546"/>
                <a:gd name="T102" fmla="*/ 1967 w 7391"/>
                <a:gd name="T103" fmla="*/ 1456 h 1546"/>
                <a:gd name="T104" fmla="*/ 1710 w 7391"/>
                <a:gd name="T105" fmla="*/ 490 h 1546"/>
                <a:gd name="T106" fmla="*/ 1896 w 7391"/>
                <a:gd name="T107" fmla="*/ 158 h 1546"/>
                <a:gd name="T108" fmla="*/ 150 w 7391"/>
                <a:gd name="T109" fmla="*/ 3 h 1546"/>
                <a:gd name="T110" fmla="*/ 181 w 7391"/>
                <a:gd name="T111" fmla="*/ 1521 h 1546"/>
                <a:gd name="T112" fmla="*/ 0 w 7391"/>
                <a:gd name="T113" fmla="*/ 149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91" h="1546">
                  <a:moveTo>
                    <a:pt x="5119" y="1014"/>
                  </a:moveTo>
                  <a:cubicBezTo>
                    <a:pt x="5066" y="1014"/>
                    <a:pt x="5020" y="1018"/>
                    <a:pt x="4981" y="1027"/>
                  </a:cubicBezTo>
                  <a:cubicBezTo>
                    <a:pt x="4942" y="1036"/>
                    <a:pt x="4909" y="1049"/>
                    <a:pt x="4884" y="1067"/>
                  </a:cubicBezTo>
                  <a:cubicBezTo>
                    <a:pt x="4858" y="1085"/>
                    <a:pt x="4839" y="1106"/>
                    <a:pt x="4827" y="1130"/>
                  </a:cubicBezTo>
                  <a:cubicBezTo>
                    <a:pt x="4815" y="1155"/>
                    <a:pt x="4809" y="1183"/>
                    <a:pt x="4809" y="1215"/>
                  </a:cubicBezTo>
                  <a:cubicBezTo>
                    <a:pt x="4809" y="1270"/>
                    <a:pt x="4826" y="1314"/>
                    <a:pt x="4861" y="1346"/>
                  </a:cubicBezTo>
                  <a:cubicBezTo>
                    <a:pt x="4896" y="1378"/>
                    <a:pt x="4944" y="1395"/>
                    <a:pt x="5007" y="1395"/>
                  </a:cubicBezTo>
                  <a:cubicBezTo>
                    <a:pt x="5058" y="1395"/>
                    <a:pt x="5105" y="1382"/>
                    <a:pt x="5148" y="1356"/>
                  </a:cubicBezTo>
                  <a:cubicBezTo>
                    <a:pt x="5191" y="1330"/>
                    <a:pt x="5237" y="1291"/>
                    <a:pt x="5284" y="1238"/>
                  </a:cubicBezTo>
                  <a:lnTo>
                    <a:pt x="5284" y="1014"/>
                  </a:lnTo>
                  <a:lnTo>
                    <a:pt x="5119" y="1014"/>
                  </a:lnTo>
                  <a:close/>
                  <a:moveTo>
                    <a:pt x="3076" y="538"/>
                  </a:moveTo>
                  <a:cubicBezTo>
                    <a:pt x="3028" y="538"/>
                    <a:pt x="2986" y="547"/>
                    <a:pt x="2950" y="565"/>
                  </a:cubicBezTo>
                  <a:cubicBezTo>
                    <a:pt x="2914" y="583"/>
                    <a:pt x="2884" y="607"/>
                    <a:pt x="2859" y="636"/>
                  </a:cubicBezTo>
                  <a:cubicBezTo>
                    <a:pt x="2835" y="666"/>
                    <a:pt x="2816" y="701"/>
                    <a:pt x="2803" y="740"/>
                  </a:cubicBezTo>
                  <a:cubicBezTo>
                    <a:pt x="2789" y="780"/>
                    <a:pt x="2782" y="821"/>
                    <a:pt x="2780" y="864"/>
                  </a:cubicBezTo>
                  <a:lnTo>
                    <a:pt x="3356" y="864"/>
                  </a:lnTo>
                  <a:cubicBezTo>
                    <a:pt x="3358" y="762"/>
                    <a:pt x="3335" y="682"/>
                    <a:pt x="3288" y="625"/>
                  </a:cubicBezTo>
                  <a:cubicBezTo>
                    <a:pt x="3240" y="567"/>
                    <a:pt x="3170" y="538"/>
                    <a:pt x="3076" y="538"/>
                  </a:cubicBezTo>
                  <a:close/>
                  <a:moveTo>
                    <a:pt x="6252" y="388"/>
                  </a:moveTo>
                  <a:cubicBezTo>
                    <a:pt x="6286" y="388"/>
                    <a:pt x="6319" y="391"/>
                    <a:pt x="6350" y="397"/>
                  </a:cubicBezTo>
                  <a:cubicBezTo>
                    <a:pt x="6382" y="404"/>
                    <a:pt x="6411" y="412"/>
                    <a:pt x="6438" y="422"/>
                  </a:cubicBezTo>
                  <a:cubicBezTo>
                    <a:pt x="6464" y="432"/>
                    <a:pt x="6488" y="444"/>
                    <a:pt x="6509" y="457"/>
                  </a:cubicBezTo>
                  <a:cubicBezTo>
                    <a:pt x="6529" y="470"/>
                    <a:pt x="6544" y="482"/>
                    <a:pt x="6554" y="491"/>
                  </a:cubicBezTo>
                  <a:cubicBezTo>
                    <a:pt x="6563" y="500"/>
                    <a:pt x="6569" y="508"/>
                    <a:pt x="6573" y="513"/>
                  </a:cubicBezTo>
                  <a:cubicBezTo>
                    <a:pt x="6577" y="519"/>
                    <a:pt x="6579" y="525"/>
                    <a:pt x="6582" y="533"/>
                  </a:cubicBezTo>
                  <a:cubicBezTo>
                    <a:pt x="6584" y="540"/>
                    <a:pt x="6586" y="549"/>
                    <a:pt x="6586" y="558"/>
                  </a:cubicBezTo>
                  <a:cubicBezTo>
                    <a:pt x="6587" y="567"/>
                    <a:pt x="6588" y="579"/>
                    <a:pt x="6588" y="593"/>
                  </a:cubicBezTo>
                  <a:cubicBezTo>
                    <a:pt x="6588" y="624"/>
                    <a:pt x="6584" y="645"/>
                    <a:pt x="6577" y="657"/>
                  </a:cubicBezTo>
                  <a:cubicBezTo>
                    <a:pt x="6570" y="669"/>
                    <a:pt x="6561" y="675"/>
                    <a:pt x="6551" y="675"/>
                  </a:cubicBezTo>
                  <a:cubicBezTo>
                    <a:pt x="6540" y="675"/>
                    <a:pt x="6526" y="669"/>
                    <a:pt x="6511" y="656"/>
                  </a:cubicBezTo>
                  <a:cubicBezTo>
                    <a:pt x="6496" y="643"/>
                    <a:pt x="6476" y="629"/>
                    <a:pt x="6453" y="613"/>
                  </a:cubicBezTo>
                  <a:cubicBezTo>
                    <a:pt x="6429" y="597"/>
                    <a:pt x="6401" y="583"/>
                    <a:pt x="6368" y="570"/>
                  </a:cubicBezTo>
                  <a:cubicBezTo>
                    <a:pt x="6335" y="557"/>
                    <a:pt x="6295" y="551"/>
                    <a:pt x="6250" y="551"/>
                  </a:cubicBezTo>
                  <a:cubicBezTo>
                    <a:pt x="6157" y="551"/>
                    <a:pt x="6086" y="587"/>
                    <a:pt x="6036" y="658"/>
                  </a:cubicBezTo>
                  <a:cubicBezTo>
                    <a:pt x="5987" y="730"/>
                    <a:pt x="5962" y="833"/>
                    <a:pt x="5962" y="969"/>
                  </a:cubicBezTo>
                  <a:cubicBezTo>
                    <a:pt x="5962" y="1037"/>
                    <a:pt x="5968" y="1097"/>
                    <a:pt x="5981" y="1148"/>
                  </a:cubicBezTo>
                  <a:cubicBezTo>
                    <a:pt x="5994" y="1199"/>
                    <a:pt x="6013" y="1242"/>
                    <a:pt x="6038" y="1276"/>
                  </a:cubicBezTo>
                  <a:cubicBezTo>
                    <a:pt x="6063" y="1311"/>
                    <a:pt x="6094" y="1336"/>
                    <a:pt x="6130" y="1353"/>
                  </a:cubicBezTo>
                  <a:cubicBezTo>
                    <a:pt x="6166" y="1370"/>
                    <a:pt x="6208" y="1378"/>
                    <a:pt x="6255" y="1378"/>
                  </a:cubicBezTo>
                  <a:cubicBezTo>
                    <a:pt x="6299" y="1378"/>
                    <a:pt x="6338" y="1371"/>
                    <a:pt x="6372" y="1357"/>
                  </a:cubicBezTo>
                  <a:cubicBezTo>
                    <a:pt x="6406" y="1343"/>
                    <a:pt x="6435" y="1328"/>
                    <a:pt x="6459" y="1311"/>
                  </a:cubicBezTo>
                  <a:cubicBezTo>
                    <a:pt x="6484" y="1294"/>
                    <a:pt x="6505" y="1279"/>
                    <a:pt x="6521" y="1265"/>
                  </a:cubicBezTo>
                  <a:cubicBezTo>
                    <a:pt x="6538" y="1251"/>
                    <a:pt x="6551" y="1245"/>
                    <a:pt x="6561" y="1245"/>
                  </a:cubicBezTo>
                  <a:cubicBezTo>
                    <a:pt x="6566" y="1245"/>
                    <a:pt x="6571" y="1246"/>
                    <a:pt x="6575" y="1249"/>
                  </a:cubicBezTo>
                  <a:cubicBezTo>
                    <a:pt x="6579" y="1252"/>
                    <a:pt x="6582" y="1258"/>
                    <a:pt x="6585" y="1265"/>
                  </a:cubicBezTo>
                  <a:cubicBezTo>
                    <a:pt x="6587" y="1273"/>
                    <a:pt x="6589" y="1282"/>
                    <a:pt x="6591" y="1293"/>
                  </a:cubicBezTo>
                  <a:cubicBezTo>
                    <a:pt x="6592" y="1305"/>
                    <a:pt x="6592" y="1318"/>
                    <a:pt x="6592" y="1334"/>
                  </a:cubicBezTo>
                  <a:cubicBezTo>
                    <a:pt x="6592" y="1347"/>
                    <a:pt x="6592" y="1358"/>
                    <a:pt x="6591" y="1368"/>
                  </a:cubicBezTo>
                  <a:cubicBezTo>
                    <a:pt x="6590" y="1378"/>
                    <a:pt x="6589" y="1386"/>
                    <a:pt x="6587" y="1393"/>
                  </a:cubicBezTo>
                  <a:cubicBezTo>
                    <a:pt x="6585" y="1399"/>
                    <a:pt x="6583" y="1405"/>
                    <a:pt x="6580" y="1410"/>
                  </a:cubicBezTo>
                  <a:cubicBezTo>
                    <a:pt x="6577" y="1416"/>
                    <a:pt x="6571" y="1423"/>
                    <a:pt x="6561" y="1433"/>
                  </a:cubicBezTo>
                  <a:cubicBezTo>
                    <a:pt x="6552" y="1442"/>
                    <a:pt x="6535" y="1455"/>
                    <a:pt x="6511" y="1469"/>
                  </a:cubicBezTo>
                  <a:cubicBezTo>
                    <a:pt x="6488" y="1483"/>
                    <a:pt x="6462" y="1496"/>
                    <a:pt x="6432" y="1508"/>
                  </a:cubicBezTo>
                  <a:cubicBezTo>
                    <a:pt x="6403" y="1519"/>
                    <a:pt x="6371" y="1528"/>
                    <a:pt x="6337" y="1535"/>
                  </a:cubicBezTo>
                  <a:cubicBezTo>
                    <a:pt x="6302" y="1542"/>
                    <a:pt x="6267" y="1546"/>
                    <a:pt x="6230" y="1546"/>
                  </a:cubicBezTo>
                  <a:cubicBezTo>
                    <a:pt x="6154" y="1546"/>
                    <a:pt x="6087" y="1533"/>
                    <a:pt x="6029" y="1508"/>
                  </a:cubicBezTo>
                  <a:cubicBezTo>
                    <a:pt x="5970" y="1483"/>
                    <a:pt x="5921" y="1447"/>
                    <a:pt x="5882" y="1399"/>
                  </a:cubicBezTo>
                  <a:cubicBezTo>
                    <a:pt x="5842" y="1351"/>
                    <a:pt x="5812" y="1292"/>
                    <a:pt x="5791" y="1222"/>
                  </a:cubicBezTo>
                  <a:cubicBezTo>
                    <a:pt x="5771" y="1152"/>
                    <a:pt x="5760" y="1071"/>
                    <a:pt x="5760" y="980"/>
                  </a:cubicBezTo>
                  <a:cubicBezTo>
                    <a:pt x="5760" y="876"/>
                    <a:pt x="5773" y="787"/>
                    <a:pt x="5798" y="712"/>
                  </a:cubicBezTo>
                  <a:cubicBezTo>
                    <a:pt x="5824" y="637"/>
                    <a:pt x="5859" y="576"/>
                    <a:pt x="5903" y="529"/>
                  </a:cubicBezTo>
                  <a:cubicBezTo>
                    <a:pt x="5947" y="481"/>
                    <a:pt x="5999" y="446"/>
                    <a:pt x="6059" y="423"/>
                  </a:cubicBezTo>
                  <a:cubicBezTo>
                    <a:pt x="6118" y="399"/>
                    <a:pt x="6183" y="388"/>
                    <a:pt x="6252" y="388"/>
                  </a:cubicBezTo>
                  <a:close/>
                  <a:moveTo>
                    <a:pt x="5061" y="387"/>
                  </a:moveTo>
                  <a:cubicBezTo>
                    <a:pt x="5136" y="387"/>
                    <a:pt x="5201" y="395"/>
                    <a:pt x="5254" y="413"/>
                  </a:cubicBezTo>
                  <a:cubicBezTo>
                    <a:pt x="5307" y="430"/>
                    <a:pt x="5350" y="455"/>
                    <a:pt x="5383" y="488"/>
                  </a:cubicBezTo>
                  <a:cubicBezTo>
                    <a:pt x="5416" y="521"/>
                    <a:pt x="5440" y="563"/>
                    <a:pt x="5454" y="612"/>
                  </a:cubicBezTo>
                  <a:cubicBezTo>
                    <a:pt x="5469" y="661"/>
                    <a:pt x="5477" y="718"/>
                    <a:pt x="5477" y="784"/>
                  </a:cubicBezTo>
                  <a:lnTo>
                    <a:pt x="5477" y="1495"/>
                  </a:lnTo>
                  <a:cubicBezTo>
                    <a:pt x="5477" y="1505"/>
                    <a:pt x="5474" y="1512"/>
                    <a:pt x="5467" y="1516"/>
                  </a:cubicBezTo>
                  <a:cubicBezTo>
                    <a:pt x="5461" y="1521"/>
                    <a:pt x="5452" y="1525"/>
                    <a:pt x="5442" y="1527"/>
                  </a:cubicBezTo>
                  <a:cubicBezTo>
                    <a:pt x="5431" y="1529"/>
                    <a:pt x="5415" y="1531"/>
                    <a:pt x="5393" y="1531"/>
                  </a:cubicBezTo>
                  <a:cubicBezTo>
                    <a:pt x="5373" y="1531"/>
                    <a:pt x="5357" y="1529"/>
                    <a:pt x="5345" y="1527"/>
                  </a:cubicBezTo>
                  <a:cubicBezTo>
                    <a:pt x="5333" y="1525"/>
                    <a:pt x="5324" y="1521"/>
                    <a:pt x="5318" y="1516"/>
                  </a:cubicBezTo>
                  <a:cubicBezTo>
                    <a:pt x="5313" y="1512"/>
                    <a:pt x="5310" y="1505"/>
                    <a:pt x="5310" y="1495"/>
                  </a:cubicBezTo>
                  <a:lnTo>
                    <a:pt x="5310" y="1390"/>
                  </a:lnTo>
                  <a:cubicBezTo>
                    <a:pt x="5264" y="1439"/>
                    <a:pt x="5213" y="1477"/>
                    <a:pt x="5156" y="1505"/>
                  </a:cubicBezTo>
                  <a:cubicBezTo>
                    <a:pt x="5100" y="1532"/>
                    <a:pt x="5040" y="1546"/>
                    <a:pt x="4976" y="1546"/>
                  </a:cubicBezTo>
                  <a:cubicBezTo>
                    <a:pt x="4921" y="1546"/>
                    <a:pt x="4871" y="1539"/>
                    <a:pt x="4826" y="1524"/>
                  </a:cubicBezTo>
                  <a:cubicBezTo>
                    <a:pt x="4781" y="1510"/>
                    <a:pt x="4742" y="1489"/>
                    <a:pt x="4711" y="1461"/>
                  </a:cubicBezTo>
                  <a:cubicBezTo>
                    <a:pt x="4679" y="1434"/>
                    <a:pt x="4655" y="1400"/>
                    <a:pt x="4637" y="1361"/>
                  </a:cubicBezTo>
                  <a:cubicBezTo>
                    <a:pt x="4619" y="1321"/>
                    <a:pt x="4611" y="1275"/>
                    <a:pt x="4611" y="1225"/>
                  </a:cubicBezTo>
                  <a:cubicBezTo>
                    <a:pt x="4611" y="1165"/>
                    <a:pt x="4623" y="1114"/>
                    <a:pt x="4647" y="1070"/>
                  </a:cubicBezTo>
                  <a:cubicBezTo>
                    <a:pt x="4671" y="1026"/>
                    <a:pt x="4706" y="990"/>
                    <a:pt x="4751" y="961"/>
                  </a:cubicBezTo>
                  <a:cubicBezTo>
                    <a:pt x="4797" y="932"/>
                    <a:pt x="4852" y="910"/>
                    <a:pt x="4918" y="896"/>
                  </a:cubicBezTo>
                  <a:cubicBezTo>
                    <a:pt x="4983" y="882"/>
                    <a:pt x="5057" y="874"/>
                    <a:pt x="5139" y="874"/>
                  </a:cubicBezTo>
                  <a:lnTo>
                    <a:pt x="5284" y="874"/>
                  </a:lnTo>
                  <a:lnTo>
                    <a:pt x="5284" y="792"/>
                  </a:lnTo>
                  <a:cubicBezTo>
                    <a:pt x="5284" y="752"/>
                    <a:pt x="5280" y="716"/>
                    <a:pt x="5272" y="684"/>
                  </a:cubicBezTo>
                  <a:cubicBezTo>
                    <a:pt x="5263" y="653"/>
                    <a:pt x="5249" y="627"/>
                    <a:pt x="5230" y="607"/>
                  </a:cubicBezTo>
                  <a:cubicBezTo>
                    <a:pt x="5211" y="586"/>
                    <a:pt x="5186" y="570"/>
                    <a:pt x="5156" y="560"/>
                  </a:cubicBezTo>
                  <a:cubicBezTo>
                    <a:pt x="5125" y="549"/>
                    <a:pt x="5088" y="544"/>
                    <a:pt x="5043" y="544"/>
                  </a:cubicBezTo>
                  <a:cubicBezTo>
                    <a:pt x="4995" y="544"/>
                    <a:pt x="4953" y="549"/>
                    <a:pt x="4915" y="561"/>
                  </a:cubicBezTo>
                  <a:cubicBezTo>
                    <a:pt x="4877" y="572"/>
                    <a:pt x="4844" y="585"/>
                    <a:pt x="4815" y="598"/>
                  </a:cubicBezTo>
                  <a:cubicBezTo>
                    <a:pt x="4787" y="612"/>
                    <a:pt x="4763" y="624"/>
                    <a:pt x="4744" y="636"/>
                  </a:cubicBezTo>
                  <a:cubicBezTo>
                    <a:pt x="4725" y="647"/>
                    <a:pt x="4710" y="653"/>
                    <a:pt x="4701" y="653"/>
                  </a:cubicBezTo>
                  <a:cubicBezTo>
                    <a:pt x="4695" y="653"/>
                    <a:pt x="4689" y="651"/>
                    <a:pt x="4684" y="648"/>
                  </a:cubicBezTo>
                  <a:cubicBezTo>
                    <a:pt x="4680" y="645"/>
                    <a:pt x="4676" y="640"/>
                    <a:pt x="4672" y="634"/>
                  </a:cubicBezTo>
                  <a:cubicBezTo>
                    <a:pt x="4669" y="628"/>
                    <a:pt x="4666" y="620"/>
                    <a:pt x="4665" y="610"/>
                  </a:cubicBezTo>
                  <a:cubicBezTo>
                    <a:pt x="4663" y="600"/>
                    <a:pt x="4662" y="590"/>
                    <a:pt x="4662" y="578"/>
                  </a:cubicBezTo>
                  <a:cubicBezTo>
                    <a:pt x="4662" y="558"/>
                    <a:pt x="4664" y="543"/>
                    <a:pt x="4666" y="532"/>
                  </a:cubicBezTo>
                  <a:cubicBezTo>
                    <a:pt x="4669" y="520"/>
                    <a:pt x="4676" y="509"/>
                    <a:pt x="4686" y="499"/>
                  </a:cubicBezTo>
                  <a:cubicBezTo>
                    <a:pt x="4697" y="489"/>
                    <a:pt x="4715" y="477"/>
                    <a:pt x="4741" y="464"/>
                  </a:cubicBezTo>
                  <a:cubicBezTo>
                    <a:pt x="4767" y="450"/>
                    <a:pt x="4796" y="437"/>
                    <a:pt x="4830" y="426"/>
                  </a:cubicBezTo>
                  <a:cubicBezTo>
                    <a:pt x="4863" y="415"/>
                    <a:pt x="4900" y="405"/>
                    <a:pt x="4940" y="398"/>
                  </a:cubicBezTo>
                  <a:cubicBezTo>
                    <a:pt x="4980" y="391"/>
                    <a:pt x="5020" y="387"/>
                    <a:pt x="5061" y="387"/>
                  </a:cubicBezTo>
                  <a:close/>
                  <a:moveTo>
                    <a:pt x="4313" y="387"/>
                  </a:moveTo>
                  <a:cubicBezTo>
                    <a:pt x="4323" y="387"/>
                    <a:pt x="4335" y="387"/>
                    <a:pt x="4348" y="389"/>
                  </a:cubicBezTo>
                  <a:cubicBezTo>
                    <a:pt x="4360" y="390"/>
                    <a:pt x="4374" y="392"/>
                    <a:pt x="4388" y="395"/>
                  </a:cubicBezTo>
                  <a:cubicBezTo>
                    <a:pt x="4402" y="398"/>
                    <a:pt x="4415" y="402"/>
                    <a:pt x="4426" y="406"/>
                  </a:cubicBezTo>
                  <a:cubicBezTo>
                    <a:pt x="4437" y="409"/>
                    <a:pt x="4445" y="413"/>
                    <a:pt x="4450" y="417"/>
                  </a:cubicBezTo>
                  <a:cubicBezTo>
                    <a:pt x="4455" y="421"/>
                    <a:pt x="4458" y="425"/>
                    <a:pt x="4460" y="428"/>
                  </a:cubicBezTo>
                  <a:cubicBezTo>
                    <a:pt x="4461" y="432"/>
                    <a:pt x="4462" y="436"/>
                    <a:pt x="4464" y="442"/>
                  </a:cubicBezTo>
                  <a:cubicBezTo>
                    <a:pt x="4465" y="447"/>
                    <a:pt x="4466" y="455"/>
                    <a:pt x="4466" y="466"/>
                  </a:cubicBezTo>
                  <a:cubicBezTo>
                    <a:pt x="4466" y="476"/>
                    <a:pt x="4467" y="491"/>
                    <a:pt x="4467" y="509"/>
                  </a:cubicBezTo>
                  <a:cubicBezTo>
                    <a:pt x="4467" y="526"/>
                    <a:pt x="4466" y="540"/>
                    <a:pt x="4465" y="552"/>
                  </a:cubicBezTo>
                  <a:cubicBezTo>
                    <a:pt x="4465" y="564"/>
                    <a:pt x="4463" y="573"/>
                    <a:pt x="4461" y="580"/>
                  </a:cubicBezTo>
                  <a:cubicBezTo>
                    <a:pt x="4458" y="586"/>
                    <a:pt x="4455" y="591"/>
                    <a:pt x="4452" y="595"/>
                  </a:cubicBezTo>
                  <a:cubicBezTo>
                    <a:pt x="4448" y="598"/>
                    <a:pt x="4443" y="600"/>
                    <a:pt x="4437" y="600"/>
                  </a:cubicBezTo>
                  <a:cubicBezTo>
                    <a:pt x="4431" y="600"/>
                    <a:pt x="4423" y="598"/>
                    <a:pt x="4414" y="595"/>
                  </a:cubicBezTo>
                  <a:cubicBezTo>
                    <a:pt x="4405" y="591"/>
                    <a:pt x="4395" y="588"/>
                    <a:pt x="4384" y="584"/>
                  </a:cubicBezTo>
                  <a:cubicBezTo>
                    <a:pt x="4373" y="581"/>
                    <a:pt x="4360" y="577"/>
                    <a:pt x="4346" y="574"/>
                  </a:cubicBezTo>
                  <a:cubicBezTo>
                    <a:pt x="4332" y="571"/>
                    <a:pt x="4317" y="570"/>
                    <a:pt x="4300" y="570"/>
                  </a:cubicBezTo>
                  <a:cubicBezTo>
                    <a:pt x="4281" y="570"/>
                    <a:pt x="4261" y="574"/>
                    <a:pt x="4243" y="581"/>
                  </a:cubicBezTo>
                  <a:cubicBezTo>
                    <a:pt x="4224" y="589"/>
                    <a:pt x="4204" y="602"/>
                    <a:pt x="4184" y="620"/>
                  </a:cubicBezTo>
                  <a:cubicBezTo>
                    <a:pt x="4163" y="638"/>
                    <a:pt x="4141" y="662"/>
                    <a:pt x="4118" y="691"/>
                  </a:cubicBezTo>
                  <a:cubicBezTo>
                    <a:pt x="4096" y="721"/>
                    <a:pt x="4071" y="757"/>
                    <a:pt x="4043" y="800"/>
                  </a:cubicBezTo>
                  <a:lnTo>
                    <a:pt x="4043" y="1494"/>
                  </a:lnTo>
                  <a:cubicBezTo>
                    <a:pt x="4043" y="1500"/>
                    <a:pt x="4042" y="1506"/>
                    <a:pt x="4039" y="1510"/>
                  </a:cubicBezTo>
                  <a:cubicBezTo>
                    <a:pt x="4036" y="1514"/>
                    <a:pt x="4031" y="1518"/>
                    <a:pt x="4024" y="1521"/>
                  </a:cubicBezTo>
                  <a:cubicBezTo>
                    <a:pt x="4017" y="1524"/>
                    <a:pt x="4007" y="1527"/>
                    <a:pt x="3994" y="1528"/>
                  </a:cubicBezTo>
                  <a:cubicBezTo>
                    <a:pt x="3982" y="1530"/>
                    <a:pt x="3966" y="1531"/>
                    <a:pt x="3946" y="1531"/>
                  </a:cubicBezTo>
                  <a:cubicBezTo>
                    <a:pt x="3927" y="1531"/>
                    <a:pt x="3912" y="1530"/>
                    <a:pt x="3899" y="1528"/>
                  </a:cubicBezTo>
                  <a:cubicBezTo>
                    <a:pt x="3887" y="1527"/>
                    <a:pt x="3877" y="1524"/>
                    <a:pt x="3869" y="1521"/>
                  </a:cubicBezTo>
                  <a:cubicBezTo>
                    <a:pt x="3862" y="1518"/>
                    <a:pt x="3857" y="1514"/>
                    <a:pt x="3854" y="1510"/>
                  </a:cubicBezTo>
                  <a:cubicBezTo>
                    <a:pt x="3851" y="1506"/>
                    <a:pt x="3850" y="1500"/>
                    <a:pt x="3850" y="1494"/>
                  </a:cubicBezTo>
                  <a:lnTo>
                    <a:pt x="3850" y="440"/>
                  </a:lnTo>
                  <a:cubicBezTo>
                    <a:pt x="3850" y="433"/>
                    <a:pt x="3851" y="428"/>
                    <a:pt x="3854" y="424"/>
                  </a:cubicBezTo>
                  <a:cubicBezTo>
                    <a:pt x="3856" y="419"/>
                    <a:pt x="3861" y="416"/>
                    <a:pt x="3868" y="412"/>
                  </a:cubicBezTo>
                  <a:cubicBezTo>
                    <a:pt x="3875" y="408"/>
                    <a:pt x="3884" y="406"/>
                    <a:pt x="3895" y="405"/>
                  </a:cubicBezTo>
                  <a:cubicBezTo>
                    <a:pt x="3906" y="404"/>
                    <a:pt x="3920" y="403"/>
                    <a:pt x="3938" y="403"/>
                  </a:cubicBezTo>
                  <a:cubicBezTo>
                    <a:pt x="3955" y="403"/>
                    <a:pt x="3969" y="404"/>
                    <a:pt x="3981" y="405"/>
                  </a:cubicBezTo>
                  <a:cubicBezTo>
                    <a:pt x="3992" y="406"/>
                    <a:pt x="4001" y="408"/>
                    <a:pt x="4007" y="412"/>
                  </a:cubicBezTo>
                  <a:cubicBezTo>
                    <a:pt x="4013" y="416"/>
                    <a:pt x="4018" y="419"/>
                    <a:pt x="4021" y="424"/>
                  </a:cubicBezTo>
                  <a:cubicBezTo>
                    <a:pt x="4023" y="428"/>
                    <a:pt x="4025" y="433"/>
                    <a:pt x="4025" y="440"/>
                  </a:cubicBezTo>
                  <a:lnTo>
                    <a:pt x="4025" y="593"/>
                  </a:lnTo>
                  <a:cubicBezTo>
                    <a:pt x="4054" y="551"/>
                    <a:pt x="4081" y="516"/>
                    <a:pt x="4106" y="490"/>
                  </a:cubicBezTo>
                  <a:cubicBezTo>
                    <a:pt x="4132" y="463"/>
                    <a:pt x="4156" y="442"/>
                    <a:pt x="4178" y="427"/>
                  </a:cubicBezTo>
                  <a:cubicBezTo>
                    <a:pt x="4201" y="412"/>
                    <a:pt x="4223" y="401"/>
                    <a:pt x="4246" y="396"/>
                  </a:cubicBezTo>
                  <a:cubicBezTo>
                    <a:pt x="4268" y="390"/>
                    <a:pt x="4290" y="387"/>
                    <a:pt x="4313" y="387"/>
                  </a:cubicBezTo>
                  <a:close/>
                  <a:moveTo>
                    <a:pt x="3086" y="387"/>
                  </a:moveTo>
                  <a:cubicBezTo>
                    <a:pt x="3169" y="387"/>
                    <a:pt x="3239" y="400"/>
                    <a:pt x="3298" y="427"/>
                  </a:cubicBezTo>
                  <a:cubicBezTo>
                    <a:pt x="3356" y="453"/>
                    <a:pt x="3404" y="489"/>
                    <a:pt x="3441" y="534"/>
                  </a:cubicBezTo>
                  <a:cubicBezTo>
                    <a:pt x="3479" y="579"/>
                    <a:pt x="3506" y="632"/>
                    <a:pt x="3524" y="692"/>
                  </a:cubicBezTo>
                  <a:cubicBezTo>
                    <a:pt x="3541" y="753"/>
                    <a:pt x="3550" y="817"/>
                    <a:pt x="3550" y="886"/>
                  </a:cubicBezTo>
                  <a:lnTo>
                    <a:pt x="3550" y="921"/>
                  </a:lnTo>
                  <a:cubicBezTo>
                    <a:pt x="3550" y="952"/>
                    <a:pt x="3542" y="973"/>
                    <a:pt x="3527" y="986"/>
                  </a:cubicBezTo>
                  <a:cubicBezTo>
                    <a:pt x="3512" y="999"/>
                    <a:pt x="3494" y="1006"/>
                    <a:pt x="3475" y="1006"/>
                  </a:cubicBezTo>
                  <a:lnTo>
                    <a:pt x="2780" y="1006"/>
                  </a:lnTo>
                  <a:cubicBezTo>
                    <a:pt x="2780" y="1064"/>
                    <a:pt x="2786" y="1117"/>
                    <a:pt x="2798" y="1164"/>
                  </a:cubicBezTo>
                  <a:cubicBezTo>
                    <a:pt x="2810" y="1211"/>
                    <a:pt x="2829" y="1251"/>
                    <a:pt x="2857" y="1284"/>
                  </a:cubicBezTo>
                  <a:cubicBezTo>
                    <a:pt x="2884" y="1318"/>
                    <a:pt x="2920" y="1344"/>
                    <a:pt x="2964" y="1362"/>
                  </a:cubicBezTo>
                  <a:cubicBezTo>
                    <a:pt x="3008" y="1380"/>
                    <a:pt x="3062" y="1389"/>
                    <a:pt x="3125" y="1389"/>
                  </a:cubicBezTo>
                  <a:cubicBezTo>
                    <a:pt x="3175" y="1389"/>
                    <a:pt x="3220" y="1385"/>
                    <a:pt x="3259" y="1376"/>
                  </a:cubicBezTo>
                  <a:cubicBezTo>
                    <a:pt x="3299" y="1368"/>
                    <a:pt x="3333" y="1359"/>
                    <a:pt x="3361" y="1349"/>
                  </a:cubicBezTo>
                  <a:cubicBezTo>
                    <a:pt x="3390" y="1339"/>
                    <a:pt x="3414" y="1330"/>
                    <a:pt x="3432" y="1321"/>
                  </a:cubicBezTo>
                  <a:cubicBezTo>
                    <a:pt x="3450" y="1313"/>
                    <a:pt x="3464" y="1309"/>
                    <a:pt x="3474" y="1309"/>
                  </a:cubicBezTo>
                  <a:cubicBezTo>
                    <a:pt x="3479" y="1309"/>
                    <a:pt x="3484" y="1310"/>
                    <a:pt x="3489" y="1313"/>
                  </a:cubicBezTo>
                  <a:cubicBezTo>
                    <a:pt x="3493" y="1316"/>
                    <a:pt x="3496" y="1320"/>
                    <a:pt x="3499" y="1325"/>
                  </a:cubicBezTo>
                  <a:cubicBezTo>
                    <a:pt x="3501" y="1331"/>
                    <a:pt x="3503" y="1339"/>
                    <a:pt x="3504" y="1348"/>
                  </a:cubicBezTo>
                  <a:cubicBezTo>
                    <a:pt x="3505" y="1358"/>
                    <a:pt x="3506" y="1370"/>
                    <a:pt x="3506" y="1384"/>
                  </a:cubicBezTo>
                  <a:cubicBezTo>
                    <a:pt x="3506" y="1394"/>
                    <a:pt x="3505" y="1403"/>
                    <a:pt x="3504" y="1410"/>
                  </a:cubicBezTo>
                  <a:cubicBezTo>
                    <a:pt x="3504" y="1418"/>
                    <a:pt x="3503" y="1424"/>
                    <a:pt x="3501" y="1430"/>
                  </a:cubicBezTo>
                  <a:cubicBezTo>
                    <a:pt x="3500" y="1436"/>
                    <a:pt x="3498" y="1441"/>
                    <a:pt x="3496" y="1446"/>
                  </a:cubicBezTo>
                  <a:cubicBezTo>
                    <a:pt x="3493" y="1451"/>
                    <a:pt x="3489" y="1455"/>
                    <a:pt x="3485" y="1460"/>
                  </a:cubicBezTo>
                  <a:cubicBezTo>
                    <a:pt x="3481" y="1464"/>
                    <a:pt x="3468" y="1471"/>
                    <a:pt x="3447" y="1481"/>
                  </a:cubicBezTo>
                  <a:cubicBezTo>
                    <a:pt x="3426" y="1491"/>
                    <a:pt x="3399" y="1500"/>
                    <a:pt x="3365" y="1509"/>
                  </a:cubicBezTo>
                  <a:cubicBezTo>
                    <a:pt x="3331" y="1519"/>
                    <a:pt x="3293" y="1527"/>
                    <a:pt x="3248" y="1535"/>
                  </a:cubicBezTo>
                  <a:cubicBezTo>
                    <a:pt x="3204" y="1542"/>
                    <a:pt x="3157" y="1546"/>
                    <a:pt x="3107" y="1546"/>
                  </a:cubicBezTo>
                  <a:cubicBezTo>
                    <a:pt x="3020" y="1546"/>
                    <a:pt x="2944" y="1534"/>
                    <a:pt x="2879" y="1509"/>
                  </a:cubicBezTo>
                  <a:cubicBezTo>
                    <a:pt x="2814" y="1485"/>
                    <a:pt x="2759" y="1449"/>
                    <a:pt x="2715" y="1402"/>
                  </a:cubicBezTo>
                  <a:cubicBezTo>
                    <a:pt x="2670" y="1354"/>
                    <a:pt x="2636" y="1294"/>
                    <a:pt x="2614" y="1222"/>
                  </a:cubicBezTo>
                  <a:cubicBezTo>
                    <a:pt x="2591" y="1150"/>
                    <a:pt x="2580" y="1067"/>
                    <a:pt x="2580" y="972"/>
                  </a:cubicBezTo>
                  <a:cubicBezTo>
                    <a:pt x="2580" y="881"/>
                    <a:pt x="2592" y="799"/>
                    <a:pt x="2615" y="727"/>
                  </a:cubicBezTo>
                  <a:cubicBezTo>
                    <a:pt x="2638" y="655"/>
                    <a:pt x="2672" y="594"/>
                    <a:pt x="2716" y="543"/>
                  </a:cubicBezTo>
                  <a:cubicBezTo>
                    <a:pt x="2760" y="493"/>
                    <a:pt x="2814" y="454"/>
                    <a:pt x="2876" y="427"/>
                  </a:cubicBezTo>
                  <a:cubicBezTo>
                    <a:pt x="2939" y="400"/>
                    <a:pt x="3009" y="387"/>
                    <a:pt x="3086" y="387"/>
                  </a:cubicBezTo>
                  <a:close/>
                  <a:moveTo>
                    <a:pt x="1117" y="387"/>
                  </a:moveTo>
                  <a:cubicBezTo>
                    <a:pt x="1187" y="387"/>
                    <a:pt x="1246" y="399"/>
                    <a:pt x="1295" y="423"/>
                  </a:cubicBezTo>
                  <a:cubicBezTo>
                    <a:pt x="1343" y="446"/>
                    <a:pt x="1381" y="478"/>
                    <a:pt x="1411" y="518"/>
                  </a:cubicBezTo>
                  <a:cubicBezTo>
                    <a:pt x="1441" y="558"/>
                    <a:pt x="1462" y="605"/>
                    <a:pt x="1475" y="658"/>
                  </a:cubicBezTo>
                  <a:cubicBezTo>
                    <a:pt x="1488" y="712"/>
                    <a:pt x="1494" y="776"/>
                    <a:pt x="1494" y="851"/>
                  </a:cubicBezTo>
                  <a:lnTo>
                    <a:pt x="1494" y="1494"/>
                  </a:lnTo>
                  <a:cubicBezTo>
                    <a:pt x="1494" y="1500"/>
                    <a:pt x="1493" y="1506"/>
                    <a:pt x="1490" y="1510"/>
                  </a:cubicBezTo>
                  <a:cubicBezTo>
                    <a:pt x="1487" y="1514"/>
                    <a:pt x="1481" y="1518"/>
                    <a:pt x="1474" y="1521"/>
                  </a:cubicBezTo>
                  <a:cubicBezTo>
                    <a:pt x="1467" y="1524"/>
                    <a:pt x="1458" y="1527"/>
                    <a:pt x="1445" y="1528"/>
                  </a:cubicBezTo>
                  <a:cubicBezTo>
                    <a:pt x="1433" y="1530"/>
                    <a:pt x="1417" y="1531"/>
                    <a:pt x="1398" y="1531"/>
                  </a:cubicBezTo>
                  <a:cubicBezTo>
                    <a:pt x="1379" y="1531"/>
                    <a:pt x="1363" y="1530"/>
                    <a:pt x="1350" y="1528"/>
                  </a:cubicBezTo>
                  <a:cubicBezTo>
                    <a:pt x="1338" y="1527"/>
                    <a:pt x="1328" y="1524"/>
                    <a:pt x="1321" y="1521"/>
                  </a:cubicBezTo>
                  <a:cubicBezTo>
                    <a:pt x="1314" y="1518"/>
                    <a:pt x="1309" y="1514"/>
                    <a:pt x="1306" y="1510"/>
                  </a:cubicBezTo>
                  <a:cubicBezTo>
                    <a:pt x="1303" y="1506"/>
                    <a:pt x="1301" y="1500"/>
                    <a:pt x="1301" y="1494"/>
                  </a:cubicBezTo>
                  <a:lnTo>
                    <a:pt x="1301" y="877"/>
                  </a:lnTo>
                  <a:cubicBezTo>
                    <a:pt x="1301" y="816"/>
                    <a:pt x="1296" y="768"/>
                    <a:pt x="1287" y="731"/>
                  </a:cubicBezTo>
                  <a:cubicBezTo>
                    <a:pt x="1278" y="695"/>
                    <a:pt x="1264" y="663"/>
                    <a:pt x="1246" y="636"/>
                  </a:cubicBezTo>
                  <a:cubicBezTo>
                    <a:pt x="1228" y="610"/>
                    <a:pt x="1205" y="590"/>
                    <a:pt x="1176" y="575"/>
                  </a:cubicBezTo>
                  <a:cubicBezTo>
                    <a:pt x="1148" y="561"/>
                    <a:pt x="1115" y="554"/>
                    <a:pt x="1077" y="554"/>
                  </a:cubicBezTo>
                  <a:cubicBezTo>
                    <a:pt x="1029" y="554"/>
                    <a:pt x="980" y="572"/>
                    <a:pt x="932" y="606"/>
                  </a:cubicBezTo>
                  <a:cubicBezTo>
                    <a:pt x="883" y="640"/>
                    <a:pt x="833" y="691"/>
                    <a:pt x="779" y="757"/>
                  </a:cubicBezTo>
                  <a:lnTo>
                    <a:pt x="779" y="1494"/>
                  </a:lnTo>
                  <a:cubicBezTo>
                    <a:pt x="779" y="1500"/>
                    <a:pt x="778" y="1506"/>
                    <a:pt x="775" y="1510"/>
                  </a:cubicBezTo>
                  <a:cubicBezTo>
                    <a:pt x="772" y="1514"/>
                    <a:pt x="767" y="1518"/>
                    <a:pt x="760" y="1521"/>
                  </a:cubicBezTo>
                  <a:cubicBezTo>
                    <a:pt x="753" y="1524"/>
                    <a:pt x="743" y="1527"/>
                    <a:pt x="730" y="1528"/>
                  </a:cubicBezTo>
                  <a:cubicBezTo>
                    <a:pt x="718" y="1530"/>
                    <a:pt x="702" y="1531"/>
                    <a:pt x="682" y="1531"/>
                  </a:cubicBezTo>
                  <a:cubicBezTo>
                    <a:pt x="663" y="1531"/>
                    <a:pt x="648" y="1530"/>
                    <a:pt x="635" y="1528"/>
                  </a:cubicBezTo>
                  <a:cubicBezTo>
                    <a:pt x="623" y="1527"/>
                    <a:pt x="613" y="1524"/>
                    <a:pt x="605" y="1521"/>
                  </a:cubicBezTo>
                  <a:cubicBezTo>
                    <a:pt x="598" y="1518"/>
                    <a:pt x="593" y="1514"/>
                    <a:pt x="590" y="1510"/>
                  </a:cubicBezTo>
                  <a:cubicBezTo>
                    <a:pt x="587" y="1506"/>
                    <a:pt x="586" y="1500"/>
                    <a:pt x="586" y="1494"/>
                  </a:cubicBezTo>
                  <a:lnTo>
                    <a:pt x="586" y="440"/>
                  </a:lnTo>
                  <a:cubicBezTo>
                    <a:pt x="586" y="433"/>
                    <a:pt x="587" y="428"/>
                    <a:pt x="590" y="424"/>
                  </a:cubicBezTo>
                  <a:cubicBezTo>
                    <a:pt x="592" y="419"/>
                    <a:pt x="597" y="416"/>
                    <a:pt x="604" y="412"/>
                  </a:cubicBezTo>
                  <a:cubicBezTo>
                    <a:pt x="611" y="408"/>
                    <a:pt x="620" y="406"/>
                    <a:pt x="631" y="405"/>
                  </a:cubicBezTo>
                  <a:cubicBezTo>
                    <a:pt x="642" y="404"/>
                    <a:pt x="656" y="403"/>
                    <a:pt x="674" y="403"/>
                  </a:cubicBezTo>
                  <a:cubicBezTo>
                    <a:pt x="691" y="403"/>
                    <a:pt x="705" y="404"/>
                    <a:pt x="717" y="405"/>
                  </a:cubicBezTo>
                  <a:cubicBezTo>
                    <a:pt x="728" y="406"/>
                    <a:pt x="737" y="408"/>
                    <a:pt x="743" y="412"/>
                  </a:cubicBezTo>
                  <a:cubicBezTo>
                    <a:pt x="749" y="416"/>
                    <a:pt x="754" y="419"/>
                    <a:pt x="757" y="424"/>
                  </a:cubicBezTo>
                  <a:cubicBezTo>
                    <a:pt x="759" y="428"/>
                    <a:pt x="761" y="433"/>
                    <a:pt x="761" y="440"/>
                  </a:cubicBezTo>
                  <a:lnTo>
                    <a:pt x="761" y="579"/>
                  </a:lnTo>
                  <a:cubicBezTo>
                    <a:pt x="820" y="513"/>
                    <a:pt x="879" y="464"/>
                    <a:pt x="938" y="433"/>
                  </a:cubicBezTo>
                  <a:cubicBezTo>
                    <a:pt x="997" y="402"/>
                    <a:pt x="1057" y="387"/>
                    <a:pt x="1117" y="387"/>
                  </a:cubicBezTo>
                  <a:close/>
                  <a:moveTo>
                    <a:pt x="6984" y="121"/>
                  </a:moveTo>
                  <a:cubicBezTo>
                    <a:pt x="7003" y="121"/>
                    <a:pt x="7019" y="122"/>
                    <a:pt x="7032" y="123"/>
                  </a:cubicBezTo>
                  <a:cubicBezTo>
                    <a:pt x="7044" y="125"/>
                    <a:pt x="7054" y="127"/>
                    <a:pt x="7061" y="131"/>
                  </a:cubicBezTo>
                  <a:cubicBezTo>
                    <a:pt x="7068" y="134"/>
                    <a:pt x="7073" y="138"/>
                    <a:pt x="7077" y="143"/>
                  </a:cubicBezTo>
                  <a:cubicBezTo>
                    <a:pt x="7080" y="148"/>
                    <a:pt x="7081" y="153"/>
                    <a:pt x="7081" y="158"/>
                  </a:cubicBezTo>
                  <a:lnTo>
                    <a:pt x="7081" y="409"/>
                  </a:lnTo>
                  <a:lnTo>
                    <a:pt x="7352" y="409"/>
                  </a:lnTo>
                  <a:cubicBezTo>
                    <a:pt x="7358" y="409"/>
                    <a:pt x="7364" y="410"/>
                    <a:pt x="7368" y="413"/>
                  </a:cubicBezTo>
                  <a:cubicBezTo>
                    <a:pt x="7373" y="416"/>
                    <a:pt x="7377" y="421"/>
                    <a:pt x="7381" y="427"/>
                  </a:cubicBezTo>
                  <a:cubicBezTo>
                    <a:pt x="7384" y="434"/>
                    <a:pt x="7387" y="442"/>
                    <a:pt x="7388" y="452"/>
                  </a:cubicBezTo>
                  <a:cubicBezTo>
                    <a:pt x="7390" y="463"/>
                    <a:pt x="7391" y="475"/>
                    <a:pt x="7391" y="490"/>
                  </a:cubicBezTo>
                  <a:cubicBezTo>
                    <a:pt x="7391" y="518"/>
                    <a:pt x="7387" y="538"/>
                    <a:pt x="7380" y="551"/>
                  </a:cubicBezTo>
                  <a:cubicBezTo>
                    <a:pt x="7373" y="563"/>
                    <a:pt x="7364" y="570"/>
                    <a:pt x="7352" y="570"/>
                  </a:cubicBezTo>
                  <a:lnTo>
                    <a:pt x="7081" y="570"/>
                  </a:lnTo>
                  <a:lnTo>
                    <a:pt x="7081" y="1158"/>
                  </a:lnTo>
                  <a:cubicBezTo>
                    <a:pt x="7081" y="1231"/>
                    <a:pt x="7092" y="1285"/>
                    <a:pt x="7113" y="1323"/>
                  </a:cubicBezTo>
                  <a:cubicBezTo>
                    <a:pt x="7135" y="1360"/>
                    <a:pt x="7173" y="1378"/>
                    <a:pt x="7229" y="1378"/>
                  </a:cubicBezTo>
                  <a:cubicBezTo>
                    <a:pt x="7247" y="1378"/>
                    <a:pt x="7263" y="1376"/>
                    <a:pt x="7277" y="1373"/>
                  </a:cubicBezTo>
                  <a:cubicBezTo>
                    <a:pt x="7291" y="1369"/>
                    <a:pt x="7303" y="1366"/>
                    <a:pt x="7314" y="1362"/>
                  </a:cubicBezTo>
                  <a:cubicBezTo>
                    <a:pt x="7325" y="1358"/>
                    <a:pt x="7335" y="1354"/>
                    <a:pt x="7343" y="1351"/>
                  </a:cubicBezTo>
                  <a:cubicBezTo>
                    <a:pt x="7350" y="1347"/>
                    <a:pt x="7357" y="1345"/>
                    <a:pt x="7364" y="1345"/>
                  </a:cubicBezTo>
                  <a:cubicBezTo>
                    <a:pt x="7368" y="1345"/>
                    <a:pt x="7371" y="1346"/>
                    <a:pt x="7375" y="1348"/>
                  </a:cubicBezTo>
                  <a:cubicBezTo>
                    <a:pt x="7378" y="1350"/>
                    <a:pt x="7381" y="1354"/>
                    <a:pt x="7383" y="1359"/>
                  </a:cubicBezTo>
                  <a:cubicBezTo>
                    <a:pt x="7385" y="1365"/>
                    <a:pt x="7387" y="1372"/>
                    <a:pt x="7388" y="1382"/>
                  </a:cubicBezTo>
                  <a:cubicBezTo>
                    <a:pt x="7390" y="1391"/>
                    <a:pt x="7391" y="1403"/>
                    <a:pt x="7391" y="1417"/>
                  </a:cubicBezTo>
                  <a:cubicBezTo>
                    <a:pt x="7391" y="1440"/>
                    <a:pt x="7389" y="1457"/>
                    <a:pt x="7386" y="1471"/>
                  </a:cubicBezTo>
                  <a:cubicBezTo>
                    <a:pt x="7383" y="1484"/>
                    <a:pt x="7378" y="1494"/>
                    <a:pt x="7372" y="1500"/>
                  </a:cubicBezTo>
                  <a:cubicBezTo>
                    <a:pt x="7366" y="1506"/>
                    <a:pt x="7356" y="1512"/>
                    <a:pt x="7344" y="1518"/>
                  </a:cubicBezTo>
                  <a:cubicBezTo>
                    <a:pt x="7331" y="1523"/>
                    <a:pt x="7317" y="1528"/>
                    <a:pt x="7301" y="1531"/>
                  </a:cubicBezTo>
                  <a:cubicBezTo>
                    <a:pt x="7285" y="1535"/>
                    <a:pt x="7268" y="1538"/>
                    <a:pt x="7250" y="1540"/>
                  </a:cubicBezTo>
                  <a:cubicBezTo>
                    <a:pt x="7232" y="1542"/>
                    <a:pt x="7214" y="1543"/>
                    <a:pt x="7196" y="1543"/>
                  </a:cubicBezTo>
                  <a:cubicBezTo>
                    <a:pt x="7141" y="1543"/>
                    <a:pt x="7094" y="1536"/>
                    <a:pt x="7055" y="1522"/>
                  </a:cubicBezTo>
                  <a:cubicBezTo>
                    <a:pt x="7016" y="1507"/>
                    <a:pt x="6984" y="1485"/>
                    <a:pt x="6959" y="1456"/>
                  </a:cubicBezTo>
                  <a:cubicBezTo>
                    <a:pt x="6934" y="1427"/>
                    <a:pt x="6916" y="1390"/>
                    <a:pt x="6905" y="1345"/>
                  </a:cubicBezTo>
                  <a:cubicBezTo>
                    <a:pt x="6893" y="1300"/>
                    <a:pt x="6888" y="1247"/>
                    <a:pt x="6888" y="1186"/>
                  </a:cubicBezTo>
                  <a:lnTo>
                    <a:pt x="6888" y="570"/>
                  </a:lnTo>
                  <a:lnTo>
                    <a:pt x="6740" y="570"/>
                  </a:lnTo>
                  <a:cubicBezTo>
                    <a:pt x="6728" y="570"/>
                    <a:pt x="6719" y="563"/>
                    <a:pt x="6712" y="551"/>
                  </a:cubicBezTo>
                  <a:cubicBezTo>
                    <a:pt x="6705" y="538"/>
                    <a:pt x="6702" y="518"/>
                    <a:pt x="6702" y="490"/>
                  </a:cubicBezTo>
                  <a:cubicBezTo>
                    <a:pt x="6702" y="475"/>
                    <a:pt x="6702" y="463"/>
                    <a:pt x="6704" y="452"/>
                  </a:cubicBezTo>
                  <a:cubicBezTo>
                    <a:pt x="6706" y="442"/>
                    <a:pt x="6709" y="434"/>
                    <a:pt x="6712" y="427"/>
                  </a:cubicBezTo>
                  <a:cubicBezTo>
                    <a:pt x="6715" y="421"/>
                    <a:pt x="6719" y="416"/>
                    <a:pt x="6724" y="413"/>
                  </a:cubicBezTo>
                  <a:cubicBezTo>
                    <a:pt x="6729" y="410"/>
                    <a:pt x="6735" y="409"/>
                    <a:pt x="6741" y="409"/>
                  </a:cubicBezTo>
                  <a:lnTo>
                    <a:pt x="6888" y="409"/>
                  </a:lnTo>
                  <a:lnTo>
                    <a:pt x="6888" y="158"/>
                  </a:lnTo>
                  <a:cubicBezTo>
                    <a:pt x="6888" y="153"/>
                    <a:pt x="6889" y="148"/>
                    <a:pt x="6892" y="143"/>
                  </a:cubicBezTo>
                  <a:cubicBezTo>
                    <a:pt x="6895" y="138"/>
                    <a:pt x="6900" y="134"/>
                    <a:pt x="6907" y="131"/>
                  </a:cubicBezTo>
                  <a:cubicBezTo>
                    <a:pt x="6915" y="127"/>
                    <a:pt x="6925" y="125"/>
                    <a:pt x="6937" y="123"/>
                  </a:cubicBezTo>
                  <a:cubicBezTo>
                    <a:pt x="6950" y="122"/>
                    <a:pt x="6965" y="121"/>
                    <a:pt x="6984" y="121"/>
                  </a:cubicBezTo>
                  <a:close/>
                  <a:moveTo>
                    <a:pt x="1992" y="121"/>
                  </a:moveTo>
                  <a:cubicBezTo>
                    <a:pt x="2011" y="121"/>
                    <a:pt x="2027" y="122"/>
                    <a:pt x="2040" y="123"/>
                  </a:cubicBezTo>
                  <a:cubicBezTo>
                    <a:pt x="2052" y="125"/>
                    <a:pt x="2062" y="127"/>
                    <a:pt x="2069" y="131"/>
                  </a:cubicBezTo>
                  <a:cubicBezTo>
                    <a:pt x="2076" y="134"/>
                    <a:pt x="2081" y="138"/>
                    <a:pt x="2085" y="143"/>
                  </a:cubicBezTo>
                  <a:cubicBezTo>
                    <a:pt x="2088" y="148"/>
                    <a:pt x="2089" y="153"/>
                    <a:pt x="2089" y="158"/>
                  </a:cubicBezTo>
                  <a:lnTo>
                    <a:pt x="2089" y="409"/>
                  </a:lnTo>
                  <a:lnTo>
                    <a:pt x="2360" y="409"/>
                  </a:lnTo>
                  <a:cubicBezTo>
                    <a:pt x="2366" y="409"/>
                    <a:pt x="2372" y="410"/>
                    <a:pt x="2376" y="413"/>
                  </a:cubicBezTo>
                  <a:cubicBezTo>
                    <a:pt x="2381" y="416"/>
                    <a:pt x="2385" y="421"/>
                    <a:pt x="2389" y="427"/>
                  </a:cubicBezTo>
                  <a:cubicBezTo>
                    <a:pt x="2392" y="434"/>
                    <a:pt x="2395" y="442"/>
                    <a:pt x="2396" y="452"/>
                  </a:cubicBezTo>
                  <a:cubicBezTo>
                    <a:pt x="2398" y="463"/>
                    <a:pt x="2399" y="475"/>
                    <a:pt x="2399" y="490"/>
                  </a:cubicBezTo>
                  <a:cubicBezTo>
                    <a:pt x="2399" y="518"/>
                    <a:pt x="2395" y="538"/>
                    <a:pt x="2388" y="551"/>
                  </a:cubicBezTo>
                  <a:cubicBezTo>
                    <a:pt x="2381" y="563"/>
                    <a:pt x="2372" y="570"/>
                    <a:pt x="2360" y="570"/>
                  </a:cubicBezTo>
                  <a:lnTo>
                    <a:pt x="2089" y="570"/>
                  </a:lnTo>
                  <a:lnTo>
                    <a:pt x="2089" y="1158"/>
                  </a:lnTo>
                  <a:cubicBezTo>
                    <a:pt x="2089" y="1231"/>
                    <a:pt x="2100" y="1285"/>
                    <a:pt x="2121" y="1323"/>
                  </a:cubicBezTo>
                  <a:cubicBezTo>
                    <a:pt x="2143" y="1360"/>
                    <a:pt x="2181" y="1378"/>
                    <a:pt x="2237" y="1378"/>
                  </a:cubicBezTo>
                  <a:cubicBezTo>
                    <a:pt x="2255" y="1378"/>
                    <a:pt x="2271" y="1376"/>
                    <a:pt x="2285" y="1373"/>
                  </a:cubicBezTo>
                  <a:cubicBezTo>
                    <a:pt x="2299" y="1369"/>
                    <a:pt x="2311" y="1366"/>
                    <a:pt x="2322" y="1362"/>
                  </a:cubicBezTo>
                  <a:cubicBezTo>
                    <a:pt x="2333" y="1358"/>
                    <a:pt x="2343" y="1354"/>
                    <a:pt x="2351" y="1351"/>
                  </a:cubicBezTo>
                  <a:cubicBezTo>
                    <a:pt x="2358" y="1347"/>
                    <a:pt x="2365" y="1345"/>
                    <a:pt x="2372" y="1345"/>
                  </a:cubicBezTo>
                  <a:cubicBezTo>
                    <a:pt x="2376" y="1345"/>
                    <a:pt x="2379" y="1346"/>
                    <a:pt x="2383" y="1348"/>
                  </a:cubicBezTo>
                  <a:cubicBezTo>
                    <a:pt x="2386" y="1350"/>
                    <a:pt x="2389" y="1354"/>
                    <a:pt x="2391" y="1359"/>
                  </a:cubicBezTo>
                  <a:cubicBezTo>
                    <a:pt x="2393" y="1365"/>
                    <a:pt x="2395" y="1372"/>
                    <a:pt x="2396" y="1382"/>
                  </a:cubicBezTo>
                  <a:cubicBezTo>
                    <a:pt x="2398" y="1391"/>
                    <a:pt x="2399" y="1403"/>
                    <a:pt x="2399" y="1417"/>
                  </a:cubicBezTo>
                  <a:cubicBezTo>
                    <a:pt x="2399" y="1440"/>
                    <a:pt x="2397" y="1457"/>
                    <a:pt x="2394" y="1471"/>
                  </a:cubicBezTo>
                  <a:cubicBezTo>
                    <a:pt x="2391" y="1484"/>
                    <a:pt x="2386" y="1494"/>
                    <a:pt x="2380" y="1500"/>
                  </a:cubicBezTo>
                  <a:cubicBezTo>
                    <a:pt x="2374" y="1506"/>
                    <a:pt x="2364" y="1512"/>
                    <a:pt x="2352" y="1518"/>
                  </a:cubicBezTo>
                  <a:cubicBezTo>
                    <a:pt x="2339" y="1523"/>
                    <a:pt x="2325" y="1528"/>
                    <a:pt x="2309" y="1531"/>
                  </a:cubicBezTo>
                  <a:cubicBezTo>
                    <a:pt x="2293" y="1535"/>
                    <a:pt x="2276" y="1538"/>
                    <a:pt x="2258" y="1540"/>
                  </a:cubicBezTo>
                  <a:cubicBezTo>
                    <a:pt x="2240" y="1542"/>
                    <a:pt x="2222" y="1543"/>
                    <a:pt x="2204" y="1543"/>
                  </a:cubicBezTo>
                  <a:cubicBezTo>
                    <a:pt x="2149" y="1543"/>
                    <a:pt x="2102" y="1536"/>
                    <a:pt x="2063" y="1522"/>
                  </a:cubicBezTo>
                  <a:cubicBezTo>
                    <a:pt x="2024" y="1507"/>
                    <a:pt x="1992" y="1485"/>
                    <a:pt x="1967" y="1456"/>
                  </a:cubicBezTo>
                  <a:cubicBezTo>
                    <a:pt x="1942" y="1427"/>
                    <a:pt x="1924" y="1390"/>
                    <a:pt x="1913" y="1345"/>
                  </a:cubicBezTo>
                  <a:cubicBezTo>
                    <a:pt x="1901" y="1300"/>
                    <a:pt x="1896" y="1247"/>
                    <a:pt x="1896" y="1186"/>
                  </a:cubicBezTo>
                  <a:lnTo>
                    <a:pt x="1896" y="570"/>
                  </a:lnTo>
                  <a:lnTo>
                    <a:pt x="1748" y="570"/>
                  </a:lnTo>
                  <a:cubicBezTo>
                    <a:pt x="1736" y="570"/>
                    <a:pt x="1727" y="563"/>
                    <a:pt x="1720" y="551"/>
                  </a:cubicBezTo>
                  <a:cubicBezTo>
                    <a:pt x="1713" y="538"/>
                    <a:pt x="1710" y="518"/>
                    <a:pt x="1710" y="490"/>
                  </a:cubicBezTo>
                  <a:cubicBezTo>
                    <a:pt x="1710" y="475"/>
                    <a:pt x="1710" y="463"/>
                    <a:pt x="1712" y="452"/>
                  </a:cubicBezTo>
                  <a:cubicBezTo>
                    <a:pt x="1714" y="442"/>
                    <a:pt x="1717" y="434"/>
                    <a:pt x="1720" y="427"/>
                  </a:cubicBezTo>
                  <a:cubicBezTo>
                    <a:pt x="1723" y="421"/>
                    <a:pt x="1727" y="416"/>
                    <a:pt x="1732" y="413"/>
                  </a:cubicBezTo>
                  <a:cubicBezTo>
                    <a:pt x="1737" y="410"/>
                    <a:pt x="1743" y="409"/>
                    <a:pt x="1749" y="409"/>
                  </a:cubicBezTo>
                  <a:lnTo>
                    <a:pt x="1896" y="409"/>
                  </a:lnTo>
                  <a:lnTo>
                    <a:pt x="1896" y="158"/>
                  </a:lnTo>
                  <a:cubicBezTo>
                    <a:pt x="1896" y="153"/>
                    <a:pt x="1897" y="148"/>
                    <a:pt x="1900" y="143"/>
                  </a:cubicBezTo>
                  <a:cubicBezTo>
                    <a:pt x="1903" y="138"/>
                    <a:pt x="1908" y="134"/>
                    <a:pt x="1915" y="131"/>
                  </a:cubicBezTo>
                  <a:cubicBezTo>
                    <a:pt x="1923" y="127"/>
                    <a:pt x="1933" y="125"/>
                    <a:pt x="1945" y="123"/>
                  </a:cubicBezTo>
                  <a:cubicBezTo>
                    <a:pt x="1958" y="122"/>
                    <a:pt x="1973" y="121"/>
                    <a:pt x="1992" y="121"/>
                  </a:cubicBezTo>
                  <a:close/>
                  <a:moveTo>
                    <a:pt x="101" y="0"/>
                  </a:moveTo>
                  <a:cubicBezTo>
                    <a:pt x="121" y="0"/>
                    <a:pt x="137" y="1"/>
                    <a:pt x="150" y="3"/>
                  </a:cubicBezTo>
                  <a:cubicBezTo>
                    <a:pt x="163" y="5"/>
                    <a:pt x="173" y="7"/>
                    <a:pt x="181" y="10"/>
                  </a:cubicBezTo>
                  <a:cubicBezTo>
                    <a:pt x="189" y="13"/>
                    <a:pt x="194" y="16"/>
                    <a:pt x="197" y="21"/>
                  </a:cubicBezTo>
                  <a:cubicBezTo>
                    <a:pt x="200" y="26"/>
                    <a:pt x="202" y="31"/>
                    <a:pt x="202" y="38"/>
                  </a:cubicBezTo>
                  <a:lnTo>
                    <a:pt x="202" y="1493"/>
                  </a:lnTo>
                  <a:cubicBezTo>
                    <a:pt x="202" y="1499"/>
                    <a:pt x="200" y="1505"/>
                    <a:pt x="197" y="1509"/>
                  </a:cubicBezTo>
                  <a:cubicBezTo>
                    <a:pt x="194" y="1514"/>
                    <a:pt x="189" y="1518"/>
                    <a:pt x="181" y="1521"/>
                  </a:cubicBezTo>
                  <a:cubicBezTo>
                    <a:pt x="173" y="1523"/>
                    <a:pt x="163" y="1526"/>
                    <a:pt x="150" y="1528"/>
                  </a:cubicBezTo>
                  <a:cubicBezTo>
                    <a:pt x="137" y="1530"/>
                    <a:pt x="121" y="1531"/>
                    <a:pt x="101" y="1531"/>
                  </a:cubicBezTo>
                  <a:cubicBezTo>
                    <a:pt x="82" y="1531"/>
                    <a:pt x="66" y="1530"/>
                    <a:pt x="53" y="1528"/>
                  </a:cubicBezTo>
                  <a:cubicBezTo>
                    <a:pt x="40" y="1526"/>
                    <a:pt x="29" y="1523"/>
                    <a:pt x="21" y="1521"/>
                  </a:cubicBezTo>
                  <a:cubicBezTo>
                    <a:pt x="14" y="1518"/>
                    <a:pt x="8" y="1514"/>
                    <a:pt x="5" y="1509"/>
                  </a:cubicBezTo>
                  <a:cubicBezTo>
                    <a:pt x="2" y="1505"/>
                    <a:pt x="0" y="1499"/>
                    <a:pt x="0" y="1493"/>
                  </a:cubicBezTo>
                  <a:lnTo>
                    <a:pt x="0" y="38"/>
                  </a:lnTo>
                  <a:cubicBezTo>
                    <a:pt x="0" y="31"/>
                    <a:pt x="2" y="26"/>
                    <a:pt x="6" y="21"/>
                  </a:cubicBezTo>
                  <a:cubicBezTo>
                    <a:pt x="9" y="16"/>
                    <a:pt x="15" y="13"/>
                    <a:pt x="23" y="10"/>
                  </a:cubicBezTo>
                  <a:cubicBezTo>
                    <a:pt x="31" y="7"/>
                    <a:pt x="42" y="5"/>
                    <a:pt x="55" y="3"/>
                  </a:cubicBezTo>
                  <a:cubicBezTo>
                    <a:pt x="68" y="1"/>
                    <a:pt x="83" y="0"/>
                    <a:pt x="10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34" name="Freeform 516">
              <a:extLst>
                <a:ext uri="{FF2B5EF4-FFF2-40B4-BE49-F238E27FC236}">
                  <a16:creationId xmlns:a16="http://schemas.microsoft.com/office/drawing/2014/main" id="{01B5B03A-E223-EB0F-7040-E31E019E4502}"/>
                </a:ext>
              </a:extLst>
            </p:cNvPr>
            <p:cNvSpPr>
              <a:spLocks noEditPoints="1"/>
            </p:cNvSpPr>
            <p:nvPr/>
          </p:nvSpPr>
          <p:spPr bwMode="auto">
            <a:xfrm>
              <a:off x="2332038" y="3057525"/>
              <a:ext cx="669925" cy="212725"/>
            </a:xfrm>
            <a:custGeom>
              <a:avLst/>
              <a:gdLst>
                <a:gd name="T0" fmla="*/ 6313 w 7022"/>
                <a:gd name="T1" fmla="*/ 0 h 2223"/>
                <a:gd name="T2" fmla="*/ 6839 w 7022"/>
                <a:gd name="T3" fmla="*/ 390 h 2223"/>
                <a:gd name="T4" fmla="*/ 7022 w 7022"/>
                <a:gd name="T5" fmla="*/ 1112 h 2223"/>
                <a:gd name="T6" fmla="*/ 6839 w 7022"/>
                <a:gd name="T7" fmla="*/ 1835 h 2223"/>
                <a:gd name="T8" fmla="*/ 6313 w 7022"/>
                <a:gd name="T9" fmla="*/ 2223 h 2223"/>
                <a:gd name="T10" fmla="*/ 6285 w 7022"/>
                <a:gd name="T11" fmla="*/ 2133 h 2223"/>
                <a:gd name="T12" fmla="*/ 6687 w 7022"/>
                <a:gd name="T13" fmla="*/ 1777 h 2223"/>
                <a:gd name="T14" fmla="*/ 6819 w 7022"/>
                <a:gd name="T15" fmla="*/ 1101 h 2223"/>
                <a:gd name="T16" fmla="*/ 6688 w 7022"/>
                <a:gd name="T17" fmla="*/ 443 h 2223"/>
                <a:gd name="T18" fmla="*/ 6281 w 7022"/>
                <a:gd name="T19" fmla="*/ 90 h 2223"/>
                <a:gd name="T20" fmla="*/ 6313 w 7022"/>
                <a:gd name="T21" fmla="*/ 0 h 2223"/>
                <a:gd name="T22" fmla="*/ 709 w 7022"/>
                <a:gd name="T23" fmla="*/ 0 h 2223"/>
                <a:gd name="T24" fmla="*/ 740 w 7022"/>
                <a:gd name="T25" fmla="*/ 90 h 2223"/>
                <a:gd name="T26" fmla="*/ 334 w 7022"/>
                <a:gd name="T27" fmla="*/ 443 h 2223"/>
                <a:gd name="T28" fmla="*/ 203 w 7022"/>
                <a:gd name="T29" fmla="*/ 1101 h 2223"/>
                <a:gd name="T30" fmla="*/ 334 w 7022"/>
                <a:gd name="T31" fmla="*/ 1777 h 2223"/>
                <a:gd name="T32" fmla="*/ 737 w 7022"/>
                <a:gd name="T33" fmla="*/ 2133 h 2223"/>
                <a:gd name="T34" fmla="*/ 709 w 7022"/>
                <a:gd name="T35" fmla="*/ 2223 h 2223"/>
                <a:gd name="T36" fmla="*/ 183 w 7022"/>
                <a:gd name="T37" fmla="*/ 1835 h 2223"/>
                <a:gd name="T38" fmla="*/ 0 w 7022"/>
                <a:gd name="T39" fmla="*/ 1112 h 2223"/>
                <a:gd name="T40" fmla="*/ 183 w 7022"/>
                <a:gd name="T41" fmla="*/ 390 h 2223"/>
                <a:gd name="T42" fmla="*/ 709 w 7022"/>
                <a:gd name="T43" fmla="*/ 0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22" h="2223">
                  <a:moveTo>
                    <a:pt x="6313" y="0"/>
                  </a:moveTo>
                  <a:cubicBezTo>
                    <a:pt x="6541" y="60"/>
                    <a:pt x="6716" y="190"/>
                    <a:pt x="6839" y="390"/>
                  </a:cubicBezTo>
                  <a:cubicBezTo>
                    <a:pt x="6961" y="589"/>
                    <a:pt x="7022" y="830"/>
                    <a:pt x="7022" y="1112"/>
                  </a:cubicBezTo>
                  <a:cubicBezTo>
                    <a:pt x="7022" y="1395"/>
                    <a:pt x="6961" y="1636"/>
                    <a:pt x="6839" y="1835"/>
                  </a:cubicBezTo>
                  <a:cubicBezTo>
                    <a:pt x="6717" y="2034"/>
                    <a:pt x="6542" y="2163"/>
                    <a:pt x="6313" y="2223"/>
                  </a:cubicBezTo>
                  <a:lnTo>
                    <a:pt x="6285" y="2133"/>
                  </a:lnTo>
                  <a:cubicBezTo>
                    <a:pt x="6465" y="2073"/>
                    <a:pt x="6600" y="1954"/>
                    <a:pt x="6687" y="1777"/>
                  </a:cubicBezTo>
                  <a:cubicBezTo>
                    <a:pt x="6775" y="1599"/>
                    <a:pt x="6819" y="1374"/>
                    <a:pt x="6819" y="1101"/>
                  </a:cubicBezTo>
                  <a:cubicBezTo>
                    <a:pt x="6819" y="836"/>
                    <a:pt x="6776" y="617"/>
                    <a:pt x="6688" y="443"/>
                  </a:cubicBezTo>
                  <a:cubicBezTo>
                    <a:pt x="6601" y="268"/>
                    <a:pt x="6465" y="151"/>
                    <a:pt x="6281" y="90"/>
                  </a:cubicBezTo>
                  <a:lnTo>
                    <a:pt x="6313" y="0"/>
                  </a:lnTo>
                  <a:close/>
                  <a:moveTo>
                    <a:pt x="709" y="0"/>
                  </a:moveTo>
                  <a:lnTo>
                    <a:pt x="740" y="90"/>
                  </a:lnTo>
                  <a:cubicBezTo>
                    <a:pt x="558" y="151"/>
                    <a:pt x="422" y="268"/>
                    <a:pt x="334" y="443"/>
                  </a:cubicBezTo>
                  <a:cubicBezTo>
                    <a:pt x="246" y="617"/>
                    <a:pt x="203" y="836"/>
                    <a:pt x="203" y="1101"/>
                  </a:cubicBezTo>
                  <a:cubicBezTo>
                    <a:pt x="203" y="1374"/>
                    <a:pt x="246" y="1599"/>
                    <a:pt x="334" y="1777"/>
                  </a:cubicBezTo>
                  <a:cubicBezTo>
                    <a:pt x="422" y="1954"/>
                    <a:pt x="556" y="2073"/>
                    <a:pt x="737" y="2133"/>
                  </a:cubicBezTo>
                  <a:lnTo>
                    <a:pt x="709" y="2223"/>
                  </a:lnTo>
                  <a:cubicBezTo>
                    <a:pt x="480" y="2163"/>
                    <a:pt x="304" y="2034"/>
                    <a:pt x="183" y="1835"/>
                  </a:cubicBezTo>
                  <a:cubicBezTo>
                    <a:pt x="61" y="1636"/>
                    <a:pt x="0" y="1395"/>
                    <a:pt x="0" y="1112"/>
                  </a:cubicBezTo>
                  <a:cubicBezTo>
                    <a:pt x="0" y="830"/>
                    <a:pt x="61" y="589"/>
                    <a:pt x="183" y="390"/>
                  </a:cubicBezTo>
                  <a:cubicBezTo>
                    <a:pt x="305" y="190"/>
                    <a:pt x="481" y="60"/>
                    <a:pt x="70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35" name="Freeform 517">
              <a:extLst>
                <a:ext uri="{FF2B5EF4-FFF2-40B4-BE49-F238E27FC236}">
                  <a16:creationId xmlns:a16="http://schemas.microsoft.com/office/drawing/2014/main" id="{E4825839-0E83-5E45-48D7-881A8CF9A10C}"/>
                </a:ext>
              </a:extLst>
            </p:cNvPr>
            <p:cNvSpPr>
              <a:spLocks/>
            </p:cNvSpPr>
            <p:nvPr/>
          </p:nvSpPr>
          <p:spPr bwMode="auto">
            <a:xfrm>
              <a:off x="2428876" y="3082925"/>
              <a:ext cx="122238" cy="146050"/>
            </a:xfrm>
            <a:custGeom>
              <a:avLst/>
              <a:gdLst>
                <a:gd name="T0" fmla="*/ 98 w 1282"/>
                <a:gd name="T1" fmla="*/ 0 h 1531"/>
                <a:gd name="T2" fmla="*/ 154 w 1282"/>
                <a:gd name="T3" fmla="*/ 2 h 1531"/>
                <a:gd name="T4" fmla="*/ 186 w 1282"/>
                <a:gd name="T5" fmla="*/ 8 h 1531"/>
                <a:gd name="T6" fmla="*/ 202 w 1282"/>
                <a:gd name="T7" fmla="*/ 21 h 1531"/>
                <a:gd name="T8" fmla="*/ 209 w 1282"/>
                <a:gd name="T9" fmla="*/ 41 h 1531"/>
                <a:gd name="T10" fmla="*/ 386 w 1282"/>
                <a:gd name="T11" fmla="*/ 1316 h 1531"/>
                <a:gd name="T12" fmla="*/ 387 w 1282"/>
                <a:gd name="T13" fmla="*/ 1316 h 1531"/>
                <a:gd name="T14" fmla="*/ 1063 w 1282"/>
                <a:gd name="T15" fmla="*/ 40 h 1531"/>
                <a:gd name="T16" fmla="*/ 1076 w 1282"/>
                <a:gd name="T17" fmla="*/ 21 h 1531"/>
                <a:gd name="T18" fmla="*/ 1097 w 1282"/>
                <a:gd name="T19" fmla="*/ 8 h 1531"/>
                <a:gd name="T20" fmla="*/ 1131 w 1282"/>
                <a:gd name="T21" fmla="*/ 2 h 1531"/>
                <a:gd name="T22" fmla="*/ 1188 w 1282"/>
                <a:gd name="T23" fmla="*/ 0 h 1531"/>
                <a:gd name="T24" fmla="*/ 1246 w 1282"/>
                <a:gd name="T25" fmla="*/ 3 h 1531"/>
                <a:gd name="T26" fmla="*/ 1275 w 1282"/>
                <a:gd name="T27" fmla="*/ 14 h 1531"/>
                <a:gd name="T28" fmla="*/ 1280 w 1282"/>
                <a:gd name="T29" fmla="*/ 38 h 1531"/>
                <a:gd name="T30" fmla="*/ 1262 w 1282"/>
                <a:gd name="T31" fmla="*/ 80 h 1531"/>
                <a:gd name="T32" fmla="*/ 486 w 1282"/>
                <a:gd name="T33" fmla="*/ 1488 h 1531"/>
                <a:gd name="T34" fmla="*/ 469 w 1282"/>
                <a:gd name="T35" fmla="*/ 1509 h 1531"/>
                <a:gd name="T36" fmla="*/ 444 w 1282"/>
                <a:gd name="T37" fmla="*/ 1522 h 1531"/>
                <a:gd name="T38" fmla="*/ 405 w 1282"/>
                <a:gd name="T39" fmla="*/ 1529 h 1531"/>
                <a:gd name="T40" fmla="*/ 347 w 1282"/>
                <a:gd name="T41" fmla="*/ 1531 h 1531"/>
                <a:gd name="T42" fmla="*/ 285 w 1282"/>
                <a:gd name="T43" fmla="*/ 1529 h 1531"/>
                <a:gd name="T44" fmla="*/ 246 w 1282"/>
                <a:gd name="T45" fmla="*/ 1522 h 1531"/>
                <a:gd name="T46" fmla="*/ 226 w 1282"/>
                <a:gd name="T47" fmla="*/ 1509 h 1531"/>
                <a:gd name="T48" fmla="*/ 218 w 1282"/>
                <a:gd name="T49" fmla="*/ 1487 h 1531"/>
                <a:gd name="T50" fmla="*/ 4 w 1282"/>
                <a:gd name="T51" fmla="*/ 69 h 1531"/>
                <a:gd name="T52" fmla="*/ 1 w 1282"/>
                <a:gd name="T53" fmla="*/ 33 h 1531"/>
                <a:gd name="T54" fmla="*/ 11 w 1282"/>
                <a:gd name="T55" fmla="*/ 12 h 1531"/>
                <a:gd name="T56" fmla="*/ 42 w 1282"/>
                <a:gd name="T57" fmla="*/ 2 h 1531"/>
                <a:gd name="T58" fmla="*/ 98 w 1282"/>
                <a:gd name="T5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2" h="1531">
                  <a:moveTo>
                    <a:pt x="98" y="0"/>
                  </a:moveTo>
                  <a:cubicBezTo>
                    <a:pt x="122" y="0"/>
                    <a:pt x="140" y="1"/>
                    <a:pt x="154" y="2"/>
                  </a:cubicBezTo>
                  <a:cubicBezTo>
                    <a:pt x="168" y="3"/>
                    <a:pt x="179" y="5"/>
                    <a:pt x="186" y="8"/>
                  </a:cubicBezTo>
                  <a:cubicBezTo>
                    <a:pt x="194" y="11"/>
                    <a:pt x="199" y="16"/>
                    <a:pt x="202" y="21"/>
                  </a:cubicBezTo>
                  <a:cubicBezTo>
                    <a:pt x="205" y="27"/>
                    <a:pt x="207" y="33"/>
                    <a:pt x="209" y="41"/>
                  </a:cubicBezTo>
                  <a:lnTo>
                    <a:pt x="386" y="1316"/>
                  </a:lnTo>
                  <a:lnTo>
                    <a:pt x="387" y="1316"/>
                  </a:lnTo>
                  <a:lnTo>
                    <a:pt x="1063" y="40"/>
                  </a:lnTo>
                  <a:cubicBezTo>
                    <a:pt x="1067" y="32"/>
                    <a:pt x="1071" y="26"/>
                    <a:pt x="1076" y="21"/>
                  </a:cubicBezTo>
                  <a:cubicBezTo>
                    <a:pt x="1081" y="16"/>
                    <a:pt x="1088" y="11"/>
                    <a:pt x="1097" y="8"/>
                  </a:cubicBezTo>
                  <a:cubicBezTo>
                    <a:pt x="1105" y="5"/>
                    <a:pt x="1117" y="3"/>
                    <a:pt x="1131" y="2"/>
                  </a:cubicBezTo>
                  <a:cubicBezTo>
                    <a:pt x="1146" y="1"/>
                    <a:pt x="1165" y="0"/>
                    <a:pt x="1188" y="0"/>
                  </a:cubicBezTo>
                  <a:cubicBezTo>
                    <a:pt x="1213" y="0"/>
                    <a:pt x="1232" y="1"/>
                    <a:pt x="1246" y="3"/>
                  </a:cubicBezTo>
                  <a:cubicBezTo>
                    <a:pt x="1260" y="5"/>
                    <a:pt x="1270" y="9"/>
                    <a:pt x="1275" y="14"/>
                  </a:cubicBezTo>
                  <a:cubicBezTo>
                    <a:pt x="1280" y="20"/>
                    <a:pt x="1282" y="28"/>
                    <a:pt x="1280" y="38"/>
                  </a:cubicBezTo>
                  <a:cubicBezTo>
                    <a:pt x="1277" y="49"/>
                    <a:pt x="1271" y="63"/>
                    <a:pt x="1262" y="80"/>
                  </a:cubicBezTo>
                  <a:lnTo>
                    <a:pt x="486" y="1488"/>
                  </a:lnTo>
                  <a:cubicBezTo>
                    <a:pt x="481" y="1497"/>
                    <a:pt x="475" y="1504"/>
                    <a:pt x="469" y="1509"/>
                  </a:cubicBezTo>
                  <a:cubicBezTo>
                    <a:pt x="463" y="1515"/>
                    <a:pt x="454" y="1519"/>
                    <a:pt x="444" y="1522"/>
                  </a:cubicBezTo>
                  <a:cubicBezTo>
                    <a:pt x="434" y="1525"/>
                    <a:pt x="421" y="1528"/>
                    <a:pt x="405" y="1529"/>
                  </a:cubicBezTo>
                  <a:cubicBezTo>
                    <a:pt x="390" y="1530"/>
                    <a:pt x="370" y="1531"/>
                    <a:pt x="347" y="1531"/>
                  </a:cubicBezTo>
                  <a:cubicBezTo>
                    <a:pt x="322" y="1531"/>
                    <a:pt x="301" y="1530"/>
                    <a:pt x="285" y="1529"/>
                  </a:cubicBezTo>
                  <a:cubicBezTo>
                    <a:pt x="268" y="1528"/>
                    <a:pt x="255" y="1525"/>
                    <a:pt x="246" y="1522"/>
                  </a:cubicBezTo>
                  <a:cubicBezTo>
                    <a:pt x="237" y="1519"/>
                    <a:pt x="230" y="1515"/>
                    <a:pt x="226" y="1509"/>
                  </a:cubicBezTo>
                  <a:cubicBezTo>
                    <a:pt x="221" y="1503"/>
                    <a:pt x="219" y="1496"/>
                    <a:pt x="218" y="1487"/>
                  </a:cubicBezTo>
                  <a:lnTo>
                    <a:pt x="4" y="69"/>
                  </a:lnTo>
                  <a:cubicBezTo>
                    <a:pt x="1" y="54"/>
                    <a:pt x="0" y="42"/>
                    <a:pt x="1" y="33"/>
                  </a:cubicBezTo>
                  <a:cubicBezTo>
                    <a:pt x="1" y="24"/>
                    <a:pt x="4" y="16"/>
                    <a:pt x="11" y="12"/>
                  </a:cubicBezTo>
                  <a:cubicBezTo>
                    <a:pt x="18" y="7"/>
                    <a:pt x="28" y="4"/>
                    <a:pt x="42" y="2"/>
                  </a:cubicBezTo>
                  <a:cubicBezTo>
                    <a:pt x="55" y="1"/>
                    <a:pt x="74" y="0"/>
                    <a:pt x="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36" name="Freeform 518">
              <a:extLst>
                <a:ext uri="{FF2B5EF4-FFF2-40B4-BE49-F238E27FC236}">
                  <a16:creationId xmlns:a16="http://schemas.microsoft.com/office/drawing/2014/main" id="{F89AE097-CF93-629F-1812-FDA538A0FF64}"/>
                </a:ext>
              </a:extLst>
            </p:cNvPr>
            <p:cNvSpPr>
              <a:spLocks noEditPoints="1"/>
            </p:cNvSpPr>
            <p:nvPr/>
          </p:nvSpPr>
          <p:spPr bwMode="auto">
            <a:xfrm>
              <a:off x="2554288" y="3182938"/>
              <a:ext cx="53975" cy="103188"/>
            </a:xfrm>
            <a:custGeom>
              <a:avLst/>
              <a:gdLst>
                <a:gd name="T0" fmla="*/ 140 w 558"/>
                <a:gd name="T1" fmla="*/ 907 h 1081"/>
                <a:gd name="T2" fmla="*/ 171 w 558"/>
                <a:gd name="T3" fmla="*/ 932 h 1081"/>
                <a:gd name="T4" fmla="*/ 171 w 558"/>
                <a:gd name="T5" fmla="*/ 978 h 1081"/>
                <a:gd name="T6" fmla="*/ 155 w 558"/>
                <a:gd name="T7" fmla="*/ 1037 h 1081"/>
                <a:gd name="T8" fmla="*/ 112 w 558"/>
                <a:gd name="T9" fmla="*/ 1076 h 1081"/>
                <a:gd name="T10" fmla="*/ 35 w 558"/>
                <a:gd name="T11" fmla="*/ 1078 h 1081"/>
                <a:gd name="T12" fmla="*/ 3 w 558"/>
                <a:gd name="T13" fmla="*/ 1054 h 1081"/>
                <a:gd name="T14" fmla="*/ 2 w 558"/>
                <a:gd name="T15" fmla="*/ 1008 h 1081"/>
                <a:gd name="T16" fmla="*/ 18 w 558"/>
                <a:gd name="T17" fmla="*/ 947 h 1081"/>
                <a:gd name="T18" fmla="*/ 62 w 558"/>
                <a:gd name="T19" fmla="*/ 907 h 1081"/>
                <a:gd name="T20" fmla="*/ 280 w 558"/>
                <a:gd name="T21" fmla="*/ 0 h 1081"/>
                <a:gd name="T22" fmla="*/ 442 w 558"/>
                <a:gd name="T23" fmla="*/ 36 h 1081"/>
                <a:gd name="T24" fmla="*/ 531 w 558"/>
                <a:gd name="T25" fmla="*/ 128 h 1081"/>
                <a:gd name="T26" fmla="*/ 558 w 558"/>
                <a:gd name="T27" fmla="*/ 254 h 1081"/>
                <a:gd name="T28" fmla="*/ 479 w 558"/>
                <a:gd name="T29" fmla="*/ 483 h 1081"/>
                <a:gd name="T30" fmla="*/ 227 w 558"/>
                <a:gd name="T31" fmla="*/ 597 h 1081"/>
                <a:gd name="T32" fmla="*/ 167 w 558"/>
                <a:gd name="T33" fmla="*/ 801 h 1081"/>
                <a:gd name="T34" fmla="*/ 94 w 558"/>
                <a:gd name="T35" fmla="*/ 806 h 1081"/>
                <a:gd name="T36" fmla="*/ 67 w 558"/>
                <a:gd name="T37" fmla="*/ 795 h 1081"/>
                <a:gd name="T38" fmla="*/ 104 w 558"/>
                <a:gd name="T39" fmla="*/ 567 h 1081"/>
                <a:gd name="T40" fmla="*/ 128 w 558"/>
                <a:gd name="T41" fmla="*/ 519 h 1081"/>
                <a:gd name="T42" fmla="*/ 174 w 558"/>
                <a:gd name="T43" fmla="*/ 506 h 1081"/>
                <a:gd name="T44" fmla="*/ 292 w 558"/>
                <a:gd name="T45" fmla="*/ 485 h 1081"/>
                <a:gd name="T46" fmla="*/ 409 w 558"/>
                <a:gd name="T47" fmla="*/ 354 h 1081"/>
                <a:gd name="T48" fmla="*/ 412 w 558"/>
                <a:gd name="T49" fmla="*/ 206 h 1081"/>
                <a:gd name="T50" fmla="*/ 331 w 558"/>
                <a:gd name="T51" fmla="*/ 120 h 1081"/>
                <a:gd name="T52" fmla="*/ 175 w 558"/>
                <a:gd name="T53" fmla="*/ 118 h 1081"/>
                <a:gd name="T54" fmla="*/ 65 w 558"/>
                <a:gd name="T55" fmla="*/ 165 h 1081"/>
                <a:gd name="T56" fmla="*/ 27 w 558"/>
                <a:gd name="T57" fmla="*/ 168 h 1081"/>
                <a:gd name="T58" fmla="*/ 26 w 558"/>
                <a:gd name="T59" fmla="*/ 125 h 1081"/>
                <a:gd name="T60" fmla="*/ 38 w 558"/>
                <a:gd name="T61" fmla="*/ 82 h 1081"/>
                <a:gd name="T62" fmla="*/ 83 w 558"/>
                <a:gd name="T63" fmla="*/ 45 h 1081"/>
                <a:gd name="T64" fmla="*/ 209 w 558"/>
                <a:gd name="T65" fmla="*/ 7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81">
                  <a:moveTo>
                    <a:pt x="104" y="903"/>
                  </a:moveTo>
                  <a:cubicBezTo>
                    <a:pt x="119" y="903"/>
                    <a:pt x="130" y="904"/>
                    <a:pt x="140" y="907"/>
                  </a:cubicBezTo>
                  <a:cubicBezTo>
                    <a:pt x="149" y="909"/>
                    <a:pt x="156" y="912"/>
                    <a:pt x="161" y="916"/>
                  </a:cubicBezTo>
                  <a:cubicBezTo>
                    <a:pt x="166" y="921"/>
                    <a:pt x="170" y="926"/>
                    <a:pt x="171" y="932"/>
                  </a:cubicBezTo>
                  <a:cubicBezTo>
                    <a:pt x="173" y="938"/>
                    <a:pt x="174" y="945"/>
                    <a:pt x="174" y="952"/>
                  </a:cubicBezTo>
                  <a:cubicBezTo>
                    <a:pt x="174" y="959"/>
                    <a:pt x="173" y="968"/>
                    <a:pt x="171" y="978"/>
                  </a:cubicBezTo>
                  <a:cubicBezTo>
                    <a:pt x="170" y="988"/>
                    <a:pt x="168" y="998"/>
                    <a:pt x="165" y="1008"/>
                  </a:cubicBezTo>
                  <a:cubicBezTo>
                    <a:pt x="162" y="1018"/>
                    <a:pt x="159" y="1028"/>
                    <a:pt x="155" y="1037"/>
                  </a:cubicBezTo>
                  <a:cubicBezTo>
                    <a:pt x="151" y="1046"/>
                    <a:pt x="146" y="1053"/>
                    <a:pt x="142" y="1059"/>
                  </a:cubicBezTo>
                  <a:cubicBezTo>
                    <a:pt x="133" y="1066"/>
                    <a:pt x="123" y="1072"/>
                    <a:pt x="112" y="1076"/>
                  </a:cubicBezTo>
                  <a:cubicBezTo>
                    <a:pt x="101" y="1079"/>
                    <a:pt x="87" y="1081"/>
                    <a:pt x="69" y="1081"/>
                  </a:cubicBezTo>
                  <a:cubicBezTo>
                    <a:pt x="55" y="1081"/>
                    <a:pt x="43" y="1080"/>
                    <a:pt x="35" y="1078"/>
                  </a:cubicBezTo>
                  <a:cubicBezTo>
                    <a:pt x="26" y="1076"/>
                    <a:pt x="19" y="1073"/>
                    <a:pt x="14" y="1069"/>
                  </a:cubicBezTo>
                  <a:cubicBezTo>
                    <a:pt x="9" y="1065"/>
                    <a:pt x="5" y="1060"/>
                    <a:pt x="3" y="1054"/>
                  </a:cubicBezTo>
                  <a:cubicBezTo>
                    <a:pt x="1" y="1048"/>
                    <a:pt x="0" y="1041"/>
                    <a:pt x="0" y="1033"/>
                  </a:cubicBezTo>
                  <a:cubicBezTo>
                    <a:pt x="0" y="1026"/>
                    <a:pt x="1" y="1018"/>
                    <a:pt x="2" y="1008"/>
                  </a:cubicBezTo>
                  <a:cubicBezTo>
                    <a:pt x="3" y="998"/>
                    <a:pt x="5" y="988"/>
                    <a:pt x="8" y="977"/>
                  </a:cubicBezTo>
                  <a:cubicBezTo>
                    <a:pt x="11" y="967"/>
                    <a:pt x="14" y="957"/>
                    <a:pt x="18" y="947"/>
                  </a:cubicBezTo>
                  <a:cubicBezTo>
                    <a:pt x="22" y="938"/>
                    <a:pt x="27" y="930"/>
                    <a:pt x="33" y="924"/>
                  </a:cubicBezTo>
                  <a:cubicBezTo>
                    <a:pt x="41" y="916"/>
                    <a:pt x="51" y="910"/>
                    <a:pt x="62" y="907"/>
                  </a:cubicBezTo>
                  <a:cubicBezTo>
                    <a:pt x="73" y="905"/>
                    <a:pt x="87" y="903"/>
                    <a:pt x="104" y="903"/>
                  </a:cubicBezTo>
                  <a:close/>
                  <a:moveTo>
                    <a:pt x="280" y="0"/>
                  </a:moveTo>
                  <a:cubicBezTo>
                    <a:pt x="314" y="0"/>
                    <a:pt x="344" y="3"/>
                    <a:pt x="371" y="9"/>
                  </a:cubicBezTo>
                  <a:cubicBezTo>
                    <a:pt x="398" y="16"/>
                    <a:pt x="421" y="24"/>
                    <a:pt x="442" y="36"/>
                  </a:cubicBezTo>
                  <a:cubicBezTo>
                    <a:pt x="463" y="47"/>
                    <a:pt x="480" y="60"/>
                    <a:pt x="495" y="76"/>
                  </a:cubicBezTo>
                  <a:cubicBezTo>
                    <a:pt x="509" y="92"/>
                    <a:pt x="521" y="109"/>
                    <a:pt x="531" y="128"/>
                  </a:cubicBezTo>
                  <a:cubicBezTo>
                    <a:pt x="541" y="147"/>
                    <a:pt x="548" y="167"/>
                    <a:pt x="552" y="188"/>
                  </a:cubicBezTo>
                  <a:cubicBezTo>
                    <a:pt x="556" y="210"/>
                    <a:pt x="558" y="232"/>
                    <a:pt x="558" y="254"/>
                  </a:cubicBezTo>
                  <a:cubicBezTo>
                    <a:pt x="558" y="296"/>
                    <a:pt x="552" y="337"/>
                    <a:pt x="539" y="377"/>
                  </a:cubicBezTo>
                  <a:cubicBezTo>
                    <a:pt x="526" y="416"/>
                    <a:pt x="506" y="452"/>
                    <a:pt x="479" y="483"/>
                  </a:cubicBezTo>
                  <a:cubicBezTo>
                    <a:pt x="453" y="515"/>
                    <a:pt x="418" y="541"/>
                    <a:pt x="377" y="561"/>
                  </a:cubicBezTo>
                  <a:cubicBezTo>
                    <a:pt x="335" y="581"/>
                    <a:pt x="285" y="593"/>
                    <a:pt x="227" y="597"/>
                  </a:cubicBezTo>
                  <a:lnTo>
                    <a:pt x="185" y="784"/>
                  </a:lnTo>
                  <a:cubicBezTo>
                    <a:pt x="183" y="791"/>
                    <a:pt x="177" y="797"/>
                    <a:pt x="167" y="801"/>
                  </a:cubicBezTo>
                  <a:cubicBezTo>
                    <a:pt x="157" y="805"/>
                    <a:pt x="142" y="807"/>
                    <a:pt x="122" y="807"/>
                  </a:cubicBezTo>
                  <a:cubicBezTo>
                    <a:pt x="111" y="807"/>
                    <a:pt x="102" y="807"/>
                    <a:pt x="94" y="806"/>
                  </a:cubicBezTo>
                  <a:cubicBezTo>
                    <a:pt x="87" y="805"/>
                    <a:pt x="81" y="804"/>
                    <a:pt x="76" y="802"/>
                  </a:cubicBezTo>
                  <a:cubicBezTo>
                    <a:pt x="72" y="800"/>
                    <a:pt x="69" y="798"/>
                    <a:pt x="67" y="795"/>
                  </a:cubicBezTo>
                  <a:cubicBezTo>
                    <a:pt x="66" y="791"/>
                    <a:pt x="66" y="788"/>
                    <a:pt x="67" y="784"/>
                  </a:cubicBezTo>
                  <a:lnTo>
                    <a:pt x="104" y="567"/>
                  </a:lnTo>
                  <a:cubicBezTo>
                    <a:pt x="106" y="555"/>
                    <a:pt x="109" y="546"/>
                    <a:pt x="113" y="538"/>
                  </a:cubicBezTo>
                  <a:cubicBezTo>
                    <a:pt x="117" y="530"/>
                    <a:pt x="122" y="524"/>
                    <a:pt x="128" y="519"/>
                  </a:cubicBezTo>
                  <a:cubicBezTo>
                    <a:pt x="134" y="514"/>
                    <a:pt x="141" y="511"/>
                    <a:pt x="148" y="509"/>
                  </a:cubicBezTo>
                  <a:cubicBezTo>
                    <a:pt x="155" y="507"/>
                    <a:pt x="164" y="506"/>
                    <a:pt x="174" y="506"/>
                  </a:cubicBezTo>
                  <a:lnTo>
                    <a:pt x="178" y="506"/>
                  </a:lnTo>
                  <a:cubicBezTo>
                    <a:pt x="224" y="506"/>
                    <a:pt x="262" y="499"/>
                    <a:pt x="292" y="485"/>
                  </a:cubicBezTo>
                  <a:cubicBezTo>
                    <a:pt x="323" y="471"/>
                    <a:pt x="348" y="452"/>
                    <a:pt x="367" y="429"/>
                  </a:cubicBezTo>
                  <a:cubicBezTo>
                    <a:pt x="387" y="407"/>
                    <a:pt x="401" y="381"/>
                    <a:pt x="409" y="354"/>
                  </a:cubicBezTo>
                  <a:cubicBezTo>
                    <a:pt x="418" y="326"/>
                    <a:pt x="422" y="298"/>
                    <a:pt x="422" y="271"/>
                  </a:cubicBezTo>
                  <a:cubicBezTo>
                    <a:pt x="422" y="248"/>
                    <a:pt x="419" y="226"/>
                    <a:pt x="412" y="206"/>
                  </a:cubicBezTo>
                  <a:cubicBezTo>
                    <a:pt x="405" y="186"/>
                    <a:pt x="395" y="169"/>
                    <a:pt x="382" y="154"/>
                  </a:cubicBezTo>
                  <a:cubicBezTo>
                    <a:pt x="369" y="140"/>
                    <a:pt x="352" y="129"/>
                    <a:pt x="331" y="120"/>
                  </a:cubicBezTo>
                  <a:cubicBezTo>
                    <a:pt x="311" y="112"/>
                    <a:pt x="287" y="108"/>
                    <a:pt x="259" y="108"/>
                  </a:cubicBezTo>
                  <a:cubicBezTo>
                    <a:pt x="227" y="108"/>
                    <a:pt x="199" y="111"/>
                    <a:pt x="175" y="118"/>
                  </a:cubicBezTo>
                  <a:cubicBezTo>
                    <a:pt x="150" y="125"/>
                    <a:pt x="129" y="133"/>
                    <a:pt x="110" y="142"/>
                  </a:cubicBezTo>
                  <a:cubicBezTo>
                    <a:pt x="92" y="150"/>
                    <a:pt x="77" y="158"/>
                    <a:pt x="65" y="165"/>
                  </a:cubicBezTo>
                  <a:cubicBezTo>
                    <a:pt x="54" y="172"/>
                    <a:pt x="45" y="175"/>
                    <a:pt x="38" y="175"/>
                  </a:cubicBezTo>
                  <a:cubicBezTo>
                    <a:pt x="33" y="175"/>
                    <a:pt x="30" y="173"/>
                    <a:pt x="27" y="168"/>
                  </a:cubicBezTo>
                  <a:cubicBezTo>
                    <a:pt x="25" y="164"/>
                    <a:pt x="24" y="156"/>
                    <a:pt x="24" y="145"/>
                  </a:cubicBezTo>
                  <a:cubicBezTo>
                    <a:pt x="24" y="139"/>
                    <a:pt x="25" y="133"/>
                    <a:pt x="26" y="125"/>
                  </a:cubicBezTo>
                  <a:cubicBezTo>
                    <a:pt x="26" y="118"/>
                    <a:pt x="28" y="110"/>
                    <a:pt x="30" y="103"/>
                  </a:cubicBezTo>
                  <a:cubicBezTo>
                    <a:pt x="32" y="96"/>
                    <a:pt x="35" y="89"/>
                    <a:pt x="38" y="82"/>
                  </a:cubicBezTo>
                  <a:cubicBezTo>
                    <a:pt x="41" y="76"/>
                    <a:pt x="44" y="71"/>
                    <a:pt x="49" y="66"/>
                  </a:cubicBezTo>
                  <a:cubicBezTo>
                    <a:pt x="55" y="60"/>
                    <a:pt x="67" y="52"/>
                    <a:pt x="83" y="45"/>
                  </a:cubicBezTo>
                  <a:cubicBezTo>
                    <a:pt x="99" y="37"/>
                    <a:pt x="118" y="30"/>
                    <a:pt x="140" y="23"/>
                  </a:cubicBezTo>
                  <a:cubicBezTo>
                    <a:pt x="161" y="17"/>
                    <a:pt x="184" y="11"/>
                    <a:pt x="209" y="7"/>
                  </a:cubicBezTo>
                  <a:cubicBezTo>
                    <a:pt x="233" y="2"/>
                    <a:pt x="257" y="0"/>
                    <a:pt x="28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37" name="Freeform 519">
              <a:extLst>
                <a:ext uri="{FF2B5EF4-FFF2-40B4-BE49-F238E27FC236}">
                  <a16:creationId xmlns:a16="http://schemas.microsoft.com/office/drawing/2014/main" id="{B2B2B850-575D-901C-758E-A4FA4FDFDBBC}"/>
                </a:ext>
              </a:extLst>
            </p:cNvPr>
            <p:cNvSpPr>
              <a:spLocks/>
            </p:cNvSpPr>
            <p:nvPr/>
          </p:nvSpPr>
          <p:spPr bwMode="auto">
            <a:xfrm>
              <a:off x="2662238" y="3201988"/>
              <a:ext cx="33338" cy="57150"/>
            </a:xfrm>
            <a:custGeom>
              <a:avLst/>
              <a:gdLst>
                <a:gd name="T0" fmla="*/ 129 w 350"/>
                <a:gd name="T1" fmla="*/ 0 h 595"/>
                <a:gd name="T2" fmla="*/ 334 w 350"/>
                <a:gd name="T3" fmla="*/ 0 h 595"/>
                <a:gd name="T4" fmla="*/ 350 w 350"/>
                <a:gd name="T5" fmla="*/ 161 h 595"/>
                <a:gd name="T6" fmla="*/ 322 w 350"/>
                <a:gd name="T7" fmla="*/ 311 h 595"/>
                <a:gd name="T8" fmla="*/ 233 w 350"/>
                <a:gd name="T9" fmla="*/ 447 h 595"/>
                <a:gd name="T10" fmla="*/ 63 w 350"/>
                <a:gd name="T11" fmla="*/ 595 h 595"/>
                <a:gd name="T12" fmla="*/ 0 w 350"/>
                <a:gd name="T13" fmla="*/ 523 h 595"/>
                <a:gd name="T14" fmla="*/ 87 w 350"/>
                <a:gd name="T15" fmla="*/ 422 h 595"/>
                <a:gd name="T16" fmla="*/ 125 w 350"/>
                <a:gd name="T17" fmla="*/ 320 h 595"/>
                <a:gd name="T18" fmla="*/ 137 w 350"/>
                <a:gd name="T19" fmla="*/ 175 h 595"/>
                <a:gd name="T20" fmla="*/ 129 w 350"/>
                <a:gd name="T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595">
                  <a:moveTo>
                    <a:pt x="129" y="0"/>
                  </a:moveTo>
                  <a:lnTo>
                    <a:pt x="334" y="0"/>
                  </a:lnTo>
                  <a:cubicBezTo>
                    <a:pt x="345" y="54"/>
                    <a:pt x="350" y="108"/>
                    <a:pt x="350" y="161"/>
                  </a:cubicBezTo>
                  <a:cubicBezTo>
                    <a:pt x="350" y="216"/>
                    <a:pt x="341" y="266"/>
                    <a:pt x="322" y="311"/>
                  </a:cubicBezTo>
                  <a:cubicBezTo>
                    <a:pt x="303" y="357"/>
                    <a:pt x="274" y="402"/>
                    <a:pt x="233" y="447"/>
                  </a:cubicBezTo>
                  <a:cubicBezTo>
                    <a:pt x="192" y="492"/>
                    <a:pt x="135" y="541"/>
                    <a:pt x="63" y="595"/>
                  </a:cubicBezTo>
                  <a:lnTo>
                    <a:pt x="0" y="523"/>
                  </a:lnTo>
                  <a:cubicBezTo>
                    <a:pt x="40" y="486"/>
                    <a:pt x="69" y="452"/>
                    <a:pt x="87" y="422"/>
                  </a:cubicBezTo>
                  <a:cubicBezTo>
                    <a:pt x="105" y="392"/>
                    <a:pt x="118" y="358"/>
                    <a:pt x="125" y="320"/>
                  </a:cubicBezTo>
                  <a:cubicBezTo>
                    <a:pt x="133" y="281"/>
                    <a:pt x="137" y="233"/>
                    <a:pt x="137" y="175"/>
                  </a:cubicBezTo>
                  <a:cubicBezTo>
                    <a:pt x="137" y="116"/>
                    <a:pt x="134" y="57"/>
                    <a:pt x="12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38" name="Freeform 520">
              <a:extLst>
                <a:ext uri="{FF2B5EF4-FFF2-40B4-BE49-F238E27FC236}">
                  <a16:creationId xmlns:a16="http://schemas.microsoft.com/office/drawing/2014/main" id="{9FE14CEA-D8A8-D8E9-F81E-EE5107885173}"/>
                </a:ext>
              </a:extLst>
            </p:cNvPr>
            <p:cNvSpPr>
              <a:spLocks/>
            </p:cNvSpPr>
            <p:nvPr/>
          </p:nvSpPr>
          <p:spPr bwMode="auto">
            <a:xfrm>
              <a:off x="2767013" y="3082925"/>
              <a:ext cx="122238" cy="146050"/>
            </a:xfrm>
            <a:custGeom>
              <a:avLst/>
              <a:gdLst>
                <a:gd name="T0" fmla="*/ 98 w 1282"/>
                <a:gd name="T1" fmla="*/ 0 h 1531"/>
                <a:gd name="T2" fmla="*/ 154 w 1282"/>
                <a:gd name="T3" fmla="*/ 2 h 1531"/>
                <a:gd name="T4" fmla="*/ 186 w 1282"/>
                <a:gd name="T5" fmla="*/ 8 h 1531"/>
                <a:gd name="T6" fmla="*/ 202 w 1282"/>
                <a:gd name="T7" fmla="*/ 21 h 1531"/>
                <a:gd name="T8" fmla="*/ 209 w 1282"/>
                <a:gd name="T9" fmla="*/ 41 h 1531"/>
                <a:gd name="T10" fmla="*/ 386 w 1282"/>
                <a:gd name="T11" fmla="*/ 1316 h 1531"/>
                <a:gd name="T12" fmla="*/ 387 w 1282"/>
                <a:gd name="T13" fmla="*/ 1316 h 1531"/>
                <a:gd name="T14" fmla="*/ 1063 w 1282"/>
                <a:gd name="T15" fmla="*/ 40 h 1531"/>
                <a:gd name="T16" fmla="*/ 1076 w 1282"/>
                <a:gd name="T17" fmla="*/ 21 h 1531"/>
                <a:gd name="T18" fmla="*/ 1097 w 1282"/>
                <a:gd name="T19" fmla="*/ 8 h 1531"/>
                <a:gd name="T20" fmla="*/ 1131 w 1282"/>
                <a:gd name="T21" fmla="*/ 2 h 1531"/>
                <a:gd name="T22" fmla="*/ 1188 w 1282"/>
                <a:gd name="T23" fmla="*/ 0 h 1531"/>
                <a:gd name="T24" fmla="*/ 1246 w 1282"/>
                <a:gd name="T25" fmla="*/ 3 h 1531"/>
                <a:gd name="T26" fmla="*/ 1275 w 1282"/>
                <a:gd name="T27" fmla="*/ 14 h 1531"/>
                <a:gd name="T28" fmla="*/ 1280 w 1282"/>
                <a:gd name="T29" fmla="*/ 38 h 1531"/>
                <a:gd name="T30" fmla="*/ 1262 w 1282"/>
                <a:gd name="T31" fmla="*/ 80 h 1531"/>
                <a:gd name="T32" fmla="*/ 486 w 1282"/>
                <a:gd name="T33" fmla="*/ 1488 h 1531"/>
                <a:gd name="T34" fmla="*/ 469 w 1282"/>
                <a:gd name="T35" fmla="*/ 1509 h 1531"/>
                <a:gd name="T36" fmla="*/ 444 w 1282"/>
                <a:gd name="T37" fmla="*/ 1522 h 1531"/>
                <a:gd name="T38" fmla="*/ 405 w 1282"/>
                <a:gd name="T39" fmla="*/ 1529 h 1531"/>
                <a:gd name="T40" fmla="*/ 347 w 1282"/>
                <a:gd name="T41" fmla="*/ 1531 h 1531"/>
                <a:gd name="T42" fmla="*/ 285 w 1282"/>
                <a:gd name="T43" fmla="*/ 1529 h 1531"/>
                <a:gd name="T44" fmla="*/ 246 w 1282"/>
                <a:gd name="T45" fmla="*/ 1522 h 1531"/>
                <a:gd name="T46" fmla="*/ 226 w 1282"/>
                <a:gd name="T47" fmla="*/ 1509 h 1531"/>
                <a:gd name="T48" fmla="*/ 218 w 1282"/>
                <a:gd name="T49" fmla="*/ 1487 h 1531"/>
                <a:gd name="T50" fmla="*/ 4 w 1282"/>
                <a:gd name="T51" fmla="*/ 69 h 1531"/>
                <a:gd name="T52" fmla="*/ 1 w 1282"/>
                <a:gd name="T53" fmla="*/ 33 h 1531"/>
                <a:gd name="T54" fmla="*/ 11 w 1282"/>
                <a:gd name="T55" fmla="*/ 12 h 1531"/>
                <a:gd name="T56" fmla="*/ 42 w 1282"/>
                <a:gd name="T57" fmla="*/ 2 h 1531"/>
                <a:gd name="T58" fmla="*/ 98 w 1282"/>
                <a:gd name="T5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2" h="1531">
                  <a:moveTo>
                    <a:pt x="98" y="0"/>
                  </a:moveTo>
                  <a:cubicBezTo>
                    <a:pt x="122" y="0"/>
                    <a:pt x="140" y="1"/>
                    <a:pt x="154" y="2"/>
                  </a:cubicBezTo>
                  <a:cubicBezTo>
                    <a:pt x="168" y="3"/>
                    <a:pt x="179" y="5"/>
                    <a:pt x="186" y="8"/>
                  </a:cubicBezTo>
                  <a:cubicBezTo>
                    <a:pt x="194" y="11"/>
                    <a:pt x="199" y="16"/>
                    <a:pt x="202" y="21"/>
                  </a:cubicBezTo>
                  <a:cubicBezTo>
                    <a:pt x="205" y="27"/>
                    <a:pt x="207" y="33"/>
                    <a:pt x="209" y="41"/>
                  </a:cubicBezTo>
                  <a:lnTo>
                    <a:pt x="386" y="1316"/>
                  </a:lnTo>
                  <a:lnTo>
                    <a:pt x="387" y="1316"/>
                  </a:lnTo>
                  <a:lnTo>
                    <a:pt x="1063" y="40"/>
                  </a:lnTo>
                  <a:cubicBezTo>
                    <a:pt x="1067" y="32"/>
                    <a:pt x="1071" y="26"/>
                    <a:pt x="1076" y="21"/>
                  </a:cubicBezTo>
                  <a:cubicBezTo>
                    <a:pt x="1081" y="16"/>
                    <a:pt x="1088" y="11"/>
                    <a:pt x="1097" y="8"/>
                  </a:cubicBezTo>
                  <a:cubicBezTo>
                    <a:pt x="1105" y="5"/>
                    <a:pt x="1117" y="3"/>
                    <a:pt x="1131" y="2"/>
                  </a:cubicBezTo>
                  <a:cubicBezTo>
                    <a:pt x="1146" y="1"/>
                    <a:pt x="1165" y="0"/>
                    <a:pt x="1188" y="0"/>
                  </a:cubicBezTo>
                  <a:cubicBezTo>
                    <a:pt x="1213" y="0"/>
                    <a:pt x="1232" y="1"/>
                    <a:pt x="1246" y="3"/>
                  </a:cubicBezTo>
                  <a:cubicBezTo>
                    <a:pt x="1260" y="5"/>
                    <a:pt x="1270" y="9"/>
                    <a:pt x="1275" y="14"/>
                  </a:cubicBezTo>
                  <a:cubicBezTo>
                    <a:pt x="1280" y="20"/>
                    <a:pt x="1282" y="28"/>
                    <a:pt x="1280" y="38"/>
                  </a:cubicBezTo>
                  <a:cubicBezTo>
                    <a:pt x="1277" y="49"/>
                    <a:pt x="1271" y="63"/>
                    <a:pt x="1262" y="80"/>
                  </a:cubicBezTo>
                  <a:lnTo>
                    <a:pt x="486" y="1488"/>
                  </a:lnTo>
                  <a:cubicBezTo>
                    <a:pt x="481" y="1497"/>
                    <a:pt x="475" y="1504"/>
                    <a:pt x="469" y="1509"/>
                  </a:cubicBezTo>
                  <a:cubicBezTo>
                    <a:pt x="463" y="1515"/>
                    <a:pt x="454" y="1519"/>
                    <a:pt x="444" y="1522"/>
                  </a:cubicBezTo>
                  <a:cubicBezTo>
                    <a:pt x="434" y="1525"/>
                    <a:pt x="421" y="1528"/>
                    <a:pt x="405" y="1529"/>
                  </a:cubicBezTo>
                  <a:cubicBezTo>
                    <a:pt x="390" y="1530"/>
                    <a:pt x="370" y="1531"/>
                    <a:pt x="347" y="1531"/>
                  </a:cubicBezTo>
                  <a:cubicBezTo>
                    <a:pt x="322" y="1531"/>
                    <a:pt x="301" y="1530"/>
                    <a:pt x="285" y="1529"/>
                  </a:cubicBezTo>
                  <a:cubicBezTo>
                    <a:pt x="268" y="1528"/>
                    <a:pt x="255" y="1525"/>
                    <a:pt x="246" y="1522"/>
                  </a:cubicBezTo>
                  <a:cubicBezTo>
                    <a:pt x="237" y="1519"/>
                    <a:pt x="230" y="1515"/>
                    <a:pt x="226" y="1509"/>
                  </a:cubicBezTo>
                  <a:cubicBezTo>
                    <a:pt x="221" y="1503"/>
                    <a:pt x="219" y="1496"/>
                    <a:pt x="218" y="1487"/>
                  </a:cubicBezTo>
                  <a:lnTo>
                    <a:pt x="4" y="69"/>
                  </a:lnTo>
                  <a:cubicBezTo>
                    <a:pt x="1" y="54"/>
                    <a:pt x="0" y="42"/>
                    <a:pt x="1" y="33"/>
                  </a:cubicBezTo>
                  <a:cubicBezTo>
                    <a:pt x="1" y="24"/>
                    <a:pt x="4" y="16"/>
                    <a:pt x="11" y="12"/>
                  </a:cubicBezTo>
                  <a:cubicBezTo>
                    <a:pt x="18" y="7"/>
                    <a:pt x="28" y="4"/>
                    <a:pt x="42" y="2"/>
                  </a:cubicBezTo>
                  <a:cubicBezTo>
                    <a:pt x="55" y="1"/>
                    <a:pt x="74" y="0"/>
                    <a:pt x="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39" name="Freeform 521">
              <a:extLst>
                <a:ext uri="{FF2B5EF4-FFF2-40B4-BE49-F238E27FC236}">
                  <a16:creationId xmlns:a16="http://schemas.microsoft.com/office/drawing/2014/main" id="{DF6866F6-AFDA-4D71-BC91-102EDEAA5721}"/>
                </a:ext>
              </a:extLst>
            </p:cNvPr>
            <p:cNvSpPr>
              <a:spLocks/>
            </p:cNvSpPr>
            <p:nvPr/>
          </p:nvSpPr>
          <p:spPr bwMode="auto">
            <a:xfrm>
              <a:off x="363538" y="3376613"/>
              <a:ext cx="123825" cy="133350"/>
            </a:xfrm>
            <a:custGeom>
              <a:avLst/>
              <a:gdLst>
                <a:gd name="T0" fmla="*/ 37 w 78"/>
                <a:gd name="T1" fmla="*/ 0 h 84"/>
                <a:gd name="T2" fmla="*/ 47 w 78"/>
                <a:gd name="T3" fmla="*/ 0 h 84"/>
                <a:gd name="T4" fmla="*/ 78 w 78"/>
                <a:gd name="T5" fmla="*/ 84 h 84"/>
                <a:gd name="T6" fmla="*/ 66 w 78"/>
                <a:gd name="T7" fmla="*/ 84 h 84"/>
                <a:gd name="T8" fmla="*/ 41 w 78"/>
                <a:gd name="T9" fmla="*/ 14 h 84"/>
                <a:gd name="T10" fmla="*/ 12 w 78"/>
                <a:gd name="T11" fmla="*/ 84 h 84"/>
                <a:gd name="T12" fmla="*/ 0 w 78"/>
                <a:gd name="T13" fmla="*/ 84 h 84"/>
                <a:gd name="T14" fmla="*/ 37 w 78"/>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4">
                  <a:moveTo>
                    <a:pt x="37" y="0"/>
                  </a:moveTo>
                  <a:lnTo>
                    <a:pt x="47" y="0"/>
                  </a:lnTo>
                  <a:lnTo>
                    <a:pt x="78" y="84"/>
                  </a:lnTo>
                  <a:lnTo>
                    <a:pt x="66" y="84"/>
                  </a:lnTo>
                  <a:lnTo>
                    <a:pt x="41" y="14"/>
                  </a:lnTo>
                  <a:lnTo>
                    <a:pt x="12" y="84"/>
                  </a:lnTo>
                  <a:lnTo>
                    <a:pt x="0" y="84"/>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40" name="Freeform 522">
              <a:extLst>
                <a:ext uri="{FF2B5EF4-FFF2-40B4-BE49-F238E27FC236}">
                  <a16:creationId xmlns:a16="http://schemas.microsoft.com/office/drawing/2014/main" id="{2CD60DCB-FB47-9B24-07E7-077E876882D8}"/>
                </a:ext>
              </a:extLst>
            </p:cNvPr>
            <p:cNvSpPr>
              <a:spLocks noEditPoints="1"/>
            </p:cNvSpPr>
            <p:nvPr/>
          </p:nvSpPr>
          <p:spPr bwMode="auto">
            <a:xfrm>
              <a:off x="547688" y="3363913"/>
              <a:ext cx="517525" cy="147638"/>
            </a:xfrm>
            <a:custGeom>
              <a:avLst/>
              <a:gdLst>
                <a:gd name="T0" fmla="*/ 3548 w 5424"/>
                <a:gd name="T1" fmla="*/ 797 h 1546"/>
                <a:gd name="T2" fmla="*/ 3698 w 5424"/>
                <a:gd name="T3" fmla="*/ 1349 h 1546"/>
                <a:gd name="T4" fmla="*/ 4164 w 5424"/>
                <a:gd name="T5" fmla="*/ 1136 h 1546"/>
                <a:gd name="T6" fmla="*/ 4015 w 5424"/>
                <a:gd name="T7" fmla="*/ 582 h 1546"/>
                <a:gd name="T8" fmla="*/ 5270 w 5424"/>
                <a:gd name="T9" fmla="*/ 422 h 1546"/>
                <a:gd name="T10" fmla="*/ 5414 w 5424"/>
                <a:gd name="T11" fmla="*/ 533 h 1546"/>
                <a:gd name="T12" fmla="*/ 5383 w 5424"/>
                <a:gd name="T13" fmla="*/ 675 h 1546"/>
                <a:gd name="T14" fmla="*/ 5082 w 5424"/>
                <a:gd name="T15" fmla="*/ 551 h 1546"/>
                <a:gd name="T16" fmla="*/ 4870 w 5424"/>
                <a:gd name="T17" fmla="*/ 1276 h 1546"/>
                <a:gd name="T18" fmla="*/ 5291 w 5424"/>
                <a:gd name="T19" fmla="*/ 1311 h 1546"/>
                <a:gd name="T20" fmla="*/ 5417 w 5424"/>
                <a:gd name="T21" fmla="*/ 1265 h 1546"/>
                <a:gd name="T22" fmla="*/ 5419 w 5424"/>
                <a:gd name="T23" fmla="*/ 1393 h 1546"/>
                <a:gd name="T24" fmla="*/ 5264 w 5424"/>
                <a:gd name="T25" fmla="*/ 1508 h 1546"/>
                <a:gd name="T26" fmla="*/ 4714 w 5424"/>
                <a:gd name="T27" fmla="*/ 1399 h 1546"/>
                <a:gd name="T28" fmla="*/ 4735 w 5424"/>
                <a:gd name="T29" fmla="*/ 529 h 1546"/>
                <a:gd name="T30" fmla="*/ 4093 w 5424"/>
                <a:gd name="T31" fmla="*/ 425 h 1546"/>
                <a:gd name="T32" fmla="*/ 4349 w 5424"/>
                <a:gd name="T33" fmla="*/ 1192 h 1546"/>
                <a:gd name="T34" fmla="*/ 3617 w 5424"/>
                <a:gd name="T35" fmla="*/ 1507 h 1546"/>
                <a:gd name="T36" fmla="*/ 3362 w 5424"/>
                <a:gd name="T37" fmla="*/ 739 h 1546"/>
                <a:gd name="T38" fmla="*/ 2800 w 5424"/>
                <a:gd name="T39" fmla="*/ 387 h 1546"/>
                <a:gd name="T40" fmla="*/ 3055 w 5424"/>
                <a:gd name="T41" fmla="*/ 456 h 1546"/>
                <a:gd name="T42" fmla="*/ 3082 w 5424"/>
                <a:gd name="T43" fmla="*/ 541 h 1546"/>
                <a:gd name="T44" fmla="*/ 3052 w 5424"/>
                <a:gd name="T45" fmla="*/ 618 h 1546"/>
                <a:gd name="T46" fmla="*/ 2798 w 5424"/>
                <a:gd name="T47" fmla="*/ 537 h 1546"/>
                <a:gd name="T48" fmla="*/ 2601 w 5424"/>
                <a:gd name="T49" fmla="*/ 689 h 1546"/>
                <a:gd name="T50" fmla="*/ 2868 w 5424"/>
                <a:gd name="T51" fmla="*/ 901 h 1546"/>
                <a:gd name="T52" fmla="*/ 3136 w 5424"/>
                <a:gd name="T53" fmla="*/ 1207 h 1546"/>
                <a:gd name="T54" fmla="*/ 2723 w 5424"/>
                <a:gd name="T55" fmla="*/ 1546 h 1546"/>
                <a:gd name="T56" fmla="*/ 2414 w 5424"/>
                <a:gd name="T57" fmla="*/ 1460 h 1546"/>
                <a:gd name="T58" fmla="*/ 2398 w 5424"/>
                <a:gd name="T59" fmla="*/ 1308 h 1546"/>
                <a:gd name="T60" fmla="*/ 2523 w 5424"/>
                <a:gd name="T61" fmla="*/ 1341 h 1546"/>
                <a:gd name="T62" fmla="*/ 2884 w 5424"/>
                <a:gd name="T63" fmla="*/ 1349 h 1546"/>
                <a:gd name="T64" fmla="*/ 2862 w 5424"/>
                <a:gd name="T65" fmla="*/ 1093 h 1546"/>
                <a:gd name="T66" fmla="*/ 2499 w 5424"/>
                <a:gd name="T67" fmla="*/ 907 h 1546"/>
                <a:gd name="T68" fmla="*/ 2512 w 5424"/>
                <a:gd name="T69" fmla="*/ 481 h 1546"/>
                <a:gd name="T70" fmla="*/ 1940 w 5424"/>
                <a:gd name="T71" fmla="*/ 394 h 1546"/>
                <a:gd name="T72" fmla="*/ 2127 w 5424"/>
                <a:gd name="T73" fmla="*/ 472 h 1546"/>
                <a:gd name="T74" fmla="*/ 2137 w 5424"/>
                <a:gd name="T75" fmla="*/ 576 h 1546"/>
                <a:gd name="T76" fmla="*/ 2077 w 5424"/>
                <a:gd name="T77" fmla="*/ 605 h 1546"/>
                <a:gd name="T78" fmla="*/ 1767 w 5424"/>
                <a:gd name="T79" fmla="*/ 548 h 1546"/>
                <a:gd name="T80" fmla="*/ 1680 w 5424"/>
                <a:gd name="T81" fmla="*/ 766 h 1546"/>
                <a:gd name="T82" fmla="*/ 2023 w 5424"/>
                <a:gd name="T83" fmla="*/ 946 h 1546"/>
                <a:gd name="T84" fmla="*/ 2162 w 5424"/>
                <a:gd name="T85" fmla="*/ 1351 h 1546"/>
                <a:gd name="T86" fmla="*/ 1671 w 5424"/>
                <a:gd name="T87" fmla="*/ 1537 h 1546"/>
                <a:gd name="T88" fmla="*/ 1452 w 5424"/>
                <a:gd name="T89" fmla="*/ 1427 h 1546"/>
                <a:gd name="T90" fmla="*/ 1464 w 5424"/>
                <a:gd name="T91" fmla="*/ 1294 h 1546"/>
                <a:gd name="T92" fmla="*/ 1666 w 5424"/>
                <a:gd name="T93" fmla="*/ 1375 h 1546"/>
                <a:gd name="T94" fmla="*/ 1985 w 5424"/>
                <a:gd name="T95" fmla="*/ 1297 h 1546"/>
                <a:gd name="T96" fmla="*/ 1834 w 5424"/>
                <a:gd name="T97" fmla="*/ 1052 h 1546"/>
                <a:gd name="T98" fmla="*/ 1494 w 5424"/>
                <a:gd name="T99" fmla="*/ 820 h 1546"/>
                <a:gd name="T100" fmla="*/ 1688 w 5424"/>
                <a:gd name="T101" fmla="*/ 413 h 1546"/>
                <a:gd name="T102" fmla="*/ 908 w 5424"/>
                <a:gd name="T103" fmla="*/ 965 h 1546"/>
                <a:gd name="T104" fmla="*/ 711 w 5424"/>
                <a:gd name="T105" fmla="*/ 2 h 1546"/>
                <a:gd name="T106" fmla="*/ 1296 w 5424"/>
                <a:gd name="T107" fmla="*/ 1452 h 1546"/>
                <a:gd name="T108" fmla="*/ 1208 w 5424"/>
                <a:gd name="T109" fmla="*/ 1531 h 1546"/>
                <a:gd name="T110" fmla="*/ 1091 w 5424"/>
                <a:gd name="T111" fmla="*/ 1494 h 1546"/>
                <a:gd name="T112" fmla="*/ 197 w 5424"/>
                <a:gd name="T113" fmla="*/ 1508 h 1546"/>
                <a:gd name="T114" fmla="*/ 39 w 5424"/>
                <a:gd name="T115" fmla="*/ 1528 h 1546"/>
                <a:gd name="T116" fmla="*/ 519 w 5424"/>
                <a:gd name="T117" fmla="*/ 42 h 1546"/>
                <a:gd name="T118" fmla="*/ 649 w 5424"/>
                <a:gd name="T119"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24" h="1546">
                  <a:moveTo>
                    <a:pt x="3859" y="549"/>
                  </a:moveTo>
                  <a:cubicBezTo>
                    <a:pt x="3801" y="549"/>
                    <a:pt x="3752" y="559"/>
                    <a:pt x="3710" y="579"/>
                  </a:cubicBezTo>
                  <a:cubicBezTo>
                    <a:pt x="3669" y="599"/>
                    <a:pt x="3635" y="628"/>
                    <a:pt x="3608" y="665"/>
                  </a:cubicBezTo>
                  <a:cubicBezTo>
                    <a:pt x="3581" y="702"/>
                    <a:pt x="3561" y="746"/>
                    <a:pt x="3548" y="797"/>
                  </a:cubicBezTo>
                  <a:cubicBezTo>
                    <a:pt x="3535" y="848"/>
                    <a:pt x="3529" y="903"/>
                    <a:pt x="3529" y="963"/>
                  </a:cubicBezTo>
                  <a:cubicBezTo>
                    <a:pt x="3529" y="1021"/>
                    <a:pt x="3534" y="1075"/>
                    <a:pt x="3545" y="1126"/>
                  </a:cubicBezTo>
                  <a:cubicBezTo>
                    <a:pt x="3555" y="1177"/>
                    <a:pt x="3573" y="1221"/>
                    <a:pt x="3598" y="1259"/>
                  </a:cubicBezTo>
                  <a:cubicBezTo>
                    <a:pt x="3623" y="1297"/>
                    <a:pt x="3656" y="1327"/>
                    <a:pt x="3698" y="1349"/>
                  </a:cubicBezTo>
                  <a:cubicBezTo>
                    <a:pt x="3740" y="1372"/>
                    <a:pt x="3792" y="1383"/>
                    <a:pt x="3854" y="1383"/>
                  </a:cubicBezTo>
                  <a:cubicBezTo>
                    <a:pt x="3911" y="1383"/>
                    <a:pt x="3960" y="1373"/>
                    <a:pt x="4002" y="1352"/>
                  </a:cubicBezTo>
                  <a:cubicBezTo>
                    <a:pt x="4043" y="1332"/>
                    <a:pt x="4078" y="1304"/>
                    <a:pt x="4105" y="1267"/>
                  </a:cubicBezTo>
                  <a:cubicBezTo>
                    <a:pt x="4131" y="1230"/>
                    <a:pt x="4151" y="1186"/>
                    <a:pt x="4164" y="1136"/>
                  </a:cubicBezTo>
                  <a:cubicBezTo>
                    <a:pt x="4176" y="1085"/>
                    <a:pt x="4183" y="1029"/>
                    <a:pt x="4183" y="968"/>
                  </a:cubicBezTo>
                  <a:cubicBezTo>
                    <a:pt x="4183" y="911"/>
                    <a:pt x="4177" y="857"/>
                    <a:pt x="4167" y="806"/>
                  </a:cubicBezTo>
                  <a:cubicBezTo>
                    <a:pt x="4156" y="756"/>
                    <a:pt x="4138" y="711"/>
                    <a:pt x="4114" y="673"/>
                  </a:cubicBezTo>
                  <a:cubicBezTo>
                    <a:pt x="4090" y="634"/>
                    <a:pt x="4056" y="604"/>
                    <a:pt x="4015" y="582"/>
                  </a:cubicBezTo>
                  <a:cubicBezTo>
                    <a:pt x="3973" y="560"/>
                    <a:pt x="3921" y="549"/>
                    <a:pt x="3859" y="549"/>
                  </a:cubicBezTo>
                  <a:close/>
                  <a:moveTo>
                    <a:pt x="5084" y="388"/>
                  </a:moveTo>
                  <a:cubicBezTo>
                    <a:pt x="5118" y="388"/>
                    <a:pt x="5151" y="391"/>
                    <a:pt x="5182" y="397"/>
                  </a:cubicBezTo>
                  <a:cubicBezTo>
                    <a:pt x="5214" y="404"/>
                    <a:pt x="5243" y="412"/>
                    <a:pt x="5270" y="422"/>
                  </a:cubicBezTo>
                  <a:cubicBezTo>
                    <a:pt x="5296" y="432"/>
                    <a:pt x="5320" y="444"/>
                    <a:pt x="5341" y="457"/>
                  </a:cubicBezTo>
                  <a:cubicBezTo>
                    <a:pt x="5361" y="470"/>
                    <a:pt x="5376" y="482"/>
                    <a:pt x="5386" y="491"/>
                  </a:cubicBezTo>
                  <a:cubicBezTo>
                    <a:pt x="5395" y="500"/>
                    <a:pt x="5401" y="508"/>
                    <a:pt x="5405" y="513"/>
                  </a:cubicBezTo>
                  <a:cubicBezTo>
                    <a:pt x="5409" y="519"/>
                    <a:pt x="5411" y="525"/>
                    <a:pt x="5414" y="533"/>
                  </a:cubicBezTo>
                  <a:cubicBezTo>
                    <a:pt x="5416" y="540"/>
                    <a:pt x="5418" y="549"/>
                    <a:pt x="5418" y="558"/>
                  </a:cubicBezTo>
                  <a:cubicBezTo>
                    <a:pt x="5419" y="567"/>
                    <a:pt x="5420" y="579"/>
                    <a:pt x="5420" y="593"/>
                  </a:cubicBezTo>
                  <a:cubicBezTo>
                    <a:pt x="5420" y="624"/>
                    <a:pt x="5416" y="645"/>
                    <a:pt x="5409" y="657"/>
                  </a:cubicBezTo>
                  <a:cubicBezTo>
                    <a:pt x="5402" y="669"/>
                    <a:pt x="5393" y="675"/>
                    <a:pt x="5383" y="675"/>
                  </a:cubicBezTo>
                  <a:cubicBezTo>
                    <a:pt x="5372" y="675"/>
                    <a:pt x="5358" y="669"/>
                    <a:pt x="5343" y="656"/>
                  </a:cubicBezTo>
                  <a:cubicBezTo>
                    <a:pt x="5328" y="643"/>
                    <a:pt x="5308" y="629"/>
                    <a:pt x="5285" y="613"/>
                  </a:cubicBezTo>
                  <a:cubicBezTo>
                    <a:pt x="5261" y="597"/>
                    <a:pt x="5233" y="583"/>
                    <a:pt x="5200" y="570"/>
                  </a:cubicBezTo>
                  <a:cubicBezTo>
                    <a:pt x="5167" y="557"/>
                    <a:pt x="5127" y="551"/>
                    <a:pt x="5082" y="551"/>
                  </a:cubicBezTo>
                  <a:cubicBezTo>
                    <a:pt x="4989" y="551"/>
                    <a:pt x="4918" y="587"/>
                    <a:pt x="4868" y="658"/>
                  </a:cubicBezTo>
                  <a:cubicBezTo>
                    <a:pt x="4819" y="730"/>
                    <a:pt x="4794" y="833"/>
                    <a:pt x="4794" y="969"/>
                  </a:cubicBezTo>
                  <a:cubicBezTo>
                    <a:pt x="4794" y="1037"/>
                    <a:pt x="4800" y="1097"/>
                    <a:pt x="4813" y="1148"/>
                  </a:cubicBezTo>
                  <a:cubicBezTo>
                    <a:pt x="4826" y="1199"/>
                    <a:pt x="4845" y="1242"/>
                    <a:pt x="4870" y="1276"/>
                  </a:cubicBezTo>
                  <a:cubicBezTo>
                    <a:pt x="4895" y="1311"/>
                    <a:pt x="4926" y="1336"/>
                    <a:pt x="4962" y="1353"/>
                  </a:cubicBezTo>
                  <a:cubicBezTo>
                    <a:pt x="4998" y="1370"/>
                    <a:pt x="5040" y="1378"/>
                    <a:pt x="5087" y="1378"/>
                  </a:cubicBezTo>
                  <a:cubicBezTo>
                    <a:pt x="5131" y="1378"/>
                    <a:pt x="5170" y="1371"/>
                    <a:pt x="5204" y="1357"/>
                  </a:cubicBezTo>
                  <a:cubicBezTo>
                    <a:pt x="5238" y="1343"/>
                    <a:pt x="5267" y="1328"/>
                    <a:pt x="5291" y="1311"/>
                  </a:cubicBezTo>
                  <a:cubicBezTo>
                    <a:pt x="5316" y="1294"/>
                    <a:pt x="5337" y="1279"/>
                    <a:pt x="5353" y="1265"/>
                  </a:cubicBezTo>
                  <a:cubicBezTo>
                    <a:pt x="5370" y="1251"/>
                    <a:pt x="5383" y="1245"/>
                    <a:pt x="5393" y="1245"/>
                  </a:cubicBezTo>
                  <a:cubicBezTo>
                    <a:pt x="5398" y="1245"/>
                    <a:pt x="5403" y="1246"/>
                    <a:pt x="5407" y="1249"/>
                  </a:cubicBezTo>
                  <a:cubicBezTo>
                    <a:pt x="5411" y="1252"/>
                    <a:pt x="5414" y="1258"/>
                    <a:pt x="5417" y="1265"/>
                  </a:cubicBezTo>
                  <a:cubicBezTo>
                    <a:pt x="5419" y="1273"/>
                    <a:pt x="5421" y="1282"/>
                    <a:pt x="5423" y="1293"/>
                  </a:cubicBezTo>
                  <a:cubicBezTo>
                    <a:pt x="5424" y="1305"/>
                    <a:pt x="5424" y="1318"/>
                    <a:pt x="5424" y="1334"/>
                  </a:cubicBezTo>
                  <a:cubicBezTo>
                    <a:pt x="5424" y="1347"/>
                    <a:pt x="5424" y="1358"/>
                    <a:pt x="5423" y="1368"/>
                  </a:cubicBezTo>
                  <a:cubicBezTo>
                    <a:pt x="5422" y="1378"/>
                    <a:pt x="5421" y="1386"/>
                    <a:pt x="5419" y="1393"/>
                  </a:cubicBezTo>
                  <a:cubicBezTo>
                    <a:pt x="5417" y="1399"/>
                    <a:pt x="5415" y="1405"/>
                    <a:pt x="5412" y="1410"/>
                  </a:cubicBezTo>
                  <a:cubicBezTo>
                    <a:pt x="5409" y="1416"/>
                    <a:pt x="5403" y="1423"/>
                    <a:pt x="5393" y="1433"/>
                  </a:cubicBezTo>
                  <a:cubicBezTo>
                    <a:pt x="5384" y="1442"/>
                    <a:pt x="5367" y="1455"/>
                    <a:pt x="5343" y="1469"/>
                  </a:cubicBezTo>
                  <a:cubicBezTo>
                    <a:pt x="5320" y="1483"/>
                    <a:pt x="5294" y="1496"/>
                    <a:pt x="5264" y="1508"/>
                  </a:cubicBezTo>
                  <a:cubicBezTo>
                    <a:pt x="5235" y="1519"/>
                    <a:pt x="5203" y="1528"/>
                    <a:pt x="5169" y="1535"/>
                  </a:cubicBezTo>
                  <a:cubicBezTo>
                    <a:pt x="5134" y="1542"/>
                    <a:pt x="5099" y="1546"/>
                    <a:pt x="5062" y="1546"/>
                  </a:cubicBezTo>
                  <a:cubicBezTo>
                    <a:pt x="4986" y="1546"/>
                    <a:pt x="4919" y="1533"/>
                    <a:pt x="4861" y="1508"/>
                  </a:cubicBezTo>
                  <a:cubicBezTo>
                    <a:pt x="4802" y="1483"/>
                    <a:pt x="4753" y="1447"/>
                    <a:pt x="4714" y="1399"/>
                  </a:cubicBezTo>
                  <a:cubicBezTo>
                    <a:pt x="4674" y="1351"/>
                    <a:pt x="4644" y="1292"/>
                    <a:pt x="4623" y="1222"/>
                  </a:cubicBezTo>
                  <a:cubicBezTo>
                    <a:pt x="4603" y="1152"/>
                    <a:pt x="4592" y="1071"/>
                    <a:pt x="4592" y="980"/>
                  </a:cubicBezTo>
                  <a:cubicBezTo>
                    <a:pt x="4592" y="876"/>
                    <a:pt x="4605" y="787"/>
                    <a:pt x="4630" y="712"/>
                  </a:cubicBezTo>
                  <a:cubicBezTo>
                    <a:pt x="4656" y="637"/>
                    <a:pt x="4691" y="576"/>
                    <a:pt x="4735" y="529"/>
                  </a:cubicBezTo>
                  <a:cubicBezTo>
                    <a:pt x="4779" y="481"/>
                    <a:pt x="4831" y="446"/>
                    <a:pt x="4891" y="423"/>
                  </a:cubicBezTo>
                  <a:cubicBezTo>
                    <a:pt x="4950" y="399"/>
                    <a:pt x="5015" y="388"/>
                    <a:pt x="5084" y="388"/>
                  </a:cubicBezTo>
                  <a:close/>
                  <a:moveTo>
                    <a:pt x="3866" y="387"/>
                  </a:moveTo>
                  <a:cubicBezTo>
                    <a:pt x="3953" y="387"/>
                    <a:pt x="4028" y="400"/>
                    <a:pt x="4093" y="425"/>
                  </a:cubicBezTo>
                  <a:cubicBezTo>
                    <a:pt x="4157" y="451"/>
                    <a:pt x="4211" y="489"/>
                    <a:pt x="4254" y="538"/>
                  </a:cubicBezTo>
                  <a:cubicBezTo>
                    <a:pt x="4297" y="587"/>
                    <a:pt x="4329" y="647"/>
                    <a:pt x="4351" y="717"/>
                  </a:cubicBezTo>
                  <a:cubicBezTo>
                    <a:pt x="4372" y="788"/>
                    <a:pt x="4383" y="867"/>
                    <a:pt x="4383" y="955"/>
                  </a:cubicBezTo>
                  <a:cubicBezTo>
                    <a:pt x="4383" y="1041"/>
                    <a:pt x="4372" y="1120"/>
                    <a:pt x="4349" y="1192"/>
                  </a:cubicBezTo>
                  <a:cubicBezTo>
                    <a:pt x="4326" y="1265"/>
                    <a:pt x="4293" y="1327"/>
                    <a:pt x="4248" y="1379"/>
                  </a:cubicBezTo>
                  <a:cubicBezTo>
                    <a:pt x="4203" y="1432"/>
                    <a:pt x="4146" y="1473"/>
                    <a:pt x="4079" y="1502"/>
                  </a:cubicBezTo>
                  <a:cubicBezTo>
                    <a:pt x="4011" y="1531"/>
                    <a:pt x="3933" y="1546"/>
                    <a:pt x="3844" y="1546"/>
                  </a:cubicBezTo>
                  <a:cubicBezTo>
                    <a:pt x="3757" y="1546"/>
                    <a:pt x="3682" y="1533"/>
                    <a:pt x="3617" y="1507"/>
                  </a:cubicBezTo>
                  <a:cubicBezTo>
                    <a:pt x="3553" y="1481"/>
                    <a:pt x="3499" y="1444"/>
                    <a:pt x="3456" y="1395"/>
                  </a:cubicBezTo>
                  <a:cubicBezTo>
                    <a:pt x="3413" y="1345"/>
                    <a:pt x="3381" y="1286"/>
                    <a:pt x="3360" y="1215"/>
                  </a:cubicBezTo>
                  <a:cubicBezTo>
                    <a:pt x="3339" y="1145"/>
                    <a:pt x="3328" y="1065"/>
                    <a:pt x="3328" y="976"/>
                  </a:cubicBezTo>
                  <a:cubicBezTo>
                    <a:pt x="3328" y="890"/>
                    <a:pt x="3339" y="811"/>
                    <a:pt x="3362" y="739"/>
                  </a:cubicBezTo>
                  <a:cubicBezTo>
                    <a:pt x="3384" y="667"/>
                    <a:pt x="3418" y="604"/>
                    <a:pt x="3462" y="552"/>
                  </a:cubicBezTo>
                  <a:cubicBezTo>
                    <a:pt x="3507" y="500"/>
                    <a:pt x="3563" y="459"/>
                    <a:pt x="3631" y="430"/>
                  </a:cubicBezTo>
                  <a:cubicBezTo>
                    <a:pt x="3698" y="401"/>
                    <a:pt x="3776" y="387"/>
                    <a:pt x="3866" y="387"/>
                  </a:cubicBezTo>
                  <a:close/>
                  <a:moveTo>
                    <a:pt x="2800" y="387"/>
                  </a:moveTo>
                  <a:cubicBezTo>
                    <a:pt x="2828" y="387"/>
                    <a:pt x="2856" y="389"/>
                    <a:pt x="2884" y="394"/>
                  </a:cubicBezTo>
                  <a:cubicBezTo>
                    <a:pt x="2912" y="399"/>
                    <a:pt x="2938" y="404"/>
                    <a:pt x="2960" y="411"/>
                  </a:cubicBezTo>
                  <a:cubicBezTo>
                    <a:pt x="2983" y="418"/>
                    <a:pt x="3002" y="426"/>
                    <a:pt x="3018" y="434"/>
                  </a:cubicBezTo>
                  <a:cubicBezTo>
                    <a:pt x="3034" y="442"/>
                    <a:pt x="3047" y="450"/>
                    <a:pt x="3055" y="456"/>
                  </a:cubicBezTo>
                  <a:cubicBezTo>
                    <a:pt x="3063" y="462"/>
                    <a:pt x="3068" y="468"/>
                    <a:pt x="3071" y="472"/>
                  </a:cubicBezTo>
                  <a:cubicBezTo>
                    <a:pt x="3074" y="477"/>
                    <a:pt x="3076" y="482"/>
                    <a:pt x="3077" y="488"/>
                  </a:cubicBezTo>
                  <a:cubicBezTo>
                    <a:pt x="3078" y="494"/>
                    <a:pt x="3079" y="501"/>
                    <a:pt x="3081" y="510"/>
                  </a:cubicBezTo>
                  <a:cubicBezTo>
                    <a:pt x="3082" y="518"/>
                    <a:pt x="3082" y="529"/>
                    <a:pt x="3082" y="541"/>
                  </a:cubicBezTo>
                  <a:cubicBezTo>
                    <a:pt x="3082" y="555"/>
                    <a:pt x="3082" y="566"/>
                    <a:pt x="3081" y="576"/>
                  </a:cubicBezTo>
                  <a:cubicBezTo>
                    <a:pt x="3079" y="586"/>
                    <a:pt x="3077" y="594"/>
                    <a:pt x="3075" y="600"/>
                  </a:cubicBezTo>
                  <a:cubicBezTo>
                    <a:pt x="3072" y="606"/>
                    <a:pt x="3069" y="611"/>
                    <a:pt x="3065" y="614"/>
                  </a:cubicBezTo>
                  <a:cubicBezTo>
                    <a:pt x="3061" y="616"/>
                    <a:pt x="3057" y="618"/>
                    <a:pt x="3052" y="618"/>
                  </a:cubicBezTo>
                  <a:cubicBezTo>
                    <a:pt x="3045" y="618"/>
                    <a:pt x="3035" y="613"/>
                    <a:pt x="3021" y="605"/>
                  </a:cubicBezTo>
                  <a:cubicBezTo>
                    <a:pt x="3008" y="596"/>
                    <a:pt x="2991" y="587"/>
                    <a:pt x="2970" y="577"/>
                  </a:cubicBezTo>
                  <a:cubicBezTo>
                    <a:pt x="2949" y="567"/>
                    <a:pt x="2924" y="558"/>
                    <a:pt x="2895" y="550"/>
                  </a:cubicBezTo>
                  <a:cubicBezTo>
                    <a:pt x="2867" y="541"/>
                    <a:pt x="2834" y="537"/>
                    <a:pt x="2798" y="537"/>
                  </a:cubicBezTo>
                  <a:cubicBezTo>
                    <a:pt x="2765" y="537"/>
                    <a:pt x="2736" y="541"/>
                    <a:pt x="2711" y="548"/>
                  </a:cubicBezTo>
                  <a:cubicBezTo>
                    <a:pt x="2686" y="555"/>
                    <a:pt x="2665" y="566"/>
                    <a:pt x="2649" y="580"/>
                  </a:cubicBezTo>
                  <a:cubicBezTo>
                    <a:pt x="2633" y="593"/>
                    <a:pt x="2621" y="609"/>
                    <a:pt x="2613" y="628"/>
                  </a:cubicBezTo>
                  <a:cubicBezTo>
                    <a:pt x="2605" y="647"/>
                    <a:pt x="2601" y="667"/>
                    <a:pt x="2601" y="689"/>
                  </a:cubicBezTo>
                  <a:cubicBezTo>
                    <a:pt x="2601" y="720"/>
                    <a:pt x="2609" y="745"/>
                    <a:pt x="2624" y="766"/>
                  </a:cubicBezTo>
                  <a:cubicBezTo>
                    <a:pt x="2640" y="787"/>
                    <a:pt x="2660" y="805"/>
                    <a:pt x="2685" y="820"/>
                  </a:cubicBezTo>
                  <a:cubicBezTo>
                    <a:pt x="2710" y="836"/>
                    <a:pt x="2739" y="850"/>
                    <a:pt x="2771" y="863"/>
                  </a:cubicBezTo>
                  <a:cubicBezTo>
                    <a:pt x="2803" y="875"/>
                    <a:pt x="2835" y="888"/>
                    <a:pt x="2868" y="901"/>
                  </a:cubicBezTo>
                  <a:cubicBezTo>
                    <a:pt x="2902" y="915"/>
                    <a:pt x="2934" y="929"/>
                    <a:pt x="2967" y="946"/>
                  </a:cubicBezTo>
                  <a:cubicBezTo>
                    <a:pt x="2999" y="962"/>
                    <a:pt x="3028" y="982"/>
                    <a:pt x="3053" y="1006"/>
                  </a:cubicBezTo>
                  <a:cubicBezTo>
                    <a:pt x="3078" y="1029"/>
                    <a:pt x="3098" y="1057"/>
                    <a:pt x="3113" y="1090"/>
                  </a:cubicBezTo>
                  <a:cubicBezTo>
                    <a:pt x="3129" y="1123"/>
                    <a:pt x="3136" y="1162"/>
                    <a:pt x="3136" y="1207"/>
                  </a:cubicBezTo>
                  <a:cubicBezTo>
                    <a:pt x="3136" y="1261"/>
                    <a:pt x="3126" y="1309"/>
                    <a:pt x="3106" y="1351"/>
                  </a:cubicBezTo>
                  <a:cubicBezTo>
                    <a:pt x="3086" y="1393"/>
                    <a:pt x="3058" y="1429"/>
                    <a:pt x="3021" y="1458"/>
                  </a:cubicBezTo>
                  <a:cubicBezTo>
                    <a:pt x="2985" y="1487"/>
                    <a:pt x="2941" y="1509"/>
                    <a:pt x="2890" y="1524"/>
                  </a:cubicBezTo>
                  <a:cubicBezTo>
                    <a:pt x="2839" y="1538"/>
                    <a:pt x="2784" y="1546"/>
                    <a:pt x="2723" y="1546"/>
                  </a:cubicBezTo>
                  <a:cubicBezTo>
                    <a:pt x="2685" y="1546"/>
                    <a:pt x="2649" y="1543"/>
                    <a:pt x="2615" y="1537"/>
                  </a:cubicBezTo>
                  <a:cubicBezTo>
                    <a:pt x="2581" y="1531"/>
                    <a:pt x="2551" y="1524"/>
                    <a:pt x="2524" y="1515"/>
                  </a:cubicBezTo>
                  <a:cubicBezTo>
                    <a:pt x="2497" y="1506"/>
                    <a:pt x="2474" y="1496"/>
                    <a:pt x="2455" y="1487"/>
                  </a:cubicBezTo>
                  <a:cubicBezTo>
                    <a:pt x="2437" y="1477"/>
                    <a:pt x="2423" y="1468"/>
                    <a:pt x="2414" y="1460"/>
                  </a:cubicBezTo>
                  <a:cubicBezTo>
                    <a:pt x="2406" y="1452"/>
                    <a:pt x="2400" y="1441"/>
                    <a:pt x="2396" y="1427"/>
                  </a:cubicBezTo>
                  <a:cubicBezTo>
                    <a:pt x="2392" y="1413"/>
                    <a:pt x="2390" y="1394"/>
                    <a:pt x="2390" y="1370"/>
                  </a:cubicBezTo>
                  <a:cubicBezTo>
                    <a:pt x="2390" y="1355"/>
                    <a:pt x="2391" y="1343"/>
                    <a:pt x="2392" y="1332"/>
                  </a:cubicBezTo>
                  <a:cubicBezTo>
                    <a:pt x="2394" y="1322"/>
                    <a:pt x="2396" y="1314"/>
                    <a:pt x="2398" y="1308"/>
                  </a:cubicBezTo>
                  <a:cubicBezTo>
                    <a:pt x="2400" y="1302"/>
                    <a:pt x="2404" y="1297"/>
                    <a:pt x="2408" y="1294"/>
                  </a:cubicBezTo>
                  <a:cubicBezTo>
                    <a:pt x="2412" y="1292"/>
                    <a:pt x="2417" y="1290"/>
                    <a:pt x="2423" y="1290"/>
                  </a:cubicBezTo>
                  <a:cubicBezTo>
                    <a:pt x="2431" y="1290"/>
                    <a:pt x="2444" y="1296"/>
                    <a:pt x="2461" y="1306"/>
                  </a:cubicBezTo>
                  <a:cubicBezTo>
                    <a:pt x="2477" y="1317"/>
                    <a:pt x="2498" y="1328"/>
                    <a:pt x="2523" y="1341"/>
                  </a:cubicBezTo>
                  <a:cubicBezTo>
                    <a:pt x="2547" y="1353"/>
                    <a:pt x="2576" y="1365"/>
                    <a:pt x="2610" y="1375"/>
                  </a:cubicBezTo>
                  <a:cubicBezTo>
                    <a:pt x="2644" y="1386"/>
                    <a:pt x="2682" y="1391"/>
                    <a:pt x="2726" y="1391"/>
                  </a:cubicBezTo>
                  <a:cubicBezTo>
                    <a:pt x="2759" y="1391"/>
                    <a:pt x="2789" y="1388"/>
                    <a:pt x="2815" y="1381"/>
                  </a:cubicBezTo>
                  <a:cubicBezTo>
                    <a:pt x="2842" y="1374"/>
                    <a:pt x="2865" y="1363"/>
                    <a:pt x="2884" y="1349"/>
                  </a:cubicBezTo>
                  <a:cubicBezTo>
                    <a:pt x="2904" y="1336"/>
                    <a:pt x="2919" y="1318"/>
                    <a:pt x="2929" y="1297"/>
                  </a:cubicBezTo>
                  <a:cubicBezTo>
                    <a:pt x="2940" y="1276"/>
                    <a:pt x="2945" y="1251"/>
                    <a:pt x="2945" y="1222"/>
                  </a:cubicBezTo>
                  <a:cubicBezTo>
                    <a:pt x="2945" y="1193"/>
                    <a:pt x="2938" y="1168"/>
                    <a:pt x="2922" y="1147"/>
                  </a:cubicBezTo>
                  <a:cubicBezTo>
                    <a:pt x="2907" y="1127"/>
                    <a:pt x="2887" y="1109"/>
                    <a:pt x="2862" y="1093"/>
                  </a:cubicBezTo>
                  <a:cubicBezTo>
                    <a:pt x="2837" y="1078"/>
                    <a:pt x="2809" y="1064"/>
                    <a:pt x="2778" y="1052"/>
                  </a:cubicBezTo>
                  <a:cubicBezTo>
                    <a:pt x="2746" y="1040"/>
                    <a:pt x="2714" y="1027"/>
                    <a:pt x="2681" y="1014"/>
                  </a:cubicBezTo>
                  <a:cubicBezTo>
                    <a:pt x="2648" y="1000"/>
                    <a:pt x="2615" y="985"/>
                    <a:pt x="2584" y="969"/>
                  </a:cubicBezTo>
                  <a:cubicBezTo>
                    <a:pt x="2552" y="952"/>
                    <a:pt x="2524" y="931"/>
                    <a:pt x="2499" y="907"/>
                  </a:cubicBezTo>
                  <a:cubicBezTo>
                    <a:pt x="2474" y="883"/>
                    <a:pt x="2454" y="854"/>
                    <a:pt x="2438" y="820"/>
                  </a:cubicBezTo>
                  <a:cubicBezTo>
                    <a:pt x="2423" y="787"/>
                    <a:pt x="2416" y="747"/>
                    <a:pt x="2416" y="700"/>
                  </a:cubicBezTo>
                  <a:cubicBezTo>
                    <a:pt x="2416" y="658"/>
                    <a:pt x="2424" y="619"/>
                    <a:pt x="2440" y="581"/>
                  </a:cubicBezTo>
                  <a:cubicBezTo>
                    <a:pt x="2456" y="543"/>
                    <a:pt x="2480" y="510"/>
                    <a:pt x="2512" y="481"/>
                  </a:cubicBezTo>
                  <a:cubicBezTo>
                    <a:pt x="2544" y="453"/>
                    <a:pt x="2584" y="430"/>
                    <a:pt x="2632" y="413"/>
                  </a:cubicBezTo>
                  <a:cubicBezTo>
                    <a:pt x="2680" y="395"/>
                    <a:pt x="2736" y="387"/>
                    <a:pt x="2800" y="387"/>
                  </a:cubicBezTo>
                  <a:close/>
                  <a:moveTo>
                    <a:pt x="1856" y="387"/>
                  </a:moveTo>
                  <a:cubicBezTo>
                    <a:pt x="1884" y="387"/>
                    <a:pt x="1912" y="389"/>
                    <a:pt x="1940" y="394"/>
                  </a:cubicBezTo>
                  <a:cubicBezTo>
                    <a:pt x="1968" y="399"/>
                    <a:pt x="1994" y="404"/>
                    <a:pt x="2016" y="411"/>
                  </a:cubicBezTo>
                  <a:cubicBezTo>
                    <a:pt x="2039" y="418"/>
                    <a:pt x="2058" y="426"/>
                    <a:pt x="2074" y="434"/>
                  </a:cubicBezTo>
                  <a:cubicBezTo>
                    <a:pt x="2090" y="442"/>
                    <a:pt x="2103" y="450"/>
                    <a:pt x="2111" y="456"/>
                  </a:cubicBezTo>
                  <a:cubicBezTo>
                    <a:pt x="2119" y="462"/>
                    <a:pt x="2124" y="468"/>
                    <a:pt x="2127" y="472"/>
                  </a:cubicBezTo>
                  <a:cubicBezTo>
                    <a:pt x="2130" y="477"/>
                    <a:pt x="2132" y="482"/>
                    <a:pt x="2133" y="488"/>
                  </a:cubicBezTo>
                  <a:cubicBezTo>
                    <a:pt x="2134" y="494"/>
                    <a:pt x="2135" y="501"/>
                    <a:pt x="2137" y="510"/>
                  </a:cubicBezTo>
                  <a:cubicBezTo>
                    <a:pt x="2138" y="518"/>
                    <a:pt x="2138" y="529"/>
                    <a:pt x="2138" y="541"/>
                  </a:cubicBezTo>
                  <a:cubicBezTo>
                    <a:pt x="2138" y="555"/>
                    <a:pt x="2138" y="566"/>
                    <a:pt x="2137" y="576"/>
                  </a:cubicBezTo>
                  <a:cubicBezTo>
                    <a:pt x="2135" y="586"/>
                    <a:pt x="2133" y="594"/>
                    <a:pt x="2131" y="600"/>
                  </a:cubicBezTo>
                  <a:cubicBezTo>
                    <a:pt x="2128" y="606"/>
                    <a:pt x="2125" y="611"/>
                    <a:pt x="2121" y="614"/>
                  </a:cubicBezTo>
                  <a:cubicBezTo>
                    <a:pt x="2117" y="616"/>
                    <a:pt x="2113" y="618"/>
                    <a:pt x="2108" y="618"/>
                  </a:cubicBezTo>
                  <a:cubicBezTo>
                    <a:pt x="2101" y="618"/>
                    <a:pt x="2091" y="613"/>
                    <a:pt x="2077" y="605"/>
                  </a:cubicBezTo>
                  <a:cubicBezTo>
                    <a:pt x="2064" y="596"/>
                    <a:pt x="2047" y="587"/>
                    <a:pt x="2026" y="577"/>
                  </a:cubicBezTo>
                  <a:cubicBezTo>
                    <a:pt x="2005" y="567"/>
                    <a:pt x="1980" y="558"/>
                    <a:pt x="1951" y="550"/>
                  </a:cubicBezTo>
                  <a:cubicBezTo>
                    <a:pt x="1923" y="541"/>
                    <a:pt x="1890" y="537"/>
                    <a:pt x="1854" y="537"/>
                  </a:cubicBezTo>
                  <a:cubicBezTo>
                    <a:pt x="1821" y="537"/>
                    <a:pt x="1792" y="541"/>
                    <a:pt x="1767" y="548"/>
                  </a:cubicBezTo>
                  <a:cubicBezTo>
                    <a:pt x="1742" y="555"/>
                    <a:pt x="1721" y="566"/>
                    <a:pt x="1705" y="580"/>
                  </a:cubicBezTo>
                  <a:cubicBezTo>
                    <a:pt x="1689" y="593"/>
                    <a:pt x="1677" y="609"/>
                    <a:pt x="1669" y="628"/>
                  </a:cubicBezTo>
                  <a:cubicBezTo>
                    <a:pt x="1661" y="647"/>
                    <a:pt x="1657" y="667"/>
                    <a:pt x="1657" y="689"/>
                  </a:cubicBezTo>
                  <a:cubicBezTo>
                    <a:pt x="1657" y="720"/>
                    <a:pt x="1665" y="745"/>
                    <a:pt x="1680" y="766"/>
                  </a:cubicBezTo>
                  <a:cubicBezTo>
                    <a:pt x="1696" y="787"/>
                    <a:pt x="1716" y="805"/>
                    <a:pt x="1741" y="820"/>
                  </a:cubicBezTo>
                  <a:cubicBezTo>
                    <a:pt x="1766" y="836"/>
                    <a:pt x="1795" y="850"/>
                    <a:pt x="1827" y="863"/>
                  </a:cubicBezTo>
                  <a:cubicBezTo>
                    <a:pt x="1859" y="875"/>
                    <a:pt x="1891" y="888"/>
                    <a:pt x="1924" y="901"/>
                  </a:cubicBezTo>
                  <a:cubicBezTo>
                    <a:pt x="1958" y="915"/>
                    <a:pt x="1990" y="929"/>
                    <a:pt x="2023" y="946"/>
                  </a:cubicBezTo>
                  <a:cubicBezTo>
                    <a:pt x="2055" y="962"/>
                    <a:pt x="2084" y="982"/>
                    <a:pt x="2109" y="1006"/>
                  </a:cubicBezTo>
                  <a:cubicBezTo>
                    <a:pt x="2134" y="1029"/>
                    <a:pt x="2154" y="1057"/>
                    <a:pt x="2169" y="1090"/>
                  </a:cubicBezTo>
                  <a:cubicBezTo>
                    <a:pt x="2185" y="1123"/>
                    <a:pt x="2192" y="1162"/>
                    <a:pt x="2192" y="1207"/>
                  </a:cubicBezTo>
                  <a:cubicBezTo>
                    <a:pt x="2192" y="1261"/>
                    <a:pt x="2182" y="1309"/>
                    <a:pt x="2162" y="1351"/>
                  </a:cubicBezTo>
                  <a:cubicBezTo>
                    <a:pt x="2142" y="1393"/>
                    <a:pt x="2114" y="1429"/>
                    <a:pt x="2077" y="1458"/>
                  </a:cubicBezTo>
                  <a:cubicBezTo>
                    <a:pt x="2041" y="1487"/>
                    <a:pt x="1997" y="1509"/>
                    <a:pt x="1946" y="1524"/>
                  </a:cubicBezTo>
                  <a:cubicBezTo>
                    <a:pt x="1895" y="1538"/>
                    <a:pt x="1840" y="1546"/>
                    <a:pt x="1779" y="1546"/>
                  </a:cubicBezTo>
                  <a:cubicBezTo>
                    <a:pt x="1741" y="1546"/>
                    <a:pt x="1705" y="1543"/>
                    <a:pt x="1671" y="1537"/>
                  </a:cubicBezTo>
                  <a:cubicBezTo>
                    <a:pt x="1637" y="1531"/>
                    <a:pt x="1607" y="1524"/>
                    <a:pt x="1580" y="1515"/>
                  </a:cubicBezTo>
                  <a:cubicBezTo>
                    <a:pt x="1553" y="1506"/>
                    <a:pt x="1530" y="1496"/>
                    <a:pt x="1511" y="1487"/>
                  </a:cubicBezTo>
                  <a:cubicBezTo>
                    <a:pt x="1493" y="1477"/>
                    <a:pt x="1479" y="1468"/>
                    <a:pt x="1470" y="1460"/>
                  </a:cubicBezTo>
                  <a:cubicBezTo>
                    <a:pt x="1462" y="1452"/>
                    <a:pt x="1456" y="1441"/>
                    <a:pt x="1452" y="1427"/>
                  </a:cubicBezTo>
                  <a:cubicBezTo>
                    <a:pt x="1448" y="1413"/>
                    <a:pt x="1446" y="1394"/>
                    <a:pt x="1446" y="1370"/>
                  </a:cubicBezTo>
                  <a:cubicBezTo>
                    <a:pt x="1446" y="1355"/>
                    <a:pt x="1447" y="1343"/>
                    <a:pt x="1448" y="1332"/>
                  </a:cubicBezTo>
                  <a:cubicBezTo>
                    <a:pt x="1450" y="1322"/>
                    <a:pt x="1452" y="1314"/>
                    <a:pt x="1454" y="1308"/>
                  </a:cubicBezTo>
                  <a:cubicBezTo>
                    <a:pt x="1456" y="1302"/>
                    <a:pt x="1460" y="1297"/>
                    <a:pt x="1464" y="1294"/>
                  </a:cubicBezTo>
                  <a:cubicBezTo>
                    <a:pt x="1468" y="1292"/>
                    <a:pt x="1473" y="1290"/>
                    <a:pt x="1479" y="1290"/>
                  </a:cubicBezTo>
                  <a:cubicBezTo>
                    <a:pt x="1487" y="1290"/>
                    <a:pt x="1500" y="1296"/>
                    <a:pt x="1517" y="1306"/>
                  </a:cubicBezTo>
                  <a:cubicBezTo>
                    <a:pt x="1533" y="1317"/>
                    <a:pt x="1554" y="1328"/>
                    <a:pt x="1579" y="1341"/>
                  </a:cubicBezTo>
                  <a:cubicBezTo>
                    <a:pt x="1603" y="1353"/>
                    <a:pt x="1632" y="1365"/>
                    <a:pt x="1666" y="1375"/>
                  </a:cubicBezTo>
                  <a:cubicBezTo>
                    <a:pt x="1700" y="1386"/>
                    <a:pt x="1738" y="1391"/>
                    <a:pt x="1782" y="1391"/>
                  </a:cubicBezTo>
                  <a:cubicBezTo>
                    <a:pt x="1815" y="1391"/>
                    <a:pt x="1845" y="1388"/>
                    <a:pt x="1871" y="1381"/>
                  </a:cubicBezTo>
                  <a:cubicBezTo>
                    <a:pt x="1898" y="1374"/>
                    <a:pt x="1921" y="1363"/>
                    <a:pt x="1940" y="1349"/>
                  </a:cubicBezTo>
                  <a:cubicBezTo>
                    <a:pt x="1960" y="1336"/>
                    <a:pt x="1975" y="1318"/>
                    <a:pt x="1985" y="1297"/>
                  </a:cubicBezTo>
                  <a:cubicBezTo>
                    <a:pt x="1996" y="1276"/>
                    <a:pt x="2001" y="1251"/>
                    <a:pt x="2001" y="1222"/>
                  </a:cubicBezTo>
                  <a:cubicBezTo>
                    <a:pt x="2001" y="1193"/>
                    <a:pt x="1994" y="1168"/>
                    <a:pt x="1978" y="1147"/>
                  </a:cubicBezTo>
                  <a:cubicBezTo>
                    <a:pt x="1963" y="1127"/>
                    <a:pt x="1943" y="1109"/>
                    <a:pt x="1918" y="1093"/>
                  </a:cubicBezTo>
                  <a:cubicBezTo>
                    <a:pt x="1893" y="1078"/>
                    <a:pt x="1865" y="1064"/>
                    <a:pt x="1834" y="1052"/>
                  </a:cubicBezTo>
                  <a:cubicBezTo>
                    <a:pt x="1802" y="1040"/>
                    <a:pt x="1770" y="1027"/>
                    <a:pt x="1737" y="1014"/>
                  </a:cubicBezTo>
                  <a:cubicBezTo>
                    <a:pt x="1704" y="1000"/>
                    <a:pt x="1671" y="985"/>
                    <a:pt x="1640" y="969"/>
                  </a:cubicBezTo>
                  <a:cubicBezTo>
                    <a:pt x="1608" y="952"/>
                    <a:pt x="1580" y="931"/>
                    <a:pt x="1555" y="907"/>
                  </a:cubicBezTo>
                  <a:cubicBezTo>
                    <a:pt x="1530" y="883"/>
                    <a:pt x="1510" y="854"/>
                    <a:pt x="1494" y="820"/>
                  </a:cubicBezTo>
                  <a:cubicBezTo>
                    <a:pt x="1479" y="787"/>
                    <a:pt x="1472" y="747"/>
                    <a:pt x="1472" y="700"/>
                  </a:cubicBezTo>
                  <a:cubicBezTo>
                    <a:pt x="1472" y="658"/>
                    <a:pt x="1480" y="619"/>
                    <a:pt x="1496" y="581"/>
                  </a:cubicBezTo>
                  <a:cubicBezTo>
                    <a:pt x="1512" y="543"/>
                    <a:pt x="1536" y="510"/>
                    <a:pt x="1568" y="481"/>
                  </a:cubicBezTo>
                  <a:cubicBezTo>
                    <a:pt x="1600" y="453"/>
                    <a:pt x="1640" y="430"/>
                    <a:pt x="1688" y="413"/>
                  </a:cubicBezTo>
                  <a:cubicBezTo>
                    <a:pt x="1736" y="395"/>
                    <a:pt x="1792" y="387"/>
                    <a:pt x="1856" y="387"/>
                  </a:cubicBezTo>
                  <a:close/>
                  <a:moveTo>
                    <a:pt x="642" y="209"/>
                  </a:moveTo>
                  <a:lnTo>
                    <a:pt x="381" y="965"/>
                  </a:lnTo>
                  <a:lnTo>
                    <a:pt x="908" y="965"/>
                  </a:lnTo>
                  <a:lnTo>
                    <a:pt x="643" y="209"/>
                  </a:lnTo>
                  <a:lnTo>
                    <a:pt x="642" y="209"/>
                  </a:lnTo>
                  <a:close/>
                  <a:moveTo>
                    <a:pt x="649" y="0"/>
                  </a:moveTo>
                  <a:cubicBezTo>
                    <a:pt x="674" y="0"/>
                    <a:pt x="695" y="1"/>
                    <a:pt x="711" y="2"/>
                  </a:cubicBezTo>
                  <a:cubicBezTo>
                    <a:pt x="728" y="3"/>
                    <a:pt x="741" y="5"/>
                    <a:pt x="751" y="8"/>
                  </a:cubicBezTo>
                  <a:cubicBezTo>
                    <a:pt x="761" y="11"/>
                    <a:pt x="769" y="16"/>
                    <a:pt x="774" y="22"/>
                  </a:cubicBezTo>
                  <a:cubicBezTo>
                    <a:pt x="780" y="28"/>
                    <a:pt x="784" y="35"/>
                    <a:pt x="787" y="43"/>
                  </a:cubicBezTo>
                  <a:lnTo>
                    <a:pt x="1296" y="1452"/>
                  </a:lnTo>
                  <a:cubicBezTo>
                    <a:pt x="1302" y="1469"/>
                    <a:pt x="1306" y="1483"/>
                    <a:pt x="1306" y="1494"/>
                  </a:cubicBezTo>
                  <a:cubicBezTo>
                    <a:pt x="1306" y="1504"/>
                    <a:pt x="1303" y="1512"/>
                    <a:pt x="1297" y="1518"/>
                  </a:cubicBezTo>
                  <a:cubicBezTo>
                    <a:pt x="1291" y="1523"/>
                    <a:pt x="1281" y="1527"/>
                    <a:pt x="1266" y="1528"/>
                  </a:cubicBezTo>
                  <a:cubicBezTo>
                    <a:pt x="1252" y="1530"/>
                    <a:pt x="1232" y="1531"/>
                    <a:pt x="1208" y="1531"/>
                  </a:cubicBezTo>
                  <a:cubicBezTo>
                    <a:pt x="1184" y="1531"/>
                    <a:pt x="1164" y="1530"/>
                    <a:pt x="1150" y="1529"/>
                  </a:cubicBezTo>
                  <a:cubicBezTo>
                    <a:pt x="1136" y="1528"/>
                    <a:pt x="1125" y="1526"/>
                    <a:pt x="1117" y="1523"/>
                  </a:cubicBezTo>
                  <a:cubicBezTo>
                    <a:pt x="1110" y="1520"/>
                    <a:pt x="1104" y="1516"/>
                    <a:pt x="1101" y="1512"/>
                  </a:cubicBezTo>
                  <a:cubicBezTo>
                    <a:pt x="1097" y="1507"/>
                    <a:pt x="1094" y="1501"/>
                    <a:pt x="1091" y="1494"/>
                  </a:cubicBezTo>
                  <a:lnTo>
                    <a:pt x="961" y="1125"/>
                  </a:lnTo>
                  <a:lnTo>
                    <a:pt x="330" y="1125"/>
                  </a:lnTo>
                  <a:lnTo>
                    <a:pt x="206" y="1490"/>
                  </a:lnTo>
                  <a:cubicBezTo>
                    <a:pt x="204" y="1497"/>
                    <a:pt x="201" y="1503"/>
                    <a:pt x="197" y="1508"/>
                  </a:cubicBezTo>
                  <a:cubicBezTo>
                    <a:pt x="193" y="1513"/>
                    <a:pt x="187" y="1517"/>
                    <a:pt x="180" y="1521"/>
                  </a:cubicBezTo>
                  <a:cubicBezTo>
                    <a:pt x="172" y="1524"/>
                    <a:pt x="162" y="1527"/>
                    <a:pt x="148" y="1528"/>
                  </a:cubicBezTo>
                  <a:cubicBezTo>
                    <a:pt x="134" y="1530"/>
                    <a:pt x="117" y="1531"/>
                    <a:pt x="95" y="1531"/>
                  </a:cubicBezTo>
                  <a:cubicBezTo>
                    <a:pt x="72" y="1531"/>
                    <a:pt x="54" y="1530"/>
                    <a:pt x="39" y="1528"/>
                  </a:cubicBezTo>
                  <a:cubicBezTo>
                    <a:pt x="25" y="1526"/>
                    <a:pt x="14" y="1522"/>
                    <a:pt x="9" y="1516"/>
                  </a:cubicBezTo>
                  <a:cubicBezTo>
                    <a:pt x="3" y="1511"/>
                    <a:pt x="0" y="1503"/>
                    <a:pt x="0" y="1492"/>
                  </a:cubicBezTo>
                  <a:cubicBezTo>
                    <a:pt x="1" y="1482"/>
                    <a:pt x="4" y="1468"/>
                    <a:pt x="10" y="1451"/>
                  </a:cubicBezTo>
                  <a:lnTo>
                    <a:pt x="519" y="42"/>
                  </a:lnTo>
                  <a:cubicBezTo>
                    <a:pt x="522" y="34"/>
                    <a:pt x="526" y="27"/>
                    <a:pt x="531" y="21"/>
                  </a:cubicBezTo>
                  <a:cubicBezTo>
                    <a:pt x="536" y="16"/>
                    <a:pt x="544" y="11"/>
                    <a:pt x="554" y="8"/>
                  </a:cubicBezTo>
                  <a:cubicBezTo>
                    <a:pt x="563" y="5"/>
                    <a:pt x="576" y="3"/>
                    <a:pt x="591" y="2"/>
                  </a:cubicBezTo>
                  <a:cubicBezTo>
                    <a:pt x="606" y="1"/>
                    <a:pt x="626" y="0"/>
                    <a:pt x="64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1" name="Freeform 523">
              <a:extLst>
                <a:ext uri="{FF2B5EF4-FFF2-40B4-BE49-F238E27FC236}">
                  <a16:creationId xmlns:a16="http://schemas.microsoft.com/office/drawing/2014/main" id="{E0A1F384-CDFC-0B4C-E83F-283E3F61F195}"/>
                </a:ext>
              </a:extLst>
            </p:cNvPr>
            <p:cNvSpPr>
              <a:spLocks noEditPoints="1"/>
            </p:cNvSpPr>
            <p:nvPr/>
          </p:nvSpPr>
          <p:spPr bwMode="auto">
            <a:xfrm>
              <a:off x="1092201" y="3338513"/>
              <a:ext cx="1287463" cy="212725"/>
            </a:xfrm>
            <a:custGeom>
              <a:avLst/>
              <a:gdLst>
                <a:gd name="T0" fmla="*/ 12809 w 13518"/>
                <a:gd name="T1" fmla="*/ 0 h 2223"/>
                <a:gd name="T2" fmla="*/ 13335 w 13518"/>
                <a:gd name="T3" fmla="*/ 390 h 2223"/>
                <a:gd name="T4" fmla="*/ 13518 w 13518"/>
                <a:gd name="T5" fmla="*/ 1112 h 2223"/>
                <a:gd name="T6" fmla="*/ 13335 w 13518"/>
                <a:gd name="T7" fmla="*/ 1835 h 2223"/>
                <a:gd name="T8" fmla="*/ 12809 w 13518"/>
                <a:gd name="T9" fmla="*/ 2223 h 2223"/>
                <a:gd name="T10" fmla="*/ 12781 w 13518"/>
                <a:gd name="T11" fmla="*/ 2133 h 2223"/>
                <a:gd name="T12" fmla="*/ 13183 w 13518"/>
                <a:gd name="T13" fmla="*/ 1777 h 2223"/>
                <a:gd name="T14" fmla="*/ 13315 w 13518"/>
                <a:gd name="T15" fmla="*/ 1101 h 2223"/>
                <a:gd name="T16" fmla="*/ 13184 w 13518"/>
                <a:gd name="T17" fmla="*/ 443 h 2223"/>
                <a:gd name="T18" fmla="*/ 12777 w 13518"/>
                <a:gd name="T19" fmla="*/ 90 h 2223"/>
                <a:gd name="T20" fmla="*/ 12809 w 13518"/>
                <a:gd name="T21" fmla="*/ 0 h 2223"/>
                <a:gd name="T22" fmla="*/ 709 w 13518"/>
                <a:gd name="T23" fmla="*/ 0 h 2223"/>
                <a:gd name="T24" fmla="*/ 740 w 13518"/>
                <a:gd name="T25" fmla="*/ 90 h 2223"/>
                <a:gd name="T26" fmla="*/ 334 w 13518"/>
                <a:gd name="T27" fmla="*/ 443 h 2223"/>
                <a:gd name="T28" fmla="*/ 203 w 13518"/>
                <a:gd name="T29" fmla="*/ 1101 h 2223"/>
                <a:gd name="T30" fmla="*/ 334 w 13518"/>
                <a:gd name="T31" fmla="*/ 1777 h 2223"/>
                <a:gd name="T32" fmla="*/ 737 w 13518"/>
                <a:gd name="T33" fmla="*/ 2133 h 2223"/>
                <a:gd name="T34" fmla="*/ 709 w 13518"/>
                <a:gd name="T35" fmla="*/ 2223 h 2223"/>
                <a:gd name="T36" fmla="*/ 183 w 13518"/>
                <a:gd name="T37" fmla="*/ 1835 h 2223"/>
                <a:gd name="T38" fmla="*/ 0 w 13518"/>
                <a:gd name="T39" fmla="*/ 1112 h 2223"/>
                <a:gd name="T40" fmla="*/ 183 w 13518"/>
                <a:gd name="T41" fmla="*/ 390 h 2223"/>
                <a:gd name="T42" fmla="*/ 709 w 13518"/>
                <a:gd name="T43" fmla="*/ 0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18" h="2223">
                  <a:moveTo>
                    <a:pt x="12809" y="0"/>
                  </a:moveTo>
                  <a:cubicBezTo>
                    <a:pt x="13037" y="60"/>
                    <a:pt x="13212" y="190"/>
                    <a:pt x="13335" y="390"/>
                  </a:cubicBezTo>
                  <a:cubicBezTo>
                    <a:pt x="13457" y="589"/>
                    <a:pt x="13518" y="830"/>
                    <a:pt x="13518" y="1112"/>
                  </a:cubicBezTo>
                  <a:cubicBezTo>
                    <a:pt x="13518" y="1395"/>
                    <a:pt x="13457" y="1636"/>
                    <a:pt x="13335" y="1835"/>
                  </a:cubicBezTo>
                  <a:cubicBezTo>
                    <a:pt x="13213" y="2034"/>
                    <a:pt x="13038" y="2163"/>
                    <a:pt x="12809" y="2223"/>
                  </a:cubicBezTo>
                  <a:lnTo>
                    <a:pt x="12781" y="2133"/>
                  </a:lnTo>
                  <a:cubicBezTo>
                    <a:pt x="12961" y="2073"/>
                    <a:pt x="13096" y="1954"/>
                    <a:pt x="13183" y="1777"/>
                  </a:cubicBezTo>
                  <a:cubicBezTo>
                    <a:pt x="13271" y="1599"/>
                    <a:pt x="13315" y="1374"/>
                    <a:pt x="13315" y="1101"/>
                  </a:cubicBezTo>
                  <a:cubicBezTo>
                    <a:pt x="13315" y="836"/>
                    <a:pt x="13272" y="617"/>
                    <a:pt x="13184" y="443"/>
                  </a:cubicBezTo>
                  <a:cubicBezTo>
                    <a:pt x="13097" y="268"/>
                    <a:pt x="12961" y="151"/>
                    <a:pt x="12777" y="90"/>
                  </a:cubicBezTo>
                  <a:lnTo>
                    <a:pt x="12809" y="0"/>
                  </a:lnTo>
                  <a:close/>
                  <a:moveTo>
                    <a:pt x="709" y="0"/>
                  </a:moveTo>
                  <a:lnTo>
                    <a:pt x="740" y="90"/>
                  </a:lnTo>
                  <a:cubicBezTo>
                    <a:pt x="558" y="151"/>
                    <a:pt x="422" y="268"/>
                    <a:pt x="334" y="443"/>
                  </a:cubicBezTo>
                  <a:cubicBezTo>
                    <a:pt x="246" y="617"/>
                    <a:pt x="203" y="836"/>
                    <a:pt x="203" y="1101"/>
                  </a:cubicBezTo>
                  <a:cubicBezTo>
                    <a:pt x="203" y="1374"/>
                    <a:pt x="246" y="1599"/>
                    <a:pt x="334" y="1777"/>
                  </a:cubicBezTo>
                  <a:cubicBezTo>
                    <a:pt x="422" y="1954"/>
                    <a:pt x="556" y="2073"/>
                    <a:pt x="737" y="2133"/>
                  </a:cubicBezTo>
                  <a:lnTo>
                    <a:pt x="709" y="2223"/>
                  </a:lnTo>
                  <a:cubicBezTo>
                    <a:pt x="480" y="2163"/>
                    <a:pt x="304" y="2034"/>
                    <a:pt x="183" y="1835"/>
                  </a:cubicBezTo>
                  <a:cubicBezTo>
                    <a:pt x="61" y="1636"/>
                    <a:pt x="0" y="1395"/>
                    <a:pt x="0" y="1112"/>
                  </a:cubicBezTo>
                  <a:cubicBezTo>
                    <a:pt x="0" y="830"/>
                    <a:pt x="61" y="589"/>
                    <a:pt x="183" y="390"/>
                  </a:cubicBezTo>
                  <a:cubicBezTo>
                    <a:pt x="305" y="190"/>
                    <a:pt x="481" y="60"/>
                    <a:pt x="70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2" name="Freeform 524">
              <a:extLst>
                <a:ext uri="{FF2B5EF4-FFF2-40B4-BE49-F238E27FC236}">
                  <a16:creationId xmlns:a16="http://schemas.microsoft.com/office/drawing/2014/main" id="{33C913FF-15C4-C17F-8CB6-D9A7B6DD70F2}"/>
                </a:ext>
              </a:extLst>
            </p:cNvPr>
            <p:cNvSpPr>
              <a:spLocks/>
            </p:cNvSpPr>
            <p:nvPr/>
          </p:nvSpPr>
          <p:spPr bwMode="auto">
            <a:xfrm>
              <a:off x="1187451" y="3363913"/>
              <a:ext cx="122238" cy="146050"/>
            </a:xfrm>
            <a:custGeom>
              <a:avLst/>
              <a:gdLst>
                <a:gd name="T0" fmla="*/ 98 w 1282"/>
                <a:gd name="T1" fmla="*/ 0 h 1531"/>
                <a:gd name="T2" fmla="*/ 154 w 1282"/>
                <a:gd name="T3" fmla="*/ 2 h 1531"/>
                <a:gd name="T4" fmla="*/ 186 w 1282"/>
                <a:gd name="T5" fmla="*/ 8 h 1531"/>
                <a:gd name="T6" fmla="*/ 202 w 1282"/>
                <a:gd name="T7" fmla="*/ 21 h 1531"/>
                <a:gd name="T8" fmla="*/ 209 w 1282"/>
                <a:gd name="T9" fmla="*/ 41 h 1531"/>
                <a:gd name="T10" fmla="*/ 386 w 1282"/>
                <a:gd name="T11" fmla="*/ 1316 h 1531"/>
                <a:gd name="T12" fmla="*/ 387 w 1282"/>
                <a:gd name="T13" fmla="*/ 1316 h 1531"/>
                <a:gd name="T14" fmla="*/ 1063 w 1282"/>
                <a:gd name="T15" fmla="*/ 40 h 1531"/>
                <a:gd name="T16" fmla="*/ 1076 w 1282"/>
                <a:gd name="T17" fmla="*/ 21 h 1531"/>
                <a:gd name="T18" fmla="*/ 1097 w 1282"/>
                <a:gd name="T19" fmla="*/ 8 h 1531"/>
                <a:gd name="T20" fmla="*/ 1131 w 1282"/>
                <a:gd name="T21" fmla="*/ 2 h 1531"/>
                <a:gd name="T22" fmla="*/ 1188 w 1282"/>
                <a:gd name="T23" fmla="*/ 0 h 1531"/>
                <a:gd name="T24" fmla="*/ 1246 w 1282"/>
                <a:gd name="T25" fmla="*/ 3 h 1531"/>
                <a:gd name="T26" fmla="*/ 1275 w 1282"/>
                <a:gd name="T27" fmla="*/ 14 h 1531"/>
                <a:gd name="T28" fmla="*/ 1280 w 1282"/>
                <a:gd name="T29" fmla="*/ 38 h 1531"/>
                <a:gd name="T30" fmla="*/ 1262 w 1282"/>
                <a:gd name="T31" fmla="*/ 80 h 1531"/>
                <a:gd name="T32" fmla="*/ 486 w 1282"/>
                <a:gd name="T33" fmla="*/ 1488 h 1531"/>
                <a:gd name="T34" fmla="*/ 469 w 1282"/>
                <a:gd name="T35" fmla="*/ 1509 h 1531"/>
                <a:gd name="T36" fmla="*/ 444 w 1282"/>
                <a:gd name="T37" fmla="*/ 1522 h 1531"/>
                <a:gd name="T38" fmla="*/ 405 w 1282"/>
                <a:gd name="T39" fmla="*/ 1529 h 1531"/>
                <a:gd name="T40" fmla="*/ 347 w 1282"/>
                <a:gd name="T41" fmla="*/ 1531 h 1531"/>
                <a:gd name="T42" fmla="*/ 285 w 1282"/>
                <a:gd name="T43" fmla="*/ 1529 h 1531"/>
                <a:gd name="T44" fmla="*/ 246 w 1282"/>
                <a:gd name="T45" fmla="*/ 1522 h 1531"/>
                <a:gd name="T46" fmla="*/ 226 w 1282"/>
                <a:gd name="T47" fmla="*/ 1509 h 1531"/>
                <a:gd name="T48" fmla="*/ 218 w 1282"/>
                <a:gd name="T49" fmla="*/ 1487 h 1531"/>
                <a:gd name="T50" fmla="*/ 4 w 1282"/>
                <a:gd name="T51" fmla="*/ 69 h 1531"/>
                <a:gd name="T52" fmla="*/ 1 w 1282"/>
                <a:gd name="T53" fmla="*/ 33 h 1531"/>
                <a:gd name="T54" fmla="*/ 11 w 1282"/>
                <a:gd name="T55" fmla="*/ 12 h 1531"/>
                <a:gd name="T56" fmla="*/ 42 w 1282"/>
                <a:gd name="T57" fmla="*/ 2 h 1531"/>
                <a:gd name="T58" fmla="*/ 98 w 1282"/>
                <a:gd name="T5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2" h="1531">
                  <a:moveTo>
                    <a:pt x="98" y="0"/>
                  </a:moveTo>
                  <a:cubicBezTo>
                    <a:pt x="122" y="0"/>
                    <a:pt x="140" y="1"/>
                    <a:pt x="154" y="2"/>
                  </a:cubicBezTo>
                  <a:cubicBezTo>
                    <a:pt x="168" y="3"/>
                    <a:pt x="179" y="5"/>
                    <a:pt x="186" y="8"/>
                  </a:cubicBezTo>
                  <a:cubicBezTo>
                    <a:pt x="194" y="11"/>
                    <a:pt x="199" y="16"/>
                    <a:pt x="202" y="21"/>
                  </a:cubicBezTo>
                  <a:cubicBezTo>
                    <a:pt x="205" y="27"/>
                    <a:pt x="207" y="33"/>
                    <a:pt x="209" y="41"/>
                  </a:cubicBezTo>
                  <a:lnTo>
                    <a:pt x="386" y="1316"/>
                  </a:lnTo>
                  <a:lnTo>
                    <a:pt x="387" y="1316"/>
                  </a:lnTo>
                  <a:lnTo>
                    <a:pt x="1063" y="40"/>
                  </a:lnTo>
                  <a:cubicBezTo>
                    <a:pt x="1067" y="32"/>
                    <a:pt x="1071" y="26"/>
                    <a:pt x="1076" y="21"/>
                  </a:cubicBezTo>
                  <a:cubicBezTo>
                    <a:pt x="1081" y="16"/>
                    <a:pt x="1088" y="11"/>
                    <a:pt x="1097" y="8"/>
                  </a:cubicBezTo>
                  <a:cubicBezTo>
                    <a:pt x="1105" y="5"/>
                    <a:pt x="1117" y="3"/>
                    <a:pt x="1131" y="2"/>
                  </a:cubicBezTo>
                  <a:cubicBezTo>
                    <a:pt x="1146" y="1"/>
                    <a:pt x="1165" y="0"/>
                    <a:pt x="1188" y="0"/>
                  </a:cubicBezTo>
                  <a:cubicBezTo>
                    <a:pt x="1213" y="0"/>
                    <a:pt x="1232" y="1"/>
                    <a:pt x="1246" y="3"/>
                  </a:cubicBezTo>
                  <a:cubicBezTo>
                    <a:pt x="1260" y="5"/>
                    <a:pt x="1270" y="9"/>
                    <a:pt x="1275" y="14"/>
                  </a:cubicBezTo>
                  <a:cubicBezTo>
                    <a:pt x="1280" y="20"/>
                    <a:pt x="1282" y="28"/>
                    <a:pt x="1280" y="38"/>
                  </a:cubicBezTo>
                  <a:cubicBezTo>
                    <a:pt x="1277" y="49"/>
                    <a:pt x="1271" y="63"/>
                    <a:pt x="1262" y="80"/>
                  </a:cubicBezTo>
                  <a:lnTo>
                    <a:pt x="486" y="1488"/>
                  </a:lnTo>
                  <a:cubicBezTo>
                    <a:pt x="481" y="1497"/>
                    <a:pt x="475" y="1504"/>
                    <a:pt x="469" y="1509"/>
                  </a:cubicBezTo>
                  <a:cubicBezTo>
                    <a:pt x="463" y="1515"/>
                    <a:pt x="454" y="1519"/>
                    <a:pt x="444" y="1522"/>
                  </a:cubicBezTo>
                  <a:cubicBezTo>
                    <a:pt x="434" y="1525"/>
                    <a:pt x="421" y="1528"/>
                    <a:pt x="405" y="1529"/>
                  </a:cubicBezTo>
                  <a:cubicBezTo>
                    <a:pt x="390" y="1530"/>
                    <a:pt x="370" y="1531"/>
                    <a:pt x="347" y="1531"/>
                  </a:cubicBezTo>
                  <a:cubicBezTo>
                    <a:pt x="322" y="1531"/>
                    <a:pt x="301" y="1530"/>
                    <a:pt x="285" y="1529"/>
                  </a:cubicBezTo>
                  <a:cubicBezTo>
                    <a:pt x="268" y="1528"/>
                    <a:pt x="255" y="1525"/>
                    <a:pt x="246" y="1522"/>
                  </a:cubicBezTo>
                  <a:cubicBezTo>
                    <a:pt x="237" y="1519"/>
                    <a:pt x="230" y="1515"/>
                    <a:pt x="226" y="1509"/>
                  </a:cubicBezTo>
                  <a:cubicBezTo>
                    <a:pt x="221" y="1503"/>
                    <a:pt x="219" y="1496"/>
                    <a:pt x="218" y="1487"/>
                  </a:cubicBezTo>
                  <a:lnTo>
                    <a:pt x="4" y="69"/>
                  </a:lnTo>
                  <a:cubicBezTo>
                    <a:pt x="1" y="54"/>
                    <a:pt x="0" y="42"/>
                    <a:pt x="1" y="33"/>
                  </a:cubicBezTo>
                  <a:cubicBezTo>
                    <a:pt x="1" y="24"/>
                    <a:pt x="4" y="16"/>
                    <a:pt x="11" y="12"/>
                  </a:cubicBezTo>
                  <a:cubicBezTo>
                    <a:pt x="18" y="7"/>
                    <a:pt x="28" y="4"/>
                    <a:pt x="42" y="2"/>
                  </a:cubicBezTo>
                  <a:cubicBezTo>
                    <a:pt x="55" y="1"/>
                    <a:pt x="74" y="0"/>
                    <a:pt x="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3" name="Freeform 525">
              <a:extLst>
                <a:ext uri="{FF2B5EF4-FFF2-40B4-BE49-F238E27FC236}">
                  <a16:creationId xmlns:a16="http://schemas.microsoft.com/office/drawing/2014/main" id="{A2AA97E7-6378-AAFD-7FF6-398DFF9810F6}"/>
                </a:ext>
              </a:extLst>
            </p:cNvPr>
            <p:cNvSpPr>
              <a:spLocks/>
            </p:cNvSpPr>
            <p:nvPr/>
          </p:nvSpPr>
          <p:spPr bwMode="auto">
            <a:xfrm>
              <a:off x="1298576" y="3482975"/>
              <a:ext cx="33338" cy="57150"/>
            </a:xfrm>
            <a:custGeom>
              <a:avLst/>
              <a:gdLst>
                <a:gd name="T0" fmla="*/ 129 w 350"/>
                <a:gd name="T1" fmla="*/ 0 h 595"/>
                <a:gd name="T2" fmla="*/ 334 w 350"/>
                <a:gd name="T3" fmla="*/ 0 h 595"/>
                <a:gd name="T4" fmla="*/ 350 w 350"/>
                <a:gd name="T5" fmla="*/ 161 h 595"/>
                <a:gd name="T6" fmla="*/ 322 w 350"/>
                <a:gd name="T7" fmla="*/ 311 h 595"/>
                <a:gd name="T8" fmla="*/ 233 w 350"/>
                <a:gd name="T9" fmla="*/ 447 h 595"/>
                <a:gd name="T10" fmla="*/ 63 w 350"/>
                <a:gd name="T11" fmla="*/ 595 h 595"/>
                <a:gd name="T12" fmla="*/ 0 w 350"/>
                <a:gd name="T13" fmla="*/ 523 h 595"/>
                <a:gd name="T14" fmla="*/ 87 w 350"/>
                <a:gd name="T15" fmla="*/ 422 h 595"/>
                <a:gd name="T16" fmla="*/ 125 w 350"/>
                <a:gd name="T17" fmla="*/ 320 h 595"/>
                <a:gd name="T18" fmla="*/ 137 w 350"/>
                <a:gd name="T19" fmla="*/ 175 h 595"/>
                <a:gd name="T20" fmla="*/ 129 w 350"/>
                <a:gd name="T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595">
                  <a:moveTo>
                    <a:pt x="129" y="0"/>
                  </a:moveTo>
                  <a:lnTo>
                    <a:pt x="334" y="0"/>
                  </a:lnTo>
                  <a:cubicBezTo>
                    <a:pt x="345" y="54"/>
                    <a:pt x="350" y="108"/>
                    <a:pt x="350" y="161"/>
                  </a:cubicBezTo>
                  <a:cubicBezTo>
                    <a:pt x="350" y="216"/>
                    <a:pt x="341" y="266"/>
                    <a:pt x="322" y="311"/>
                  </a:cubicBezTo>
                  <a:cubicBezTo>
                    <a:pt x="303" y="357"/>
                    <a:pt x="274" y="402"/>
                    <a:pt x="233" y="447"/>
                  </a:cubicBezTo>
                  <a:cubicBezTo>
                    <a:pt x="192" y="492"/>
                    <a:pt x="135" y="541"/>
                    <a:pt x="63" y="595"/>
                  </a:cubicBezTo>
                  <a:lnTo>
                    <a:pt x="0" y="523"/>
                  </a:lnTo>
                  <a:cubicBezTo>
                    <a:pt x="40" y="486"/>
                    <a:pt x="69" y="452"/>
                    <a:pt x="87" y="422"/>
                  </a:cubicBezTo>
                  <a:cubicBezTo>
                    <a:pt x="105" y="392"/>
                    <a:pt x="118" y="358"/>
                    <a:pt x="125" y="320"/>
                  </a:cubicBezTo>
                  <a:cubicBezTo>
                    <a:pt x="133" y="281"/>
                    <a:pt x="137" y="233"/>
                    <a:pt x="137" y="175"/>
                  </a:cubicBezTo>
                  <a:cubicBezTo>
                    <a:pt x="137" y="116"/>
                    <a:pt x="134" y="57"/>
                    <a:pt x="12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4" name="Freeform 526">
              <a:extLst>
                <a:ext uri="{FF2B5EF4-FFF2-40B4-BE49-F238E27FC236}">
                  <a16:creationId xmlns:a16="http://schemas.microsoft.com/office/drawing/2014/main" id="{33577F02-0AFE-796B-C3C7-BA6EDDCBFA6B}"/>
                </a:ext>
              </a:extLst>
            </p:cNvPr>
            <p:cNvSpPr>
              <a:spLocks noEditPoints="1"/>
            </p:cNvSpPr>
            <p:nvPr/>
          </p:nvSpPr>
          <p:spPr bwMode="auto">
            <a:xfrm>
              <a:off x="1376363" y="3352800"/>
              <a:ext cx="935038" cy="158750"/>
            </a:xfrm>
            <a:custGeom>
              <a:avLst/>
              <a:gdLst>
                <a:gd name="T0" fmla="*/ 8437 w 9809"/>
                <a:gd name="T1" fmla="*/ 959 h 1655"/>
                <a:gd name="T2" fmla="*/ 4745 w 9809"/>
                <a:gd name="T3" fmla="*/ 675 h 1655"/>
                <a:gd name="T4" fmla="*/ 5039 w 9809"/>
                <a:gd name="T5" fmla="*/ 856 h 1655"/>
                <a:gd name="T6" fmla="*/ 2920 w 9809"/>
                <a:gd name="T7" fmla="*/ 558 h 1655"/>
                <a:gd name="T8" fmla="*/ 2247 w 9809"/>
                <a:gd name="T9" fmla="*/ 1470 h 1655"/>
                <a:gd name="T10" fmla="*/ 2734 w 9809"/>
                <a:gd name="T11" fmla="*/ 1609 h 1655"/>
                <a:gd name="T12" fmla="*/ 2011 w 9809"/>
                <a:gd name="T13" fmla="*/ 1539 h 1655"/>
                <a:gd name="T14" fmla="*/ 2681 w 9809"/>
                <a:gd name="T15" fmla="*/ 681 h 1655"/>
                <a:gd name="T16" fmla="*/ 2237 w 9809"/>
                <a:gd name="T17" fmla="*/ 540 h 1655"/>
                <a:gd name="T18" fmla="*/ 5805 w 9809"/>
                <a:gd name="T19" fmla="*/ 549 h 1655"/>
                <a:gd name="T20" fmla="*/ 5415 w 9809"/>
                <a:gd name="T21" fmla="*/ 1630 h 1655"/>
                <a:gd name="T22" fmla="*/ 5716 w 9809"/>
                <a:gd name="T23" fmla="*/ 512 h 1655"/>
                <a:gd name="T24" fmla="*/ 9808 w 9809"/>
                <a:gd name="T25" fmla="*/ 568 h 1655"/>
                <a:gd name="T26" fmla="*/ 9708 w 9809"/>
                <a:gd name="T27" fmla="*/ 693 h 1655"/>
                <a:gd name="T28" fmla="*/ 9195 w 9809"/>
                <a:gd name="T29" fmla="*/ 1603 h 1655"/>
                <a:gd name="T30" fmla="*/ 9003 w 9809"/>
                <a:gd name="T31" fmla="*/ 1619 h 1655"/>
                <a:gd name="T32" fmla="*/ 9346 w 9809"/>
                <a:gd name="T33" fmla="*/ 514 h 1655"/>
                <a:gd name="T34" fmla="*/ 9579 w 9809"/>
                <a:gd name="T35" fmla="*/ 516 h 1655"/>
                <a:gd name="T36" fmla="*/ 8820 w 9809"/>
                <a:gd name="T37" fmla="*/ 909 h 1655"/>
                <a:gd name="T38" fmla="*/ 8121 w 9809"/>
                <a:gd name="T39" fmla="*/ 1437 h 1655"/>
                <a:gd name="T40" fmla="*/ 8680 w 9809"/>
                <a:gd name="T41" fmla="*/ 1458 h 1655"/>
                <a:gd name="T42" fmla="*/ 8398 w 9809"/>
                <a:gd name="T43" fmla="*/ 1648 h 1655"/>
                <a:gd name="T44" fmla="*/ 7925 w 9809"/>
                <a:gd name="T45" fmla="*/ 931 h 1655"/>
                <a:gd name="T46" fmla="*/ 6891 w 9809"/>
                <a:gd name="T47" fmla="*/ 568 h 1655"/>
                <a:gd name="T48" fmla="*/ 7494 w 9809"/>
                <a:gd name="T49" fmla="*/ 518 h 1655"/>
                <a:gd name="T50" fmla="*/ 7484 w 9809"/>
                <a:gd name="T51" fmla="*/ 1619 h 1655"/>
                <a:gd name="T52" fmla="*/ 7297 w 9809"/>
                <a:gd name="T53" fmla="*/ 1603 h 1655"/>
                <a:gd name="T54" fmla="*/ 7072 w 9809"/>
                <a:gd name="T55" fmla="*/ 796 h 1655"/>
                <a:gd name="T56" fmla="*/ 6710 w 9809"/>
                <a:gd name="T57" fmla="*/ 1640 h 1655"/>
                <a:gd name="T58" fmla="*/ 6765 w 9809"/>
                <a:gd name="T59" fmla="*/ 819 h 1655"/>
                <a:gd name="T60" fmla="*/ 6139 w 9809"/>
                <a:gd name="T61" fmla="*/ 1603 h 1655"/>
                <a:gd name="T62" fmla="*/ 5947 w 9809"/>
                <a:gd name="T63" fmla="*/ 1619 h 1655"/>
                <a:gd name="T64" fmla="*/ 6290 w 9809"/>
                <a:gd name="T65" fmla="*/ 514 h 1655"/>
                <a:gd name="T66" fmla="*/ 6557 w 9809"/>
                <a:gd name="T67" fmla="*/ 520 h 1655"/>
                <a:gd name="T68" fmla="*/ 5220 w 9809"/>
                <a:gd name="T69" fmla="*/ 909 h 1655"/>
                <a:gd name="T70" fmla="*/ 4521 w 9809"/>
                <a:gd name="T71" fmla="*/ 1437 h 1655"/>
                <a:gd name="T72" fmla="*/ 5080 w 9809"/>
                <a:gd name="T73" fmla="*/ 1458 h 1655"/>
                <a:gd name="T74" fmla="*/ 4798 w 9809"/>
                <a:gd name="T75" fmla="*/ 1648 h 1655"/>
                <a:gd name="T76" fmla="*/ 4325 w 9809"/>
                <a:gd name="T77" fmla="*/ 931 h 1655"/>
                <a:gd name="T78" fmla="*/ 1023 w 9809"/>
                <a:gd name="T79" fmla="*/ 1074 h 1655"/>
                <a:gd name="T80" fmla="*/ 1077 w 9809"/>
                <a:gd name="T81" fmla="*/ 152 h 1655"/>
                <a:gd name="T82" fmla="*/ 1122 w 9809"/>
                <a:gd name="T83" fmla="*/ 1632 h 1655"/>
                <a:gd name="T84" fmla="*/ 181 w 9809"/>
                <a:gd name="T85" fmla="*/ 1631 h 1655"/>
                <a:gd name="T86" fmla="*/ 808 w 9809"/>
                <a:gd name="T87" fmla="*/ 151 h 1655"/>
                <a:gd name="T88" fmla="*/ 5892 w 9809"/>
                <a:gd name="T89" fmla="*/ 103 h 1655"/>
                <a:gd name="T90" fmla="*/ 5700 w 9809"/>
                <a:gd name="T91" fmla="*/ 304 h 1655"/>
                <a:gd name="T92" fmla="*/ 5804 w 9809"/>
                <a:gd name="T93" fmla="*/ 77 h 1655"/>
                <a:gd name="T94" fmla="*/ 3415 w 9809"/>
                <a:gd name="T95" fmla="*/ 577 h 1655"/>
                <a:gd name="T96" fmla="*/ 3770 w 9809"/>
                <a:gd name="T97" fmla="*/ 496 h 1655"/>
                <a:gd name="T98" fmla="*/ 3899 w 9809"/>
                <a:gd name="T99" fmla="*/ 1603 h 1655"/>
                <a:gd name="T100" fmla="*/ 3706 w 9809"/>
                <a:gd name="T101" fmla="*/ 1619 h 1655"/>
                <a:gd name="T102" fmla="*/ 3778 w 9809"/>
                <a:gd name="T103" fmla="*/ 674 h 1655"/>
                <a:gd name="T104" fmla="*/ 3203 w 9809"/>
                <a:gd name="T105" fmla="*/ 1619 h 1655"/>
                <a:gd name="T106" fmla="*/ 3018 w 9809"/>
                <a:gd name="T107" fmla="*/ 1603 h 1655"/>
                <a:gd name="T108" fmla="*/ 1993 w 9809"/>
                <a:gd name="T109" fmla="*/ 2 h 1655"/>
                <a:gd name="T110" fmla="*/ 1667 w 9809"/>
                <a:gd name="T111" fmla="*/ 1637 h 1655"/>
                <a:gd name="T112" fmla="*/ 1849 w 9809"/>
                <a:gd name="T113" fmla="*/ 21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09" h="1655">
                  <a:moveTo>
                    <a:pt x="8479" y="648"/>
                  </a:moveTo>
                  <a:cubicBezTo>
                    <a:pt x="8429" y="648"/>
                    <a:pt x="8384" y="657"/>
                    <a:pt x="8345" y="675"/>
                  </a:cubicBezTo>
                  <a:cubicBezTo>
                    <a:pt x="8305" y="692"/>
                    <a:pt x="8271" y="716"/>
                    <a:pt x="8241" y="745"/>
                  </a:cubicBezTo>
                  <a:cubicBezTo>
                    <a:pt x="8211" y="775"/>
                    <a:pt x="8185" y="810"/>
                    <a:pt x="8163" y="849"/>
                  </a:cubicBezTo>
                  <a:cubicBezTo>
                    <a:pt x="8142" y="889"/>
                    <a:pt x="8125" y="930"/>
                    <a:pt x="8111" y="974"/>
                  </a:cubicBezTo>
                  <a:lnTo>
                    <a:pt x="8231" y="974"/>
                  </a:lnTo>
                  <a:cubicBezTo>
                    <a:pt x="8313" y="974"/>
                    <a:pt x="8381" y="969"/>
                    <a:pt x="8437" y="959"/>
                  </a:cubicBezTo>
                  <a:cubicBezTo>
                    <a:pt x="8492" y="949"/>
                    <a:pt x="8536" y="935"/>
                    <a:pt x="8569" y="917"/>
                  </a:cubicBezTo>
                  <a:cubicBezTo>
                    <a:pt x="8602" y="900"/>
                    <a:pt x="8626" y="879"/>
                    <a:pt x="8639" y="856"/>
                  </a:cubicBezTo>
                  <a:cubicBezTo>
                    <a:pt x="8653" y="832"/>
                    <a:pt x="8660" y="808"/>
                    <a:pt x="8660" y="782"/>
                  </a:cubicBezTo>
                  <a:cubicBezTo>
                    <a:pt x="8660" y="742"/>
                    <a:pt x="8644" y="710"/>
                    <a:pt x="8613" y="685"/>
                  </a:cubicBezTo>
                  <a:cubicBezTo>
                    <a:pt x="8582" y="660"/>
                    <a:pt x="8537" y="648"/>
                    <a:pt x="8479" y="648"/>
                  </a:cubicBezTo>
                  <a:close/>
                  <a:moveTo>
                    <a:pt x="4879" y="648"/>
                  </a:moveTo>
                  <a:cubicBezTo>
                    <a:pt x="4829" y="648"/>
                    <a:pt x="4784" y="657"/>
                    <a:pt x="4745" y="675"/>
                  </a:cubicBezTo>
                  <a:cubicBezTo>
                    <a:pt x="4705" y="692"/>
                    <a:pt x="4671" y="716"/>
                    <a:pt x="4641" y="745"/>
                  </a:cubicBezTo>
                  <a:cubicBezTo>
                    <a:pt x="4611" y="775"/>
                    <a:pt x="4585" y="810"/>
                    <a:pt x="4563" y="849"/>
                  </a:cubicBezTo>
                  <a:cubicBezTo>
                    <a:pt x="4542" y="889"/>
                    <a:pt x="4525" y="930"/>
                    <a:pt x="4511" y="974"/>
                  </a:cubicBezTo>
                  <a:lnTo>
                    <a:pt x="4631" y="974"/>
                  </a:lnTo>
                  <a:cubicBezTo>
                    <a:pt x="4713" y="974"/>
                    <a:pt x="4781" y="969"/>
                    <a:pt x="4837" y="959"/>
                  </a:cubicBezTo>
                  <a:cubicBezTo>
                    <a:pt x="4892" y="949"/>
                    <a:pt x="4936" y="935"/>
                    <a:pt x="4969" y="917"/>
                  </a:cubicBezTo>
                  <a:cubicBezTo>
                    <a:pt x="5002" y="900"/>
                    <a:pt x="5026" y="879"/>
                    <a:pt x="5039" y="856"/>
                  </a:cubicBezTo>
                  <a:cubicBezTo>
                    <a:pt x="5053" y="832"/>
                    <a:pt x="5060" y="808"/>
                    <a:pt x="5060" y="782"/>
                  </a:cubicBezTo>
                  <a:cubicBezTo>
                    <a:pt x="5060" y="742"/>
                    <a:pt x="5044" y="710"/>
                    <a:pt x="5013" y="685"/>
                  </a:cubicBezTo>
                  <a:cubicBezTo>
                    <a:pt x="4982" y="660"/>
                    <a:pt x="4937" y="648"/>
                    <a:pt x="4879" y="648"/>
                  </a:cubicBezTo>
                  <a:close/>
                  <a:moveTo>
                    <a:pt x="2272" y="518"/>
                  </a:moveTo>
                  <a:lnTo>
                    <a:pt x="2880" y="518"/>
                  </a:lnTo>
                  <a:cubicBezTo>
                    <a:pt x="2895" y="518"/>
                    <a:pt x="2905" y="522"/>
                    <a:pt x="2911" y="529"/>
                  </a:cubicBezTo>
                  <a:cubicBezTo>
                    <a:pt x="2917" y="536"/>
                    <a:pt x="2920" y="545"/>
                    <a:pt x="2920" y="558"/>
                  </a:cubicBezTo>
                  <a:cubicBezTo>
                    <a:pt x="2920" y="562"/>
                    <a:pt x="2920" y="567"/>
                    <a:pt x="2919" y="575"/>
                  </a:cubicBezTo>
                  <a:cubicBezTo>
                    <a:pt x="2918" y="582"/>
                    <a:pt x="2917" y="590"/>
                    <a:pt x="2915" y="598"/>
                  </a:cubicBezTo>
                  <a:cubicBezTo>
                    <a:pt x="2914" y="607"/>
                    <a:pt x="2912" y="615"/>
                    <a:pt x="2911" y="623"/>
                  </a:cubicBezTo>
                  <a:cubicBezTo>
                    <a:pt x="2909" y="631"/>
                    <a:pt x="2908" y="638"/>
                    <a:pt x="2906" y="643"/>
                  </a:cubicBezTo>
                  <a:cubicBezTo>
                    <a:pt x="2901" y="661"/>
                    <a:pt x="2894" y="677"/>
                    <a:pt x="2884" y="692"/>
                  </a:cubicBezTo>
                  <a:cubicBezTo>
                    <a:pt x="2875" y="707"/>
                    <a:pt x="2861" y="725"/>
                    <a:pt x="2844" y="745"/>
                  </a:cubicBezTo>
                  <a:lnTo>
                    <a:pt x="2247" y="1470"/>
                  </a:lnTo>
                  <a:lnTo>
                    <a:pt x="2731" y="1470"/>
                  </a:lnTo>
                  <a:cubicBezTo>
                    <a:pt x="2741" y="1470"/>
                    <a:pt x="2748" y="1473"/>
                    <a:pt x="2753" y="1480"/>
                  </a:cubicBezTo>
                  <a:cubicBezTo>
                    <a:pt x="2757" y="1487"/>
                    <a:pt x="2760" y="1497"/>
                    <a:pt x="2760" y="1511"/>
                  </a:cubicBezTo>
                  <a:cubicBezTo>
                    <a:pt x="2760" y="1517"/>
                    <a:pt x="2759" y="1524"/>
                    <a:pt x="2758" y="1533"/>
                  </a:cubicBezTo>
                  <a:cubicBezTo>
                    <a:pt x="2758" y="1541"/>
                    <a:pt x="2756" y="1550"/>
                    <a:pt x="2754" y="1559"/>
                  </a:cubicBezTo>
                  <a:cubicBezTo>
                    <a:pt x="2751" y="1567"/>
                    <a:pt x="2749" y="1576"/>
                    <a:pt x="2745" y="1585"/>
                  </a:cubicBezTo>
                  <a:cubicBezTo>
                    <a:pt x="2742" y="1594"/>
                    <a:pt x="2738" y="1602"/>
                    <a:pt x="2734" y="1609"/>
                  </a:cubicBezTo>
                  <a:cubicBezTo>
                    <a:pt x="2729" y="1616"/>
                    <a:pt x="2724" y="1622"/>
                    <a:pt x="2719" y="1626"/>
                  </a:cubicBezTo>
                  <a:cubicBezTo>
                    <a:pt x="2713" y="1630"/>
                    <a:pt x="2707" y="1633"/>
                    <a:pt x="2700" y="1633"/>
                  </a:cubicBezTo>
                  <a:lnTo>
                    <a:pt x="2047" y="1633"/>
                  </a:lnTo>
                  <a:cubicBezTo>
                    <a:pt x="2032" y="1633"/>
                    <a:pt x="2021" y="1628"/>
                    <a:pt x="2014" y="1620"/>
                  </a:cubicBezTo>
                  <a:cubicBezTo>
                    <a:pt x="2007" y="1612"/>
                    <a:pt x="2004" y="1601"/>
                    <a:pt x="2004" y="1587"/>
                  </a:cubicBezTo>
                  <a:cubicBezTo>
                    <a:pt x="2004" y="1581"/>
                    <a:pt x="2004" y="1574"/>
                    <a:pt x="2006" y="1566"/>
                  </a:cubicBezTo>
                  <a:cubicBezTo>
                    <a:pt x="2008" y="1557"/>
                    <a:pt x="2009" y="1548"/>
                    <a:pt x="2011" y="1539"/>
                  </a:cubicBezTo>
                  <a:cubicBezTo>
                    <a:pt x="2012" y="1530"/>
                    <a:pt x="2014" y="1522"/>
                    <a:pt x="2016" y="1514"/>
                  </a:cubicBezTo>
                  <a:cubicBezTo>
                    <a:pt x="2018" y="1506"/>
                    <a:pt x="2020" y="1500"/>
                    <a:pt x="2021" y="1497"/>
                  </a:cubicBezTo>
                  <a:cubicBezTo>
                    <a:pt x="2023" y="1490"/>
                    <a:pt x="2025" y="1485"/>
                    <a:pt x="2027" y="1480"/>
                  </a:cubicBezTo>
                  <a:cubicBezTo>
                    <a:pt x="2029" y="1475"/>
                    <a:pt x="2033" y="1469"/>
                    <a:pt x="2038" y="1462"/>
                  </a:cubicBezTo>
                  <a:cubicBezTo>
                    <a:pt x="2042" y="1455"/>
                    <a:pt x="2048" y="1447"/>
                    <a:pt x="2055" y="1438"/>
                  </a:cubicBezTo>
                  <a:cubicBezTo>
                    <a:pt x="2062" y="1429"/>
                    <a:pt x="2071" y="1418"/>
                    <a:pt x="2081" y="1405"/>
                  </a:cubicBezTo>
                  <a:lnTo>
                    <a:pt x="2681" y="681"/>
                  </a:lnTo>
                  <a:lnTo>
                    <a:pt x="2240" y="681"/>
                  </a:lnTo>
                  <a:cubicBezTo>
                    <a:pt x="2230" y="681"/>
                    <a:pt x="2223" y="678"/>
                    <a:pt x="2218" y="671"/>
                  </a:cubicBezTo>
                  <a:cubicBezTo>
                    <a:pt x="2212" y="664"/>
                    <a:pt x="2210" y="654"/>
                    <a:pt x="2210" y="640"/>
                  </a:cubicBezTo>
                  <a:cubicBezTo>
                    <a:pt x="2210" y="633"/>
                    <a:pt x="2211" y="625"/>
                    <a:pt x="2212" y="616"/>
                  </a:cubicBezTo>
                  <a:cubicBezTo>
                    <a:pt x="2213" y="608"/>
                    <a:pt x="2214" y="599"/>
                    <a:pt x="2216" y="590"/>
                  </a:cubicBezTo>
                  <a:cubicBezTo>
                    <a:pt x="2218" y="581"/>
                    <a:pt x="2221" y="572"/>
                    <a:pt x="2225" y="563"/>
                  </a:cubicBezTo>
                  <a:cubicBezTo>
                    <a:pt x="2228" y="554"/>
                    <a:pt x="2232" y="546"/>
                    <a:pt x="2237" y="540"/>
                  </a:cubicBezTo>
                  <a:cubicBezTo>
                    <a:pt x="2242" y="533"/>
                    <a:pt x="2247" y="528"/>
                    <a:pt x="2253" y="524"/>
                  </a:cubicBezTo>
                  <a:cubicBezTo>
                    <a:pt x="2259" y="520"/>
                    <a:pt x="2265" y="518"/>
                    <a:pt x="2272" y="518"/>
                  </a:cubicBezTo>
                  <a:close/>
                  <a:moveTo>
                    <a:pt x="5716" y="512"/>
                  </a:moveTo>
                  <a:cubicBezTo>
                    <a:pt x="5735" y="512"/>
                    <a:pt x="5750" y="513"/>
                    <a:pt x="5762" y="515"/>
                  </a:cubicBezTo>
                  <a:cubicBezTo>
                    <a:pt x="5774" y="516"/>
                    <a:pt x="5784" y="518"/>
                    <a:pt x="5790" y="522"/>
                  </a:cubicBezTo>
                  <a:cubicBezTo>
                    <a:pt x="5797" y="525"/>
                    <a:pt x="5801" y="529"/>
                    <a:pt x="5803" y="533"/>
                  </a:cubicBezTo>
                  <a:cubicBezTo>
                    <a:pt x="5805" y="538"/>
                    <a:pt x="5806" y="543"/>
                    <a:pt x="5805" y="549"/>
                  </a:cubicBezTo>
                  <a:lnTo>
                    <a:pt x="5595" y="1603"/>
                  </a:lnTo>
                  <a:cubicBezTo>
                    <a:pt x="5594" y="1609"/>
                    <a:pt x="5591" y="1615"/>
                    <a:pt x="5587" y="1619"/>
                  </a:cubicBezTo>
                  <a:cubicBezTo>
                    <a:pt x="5583" y="1623"/>
                    <a:pt x="5577" y="1627"/>
                    <a:pt x="5570" y="1630"/>
                  </a:cubicBezTo>
                  <a:cubicBezTo>
                    <a:pt x="5562" y="1633"/>
                    <a:pt x="5551" y="1636"/>
                    <a:pt x="5539" y="1637"/>
                  </a:cubicBezTo>
                  <a:cubicBezTo>
                    <a:pt x="5526" y="1639"/>
                    <a:pt x="5510" y="1640"/>
                    <a:pt x="5491" y="1640"/>
                  </a:cubicBezTo>
                  <a:cubicBezTo>
                    <a:pt x="5472" y="1640"/>
                    <a:pt x="5456" y="1639"/>
                    <a:pt x="5444" y="1637"/>
                  </a:cubicBezTo>
                  <a:cubicBezTo>
                    <a:pt x="5431" y="1636"/>
                    <a:pt x="5422" y="1633"/>
                    <a:pt x="5415" y="1630"/>
                  </a:cubicBezTo>
                  <a:cubicBezTo>
                    <a:pt x="5409" y="1627"/>
                    <a:pt x="5405" y="1623"/>
                    <a:pt x="5403" y="1619"/>
                  </a:cubicBezTo>
                  <a:cubicBezTo>
                    <a:pt x="5401" y="1615"/>
                    <a:pt x="5400" y="1609"/>
                    <a:pt x="5402" y="1603"/>
                  </a:cubicBezTo>
                  <a:lnTo>
                    <a:pt x="5612" y="549"/>
                  </a:lnTo>
                  <a:cubicBezTo>
                    <a:pt x="5613" y="543"/>
                    <a:pt x="5615" y="538"/>
                    <a:pt x="5619" y="533"/>
                  </a:cubicBezTo>
                  <a:cubicBezTo>
                    <a:pt x="5623" y="529"/>
                    <a:pt x="5629" y="525"/>
                    <a:pt x="5636" y="522"/>
                  </a:cubicBezTo>
                  <a:cubicBezTo>
                    <a:pt x="5644" y="518"/>
                    <a:pt x="5655" y="516"/>
                    <a:pt x="5667" y="515"/>
                  </a:cubicBezTo>
                  <a:cubicBezTo>
                    <a:pt x="5680" y="513"/>
                    <a:pt x="5697" y="512"/>
                    <a:pt x="5716" y="512"/>
                  </a:cubicBezTo>
                  <a:close/>
                  <a:moveTo>
                    <a:pt x="9672" y="496"/>
                  </a:moveTo>
                  <a:cubicBezTo>
                    <a:pt x="9686" y="496"/>
                    <a:pt x="9699" y="497"/>
                    <a:pt x="9713" y="499"/>
                  </a:cubicBezTo>
                  <a:cubicBezTo>
                    <a:pt x="9726" y="501"/>
                    <a:pt x="9739" y="503"/>
                    <a:pt x="9751" y="506"/>
                  </a:cubicBezTo>
                  <a:cubicBezTo>
                    <a:pt x="9763" y="508"/>
                    <a:pt x="9773" y="512"/>
                    <a:pt x="9782" y="515"/>
                  </a:cubicBezTo>
                  <a:cubicBezTo>
                    <a:pt x="9791" y="519"/>
                    <a:pt x="9798" y="523"/>
                    <a:pt x="9802" y="527"/>
                  </a:cubicBezTo>
                  <a:cubicBezTo>
                    <a:pt x="9807" y="532"/>
                    <a:pt x="9809" y="540"/>
                    <a:pt x="9809" y="550"/>
                  </a:cubicBezTo>
                  <a:cubicBezTo>
                    <a:pt x="9809" y="553"/>
                    <a:pt x="9809" y="559"/>
                    <a:pt x="9808" y="568"/>
                  </a:cubicBezTo>
                  <a:cubicBezTo>
                    <a:pt x="9806" y="577"/>
                    <a:pt x="9805" y="587"/>
                    <a:pt x="9804" y="599"/>
                  </a:cubicBezTo>
                  <a:cubicBezTo>
                    <a:pt x="9802" y="611"/>
                    <a:pt x="9800" y="623"/>
                    <a:pt x="9797" y="635"/>
                  </a:cubicBezTo>
                  <a:cubicBezTo>
                    <a:pt x="9793" y="648"/>
                    <a:pt x="9790" y="659"/>
                    <a:pt x="9785" y="670"/>
                  </a:cubicBezTo>
                  <a:cubicBezTo>
                    <a:pt x="9780" y="680"/>
                    <a:pt x="9775" y="689"/>
                    <a:pt x="9770" y="696"/>
                  </a:cubicBezTo>
                  <a:cubicBezTo>
                    <a:pt x="9765" y="703"/>
                    <a:pt x="9759" y="707"/>
                    <a:pt x="9753" y="707"/>
                  </a:cubicBezTo>
                  <a:cubicBezTo>
                    <a:pt x="9747" y="707"/>
                    <a:pt x="9740" y="705"/>
                    <a:pt x="9733" y="703"/>
                  </a:cubicBezTo>
                  <a:cubicBezTo>
                    <a:pt x="9725" y="700"/>
                    <a:pt x="9717" y="697"/>
                    <a:pt x="9708" y="693"/>
                  </a:cubicBezTo>
                  <a:cubicBezTo>
                    <a:pt x="9699" y="689"/>
                    <a:pt x="9689" y="685"/>
                    <a:pt x="9677" y="683"/>
                  </a:cubicBezTo>
                  <a:cubicBezTo>
                    <a:pt x="9665" y="680"/>
                    <a:pt x="9652" y="679"/>
                    <a:pt x="9636" y="679"/>
                  </a:cubicBezTo>
                  <a:cubicBezTo>
                    <a:pt x="9609" y="679"/>
                    <a:pt x="9579" y="690"/>
                    <a:pt x="9544" y="713"/>
                  </a:cubicBezTo>
                  <a:cubicBezTo>
                    <a:pt x="9509" y="736"/>
                    <a:pt x="9475" y="768"/>
                    <a:pt x="9441" y="809"/>
                  </a:cubicBezTo>
                  <a:cubicBezTo>
                    <a:pt x="9408" y="849"/>
                    <a:pt x="9377" y="897"/>
                    <a:pt x="9349" y="953"/>
                  </a:cubicBezTo>
                  <a:cubicBezTo>
                    <a:pt x="9322" y="1008"/>
                    <a:pt x="9301" y="1068"/>
                    <a:pt x="9288" y="1133"/>
                  </a:cubicBezTo>
                  <a:lnTo>
                    <a:pt x="9195" y="1603"/>
                  </a:lnTo>
                  <a:cubicBezTo>
                    <a:pt x="9194" y="1609"/>
                    <a:pt x="9191" y="1615"/>
                    <a:pt x="9187" y="1619"/>
                  </a:cubicBezTo>
                  <a:cubicBezTo>
                    <a:pt x="9183" y="1623"/>
                    <a:pt x="9177" y="1627"/>
                    <a:pt x="9170" y="1630"/>
                  </a:cubicBezTo>
                  <a:cubicBezTo>
                    <a:pt x="9162" y="1633"/>
                    <a:pt x="9151" y="1636"/>
                    <a:pt x="9139" y="1637"/>
                  </a:cubicBezTo>
                  <a:cubicBezTo>
                    <a:pt x="9126" y="1639"/>
                    <a:pt x="9110" y="1640"/>
                    <a:pt x="9091" y="1640"/>
                  </a:cubicBezTo>
                  <a:cubicBezTo>
                    <a:pt x="9072" y="1640"/>
                    <a:pt x="9056" y="1639"/>
                    <a:pt x="9044" y="1637"/>
                  </a:cubicBezTo>
                  <a:cubicBezTo>
                    <a:pt x="9031" y="1636"/>
                    <a:pt x="9022" y="1633"/>
                    <a:pt x="9015" y="1630"/>
                  </a:cubicBezTo>
                  <a:cubicBezTo>
                    <a:pt x="9009" y="1627"/>
                    <a:pt x="9005" y="1623"/>
                    <a:pt x="9003" y="1619"/>
                  </a:cubicBezTo>
                  <a:cubicBezTo>
                    <a:pt x="9001" y="1615"/>
                    <a:pt x="9000" y="1609"/>
                    <a:pt x="9002" y="1603"/>
                  </a:cubicBezTo>
                  <a:lnTo>
                    <a:pt x="9212" y="547"/>
                  </a:lnTo>
                  <a:cubicBezTo>
                    <a:pt x="9213" y="542"/>
                    <a:pt x="9215" y="537"/>
                    <a:pt x="9219" y="532"/>
                  </a:cubicBezTo>
                  <a:cubicBezTo>
                    <a:pt x="9223" y="527"/>
                    <a:pt x="9229" y="524"/>
                    <a:pt x="9236" y="520"/>
                  </a:cubicBezTo>
                  <a:cubicBezTo>
                    <a:pt x="9244" y="517"/>
                    <a:pt x="9254" y="515"/>
                    <a:pt x="9265" y="514"/>
                  </a:cubicBezTo>
                  <a:cubicBezTo>
                    <a:pt x="9276" y="513"/>
                    <a:pt x="9290" y="512"/>
                    <a:pt x="9306" y="512"/>
                  </a:cubicBezTo>
                  <a:cubicBezTo>
                    <a:pt x="9322" y="512"/>
                    <a:pt x="9335" y="513"/>
                    <a:pt x="9346" y="514"/>
                  </a:cubicBezTo>
                  <a:cubicBezTo>
                    <a:pt x="9356" y="515"/>
                    <a:pt x="9365" y="517"/>
                    <a:pt x="9371" y="520"/>
                  </a:cubicBezTo>
                  <a:cubicBezTo>
                    <a:pt x="9376" y="524"/>
                    <a:pt x="9380" y="527"/>
                    <a:pt x="9382" y="532"/>
                  </a:cubicBezTo>
                  <a:cubicBezTo>
                    <a:pt x="9383" y="537"/>
                    <a:pt x="9384" y="542"/>
                    <a:pt x="9383" y="547"/>
                  </a:cubicBezTo>
                  <a:lnTo>
                    <a:pt x="9344" y="740"/>
                  </a:lnTo>
                  <a:cubicBezTo>
                    <a:pt x="9362" y="708"/>
                    <a:pt x="9383" y="677"/>
                    <a:pt x="9408" y="647"/>
                  </a:cubicBezTo>
                  <a:cubicBezTo>
                    <a:pt x="9433" y="617"/>
                    <a:pt x="9459" y="591"/>
                    <a:pt x="9488" y="569"/>
                  </a:cubicBezTo>
                  <a:cubicBezTo>
                    <a:pt x="9517" y="547"/>
                    <a:pt x="9548" y="529"/>
                    <a:pt x="9579" y="516"/>
                  </a:cubicBezTo>
                  <a:cubicBezTo>
                    <a:pt x="9611" y="502"/>
                    <a:pt x="9642" y="496"/>
                    <a:pt x="9672" y="496"/>
                  </a:cubicBezTo>
                  <a:close/>
                  <a:moveTo>
                    <a:pt x="8495" y="496"/>
                  </a:moveTo>
                  <a:cubicBezTo>
                    <a:pt x="8560" y="496"/>
                    <a:pt x="8616" y="504"/>
                    <a:pt x="8662" y="520"/>
                  </a:cubicBezTo>
                  <a:cubicBezTo>
                    <a:pt x="8707" y="537"/>
                    <a:pt x="8745" y="558"/>
                    <a:pt x="8774" y="584"/>
                  </a:cubicBezTo>
                  <a:cubicBezTo>
                    <a:pt x="8803" y="609"/>
                    <a:pt x="8825" y="638"/>
                    <a:pt x="8838" y="670"/>
                  </a:cubicBezTo>
                  <a:cubicBezTo>
                    <a:pt x="8851" y="701"/>
                    <a:pt x="8858" y="733"/>
                    <a:pt x="8858" y="764"/>
                  </a:cubicBezTo>
                  <a:cubicBezTo>
                    <a:pt x="8858" y="818"/>
                    <a:pt x="8845" y="866"/>
                    <a:pt x="8820" y="909"/>
                  </a:cubicBezTo>
                  <a:cubicBezTo>
                    <a:pt x="8795" y="952"/>
                    <a:pt x="8756" y="989"/>
                    <a:pt x="8703" y="1020"/>
                  </a:cubicBezTo>
                  <a:cubicBezTo>
                    <a:pt x="8650" y="1050"/>
                    <a:pt x="8582" y="1074"/>
                    <a:pt x="8499" y="1090"/>
                  </a:cubicBezTo>
                  <a:cubicBezTo>
                    <a:pt x="8416" y="1106"/>
                    <a:pt x="8317" y="1115"/>
                    <a:pt x="8202" y="1115"/>
                  </a:cubicBezTo>
                  <a:lnTo>
                    <a:pt x="8077" y="1115"/>
                  </a:lnTo>
                  <a:cubicBezTo>
                    <a:pt x="8072" y="1140"/>
                    <a:pt x="8068" y="1165"/>
                    <a:pt x="8066" y="1190"/>
                  </a:cubicBezTo>
                  <a:cubicBezTo>
                    <a:pt x="8064" y="1214"/>
                    <a:pt x="8063" y="1236"/>
                    <a:pt x="8063" y="1258"/>
                  </a:cubicBezTo>
                  <a:cubicBezTo>
                    <a:pt x="8063" y="1336"/>
                    <a:pt x="8083" y="1395"/>
                    <a:pt x="8121" y="1437"/>
                  </a:cubicBezTo>
                  <a:cubicBezTo>
                    <a:pt x="8160" y="1478"/>
                    <a:pt x="8223" y="1499"/>
                    <a:pt x="8309" y="1499"/>
                  </a:cubicBezTo>
                  <a:cubicBezTo>
                    <a:pt x="8359" y="1499"/>
                    <a:pt x="8404" y="1495"/>
                    <a:pt x="8444" y="1488"/>
                  </a:cubicBezTo>
                  <a:cubicBezTo>
                    <a:pt x="8484" y="1480"/>
                    <a:pt x="8519" y="1472"/>
                    <a:pt x="8548" y="1464"/>
                  </a:cubicBezTo>
                  <a:cubicBezTo>
                    <a:pt x="8577" y="1455"/>
                    <a:pt x="8601" y="1447"/>
                    <a:pt x="8620" y="1440"/>
                  </a:cubicBezTo>
                  <a:cubicBezTo>
                    <a:pt x="8639" y="1432"/>
                    <a:pt x="8652" y="1429"/>
                    <a:pt x="8659" y="1429"/>
                  </a:cubicBezTo>
                  <a:cubicBezTo>
                    <a:pt x="8666" y="1429"/>
                    <a:pt x="8671" y="1431"/>
                    <a:pt x="8674" y="1436"/>
                  </a:cubicBezTo>
                  <a:cubicBezTo>
                    <a:pt x="8678" y="1441"/>
                    <a:pt x="8680" y="1449"/>
                    <a:pt x="8680" y="1458"/>
                  </a:cubicBezTo>
                  <a:cubicBezTo>
                    <a:pt x="8680" y="1466"/>
                    <a:pt x="8679" y="1475"/>
                    <a:pt x="8677" y="1486"/>
                  </a:cubicBezTo>
                  <a:cubicBezTo>
                    <a:pt x="8676" y="1497"/>
                    <a:pt x="8673" y="1508"/>
                    <a:pt x="8670" y="1519"/>
                  </a:cubicBezTo>
                  <a:cubicBezTo>
                    <a:pt x="8667" y="1531"/>
                    <a:pt x="8663" y="1541"/>
                    <a:pt x="8658" y="1552"/>
                  </a:cubicBezTo>
                  <a:cubicBezTo>
                    <a:pt x="8653" y="1562"/>
                    <a:pt x="8647" y="1570"/>
                    <a:pt x="8641" y="1577"/>
                  </a:cubicBezTo>
                  <a:cubicBezTo>
                    <a:pt x="8632" y="1587"/>
                    <a:pt x="8615" y="1596"/>
                    <a:pt x="8591" y="1605"/>
                  </a:cubicBezTo>
                  <a:cubicBezTo>
                    <a:pt x="8567" y="1614"/>
                    <a:pt x="8539" y="1622"/>
                    <a:pt x="8506" y="1630"/>
                  </a:cubicBezTo>
                  <a:cubicBezTo>
                    <a:pt x="8473" y="1637"/>
                    <a:pt x="8438" y="1643"/>
                    <a:pt x="8398" y="1648"/>
                  </a:cubicBezTo>
                  <a:cubicBezTo>
                    <a:pt x="8359" y="1652"/>
                    <a:pt x="8320" y="1655"/>
                    <a:pt x="8281" y="1655"/>
                  </a:cubicBezTo>
                  <a:cubicBezTo>
                    <a:pt x="8212" y="1655"/>
                    <a:pt x="8151" y="1647"/>
                    <a:pt x="8098" y="1631"/>
                  </a:cubicBezTo>
                  <a:cubicBezTo>
                    <a:pt x="8046" y="1616"/>
                    <a:pt x="8003" y="1592"/>
                    <a:pt x="7968" y="1559"/>
                  </a:cubicBezTo>
                  <a:cubicBezTo>
                    <a:pt x="7933" y="1527"/>
                    <a:pt x="7907" y="1486"/>
                    <a:pt x="7890" y="1438"/>
                  </a:cubicBezTo>
                  <a:cubicBezTo>
                    <a:pt x="7873" y="1390"/>
                    <a:pt x="7864" y="1333"/>
                    <a:pt x="7864" y="1267"/>
                  </a:cubicBezTo>
                  <a:cubicBezTo>
                    <a:pt x="7864" y="1216"/>
                    <a:pt x="7869" y="1162"/>
                    <a:pt x="7879" y="1103"/>
                  </a:cubicBezTo>
                  <a:cubicBezTo>
                    <a:pt x="7888" y="1045"/>
                    <a:pt x="7904" y="988"/>
                    <a:pt x="7925" y="931"/>
                  </a:cubicBezTo>
                  <a:cubicBezTo>
                    <a:pt x="7946" y="874"/>
                    <a:pt x="7973" y="819"/>
                    <a:pt x="8007" y="766"/>
                  </a:cubicBezTo>
                  <a:cubicBezTo>
                    <a:pt x="8041" y="714"/>
                    <a:pt x="8081" y="668"/>
                    <a:pt x="8127" y="628"/>
                  </a:cubicBezTo>
                  <a:cubicBezTo>
                    <a:pt x="8174" y="588"/>
                    <a:pt x="8227" y="556"/>
                    <a:pt x="8288" y="532"/>
                  </a:cubicBezTo>
                  <a:cubicBezTo>
                    <a:pt x="8349" y="508"/>
                    <a:pt x="8418" y="496"/>
                    <a:pt x="8495" y="496"/>
                  </a:cubicBezTo>
                  <a:close/>
                  <a:moveTo>
                    <a:pt x="6688" y="496"/>
                  </a:moveTo>
                  <a:cubicBezTo>
                    <a:pt x="6735" y="496"/>
                    <a:pt x="6775" y="502"/>
                    <a:pt x="6809" y="515"/>
                  </a:cubicBezTo>
                  <a:cubicBezTo>
                    <a:pt x="6842" y="528"/>
                    <a:pt x="6870" y="546"/>
                    <a:pt x="6891" y="568"/>
                  </a:cubicBezTo>
                  <a:cubicBezTo>
                    <a:pt x="6913" y="590"/>
                    <a:pt x="6928" y="617"/>
                    <a:pt x="6939" y="648"/>
                  </a:cubicBezTo>
                  <a:cubicBezTo>
                    <a:pt x="6949" y="678"/>
                    <a:pt x="6955" y="712"/>
                    <a:pt x="6957" y="749"/>
                  </a:cubicBezTo>
                  <a:cubicBezTo>
                    <a:pt x="6973" y="722"/>
                    <a:pt x="6994" y="693"/>
                    <a:pt x="7022" y="663"/>
                  </a:cubicBezTo>
                  <a:cubicBezTo>
                    <a:pt x="7049" y="634"/>
                    <a:pt x="7081" y="607"/>
                    <a:pt x="7117" y="582"/>
                  </a:cubicBezTo>
                  <a:cubicBezTo>
                    <a:pt x="7153" y="557"/>
                    <a:pt x="7192" y="537"/>
                    <a:pt x="7234" y="520"/>
                  </a:cubicBezTo>
                  <a:cubicBezTo>
                    <a:pt x="7276" y="504"/>
                    <a:pt x="7319" y="496"/>
                    <a:pt x="7363" y="496"/>
                  </a:cubicBezTo>
                  <a:cubicBezTo>
                    <a:pt x="7415" y="496"/>
                    <a:pt x="7459" y="503"/>
                    <a:pt x="7494" y="518"/>
                  </a:cubicBezTo>
                  <a:cubicBezTo>
                    <a:pt x="7529" y="533"/>
                    <a:pt x="7558" y="553"/>
                    <a:pt x="7580" y="579"/>
                  </a:cubicBezTo>
                  <a:cubicBezTo>
                    <a:pt x="7601" y="605"/>
                    <a:pt x="7617" y="635"/>
                    <a:pt x="7626" y="669"/>
                  </a:cubicBezTo>
                  <a:cubicBezTo>
                    <a:pt x="7636" y="704"/>
                    <a:pt x="7641" y="741"/>
                    <a:pt x="7641" y="782"/>
                  </a:cubicBezTo>
                  <a:cubicBezTo>
                    <a:pt x="7641" y="809"/>
                    <a:pt x="7639" y="836"/>
                    <a:pt x="7636" y="863"/>
                  </a:cubicBezTo>
                  <a:cubicBezTo>
                    <a:pt x="7633" y="889"/>
                    <a:pt x="7628" y="916"/>
                    <a:pt x="7623" y="945"/>
                  </a:cubicBezTo>
                  <a:lnTo>
                    <a:pt x="7491" y="1603"/>
                  </a:lnTo>
                  <a:cubicBezTo>
                    <a:pt x="7490" y="1609"/>
                    <a:pt x="7487" y="1615"/>
                    <a:pt x="7484" y="1619"/>
                  </a:cubicBezTo>
                  <a:cubicBezTo>
                    <a:pt x="7480" y="1623"/>
                    <a:pt x="7474" y="1627"/>
                    <a:pt x="7465" y="1630"/>
                  </a:cubicBezTo>
                  <a:cubicBezTo>
                    <a:pt x="7457" y="1633"/>
                    <a:pt x="7447" y="1636"/>
                    <a:pt x="7434" y="1637"/>
                  </a:cubicBezTo>
                  <a:cubicBezTo>
                    <a:pt x="7421" y="1639"/>
                    <a:pt x="7405" y="1640"/>
                    <a:pt x="7386" y="1640"/>
                  </a:cubicBezTo>
                  <a:cubicBezTo>
                    <a:pt x="7367" y="1640"/>
                    <a:pt x="7352" y="1639"/>
                    <a:pt x="7340" y="1637"/>
                  </a:cubicBezTo>
                  <a:cubicBezTo>
                    <a:pt x="7328" y="1636"/>
                    <a:pt x="7318" y="1633"/>
                    <a:pt x="7312" y="1630"/>
                  </a:cubicBezTo>
                  <a:cubicBezTo>
                    <a:pt x="7305" y="1627"/>
                    <a:pt x="7301" y="1623"/>
                    <a:pt x="7298" y="1619"/>
                  </a:cubicBezTo>
                  <a:cubicBezTo>
                    <a:pt x="7296" y="1615"/>
                    <a:pt x="7296" y="1609"/>
                    <a:pt x="7297" y="1603"/>
                  </a:cubicBezTo>
                  <a:lnTo>
                    <a:pt x="7427" y="952"/>
                  </a:lnTo>
                  <a:cubicBezTo>
                    <a:pt x="7431" y="929"/>
                    <a:pt x="7434" y="908"/>
                    <a:pt x="7437" y="887"/>
                  </a:cubicBezTo>
                  <a:cubicBezTo>
                    <a:pt x="7440" y="867"/>
                    <a:pt x="7441" y="847"/>
                    <a:pt x="7441" y="826"/>
                  </a:cubicBezTo>
                  <a:cubicBezTo>
                    <a:pt x="7441" y="776"/>
                    <a:pt x="7432" y="736"/>
                    <a:pt x="7413" y="707"/>
                  </a:cubicBezTo>
                  <a:cubicBezTo>
                    <a:pt x="7393" y="677"/>
                    <a:pt x="7360" y="662"/>
                    <a:pt x="7312" y="662"/>
                  </a:cubicBezTo>
                  <a:cubicBezTo>
                    <a:pt x="7273" y="662"/>
                    <a:pt x="7233" y="674"/>
                    <a:pt x="7191" y="698"/>
                  </a:cubicBezTo>
                  <a:cubicBezTo>
                    <a:pt x="7149" y="722"/>
                    <a:pt x="7110" y="755"/>
                    <a:pt x="7072" y="796"/>
                  </a:cubicBezTo>
                  <a:cubicBezTo>
                    <a:pt x="7035" y="838"/>
                    <a:pt x="7001" y="888"/>
                    <a:pt x="6973" y="945"/>
                  </a:cubicBezTo>
                  <a:cubicBezTo>
                    <a:pt x="6944" y="1003"/>
                    <a:pt x="6923" y="1065"/>
                    <a:pt x="6909" y="1132"/>
                  </a:cubicBezTo>
                  <a:lnTo>
                    <a:pt x="6816" y="1603"/>
                  </a:lnTo>
                  <a:cubicBezTo>
                    <a:pt x="6814" y="1609"/>
                    <a:pt x="6811" y="1615"/>
                    <a:pt x="6807" y="1619"/>
                  </a:cubicBezTo>
                  <a:cubicBezTo>
                    <a:pt x="6803" y="1623"/>
                    <a:pt x="6797" y="1627"/>
                    <a:pt x="6789" y="1630"/>
                  </a:cubicBezTo>
                  <a:cubicBezTo>
                    <a:pt x="6781" y="1633"/>
                    <a:pt x="6770" y="1636"/>
                    <a:pt x="6758" y="1637"/>
                  </a:cubicBezTo>
                  <a:cubicBezTo>
                    <a:pt x="6745" y="1639"/>
                    <a:pt x="6729" y="1640"/>
                    <a:pt x="6710" y="1640"/>
                  </a:cubicBezTo>
                  <a:cubicBezTo>
                    <a:pt x="6691" y="1640"/>
                    <a:pt x="6676" y="1639"/>
                    <a:pt x="6664" y="1637"/>
                  </a:cubicBezTo>
                  <a:cubicBezTo>
                    <a:pt x="6652" y="1636"/>
                    <a:pt x="6642" y="1633"/>
                    <a:pt x="6636" y="1630"/>
                  </a:cubicBezTo>
                  <a:cubicBezTo>
                    <a:pt x="6630" y="1627"/>
                    <a:pt x="6626" y="1623"/>
                    <a:pt x="6623" y="1619"/>
                  </a:cubicBezTo>
                  <a:cubicBezTo>
                    <a:pt x="6621" y="1615"/>
                    <a:pt x="6620" y="1609"/>
                    <a:pt x="6621" y="1603"/>
                  </a:cubicBezTo>
                  <a:lnTo>
                    <a:pt x="6751" y="952"/>
                  </a:lnTo>
                  <a:cubicBezTo>
                    <a:pt x="6757" y="928"/>
                    <a:pt x="6760" y="905"/>
                    <a:pt x="6762" y="883"/>
                  </a:cubicBezTo>
                  <a:cubicBezTo>
                    <a:pt x="6764" y="860"/>
                    <a:pt x="6765" y="839"/>
                    <a:pt x="6765" y="819"/>
                  </a:cubicBezTo>
                  <a:cubicBezTo>
                    <a:pt x="6765" y="772"/>
                    <a:pt x="6755" y="733"/>
                    <a:pt x="6736" y="705"/>
                  </a:cubicBezTo>
                  <a:cubicBezTo>
                    <a:pt x="6716" y="676"/>
                    <a:pt x="6683" y="662"/>
                    <a:pt x="6636" y="662"/>
                  </a:cubicBezTo>
                  <a:cubicBezTo>
                    <a:pt x="6596" y="662"/>
                    <a:pt x="6556" y="674"/>
                    <a:pt x="6514" y="698"/>
                  </a:cubicBezTo>
                  <a:cubicBezTo>
                    <a:pt x="6473" y="722"/>
                    <a:pt x="6434" y="755"/>
                    <a:pt x="6396" y="796"/>
                  </a:cubicBezTo>
                  <a:cubicBezTo>
                    <a:pt x="6359" y="838"/>
                    <a:pt x="6325" y="888"/>
                    <a:pt x="6296" y="945"/>
                  </a:cubicBezTo>
                  <a:cubicBezTo>
                    <a:pt x="6267" y="1003"/>
                    <a:pt x="6246" y="1065"/>
                    <a:pt x="6233" y="1132"/>
                  </a:cubicBezTo>
                  <a:lnTo>
                    <a:pt x="6139" y="1603"/>
                  </a:lnTo>
                  <a:cubicBezTo>
                    <a:pt x="6138" y="1609"/>
                    <a:pt x="6135" y="1615"/>
                    <a:pt x="6131" y="1619"/>
                  </a:cubicBezTo>
                  <a:cubicBezTo>
                    <a:pt x="6127" y="1623"/>
                    <a:pt x="6121" y="1627"/>
                    <a:pt x="6114" y="1630"/>
                  </a:cubicBezTo>
                  <a:cubicBezTo>
                    <a:pt x="6106" y="1633"/>
                    <a:pt x="6095" y="1636"/>
                    <a:pt x="6083" y="1637"/>
                  </a:cubicBezTo>
                  <a:cubicBezTo>
                    <a:pt x="6070" y="1639"/>
                    <a:pt x="6054" y="1640"/>
                    <a:pt x="6035" y="1640"/>
                  </a:cubicBezTo>
                  <a:cubicBezTo>
                    <a:pt x="6016" y="1640"/>
                    <a:pt x="6000" y="1639"/>
                    <a:pt x="5988" y="1637"/>
                  </a:cubicBezTo>
                  <a:cubicBezTo>
                    <a:pt x="5975" y="1636"/>
                    <a:pt x="5966" y="1633"/>
                    <a:pt x="5959" y="1630"/>
                  </a:cubicBezTo>
                  <a:cubicBezTo>
                    <a:pt x="5953" y="1627"/>
                    <a:pt x="5949" y="1623"/>
                    <a:pt x="5947" y="1619"/>
                  </a:cubicBezTo>
                  <a:cubicBezTo>
                    <a:pt x="5945" y="1615"/>
                    <a:pt x="5944" y="1609"/>
                    <a:pt x="5946" y="1603"/>
                  </a:cubicBezTo>
                  <a:lnTo>
                    <a:pt x="6158" y="547"/>
                  </a:lnTo>
                  <a:cubicBezTo>
                    <a:pt x="6159" y="542"/>
                    <a:pt x="6161" y="537"/>
                    <a:pt x="6165" y="532"/>
                  </a:cubicBezTo>
                  <a:cubicBezTo>
                    <a:pt x="6168" y="527"/>
                    <a:pt x="6174" y="524"/>
                    <a:pt x="6181" y="520"/>
                  </a:cubicBezTo>
                  <a:cubicBezTo>
                    <a:pt x="6188" y="517"/>
                    <a:pt x="6198" y="515"/>
                    <a:pt x="6209" y="514"/>
                  </a:cubicBezTo>
                  <a:cubicBezTo>
                    <a:pt x="6220" y="513"/>
                    <a:pt x="6234" y="512"/>
                    <a:pt x="6250" y="512"/>
                  </a:cubicBezTo>
                  <a:cubicBezTo>
                    <a:pt x="6266" y="512"/>
                    <a:pt x="6279" y="513"/>
                    <a:pt x="6290" y="514"/>
                  </a:cubicBezTo>
                  <a:cubicBezTo>
                    <a:pt x="6300" y="515"/>
                    <a:pt x="6309" y="517"/>
                    <a:pt x="6315" y="520"/>
                  </a:cubicBezTo>
                  <a:cubicBezTo>
                    <a:pt x="6320" y="524"/>
                    <a:pt x="6324" y="527"/>
                    <a:pt x="6326" y="532"/>
                  </a:cubicBezTo>
                  <a:cubicBezTo>
                    <a:pt x="6327" y="537"/>
                    <a:pt x="6328" y="542"/>
                    <a:pt x="6327" y="547"/>
                  </a:cubicBezTo>
                  <a:lnTo>
                    <a:pt x="6287" y="749"/>
                  </a:lnTo>
                  <a:cubicBezTo>
                    <a:pt x="6299" y="722"/>
                    <a:pt x="6318" y="694"/>
                    <a:pt x="6345" y="665"/>
                  </a:cubicBezTo>
                  <a:cubicBezTo>
                    <a:pt x="6372" y="635"/>
                    <a:pt x="6403" y="608"/>
                    <a:pt x="6439" y="583"/>
                  </a:cubicBezTo>
                  <a:cubicBezTo>
                    <a:pt x="6475" y="558"/>
                    <a:pt x="6515" y="537"/>
                    <a:pt x="6557" y="520"/>
                  </a:cubicBezTo>
                  <a:cubicBezTo>
                    <a:pt x="6600" y="504"/>
                    <a:pt x="6643" y="496"/>
                    <a:pt x="6688" y="496"/>
                  </a:cubicBezTo>
                  <a:close/>
                  <a:moveTo>
                    <a:pt x="4895" y="496"/>
                  </a:moveTo>
                  <a:cubicBezTo>
                    <a:pt x="4960" y="496"/>
                    <a:pt x="5016" y="504"/>
                    <a:pt x="5062" y="520"/>
                  </a:cubicBezTo>
                  <a:cubicBezTo>
                    <a:pt x="5107" y="537"/>
                    <a:pt x="5145" y="558"/>
                    <a:pt x="5174" y="584"/>
                  </a:cubicBezTo>
                  <a:cubicBezTo>
                    <a:pt x="5203" y="609"/>
                    <a:pt x="5225" y="638"/>
                    <a:pt x="5238" y="670"/>
                  </a:cubicBezTo>
                  <a:cubicBezTo>
                    <a:pt x="5251" y="701"/>
                    <a:pt x="5258" y="733"/>
                    <a:pt x="5258" y="764"/>
                  </a:cubicBezTo>
                  <a:cubicBezTo>
                    <a:pt x="5258" y="818"/>
                    <a:pt x="5245" y="866"/>
                    <a:pt x="5220" y="909"/>
                  </a:cubicBezTo>
                  <a:cubicBezTo>
                    <a:pt x="5195" y="952"/>
                    <a:pt x="5156" y="989"/>
                    <a:pt x="5103" y="1020"/>
                  </a:cubicBezTo>
                  <a:cubicBezTo>
                    <a:pt x="5050" y="1050"/>
                    <a:pt x="4982" y="1074"/>
                    <a:pt x="4899" y="1090"/>
                  </a:cubicBezTo>
                  <a:cubicBezTo>
                    <a:pt x="4816" y="1106"/>
                    <a:pt x="4717" y="1115"/>
                    <a:pt x="4602" y="1115"/>
                  </a:cubicBezTo>
                  <a:lnTo>
                    <a:pt x="4477" y="1115"/>
                  </a:lnTo>
                  <a:cubicBezTo>
                    <a:pt x="4472" y="1140"/>
                    <a:pt x="4468" y="1165"/>
                    <a:pt x="4466" y="1190"/>
                  </a:cubicBezTo>
                  <a:cubicBezTo>
                    <a:pt x="4464" y="1214"/>
                    <a:pt x="4463" y="1236"/>
                    <a:pt x="4463" y="1258"/>
                  </a:cubicBezTo>
                  <a:cubicBezTo>
                    <a:pt x="4463" y="1336"/>
                    <a:pt x="4483" y="1395"/>
                    <a:pt x="4521" y="1437"/>
                  </a:cubicBezTo>
                  <a:cubicBezTo>
                    <a:pt x="4560" y="1478"/>
                    <a:pt x="4623" y="1499"/>
                    <a:pt x="4709" y="1499"/>
                  </a:cubicBezTo>
                  <a:cubicBezTo>
                    <a:pt x="4759" y="1499"/>
                    <a:pt x="4804" y="1495"/>
                    <a:pt x="4844" y="1488"/>
                  </a:cubicBezTo>
                  <a:cubicBezTo>
                    <a:pt x="4884" y="1480"/>
                    <a:pt x="4919" y="1472"/>
                    <a:pt x="4948" y="1464"/>
                  </a:cubicBezTo>
                  <a:cubicBezTo>
                    <a:pt x="4977" y="1455"/>
                    <a:pt x="5001" y="1447"/>
                    <a:pt x="5020" y="1440"/>
                  </a:cubicBezTo>
                  <a:cubicBezTo>
                    <a:pt x="5039" y="1432"/>
                    <a:pt x="5052" y="1429"/>
                    <a:pt x="5059" y="1429"/>
                  </a:cubicBezTo>
                  <a:cubicBezTo>
                    <a:pt x="5066" y="1429"/>
                    <a:pt x="5071" y="1431"/>
                    <a:pt x="5074" y="1436"/>
                  </a:cubicBezTo>
                  <a:cubicBezTo>
                    <a:pt x="5078" y="1441"/>
                    <a:pt x="5080" y="1449"/>
                    <a:pt x="5080" y="1458"/>
                  </a:cubicBezTo>
                  <a:cubicBezTo>
                    <a:pt x="5080" y="1466"/>
                    <a:pt x="5079" y="1475"/>
                    <a:pt x="5077" y="1486"/>
                  </a:cubicBezTo>
                  <a:cubicBezTo>
                    <a:pt x="5076" y="1497"/>
                    <a:pt x="5073" y="1508"/>
                    <a:pt x="5070" y="1519"/>
                  </a:cubicBezTo>
                  <a:cubicBezTo>
                    <a:pt x="5067" y="1531"/>
                    <a:pt x="5063" y="1541"/>
                    <a:pt x="5058" y="1552"/>
                  </a:cubicBezTo>
                  <a:cubicBezTo>
                    <a:pt x="5053" y="1562"/>
                    <a:pt x="5047" y="1570"/>
                    <a:pt x="5041" y="1577"/>
                  </a:cubicBezTo>
                  <a:cubicBezTo>
                    <a:pt x="5032" y="1587"/>
                    <a:pt x="5015" y="1596"/>
                    <a:pt x="4991" y="1605"/>
                  </a:cubicBezTo>
                  <a:cubicBezTo>
                    <a:pt x="4967" y="1614"/>
                    <a:pt x="4939" y="1622"/>
                    <a:pt x="4906" y="1630"/>
                  </a:cubicBezTo>
                  <a:cubicBezTo>
                    <a:pt x="4873" y="1637"/>
                    <a:pt x="4838" y="1643"/>
                    <a:pt x="4798" y="1648"/>
                  </a:cubicBezTo>
                  <a:cubicBezTo>
                    <a:pt x="4759" y="1652"/>
                    <a:pt x="4720" y="1655"/>
                    <a:pt x="4681" y="1655"/>
                  </a:cubicBezTo>
                  <a:cubicBezTo>
                    <a:pt x="4612" y="1655"/>
                    <a:pt x="4551" y="1647"/>
                    <a:pt x="4498" y="1631"/>
                  </a:cubicBezTo>
                  <a:cubicBezTo>
                    <a:pt x="4446" y="1616"/>
                    <a:pt x="4403" y="1592"/>
                    <a:pt x="4368" y="1559"/>
                  </a:cubicBezTo>
                  <a:cubicBezTo>
                    <a:pt x="4333" y="1527"/>
                    <a:pt x="4307" y="1486"/>
                    <a:pt x="4290" y="1438"/>
                  </a:cubicBezTo>
                  <a:cubicBezTo>
                    <a:pt x="4273" y="1390"/>
                    <a:pt x="4264" y="1333"/>
                    <a:pt x="4264" y="1267"/>
                  </a:cubicBezTo>
                  <a:cubicBezTo>
                    <a:pt x="4264" y="1216"/>
                    <a:pt x="4269" y="1162"/>
                    <a:pt x="4279" y="1103"/>
                  </a:cubicBezTo>
                  <a:cubicBezTo>
                    <a:pt x="4288" y="1045"/>
                    <a:pt x="4304" y="988"/>
                    <a:pt x="4325" y="931"/>
                  </a:cubicBezTo>
                  <a:cubicBezTo>
                    <a:pt x="4346" y="874"/>
                    <a:pt x="4373" y="819"/>
                    <a:pt x="4407" y="766"/>
                  </a:cubicBezTo>
                  <a:cubicBezTo>
                    <a:pt x="4441" y="714"/>
                    <a:pt x="4481" y="668"/>
                    <a:pt x="4527" y="628"/>
                  </a:cubicBezTo>
                  <a:cubicBezTo>
                    <a:pt x="4574" y="588"/>
                    <a:pt x="4627" y="556"/>
                    <a:pt x="4688" y="532"/>
                  </a:cubicBezTo>
                  <a:cubicBezTo>
                    <a:pt x="4749" y="508"/>
                    <a:pt x="4818" y="496"/>
                    <a:pt x="4895" y="496"/>
                  </a:cubicBezTo>
                  <a:close/>
                  <a:moveTo>
                    <a:pt x="908" y="318"/>
                  </a:moveTo>
                  <a:lnTo>
                    <a:pt x="498" y="1074"/>
                  </a:lnTo>
                  <a:lnTo>
                    <a:pt x="1023" y="1074"/>
                  </a:lnTo>
                  <a:lnTo>
                    <a:pt x="909" y="318"/>
                  </a:lnTo>
                  <a:lnTo>
                    <a:pt x="908" y="318"/>
                  </a:lnTo>
                  <a:close/>
                  <a:moveTo>
                    <a:pt x="947" y="109"/>
                  </a:moveTo>
                  <a:cubicBezTo>
                    <a:pt x="972" y="109"/>
                    <a:pt x="993" y="110"/>
                    <a:pt x="1009" y="111"/>
                  </a:cubicBezTo>
                  <a:cubicBezTo>
                    <a:pt x="1025" y="112"/>
                    <a:pt x="1038" y="114"/>
                    <a:pt x="1048" y="117"/>
                  </a:cubicBezTo>
                  <a:cubicBezTo>
                    <a:pt x="1058" y="120"/>
                    <a:pt x="1065" y="125"/>
                    <a:pt x="1068" y="131"/>
                  </a:cubicBezTo>
                  <a:cubicBezTo>
                    <a:pt x="1072" y="137"/>
                    <a:pt x="1075" y="144"/>
                    <a:pt x="1077" y="152"/>
                  </a:cubicBezTo>
                  <a:lnTo>
                    <a:pt x="1304" y="1561"/>
                  </a:lnTo>
                  <a:cubicBezTo>
                    <a:pt x="1306" y="1578"/>
                    <a:pt x="1307" y="1592"/>
                    <a:pt x="1306" y="1603"/>
                  </a:cubicBezTo>
                  <a:cubicBezTo>
                    <a:pt x="1305" y="1613"/>
                    <a:pt x="1300" y="1621"/>
                    <a:pt x="1293" y="1627"/>
                  </a:cubicBezTo>
                  <a:cubicBezTo>
                    <a:pt x="1285" y="1632"/>
                    <a:pt x="1274" y="1636"/>
                    <a:pt x="1258" y="1637"/>
                  </a:cubicBezTo>
                  <a:cubicBezTo>
                    <a:pt x="1243" y="1639"/>
                    <a:pt x="1222" y="1640"/>
                    <a:pt x="1195" y="1640"/>
                  </a:cubicBezTo>
                  <a:cubicBezTo>
                    <a:pt x="1178" y="1640"/>
                    <a:pt x="1163" y="1639"/>
                    <a:pt x="1151" y="1638"/>
                  </a:cubicBezTo>
                  <a:cubicBezTo>
                    <a:pt x="1138" y="1637"/>
                    <a:pt x="1128" y="1635"/>
                    <a:pt x="1122" y="1632"/>
                  </a:cubicBezTo>
                  <a:cubicBezTo>
                    <a:pt x="1115" y="1629"/>
                    <a:pt x="1110" y="1625"/>
                    <a:pt x="1107" y="1621"/>
                  </a:cubicBezTo>
                  <a:cubicBezTo>
                    <a:pt x="1104" y="1616"/>
                    <a:pt x="1102" y="1610"/>
                    <a:pt x="1101" y="1603"/>
                  </a:cubicBezTo>
                  <a:lnTo>
                    <a:pt x="1045" y="1234"/>
                  </a:lnTo>
                  <a:lnTo>
                    <a:pt x="413" y="1234"/>
                  </a:lnTo>
                  <a:lnTo>
                    <a:pt x="215" y="1600"/>
                  </a:lnTo>
                  <a:cubicBezTo>
                    <a:pt x="211" y="1608"/>
                    <a:pt x="207" y="1614"/>
                    <a:pt x="202" y="1619"/>
                  </a:cubicBezTo>
                  <a:cubicBezTo>
                    <a:pt x="197" y="1624"/>
                    <a:pt x="190" y="1628"/>
                    <a:pt x="181" y="1631"/>
                  </a:cubicBezTo>
                  <a:cubicBezTo>
                    <a:pt x="172" y="1634"/>
                    <a:pt x="160" y="1637"/>
                    <a:pt x="146" y="1638"/>
                  </a:cubicBezTo>
                  <a:cubicBezTo>
                    <a:pt x="131" y="1639"/>
                    <a:pt x="113" y="1640"/>
                    <a:pt x="92" y="1640"/>
                  </a:cubicBezTo>
                  <a:cubicBezTo>
                    <a:pt x="69" y="1640"/>
                    <a:pt x="50" y="1639"/>
                    <a:pt x="36" y="1637"/>
                  </a:cubicBezTo>
                  <a:cubicBezTo>
                    <a:pt x="22" y="1635"/>
                    <a:pt x="12" y="1631"/>
                    <a:pt x="7" y="1625"/>
                  </a:cubicBezTo>
                  <a:cubicBezTo>
                    <a:pt x="1" y="1620"/>
                    <a:pt x="0" y="1612"/>
                    <a:pt x="2" y="1601"/>
                  </a:cubicBezTo>
                  <a:cubicBezTo>
                    <a:pt x="4" y="1591"/>
                    <a:pt x="10" y="1577"/>
                    <a:pt x="18" y="1560"/>
                  </a:cubicBezTo>
                  <a:lnTo>
                    <a:pt x="808" y="151"/>
                  </a:lnTo>
                  <a:cubicBezTo>
                    <a:pt x="814" y="143"/>
                    <a:pt x="820" y="136"/>
                    <a:pt x="826" y="130"/>
                  </a:cubicBezTo>
                  <a:cubicBezTo>
                    <a:pt x="832" y="125"/>
                    <a:pt x="840" y="120"/>
                    <a:pt x="851" y="117"/>
                  </a:cubicBezTo>
                  <a:cubicBezTo>
                    <a:pt x="861" y="114"/>
                    <a:pt x="874" y="112"/>
                    <a:pt x="889" y="111"/>
                  </a:cubicBezTo>
                  <a:cubicBezTo>
                    <a:pt x="905" y="110"/>
                    <a:pt x="924" y="109"/>
                    <a:pt x="947" y="109"/>
                  </a:cubicBezTo>
                  <a:close/>
                  <a:moveTo>
                    <a:pt x="5804" y="77"/>
                  </a:moveTo>
                  <a:cubicBezTo>
                    <a:pt x="5827" y="77"/>
                    <a:pt x="5845" y="79"/>
                    <a:pt x="5860" y="83"/>
                  </a:cubicBezTo>
                  <a:cubicBezTo>
                    <a:pt x="5874" y="86"/>
                    <a:pt x="5885" y="93"/>
                    <a:pt x="5892" y="103"/>
                  </a:cubicBezTo>
                  <a:cubicBezTo>
                    <a:pt x="5900" y="112"/>
                    <a:pt x="5904" y="125"/>
                    <a:pt x="5905" y="139"/>
                  </a:cubicBezTo>
                  <a:cubicBezTo>
                    <a:pt x="5906" y="153"/>
                    <a:pt x="5904" y="172"/>
                    <a:pt x="5899" y="193"/>
                  </a:cubicBezTo>
                  <a:cubicBezTo>
                    <a:pt x="5895" y="215"/>
                    <a:pt x="5890" y="234"/>
                    <a:pt x="5883" y="249"/>
                  </a:cubicBezTo>
                  <a:cubicBezTo>
                    <a:pt x="5876" y="263"/>
                    <a:pt x="5868" y="275"/>
                    <a:pt x="5857" y="284"/>
                  </a:cubicBezTo>
                  <a:cubicBezTo>
                    <a:pt x="5846" y="293"/>
                    <a:pt x="5832" y="300"/>
                    <a:pt x="5816" y="304"/>
                  </a:cubicBezTo>
                  <a:cubicBezTo>
                    <a:pt x="5799" y="308"/>
                    <a:pt x="5779" y="309"/>
                    <a:pt x="5756" y="309"/>
                  </a:cubicBezTo>
                  <a:cubicBezTo>
                    <a:pt x="5733" y="309"/>
                    <a:pt x="5715" y="308"/>
                    <a:pt x="5700" y="304"/>
                  </a:cubicBezTo>
                  <a:cubicBezTo>
                    <a:pt x="5685" y="300"/>
                    <a:pt x="5674" y="293"/>
                    <a:pt x="5667" y="284"/>
                  </a:cubicBezTo>
                  <a:cubicBezTo>
                    <a:pt x="5660" y="275"/>
                    <a:pt x="5656" y="263"/>
                    <a:pt x="5655" y="249"/>
                  </a:cubicBezTo>
                  <a:cubicBezTo>
                    <a:pt x="5654" y="234"/>
                    <a:pt x="5656" y="215"/>
                    <a:pt x="5660" y="193"/>
                  </a:cubicBezTo>
                  <a:cubicBezTo>
                    <a:pt x="5665" y="172"/>
                    <a:pt x="5670" y="153"/>
                    <a:pt x="5677" y="139"/>
                  </a:cubicBezTo>
                  <a:cubicBezTo>
                    <a:pt x="5684" y="125"/>
                    <a:pt x="5693" y="112"/>
                    <a:pt x="5704" y="103"/>
                  </a:cubicBezTo>
                  <a:cubicBezTo>
                    <a:pt x="5714" y="93"/>
                    <a:pt x="5728" y="86"/>
                    <a:pt x="5744" y="83"/>
                  </a:cubicBezTo>
                  <a:cubicBezTo>
                    <a:pt x="5761" y="79"/>
                    <a:pt x="5781" y="77"/>
                    <a:pt x="5804" y="77"/>
                  </a:cubicBezTo>
                  <a:close/>
                  <a:moveTo>
                    <a:pt x="3435" y="0"/>
                  </a:moveTo>
                  <a:cubicBezTo>
                    <a:pt x="3454" y="0"/>
                    <a:pt x="3469" y="1"/>
                    <a:pt x="3481" y="2"/>
                  </a:cubicBezTo>
                  <a:cubicBezTo>
                    <a:pt x="3494" y="4"/>
                    <a:pt x="3503" y="6"/>
                    <a:pt x="3510" y="9"/>
                  </a:cubicBezTo>
                  <a:cubicBezTo>
                    <a:pt x="3516" y="13"/>
                    <a:pt x="3520" y="16"/>
                    <a:pt x="3522" y="21"/>
                  </a:cubicBezTo>
                  <a:cubicBezTo>
                    <a:pt x="3523" y="26"/>
                    <a:pt x="3524" y="31"/>
                    <a:pt x="3523" y="38"/>
                  </a:cubicBezTo>
                  <a:lnTo>
                    <a:pt x="3429" y="515"/>
                  </a:lnTo>
                  <a:cubicBezTo>
                    <a:pt x="3425" y="535"/>
                    <a:pt x="3421" y="556"/>
                    <a:pt x="3415" y="577"/>
                  </a:cubicBezTo>
                  <a:cubicBezTo>
                    <a:pt x="3410" y="598"/>
                    <a:pt x="3404" y="619"/>
                    <a:pt x="3398" y="639"/>
                  </a:cubicBezTo>
                  <a:cubicBezTo>
                    <a:pt x="3392" y="660"/>
                    <a:pt x="3387" y="680"/>
                    <a:pt x="3381" y="699"/>
                  </a:cubicBezTo>
                  <a:cubicBezTo>
                    <a:pt x="3375" y="717"/>
                    <a:pt x="3370" y="734"/>
                    <a:pt x="3365" y="748"/>
                  </a:cubicBezTo>
                  <a:cubicBezTo>
                    <a:pt x="3377" y="720"/>
                    <a:pt x="3397" y="692"/>
                    <a:pt x="3423" y="663"/>
                  </a:cubicBezTo>
                  <a:cubicBezTo>
                    <a:pt x="3450" y="633"/>
                    <a:pt x="3481" y="607"/>
                    <a:pt x="3517" y="582"/>
                  </a:cubicBezTo>
                  <a:cubicBezTo>
                    <a:pt x="3553" y="557"/>
                    <a:pt x="3593" y="537"/>
                    <a:pt x="3636" y="520"/>
                  </a:cubicBezTo>
                  <a:cubicBezTo>
                    <a:pt x="3680" y="504"/>
                    <a:pt x="3724" y="496"/>
                    <a:pt x="3770" y="496"/>
                  </a:cubicBezTo>
                  <a:cubicBezTo>
                    <a:pt x="3820" y="496"/>
                    <a:pt x="3863" y="503"/>
                    <a:pt x="3898" y="517"/>
                  </a:cubicBezTo>
                  <a:cubicBezTo>
                    <a:pt x="3933" y="532"/>
                    <a:pt x="3962" y="552"/>
                    <a:pt x="3984" y="577"/>
                  </a:cubicBezTo>
                  <a:cubicBezTo>
                    <a:pt x="4006" y="603"/>
                    <a:pt x="4023" y="633"/>
                    <a:pt x="4033" y="668"/>
                  </a:cubicBezTo>
                  <a:cubicBezTo>
                    <a:pt x="4043" y="703"/>
                    <a:pt x="4048" y="741"/>
                    <a:pt x="4048" y="782"/>
                  </a:cubicBezTo>
                  <a:cubicBezTo>
                    <a:pt x="4048" y="810"/>
                    <a:pt x="4047" y="837"/>
                    <a:pt x="4043" y="864"/>
                  </a:cubicBezTo>
                  <a:cubicBezTo>
                    <a:pt x="4040" y="890"/>
                    <a:pt x="4036" y="917"/>
                    <a:pt x="4031" y="945"/>
                  </a:cubicBezTo>
                  <a:lnTo>
                    <a:pt x="3899" y="1603"/>
                  </a:lnTo>
                  <a:cubicBezTo>
                    <a:pt x="3898" y="1609"/>
                    <a:pt x="3895" y="1615"/>
                    <a:pt x="3891" y="1619"/>
                  </a:cubicBezTo>
                  <a:cubicBezTo>
                    <a:pt x="3887" y="1623"/>
                    <a:pt x="3881" y="1627"/>
                    <a:pt x="3873" y="1630"/>
                  </a:cubicBezTo>
                  <a:cubicBezTo>
                    <a:pt x="3865" y="1633"/>
                    <a:pt x="3854" y="1636"/>
                    <a:pt x="3842" y="1637"/>
                  </a:cubicBezTo>
                  <a:cubicBezTo>
                    <a:pt x="3829" y="1639"/>
                    <a:pt x="3813" y="1640"/>
                    <a:pt x="3794" y="1640"/>
                  </a:cubicBezTo>
                  <a:cubicBezTo>
                    <a:pt x="3775" y="1640"/>
                    <a:pt x="3760" y="1639"/>
                    <a:pt x="3747" y="1637"/>
                  </a:cubicBezTo>
                  <a:cubicBezTo>
                    <a:pt x="3735" y="1636"/>
                    <a:pt x="3726" y="1633"/>
                    <a:pt x="3719" y="1630"/>
                  </a:cubicBezTo>
                  <a:cubicBezTo>
                    <a:pt x="3713" y="1627"/>
                    <a:pt x="3708" y="1623"/>
                    <a:pt x="3706" y="1619"/>
                  </a:cubicBezTo>
                  <a:cubicBezTo>
                    <a:pt x="3705" y="1615"/>
                    <a:pt x="3704" y="1609"/>
                    <a:pt x="3705" y="1603"/>
                  </a:cubicBezTo>
                  <a:lnTo>
                    <a:pt x="3835" y="952"/>
                  </a:lnTo>
                  <a:cubicBezTo>
                    <a:pt x="3839" y="931"/>
                    <a:pt x="3842" y="908"/>
                    <a:pt x="3845" y="883"/>
                  </a:cubicBezTo>
                  <a:cubicBezTo>
                    <a:pt x="3847" y="858"/>
                    <a:pt x="3849" y="836"/>
                    <a:pt x="3849" y="817"/>
                  </a:cubicBezTo>
                  <a:cubicBezTo>
                    <a:pt x="3849" y="794"/>
                    <a:pt x="3847" y="774"/>
                    <a:pt x="3842" y="755"/>
                  </a:cubicBezTo>
                  <a:cubicBezTo>
                    <a:pt x="3837" y="736"/>
                    <a:pt x="3830" y="720"/>
                    <a:pt x="3819" y="706"/>
                  </a:cubicBezTo>
                  <a:cubicBezTo>
                    <a:pt x="3808" y="692"/>
                    <a:pt x="3795" y="682"/>
                    <a:pt x="3778" y="674"/>
                  </a:cubicBezTo>
                  <a:cubicBezTo>
                    <a:pt x="3761" y="666"/>
                    <a:pt x="3741" y="662"/>
                    <a:pt x="3716" y="662"/>
                  </a:cubicBezTo>
                  <a:cubicBezTo>
                    <a:pt x="3675" y="662"/>
                    <a:pt x="3633" y="674"/>
                    <a:pt x="3589" y="699"/>
                  </a:cubicBezTo>
                  <a:cubicBezTo>
                    <a:pt x="3546" y="723"/>
                    <a:pt x="3506" y="756"/>
                    <a:pt x="3469" y="799"/>
                  </a:cubicBezTo>
                  <a:cubicBezTo>
                    <a:pt x="3431" y="841"/>
                    <a:pt x="3398" y="891"/>
                    <a:pt x="3369" y="949"/>
                  </a:cubicBezTo>
                  <a:cubicBezTo>
                    <a:pt x="3340" y="1007"/>
                    <a:pt x="3318" y="1069"/>
                    <a:pt x="3305" y="1136"/>
                  </a:cubicBezTo>
                  <a:lnTo>
                    <a:pt x="3211" y="1603"/>
                  </a:lnTo>
                  <a:cubicBezTo>
                    <a:pt x="3210" y="1609"/>
                    <a:pt x="3207" y="1615"/>
                    <a:pt x="3203" y="1619"/>
                  </a:cubicBezTo>
                  <a:cubicBezTo>
                    <a:pt x="3199" y="1623"/>
                    <a:pt x="3193" y="1627"/>
                    <a:pt x="3186" y="1630"/>
                  </a:cubicBezTo>
                  <a:cubicBezTo>
                    <a:pt x="3178" y="1633"/>
                    <a:pt x="3167" y="1636"/>
                    <a:pt x="3155" y="1637"/>
                  </a:cubicBezTo>
                  <a:cubicBezTo>
                    <a:pt x="3142" y="1639"/>
                    <a:pt x="3126" y="1640"/>
                    <a:pt x="3107" y="1640"/>
                  </a:cubicBezTo>
                  <a:cubicBezTo>
                    <a:pt x="3088" y="1640"/>
                    <a:pt x="3072" y="1639"/>
                    <a:pt x="3060" y="1637"/>
                  </a:cubicBezTo>
                  <a:cubicBezTo>
                    <a:pt x="3047" y="1636"/>
                    <a:pt x="3038" y="1633"/>
                    <a:pt x="3031" y="1630"/>
                  </a:cubicBezTo>
                  <a:cubicBezTo>
                    <a:pt x="3025" y="1627"/>
                    <a:pt x="3021" y="1623"/>
                    <a:pt x="3019" y="1619"/>
                  </a:cubicBezTo>
                  <a:cubicBezTo>
                    <a:pt x="3017" y="1615"/>
                    <a:pt x="3016" y="1609"/>
                    <a:pt x="3018" y="1603"/>
                  </a:cubicBezTo>
                  <a:lnTo>
                    <a:pt x="3330" y="38"/>
                  </a:lnTo>
                  <a:cubicBezTo>
                    <a:pt x="3331" y="31"/>
                    <a:pt x="3334" y="26"/>
                    <a:pt x="3337" y="21"/>
                  </a:cubicBezTo>
                  <a:cubicBezTo>
                    <a:pt x="3341" y="16"/>
                    <a:pt x="3347" y="13"/>
                    <a:pt x="3355" y="9"/>
                  </a:cubicBezTo>
                  <a:cubicBezTo>
                    <a:pt x="3363" y="6"/>
                    <a:pt x="3374" y="4"/>
                    <a:pt x="3387" y="2"/>
                  </a:cubicBezTo>
                  <a:cubicBezTo>
                    <a:pt x="3399" y="1"/>
                    <a:pt x="3416" y="0"/>
                    <a:pt x="3435" y="0"/>
                  </a:cubicBezTo>
                  <a:close/>
                  <a:moveTo>
                    <a:pt x="1947" y="0"/>
                  </a:moveTo>
                  <a:cubicBezTo>
                    <a:pt x="1966" y="0"/>
                    <a:pt x="1981" y="1"/>
                    <a:pt x="1993" y="2"/>
                  </a:cubicBezTo>
                  <a:cubicBezTo>
                    <a:pt x="2006" y="4"/>
                    <a:pt x="2015" y="6"/>
                    <a:pt x="2022" y="9"/>
                  </a:cubicBezTo>
                  <a:cubicBezTo>
                    <a:pt x="2028" y="13"/>
                    <a:pt x="2032" y="16"/>
                    <a:pt x="2034" y="21"/>
                  </a:cubicBezTo>
                  <a:cubicBezTo>
                    <a:pt x="2035" y="26"/>
                    <a:pt x="2036" y="31"/>
                    <a:pt x="2035" y="38"/>
                  </a:cubicBezTo>
                  <a:lnTo>
                    <a:pt x="1723" y="1603"/>
                  </a:lnTo>
                  <a:cubicBezTo>
                    <a:pt x="1722" y="1609"/>
                    <a:pt x="1719" y="1615"/>
                    <a:pt x="1715" y="1619"/>
                  </a:cubicBezTo>
                  <a:cubicBezTo>
                    <a:pt x="1711" y="1623"/>
                    <a:pt x="1705" y="1627"/>
                    <a:pt x="1698" y="1630"/>
                  </a:cubicBezTo>
                  <a:cubicBezTo>
                    <a:pt x="1690" y="1633"/>
                    <a:pt x="1679" y="1636"/>
                    <a:pt x="1667" y="1637"/>
                  </a:cubicBezTo>
                  <a:cubicBezTo>
                    <a:pt x="1654" y="1639"/>
                    <a:pt x="1638" y="1640"/>
                    <a:pt x="1619" y="1640"/>
                  </a:cubicBezTo>
                  <a:cubicBezTo>
                    <a:pt x="1600" y="1640"/>
                    <a:pt x="1584" y="1639"/>
                    <a:pt x="1572" y="1637"/>
                  </a:cubicBezTo>
                  <a:cubicBezTo>
                    <a:pt x="1559" y="1636"/>
                    <a:pt x="1550" y="1633"/>
                    <a:pt x="1543" y="1630"/>
                  </a:cubicBezTo>
                  <a:cubicBezTo>
                    <a:pt x="1537" y="1627"/>
                    <a:pt x="1533" y="1623"/>
                    <a:pt x="1531" y="1619"/>
                  </a:cubicBezTo>
                  <a:cubicBezTo>
                    <a:pt x="1529" y="1615"/>
                    <a:pt x="1528" y="1609"/>
                    <a:pt x="1530" y="1603"/>
                  </a:cubicBezTo>
                  <a:lnTo>
                    <a:pt x="1842" y="38"/>
                  </a:lnTo>
                  <a:cubicBezTo>
                    <a:pt x="1843" y="31"/>
                    <a:pt x="1846" y="26"/>
                    <a:pt x="1849" y="21"/>
                  </a:cubicBezTo>
                  <a:cubicBezTo>
                    <a:pt x="1853" y="16"/>
                    <a:pt x="1859" y="13"/>
                    <a:pt x="1867" y="9"/>
                  </a:cubicBezTo>
                  <a:cubicBezTo>
                    <a:pt x="1875" y="6"/>
                    <a:pt x="1886" y="4"/>
                    <a:pt x="1899" y="2"/>
                  </a:cubicBezTo>
                  <a:cubicBezTo>
                    <a:pt x="1911" y="1"/>
                    <a:pt x="1928" y="0"/>
                    <a:pt x="194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5" name="Freeform 527">
              <a:extLst>
                <a:ext uri="{FF2B5EF4-FFF2-40B4-BE49-F238E27FC236}">
                  <a16:creationId xmlns:a16="http://schemas.microsoft.com/office/drawing/2014/main" id="{A1C12DA9-10D2-1C97-31CE-6D2458B3A056}"/>
                </a:ext>
              </a:extLst>
            </p:cNvPr>
            <p:cNvSpPr>
              <a:spLocks/>
            </p:cNvSpPr>
            <p:nvPr/>
          </p:nvSpPr>
          <p:spPr bwMode="auto">
            <a:xfrm>
              <a:off x="2455863" y="3376613"/>
              <a:ext cx="122238" cy="133350"/>
            </a:xfrm>
            <a:custGeom>
              <a:avLst/>
              <a:gdLst>
                <a:gd name="T0" fmla="*/ 36 w 77"/>
                <a:gd name="T1" fmla="*/ 0 h 84"/>
                <a:gd name="T2" fmla="*/ 47 w 77"/>
                <a:gd name="T3" fmla="*/ 0 h 84"/>
                <a:gd name="T4" fmla="*/ 77 w 77"/>
                <a:gd name="T5" fmla="*/ 84 h 84"/>
                <a:gd name="T6" fmla="*/ 65 w 77"/>
                <a:gd name="T7" fmla="*/ 84 h 84"/>
                <a:gd name="T8" fmla="*/ 41 w 77"/>
                <a:gd name="T9" fmla="*/ 14 h 84"/>
                <a:gd name="T10" fmla="*/ 11 w 77"/>
                <a:gd name="T11" fmla="*/ 84 h 84"/>
                <a:gd name="T12" fmla="*/ 0 w 77"/>
                <a:gd name="T13" fmla="*/ 84 h 84"/>
                <a:gd name="T14" fmla="*/ 36 w 77"/>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4">
                  <a:moveTo>
                    <a:pt x="36" y="0"/>
                  </a:moveTo>
                  <a:lnTo>
                    <a:pt x="47" y="0"/>
                  </a:lnTo>
                  <a:lnTo>
                    <a:pt x="77" y="84"/>
                  </a:lnTo>
                  <a:lnTo>
                    <a:pt x="65" y="84"/>
                  </a:lnTo>
                  <a:lnTo>
                    <a:pt x="41" y="14"/>
                  </a:lnTo>
                  <a:lnTo>
                    <a:pt x="11" y="84"/>
                  </a:lnTo>
                  <a:lnTo>
                    <a:pt x="0" y="84"/>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46" name="Freeform 528">
              <a:extLst>
                <a:ext uri="{FF2B5EF4-FFF2-40B4-BE49-F238E27FC236}">
                  <a16:creationId xmlns:a16="http://schemas.microsoft.com/office/drawing/2014/main" id="{20A97715-5FAD-7628-D25C-940414C1E239}"/>
                </a:ext>
              </a:extLst>
            </p:cNvPr>
            <p:cNvSpPr>
              <a:spLocks noEditPoints="1"/>
            </p:cNvSpPr>
            <p:nvPr/>
          </p:nvSpPr>
          <p:spPr bwMode="auto">
            <a:xfrm>
              <a:off x="2640013" y="3363913"/>
              <a:ext cx="515938" cy="147638"/>
            </a:xfrm>
            <a:custGeom>
              <a:avLst/>
              <a:gdLst>
                <a:gd name="T0" fmla="*/ 3548 w 5424"/>
                <a:gd name="T1" fmla="*/ 797 h 1546"/>
                <a:gd name="T2" fmla="*/ 3698 w 5424"/>
                <a:gd name="T3" fmla="*/ 1349 h 1546"/>
                <a:gd name="T4" fmla="*/ 4164 w 5424"/>
                <a:gd name="T5" fmla="*/ 1136 h 1546"/>
                <a:gd name="T6" fmla="*/ 4015 w 5424"/>
                <a:gd name="T7" fmla="*/ 582 h 1546"/>
                <a:gd name="T8" fmla="*/ 5270 w 5424"/>
                <a:gd name="T9" fmla="*/ 422 h 1546"/>
                <a:gd name="T10" fmla="*/ 5414 w 5424"/>
                <a:gd name="T11" fmla="*/ 533 h 1546"/>
                <a:gd name="T12" fmla="*/ 5383 w 5424"/>
                <a:gd name="T13" fmla="*/ 675 h 1546"/>
                <a:gd name="T14" fmla="*/ 5082 w 5424"/>
                <a:gd name="T15" fmla="*/ 551 h 1546"/>
                <a:gd name="T16" fmla="*/ 4870 w 5424"/>
                <a:gd name="T17" fmla="*/ 1276 h 1546"/>
                <a:gd name="T18" fmla="*/ 5291 w 5424"/>
                <a:gd name="T19" fmla="*/ 1311 h 1546"/>
                <a:gd name="T20" fmla="*/ 5417 w 5424"/>
                <a:gd name="T21" fmla="*/ 1265 h 1546"/>
                <a:gd name="T22" fmla="*/ 5419 w 5424"/>
                <a:gd name="T23" fmla="*/ 1393 h 1546"/>
                <a:gd name="T24" fmla="*/ 5264 w 5424"/>
                <a:gd name="T25" fmla="*/ 1508 h 1546"/>
                <a:gd name="T26" fmla="*/ 4714 w 5424"/>
                <a:gd name="T27" fmla="*/ 1399 h 1546"/>
                <a:gd name="T28" fmla="*/ 4735 w 5424"/>
                <a:gd name="T29" fmla="*/ 529 h 1546"/>
                <a:gd name="T30" fmla="*/ 4093 w 5424"/>
                <a:gd name="T31" fmla="*/ 425 h 1546"/>
                <a:gd name="T32" fmla="*/ 4349 w 5424"/>
                <a:gd name="T33" fmla="*/ 1192 h 1546"/>
                <a:gd name="T34" fmla="*/ 3617 w 5424"/>
                <a:gd name="T35" fmla="*/ 1507 h 1546"/>
                <a:gd name="T36" fmla="*/ 3362 w 5424"/>
                <a:gd name="T37" fmla="*/ 739 h 1546"/>
                <a:gd name="T38" fmla="*/ 2800 w 5424"/>
                <a:gd name="T39" fmla="*/ 387 h 1546"/>
                <a:gd name="T40" fmla="*/ 3055 w 5424"/>
                <a:gd name="T41" fmla="*/ 456 h 1546"/>
                <a:gd name="T42" fmla="*/ 3082 w 5424"/>
                <a:gd name="T43" fmla="*/ 541 h 1546"/>
                <a:gd name="T44" fmla="*/ 3052 w 5424"/>
                <a:gd name="T45" fmla="*/ 618 h 1546"/>
                <a:gd name="T46" fmla="*/ 2798 w 5424"/>
                <a:gd name="T47" fmla="*/ 537 h 1546"/>
                <a:gd name="T48" fmla="*/ 2601 w 5424"/>
                <a:gd name="T49" fmla="*/ 689 h 1546"/>
                <a:gd name="T50" fmla="*/ 2868 w 5424"/>
                <a:gd name="T51" fmla="*/ 901 h 1546"/>
                <a:gd name="T52" fmla="*/ 3136 w 5424"/>
                <a:gd name="T53" fmla="*/ 1207 h 1546"/>
                <a:gd name="T54" fmla="*/ 2723 w 5424"/>
                <a:gd name="T55" fmla="*/ 1546 h 1546"/>
                <a:gd name="T56" fmla="*/ 2414 w 5424"/>
                <a:gd name="T57" fmla="*/ 1460 h 1546"/>
                <a:gd name="T58" fmla="*/ 2398 w 5424"/>
                <a:gd name="T59" fmla="*/ 1308 h 1546"/>
                <a:gd name="T60" fmla="*/ 2523 w 5424"/>
                <a:gd name="T61" fmla="*/ 1341 h 1546"/>
                <a:gd name="T62" fmla="*/ 2884 w 5424"/>
                <a:gd name="T63" fmla="*/ 1349 h 1546"/>
                <a:gd name="T64" fmla="*/ 2862 w 5424"/>
                <a:gd name="T65" fmla="*/ 1093 h 1546"/>
                <a:gd name="T66" fmla="*/ 2499 w 5424"/>
                <a:gd name="T67" fmla="*/ 907 h 1546"/>
                <a:gd name="T68" fmla="*/ 2512 w 5424"/>
                <a:gd name="T69" fmla="*/ 481 h 1546"/>
                <a:gd name="T70" fmla="*/ 1940 w 5424"/>
                <a:gd name="T71" fmla="*/ 394 h 1546"/>
                <a:gd name="T72" fmla="*/ 2127 w 5424"/>
                <a:gd name="T73" fmla="*/ 472 h 1546"/>
                <a:gd name="T74" fmla="*/ 2137 w 5424"/>
                <a:gd name="T75" fmla="*/ 576 h 1546"/>
                <a:gd name="T76" fmla="*/ 2077 w 5424"/>
                <a:gd name="T77" fmla="*/ 605 h 1546"/>
                <a:gd name="T78" fmla="*/ 1767 w 5424"/>
                <a:gd name="T79" fmla="*/ 548 h 1546"/>
                <a:gd name="T80" fmla="*/ 1680 w 5424"/>
                <a:gd name="T81" fmla="*/ 766 h 1546"/>
                <a:gd name="T82" fmla="*/ 2023 w 5424"/>
                <a:gd name="T83" fmla="*/ 946 h 1546"/>
                <a:gd name="T84" fmla="*/ 2162 w 5424"/>
                <a:gd name="T85" fmla="*/ 1351 h 1546"/>
                <a:gd name="T86" fmla="*/ 1671 w 5424"/>
                <a:gd name="T87" fmla="*/ 1537 h 1546"/>
                <a:gd name="T88" fmla="*/ 1452 w 5424"/>
                <a:gd name="T89" fmla="*/ 1427 h 1546"/>
                <a:gd name="T90" fmla="*/ 1464 w 5424"/>
                <a:gd name="T91" fmla="*/ 1294 h 1546"/>
                <a:gd name="T92" fmla="*/ 1666 w 5424"/>
                <a:gd name="T93" fmla="*/ 1375 h 1546"/>
                <a:gd name="T94" fmla="*/ 1985 w 5424"/>
                <a:gd name="T95" fmla="*/ 1297 h 1546"/>
                <a:gd name="T96" fmla="*/ 1834 w 5424"/>
                <a:gd name="T97" fmla="*/ 1052 h 1546"/>
                <a:gd name="T98" fmla="*/ 1494 w 5424"/>
                <a:gd name="T99" fmla="*/ 820 h 1546"/>
                <a:gd name="T100" fmla="*/ 1688 w 5424"/>
                <a:gd name="T101" fmla="*/ 413 h 1546"/>
                <a:gd name="T102" fmla="*/ 908 w 5424"/>
                <a:gd name="T103" fmla="*/ 965 h 1546"/>
                <a:gd name="T104" fmla="*/ 711 w 5424"/>
                <a:gd name="T105" fmla="*/ 2 h 1546"/>
                <a:gd name="T106" fmla="*/ 1296 w 5424"/>
                <a:gd name="T107" fmla="*/ 1452 h 1546"/>
                <a:gd name="T108" fmla="*/ 1208 w 5424"/>
                <a:gd name="T109" fmla="*/ 1531 h 1546"/>
                <a:gd name="T110" fmla="*/ 1091 w 5424"/>
                <a:gd name="T111" fmla="*/ 1494 h 1546"/>
                <a:gd name="T112" fmla="*/ 197 w 5424"/>
                <a:gd name="T113" fmla="*/ 1508 h 1546"/>
                <a:gd name="T114" fmla="*/ 39 w 5424"/>
                <a:gd name="T115" fmla="*/ 1528 h 1546"/>
                <a:gd name="T116" fmla="*/ 519 w 5424"/>
                <a:gd name="T117" fmla="*/ 42 h 1546"/>
                <a:gd name="T118" fmla="*/ 649 w 5424"/>
                <a:gd name="T119"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24" h="1546">
                  <a:moveTo>
                    <a:pt x="3859" y="549"/>
                  </a:moveTo>
                  <a:cubicBezTo>
                    <a:pt x="3801" y="549"/>
                    <a:pt x="3752" y="559"/>
                    <a:pt x="3710" y="579"/>
                  </a:cubicBezTo>
                  <a:cubicBezTo>
                    <a:pt x="3669" y="599"/>
                    <a:pt x="3635" y="628"/>
                    <a:pt x="3608" y="665"/>
                  </a:cubicBezTo>
                  <a:cubicBezTo>
                    <a:pt x="3581" y="702"/>
                    <a:pt x="3561" y="746"/>
                    <a:pt x="3548" y="797"/>
                  </a:cubicBezTo>
                  <a:cubicBezTo>
                    <a:pt x="3535" y="848"/>
                    <a:pt x="3529" y="903"/>
                    <a:pt x="3529" y="963"/>
                  </a:cubicBezTo>
                  <a:cubicBezTo>
                    <a:pt x="3529" y="1021"/>
                    <a:pt x="3534" y="1075"/>
                    <a:pt x="3545" y="1126"/>
                  </a:cubicBezTo>
                  <a:cubicBezTo>
                    <a:pt x="3555" y="1177"/>
                    <a:pt x="3573" y="1221"/>
                    <a:pt x="3598" y="1259"/>
                  </a:cubicBezTo>
                  <a:cubicBezTo>
                    <a:pt x="3623" y="1297"/>
                    <a:pt x="3656" y="1327"/>
                    <a:pt x="3698" y="1349"/>
                  </a:cubicBezTo>
                  <a:cubicBezTo>
                    <a:pt x="3740" y="1372"/>
                    <a:pt x="3792" y="1383"/>
                    <a:pt x="3854" y="1383"/>
                  </a:cubicBezTo>
                  <a:cubicBezTo>
                    <a:pt x="3911" y="1383"/>
                    <a:pt x="3960" y="1373"/>
                    <a:pt x="4002" y="1352"/>
                  </a:cubicBezTo>
                  <a:cubicBezTo>
                    <a:pt x="4043" y="1332"/>
                    <a:pt x="4078" y="1304"/>
                    <a:pt x="4105" y="1267"/>
                  </a:cubicBezTo>
                  <a:cubicBezTo>
                    <a:pt x="4131" y="1230"/>
                    <a:pt x="4151" y="1186"/>
                    <a:pt x="4164" y="1136"/>
                  </a:cubicBezTo>
                  <a:cubicBezTo>
                    <a:pt x="4176" y="1085"/>
                    <a:pt x="4183" y="1029"/>
                    <a:pt x="4183" y="968"/>
                  </a:cubicBezTo>
                  <a:cubicBezTo>
                    <a:pt x="4183" y="911"/>
                    <a:pt x="4177" y="857"/>
                    <a:pt x="4167" y="806"/>
                  </a:cubicBezTo>
                  <a:cubicBezTo>
                    <a:pt x="4156" y="756"/>
                    <a:pt x="4138" y="711"/>
                    <a:pt x="4114" y="673"/>
                  </a:cubicBezTo>
                  <a:cubicBezTo>
                    <a:pt x="4090" y="634"/>
                    <a:pt x="4056" y="604"/>
                    <a:pt x="4015" y="582"/>
                  </a:cubicBezTo>
                  <a:cubicBezTo>
                    <a:pt x="3973" y="560"/>
                    <a:pt x="3921" y="549"/>
                    <a:pt x="3859" y="549"/>
                  </a:cubicBezTo>
                  <a:close/>
                  <a:moveTo>
                    <a:pt x="5084" y="388"/>
                  </a:moveTo>
                  <a:cubicBezTo>
                    <a:pt x="5118" y="388"/>
                    <a:pt x="5151" y="391"/>
                    <a:pt x="5182" y="397"/>
                  </a:cubicBezTo>
                  <a:cubicBezTo>
                    <a:pt x="5214" y="404"/>
                    <a:pt x="5243" y="412"/>
                    <a:pt x="5270" y="422"/>
                  </a:cubicBezTo>
                  <a:cubicBezTo>
                    <a:pt x="5296" y="432"/>
                    <a:pt x="5320" y="444"/>
                    <a:pt x="5341" y="457"/>
                  </a:cubicBezTo>
                  <a:cubicBezTo>
                    <a:pt x="5361" y="470"/>
                    <a:pt x="5376" y="482"/>
                    <a:pt x="5386" y="491"/>
                  </a:cubicBezTo>
                  <a:cubicBezTo>
                    <a:pt x="5395" y="500"/>
                    <a:pt x="5401" y="508"/>
                    <a:pt x="5405" y="513"/>
                  </a:cubicBezTo>
                  <a:cubicBezTo>
                    <a:pt x="5409" y="519"/>
                    <a:pt x="5411" y="525"/>
                    <a:pt x="5414" y="533"/>
                  </a:cubicBezTo>
                  <a:cubicBezTo>
                    <a:pt x="5416" y="540"/>
                    <a:pt x="5418" y="549"/>
                    <a:pt x="5418" y="558"/>
                  </a:cubicBezTo>
                  <a:cubicBezTo>
                    <a:pt x="5419" y="567"/>
                    <a:pt x="5420" y="579"/>
                    <a:pt x="5420" y="593"/>
                  </a:cubicBezTo>
                  <a:cubicBezTo>
                    <a:pt x="5420" y="624"/>
                    <a:pt x="5416" y="645"/>
                    <a:pt x="5409" y="657"/>
                  </a:cubicBezTo>
                  <a:cubicBezTo>
                    <a:pt x="5402" y="669"/>
                    <a:pt x="5393" y="675"/>
                    <a:pt x="5383" y="675"/>
                  </a:cubicBezTo>
                  <a:cubicBezTo>
                    <a:pt x="5372" y="675"/>
                    <a:pt x="5358" y="669"/>
                    <a:pt x="5343" y="656"/>
                  </a:cubicBezTo>
                  <a:cubicBezTo>
                    <a:pt x="5328" y="643"/>
                    <a:pt x="5308" y="629"/>
                    <a:pt x="5285" y="613"/>
                  </a:cubicBezTo>
                  <a:cubicBezTo>
                    <a:pt x="5261" y="597"/>
                    <a:pt x="5233" y="583"/>
                    <a:pt x="5200" y="570"/>
                  </a:cubicBezTo>
                  <a:cubicBezTo>
                    <a:pt x="5167" y="557"/>
                    <a:pt x="5127" y="551"/>
                    <a:pt x="5082" y="551"/>
                  </a:cubicBezTo>
                  <a:cubicBezTo>
                    <a:pt x="4989" y="551"/>
                    <a:pt x="4918" y="587"/>
                    <a:pt x="4868" y="658"/>
                  </a:cubicBezTo>
                  <a:cubicBezTo>
                    <a:pt x="4819" y="730"/>
                    <a:pt x="4794" y="833"/>
                    <a:pt x="4794" y="969"/>
                  </a:cubicBezTo>
                  <a:cubicBezTo>
                    <a:pt x="4794" y="1037"/>
                    <a:pt x="4800" y="1097"/>
                    <a:pt x="4813" y="1148"/>
                  </a:cubicBezTo>
                  <a:cubicBezTo>
                    <a:pt x="4826" y="1199"/>
                    <a:pt x="4845" y="1242"/>
                    <a:pt x="4870" y="1276"/>
                  </a:cubicBezTo>
                  <a:cubicBezTo>
                    <a:pt x="4895" y="1311"/>
                    <a:pt x="4926" y="1336"/>
                    <a:pt x="4962" y="1353"/>
                  </a:cubicBezTo>
                  <a:cubicBezTo>
                    <a:pt x="4998" y="1370"/>
                    <a:pt x="5040" y="1378"/>
                    <a:pt x="5087" y="1378"/>
                  </a:cubicBezTo>
                  <a:cubicBezTo>
                    <a:pt x="5131" y="1378"/>
                    <a:pt x="5170" y="1371"/>
                    <a:pt x="5204" y="1357"/>
                  </a:cubicBezTo>
                  <a:cubicBezTo>
                    <a:pt x="5238" y="1343"/>
                    <a:pt x="5267" y="1328"/>
                    <a:pt x="5291" y="1311"/>
                  </a:cubicBezTo>
                  <a:cubicBezTo>
                    <a:pt x="5316" y="1294"/>
                    <a:pt x="5337" y="1279"/>
                    <a:pt x="5353" y="1265"/>
                  </a:cubicBezTo>
                  <a:cubicBezTo>
                    <a:pt x="5370" y="1251"/>
                    <a:pt x="5383" y="1245"/>
                    <a:pt x="5393" y="1245"/>
                  </a:cubicBezTo>
                  <a:cubicBezTo>
                    <a:pt x="5398" y="1245"/>
                    <a:pt x="5403" y="1246"/>
                    <a:pt x="5407" y="1249"/>
                  </a:cubicBezTo>
                  <a:cubicBezTo>
                    <a:pt x="5411" y="1252"/>
                    <a:pt x="5414" y="1258"/>
                    <a:pt x="5417" y="1265"/>
                  </a:cubicBezTo>
                  <a:cubicBezTo>
                    <a:pt x="5419" y="1273"/>
                    <a:pt x="5421" y="1282"/>
                    <a:pt x="5423" y="1293"/>
                  </a:cubicBezTo>
                  <a:cubicBezTo>
                    <a:pt x="5424" y="1305"/>
                    <a:pt x="5424" y="1318"/>
                    <a:pt x="5424" y="1334"/>
                  </a:cubicBezTo>
                  <a:cubicBezTo>
                    <a:pt x="5424" y="1347"/>
                    <a:pt x="5424" y="1358"/>
                    <a:pt x="5423" y="1368"/>
                  </a:cubicBezTo>
                  <a:cubicBezTo>
                    <a:pt x="5422" y="1378"/>
                    <a:pt x="5421" y="1386"/>
                    <a:pt x="5419" y="1393"/>
                  </a:cubicBezTo>
                  <a:cubicBezTo>
                    <a:pt x="5417" y="1399"/>
                    <a:pt x="5415" y="1405"/>
                    <a:pt x="5412" y="1410"/>
                  </a:cubicBezTo>
                  <a:cubicBezTo>
                    <a:pt x="5409" y="1416"/>
                    <a:pt x="5403" y="1423"/>
                    <a:pt x="5393" y="1433"/>
                  </a:cubicBezTo>
                  <a:cubicBezTo>
                    <a:pt x="5384" y="1442"/>
                    <a:pt x="5367" y="1455"/>
                    <a:pt x="5343" y="1469"/>
                  </a:cubicBezTo>
                  <a:cubicBezTo>
                    <a:pt x="5320" y="1483"/>
                    <a:pt x="5294" y="1496"/>
                    <a:pt x="5264" y="1508"/>
                  </a:cubicBezTo>
                  <a:cubicBezTo>
                    <a:pt x="5235" y="1519"/>
                    <a:pt x="5203" y="1528"/>
                    <a:pt x="5169" y="1535"/>
                  </a:cubicBezTo>
                  <a:cubicBezTo>
                    <a:pt x="5134" y="1542"/>
                    <a:pt x="5099" y="1546"/>
                    <a:pt x="5062" y="1546"/>
                  </a:cubicBezTo>
                  <a:cubicBezTo>
                    <a:pt x="4986" y="1546"/>
                    <a:pt x="4919" y="1533"/>
                    <a:pt x="4861" y="1508"/>
                  </a:cubicBezTo>
                  <a:cubicBezTo>
                    <a:pt x="4802" y="1483"/>
                    <a:pt x="4753" y="1447"/>
                    <a:pt x="4714" y="1399"/>
                  </a:cubicBezTo>
                  <a:cubicBezTo>
                    <a:pt x="4674" y="1351"/>
                    <a:pt x="4644" y="1292"/>
                    <a:pt x="4623" y="1222"/>
                  </a:cubicBezTo>
                  <a:cubicBezTo>
                    <a:pt x="4603" y="1152"/>
                    <a:pt x="4592" y="1071"/>
                    <a:pt x="4592" y="980"/>
                  </a:cubicBezTo>
                  <a:cubicBezTo>
                    <a:pt x="4592" y="876"/>
                    <a:pt x="4605" y="787"/>
                    <a:pt x="4630" y="712"/>
                  </a:cubicBezTo>
                  <a:cubicBezTo>
                    <a:pt x="4656" y="637"/>
                    <a:pt x="4691" y="576"/>
                    <a:pt x="4735" y="529"/>
                  </a:cubicBezTo>
                  <a:cubicBezTo>
                    <a:pt x="4779" y="481"/>
                    <a:pt x="4831" y="446"/>
                    <a:pt x="4891" y="423"/>
                  </a:cubicBezTo>
                  <a:cubicBezTo>
                    <a:pt x="4950" y="399"/>
                    <a:pt x="5015" y="388"/>
                    <a:pt x="5084" y="388"/>
                  </a:cubicBezTo>
                  <a:close/>
                  <a:moveTo>
                    <a:pt x="3866" y="387"/>
                  </a:moveTo>
                  <a:cubicBezTo>
                    <a:pt x="3953" y="387"/>
                    <a:pt x="4028" y="400"/>
                    <a:pt x="4093" y="425"/>
                  </a:cubicBezTo>
                  <a:cubicBezTo>
                    <a:pt x="4157" y="451"/>
                    <a:pt x="4211" y="489"/>
                    <a:pt x="4254" y="538"/>
                  </a:cubicBezTo>
                  <a:cubicBezTo>
                    <a:pt x="4297" y="587"/>
                    <a:pt x="4329" y="647"/>
                    <a:pt x="4351" y="717"/>
                  </a:cubicBezTo>
                  <a:cubicBezTo>
                    <a:pt x="4372" y="788"/>
                    <a:pt x="4383" y="867"/>
                    <a:pt x="4383" y="955"/>
                  </a:cubicBezTo>
                  <a:cubicBezTo>
                    <a:pt x="4383" y="1041"/>
                    <a:pt x="4372" y="1120"/>
                    <a:pt x="4349" y="1192"/>
                  </a:cubicBezTo>
                  <a:cubicBezTo>
                    <a:pt x="4326" y="1265"/>
                    <a:pt x="4293" y="1327"/>
                    <a:pt x="4248" y="1379"/>
                  </a:cubicBezTo>
                  <a:cubicBezTo>
                    <a:pt x="4203" y="1432"/>
                    <a:pt x="4146" y="1473"/>
                    <a:pt x="4079" y="1502"/>
                  </a:cubicBezTo>
                  <a:cubicBezTo>
                    <a:pt x="4011" y="1531"/>
                    <a:pt x="3933" y="1546"/>
                    <a:pt x="3844" y="1546"/>
                  </a:cubicBezTo>
                  <a:cubicBezTo>
                    <a:pt x="3757" y="1546"/>
                    <a:pt x="3682" y="1533"/>
                    <a:pt x="3617" y="1507"/>
                  </a:cubicBezTo>
                  <a:cubicBezTo>
                    <a:pt x="3553" y="1481"/>
                    <a:pt x="3499" y="1444"/>
                    <a:pt x="3456" y="1395"/>
                  </a:cubicBezTo>
                  <a:cubicBezTo>
                    <a:pt x="3413" y="1345"/>
                    <a:pt x="3381" y="1286"/>
                    <a:pt x="3360" y="1215"/>
                  </a:cubicBezTo>
                  <a:cubicBezTo>
                    <a:pt x="3339" y="1145"/>
                    <a:pt x="3328" y="1065"/>
                    <a:pt x="3328" y="976"/>
                  </a:cubicBezTo>
                  <a:cubicBezTo>
                    <a:pt x="3328" y="890"/>
                    <a:pt x="3339" y="811"/>
                    <a:pt x="3362" y="739"/>
                  </a:cubicBezTo>
                  <a:cubicBezTo>
                    <a:pt x="3384" y="667"/>
                    <a:pt x="3418" y="604"/>
                    <a:pt x="3462" y="552"/>
                  </a:cubicBezTo>
                  <a:cubicBezTo>
                    <a:pt x="3507" y="500"/>
                    <a:pt x="3563" y="459"/>
                    <a:pt x="3631" y="430"/>
                  </a:cubicBezTo>
                  <a:cubicBezTo>
                    <a:pt x="3698" y="401"/>
                    <a:pt x="3776" y="387"/>
                    <a:pt x="3866" y="387"/>
                  </a:cubicBezTo>
                  <a:close/>
                  <a:moveTo>
                    <a:pt x="2800" y="387"/>
                  </a:moveTo>
                  <a:cubicBezTo>
                    <a:pt x="2828" y="387"/>
                    <a:pt x="2856" y="389"/>
                    <a:pt x="2884" y="394"/>
                  </a:cubicBezTo>
                  <a:cubicBezTo>
                    <a:pt x="2912" y="399"/>
                    <a:pt x="2938" y="404"/>
                    <a:pt x="2960" y="411"/>
                  </a:cubicBezTo>
                  <a:cubicBezTo>
                    <a:pt x="2983" y="418"/>
                    <a:pt x="3002" y="426"/>
                    <a:pt x="3018" y="434"/>
                  </a:cubicBezTo>
                  <a:cubicBezTo>
                    <a:pt x="3034" y="442"/>
                    <a:pt x="3047" y="450"/>
                    <a:pt x="3055" y="456"/>
                  </a:cubicBezTo>
                  <a:cubicBezTo>
                    <a:pt x="3063" y="462"/>
                    <a:pt x="3068" y="468"/>
                    <a:pt x="3071" y="472"/>
                  </a:cubicBezTo>
                  <a:cubicBezTo>
                    <a:pt x="3074" y="477"/>
                    <a:pt x="3076" y="482"/>
                    <a:pt x="3077" y="488"/>
                  </a:cubicBezTo>
                  <a:cubicBezTo>
                    <a:pt x="3078" y="494"/>
                    <a:pt x="3079" y="501"/>
                    <a:pt x="3081" y="510"/>
                  </a:cubicBezTo>
                  <a:cubicBezTo>
                    <a:pt x="3082" y="518"/>
                    <a:pt x="3082" y="529"/>
                    <a:pt x="3082" y="541"/>
                  </a:cubicBezTo>
                  <a:cubicBezTo>
                    <a:pt x="3082" y="555"/>
                    <a:pt x="3082" y="566"/>
                    <a:pt x="3081" y="576"/>
                  </a:cubicBezTo>
                  <a:cubicBezTo>
                    <a:pt x="3079" y="586"/>
                    <a:pt x="3077" y="594"/>
                    <a:pt x="3075" y="600"/>
                  </a:cubicBezTo>
                  <a:cubicBezTo>
                    <a:pt x="3072" y="606"/>
                    <a:pt x="3069" y="611"/>
                    <a:pt x="3065" y="614"/>
                  </a:cubicBezTo>
                  <a:cubicBezTo>
                    <a:pt x="3061" y="616"/>
                    <a:pt x="3057" y="618"/>
                    <a:pt x="3052" y="618"/>
                  </a:cubicBezTo>
                  <a:cubicBezTo>
                    <a:pt x="3045" y="618"/>
                    <a:pt x="3035" y="613"/>
                    <a:pt x="3021" y="605"/>
                  </a:cubicBezTo>
                  <a:cubicBezTo>
                    <a:pt x="3008" y="596"/>
                    <a:pt x="2991" y="587"/>
                    <a:pt x="2970" y="577"/>
                  </a:cubicBezTo>
                  <a:cubicBezTo>
                    <a:pt x="2949" y="567"/>
                    <a:pt x="2924" y="558"/>
                    <a:pt x="2895" y="550"/>
                  </a:cubicBezTo>
                  <a:cubicBezTo>
                    <a:pt x="2867" y="541"/>
                    <a:pt x="2834" y="537"/>
                    <a:pt x="2798" y="537"/>
                  </a:cubicBezTo>
                  <a:cubicBezTo>
                    <a:pt x="2765" y="537"/>
                    <a:pt x="2736" y="541"/>
                    <a:pt x="2711" y="548"/>
                  </a:cubicBezTo>
                  <a:cubicBezTo>
                    <a:pt x="2686" y="555"/>
                    <a:pt x="2665" y="566"/>
                    <a:pt x="2649" y="580"/>
                  </a:cubicBezTo>
                  <a:cubicBezTo>
                    <a:pt x="2633" y="593"/>
                    <a:pt x="2621" y="609"/>
                    <a:pt x="2613" y="628"/>
                  </a:cubicBezTo>
                  <a:cubicBezTo>
                    <a:pt x="2605" y="647"/>
                    <a:pt x="2601" y="667"/>
                    <a:pt x="2601" y="689"/>
                  </a:cubicBezTo>
                  <a:cubicBezTo>
                    <a:pt x="2601" y="720"/>
                    <a:pt x="2609" y="745"/>
                    <a:pt x="2624" y="766"/>
                  </a:cubicBezTo>
                  <a:cubicBezTo>
                    <a:pt x="2640" y="787"/>
                    <a:pt x="2660" y="805"/>
                    <a:pt x="2685" y="820"/>
                  </a:cubicBezTo>
                  <a:cubicBezTo>
                    <a:pt x="2710" y="836"/>
                    <a:pt x="2739" y="850"/>
                    <a:pt x="2771" y="863"/>
                  </a:cubicBezTo>
                  <a:cubicBezTo>
                    <a:pt x="2803" y="875"/>
                    <a:pt x="2835" y="888"/>
                    <a:pt x="2868" y="901"/>
                  </a:cubicBezTo>
                  <a:cubicBezTo>
                    <a:pt x="2902" y="915"/>
                    <a:pt x="2934" y="929"/>
                    <a:pt x="2967" y="946"/>
                  </a:cubicBezTo>
                  <a:cubicBezTo>
                    <a:pt x="2999" y="962"/>
                    <a:pt x="3028" y="982"/>
                    <a:pt x="3053" y="1006"/>
                  </a:cubicBezTo>
                  <a:cubicBezTo>
                    <a:pt x="3078" y="1029"/>
                    <a:pt x="3098" y="1057"/>
                    <a:pt x="3113" y="1090"/>
                  </a:cubicBezTo>
                  <a:cubicBezTo>
                    <a:pt x="3129" y="1123"/>
                    <a:pt x="3136" y="1162"/>
                    <a:pt x="3136" y="1207"/>
                  </a:cubicBezTo>
                  <a:cubicBezTo>
                    <a:pt x="3136" y="1261"/>
                    <a:pt x="3126" y="1309"/>
                    <a:pt x="3106" y="1351"/>
                  </a:cubicBezTo>
                  <a:cubicBezTo>
                    <a:pt x="3086" y="1393"/>
                    <a:pt x="3058" y="1429"/>
                    <a:pt x="3021" y="1458"/>
                  </a:cubicBezTo>
                  <a:cubicBezTo>
                    <a:pt x="2985" y="1487"/>
                    <a:pt x="2941" y="1509"/>
                    <a:pt x="2890" y="1524"/>
                  </a:cubicBezTo>
                  <a:cubicBezTo>
                    <a:pt x="2839" y="1538"/>
                    <a:pt x="2784" y="1546"/>
                    <a:pt x="2723" y="1546"/>
                  </a:cubicBezTo>
                  <a:cubicBezTo>
                    <a:pt x="2685" y="1546"/>
                    <a:pt x="2649" y="1543"/>
                    <a:pt x="2615" y="1537"/>
                  </a:cubicBezTo>
                  <a:cubicBezTo>
                    <a:pt x="2581" y="1531"/>
                    <a:pt x="2551" y="1524"/>
                    <a:pt x="2524" y="1515"/>
                  </a:cubicBezTo>
                  <a:cubicBezTo>
                    <a:pt x="2497" y="1506"/>
                    <a:pt x="2474" y="1496"/>
                    <a:pt x="2455" y="1487"/>
                  </a:cubicBezTo>
                  <a:cubicBezTo>
                    <a:pt x="2437" y="1477"/>
                    <a:pt x="2423" y="1468"/>
                    <a:pt x="2414" y="1460"/>
                  </a:cubicBezTo>
                  <a:cubicBezTo>
                    <a:pt x="2406" y="1452"/>
                    <a:pt x="2400" y="1441"/>
                    <a:pt x="2396" y="1427"/>
                  </a:cubicBezTo>
                  <a:cubicBezTo>
                    <a:pt x="2392" y="1413"/>
                    <a:pt x="2390" y="1394"/>
                    <a:pt x="2390" y="1370"/>
                  </a:cubicBezTo>
                  <a:cubicBezTo>
                    <a:pt x="2390" y="1355"/>
                    <a:pt x="2391" y="1343"/>
                    <a:pt x="2392" y="1332"/>
                  </a:cubicBezTo>
                  <a:cubicBezTo>
                    <a:pt x="2394" y="1322"/>
                    <a:pt x="2396" y="1314"/>
                    <a:pt x="2398" y="1308"/>
                  </a:cubicBezTo>
                  <a:cubicBezTo>
                    <a:pt x="2400" y="1302"/>
                    <a:pt x="2404" y="1297"/>
                    <a:pt x="2408" y="1294"/>
                  </a:cubicBezTo>
                  <a:cubicBezTo>
                    <a:pt x="2412" y="1292"/>
                    <a:pt x="2417" y="1290"/>
                    <a:pt x="2423" y="1290"/>
                  </a:cubicBezTo>
                  <a:cubicBezTo>
                    <a:pt x="2431" y="1290"/>
                    <a:pt x="2444" y="1296"/>
                    <a:pt x="2461" y="1306"/>
                  </a:cubicBezTo>
                  <a:cubicBezTo>
                    <a:pt x="2477" y="1317"/>
                    <a:pt x="2498" y="1328"/>
                    <a:pt x="2523" y="1341"/>
                  </a:cubicBezTo>
                  <a:cubicBezTo>
                    <a:pt x="2547" y="1353"/>
                    <a:pt x="2576" y="1365"/>
                    <a:pt x="2610" y="1375"/>
                  </a:cubicBezTo>
                  <a:cubicBezTo>
                    <a:pt x="2644" y="1386"/>
                    <a:pt x="2682" y="1391"/>
                    <a:pt x="2726" y="1391"/>
                  </a:cubicBezTo>
                  <a:cubicBezTo>
                    <a:pt x="2759" y="1391"/>
                    <a:pt x="2789" y="1388"/>
                    <a:pt x="2815" y="1381"/>
                  </a:cubicBezTo>
                  <a:cubicBezTo>
                    <a:pt x="2842" y="1374"/>
                    <a:pt x="2865" y="1363"/>
                    <a:pt x="2884" y="1349"/>
                  </a:cubicBezTo>
                  <a:cubicBezTo>
                    <a:pt x="2904" y="1336"/>
                    <a:pt x="2919" y="1318"/>
                    <a:pt x="2929" y="1297"/>
                  </a:cubicBezTo>
                  <a:cubicBezTo>
                    <a:pt x="2940" y="1276"/>
                    <a:pt x="2945" y="1251"/>
                    <a:pt x="2945" y="1222"/>
                  </a:cubicBezTo>
                  <a:cubicBezTo>
                    <a:pt x="2945" y="1193"/>
                    <a:pt x="2938" y="1168"/>
                    <a:pt x="2922" y="1147"/>
                  </a:cubicBezTo>
                  <a:cubicBezTo>
                    <a:pt x="2907" y="1127"/>
                    <a:pt x="2887" y="1109"/>
                    <a:pt x="2862" y="1093"/>
                  </a:cubicBezTo>
                  <a:cubicBezTo>
                    <a:pt x="2837" y="1078"/>
                    <a:pt x="2809" y="1064"/>
                    <a:pt x="2778" y="1052"/>
                  </a:cubicBezTo>
                  <a:cubicBezTo>
                    <a:pt x="2746" y="1040"/>
                    <a:pt x="2714" y="1027"/>
                    <a:pt x="2681" y="1014"/>
                  </a:cubicBezTo>
                  <a:cubicBezTo>
                    <a:pt x="2648" y="1000"/>
                    <a:pt x="2615" y="985"/>
                    <a:pt x="2584" y="969"/>
                  </a:cubicBezTo>
                  <a:cubicBezTo>
                    <a:pt x="2552" y="952"/>
                    <a:pt x="2524" y="931"/>
                    <a:pt x="2499" y="907"/>
                  </a:cubicBezTo>
                  <a:cubicBezTo>
                    <a:pt x="2474" y="883"/>
                    <a:pt x="2454" y="854"/>
                    <a:pt x="2438" y="820"/>
                  </a:cubicBezTo>
                  <a:cubicBezTo>
                    <a:pt x="2423" y="787"/>
                    <a:pt x="2416" y="747"/>
                    <a:pt x="2416" y="700"/>
                  </a:cubicBezTo>
                  <a:cubicBezTo>
                    <a:pt x="2416" y="658"/>
                    <a:pt x="2424" y="619"/>
                    <a:pt x="2440" y="581"/>
                  </a:cubicBezTo>
                  <a:cubicBezTo>
                    <a:pt x="2456" y="543"/>
                    <a:pt x="2480" y="510"/>
                    <a:pt x="2512" y="481"/>
                  </a:cubicBezTo>
                  <a:cubicBezTo>
                    <a:pt x="2544" y="453"/>
                    <a:pt x="2584" y="430"/>
                    <a:pt x="2632" y="413"/>
                  </a:cubicBezTo>
                  <a:cubicBezTo>
                    <a:pt x="2680" y="395"/>
                    <a:pt x="2736" y="387"/>
                    <a:pt x="2800" y="387"/>
                  </a:cubicBezTo>
                  <a:close/>
                  <a:moveTo>
                    <a:pt x="1856" y="387"/>
                  </a:moveTo>
                  <a:cubicBezTo>
                    <a:pt x="1884" y="387"/>
                    <a:pt x="1912" y="389"/>
                    <a:pt x="1940" y="394"/>
                  </a:cubicBezTo>
                  <a:cubicBezTo>
                    <a:pt x="1968" y="399"/>
                    <a:pt x="1994" y="404"/>
                    <a:pt x="2016" y="411"/>
                  </a:cubicBezTo>
                  <a:cubicBezTo>
                    <a:pt x="2039" y="418"/>
                    <a:pt x="2058" y="426"/>
                    <a:pt x="2074" y="434"/>
                  </a:cubicBezTo>
                  <a:cubicBezTo>
                    <a:pt x="2090" y="442"/>
                    <a:pt x="2103" y="450"/>
                    <a:pt x="2111" y="456"/>
                  </a:cubicBezTo>
                  <a:cubicBezTo>
                    <a:pt x="2119" y="462"/>
                    <a:pt x="2124" y="468"/>
                    <a:pt x="2127" y="472"/>
                  </a:cubicBezTo>
                  <a:cubicBezTo>
                    <a:pt x="2130" y="477"/>
                    <a:pt x="2132" y="482"/>
                    <a:pt x="2133" y="488"/>
                  </a:cubicBezTo>
                  <a:cubicBezTo>
                    <a:pt x="2134" y="494"/>
                    <a:pt x="2135" y="501"/>
                    <a:pt x="2137" y="510"/>
                  </a:cubicBezTo>
                  <a:cubicBezTo>
                    <a:pt x="2138" y="518"/>
                    <a:pt x="2138" y="529"/>
                    <a:pt x="2138" y="541"/>
                  </a:cubicBezTo>
                  <a:cubicBezTo>
                    <a:pt x="2138" y="555"/>
                    <a:pt x="2138" y="566"/>
                    <a:pt x="2137" y="576"/>
                  </a:cubicBezTo>
                  <a:cubicBezTo>
                    <a:pt x="2135" y="586"/>
                    <a:pt x="2133" y="594"/>
                    <a:pt x="2131" y="600"/>
                  </a:cubicBezTo>
                  <a:cubicBezTo>
                    <a:pt x="2128" y="606"/>
                    <a:pt x="2125" y="611"/>
                    <a:pt x="2121" y="614"/>
                  </a:cubicBezTo>
                  <a:cubicBezTo>
                    <a:pt x="2117" y="616"/>
                    <a:pt x="2113" y="618"/>
                    <a:pt x="2108" y="618"/>
                  </a:cubicBezTo>
                  <a:cubicBezTo>
                    <a:pt x="2101" y="618"/>
                    <a:pt x="2091" y="613"/>
                    <a:pt x="2077" y="605"/>
                  </a:cubicBezTo>
                  <a:cubicBezTo>
                    <a:pt x="2064" y="596"/>
                    <a:pt x="2047" y="587"/>
                    <a:pt x="2026" y="577"/>
                  </a:cubicBezTo>
                  <a:cubicBezTo>
                    <a:pt x="2005" y="567"/>
                    <a:pt x="1980" y="558"/>
                    <a:pt x="1951" y="550"/>
                  </a:cubicBezTo>
                  <a:cubicBezTo>
                    <a:pt x="1923" y="541"/>
                    <a:pt x="1890" y="537"/>
                    <a:pt x="1854" y="537"/>
                  </a:cubicBezTo>
                  <a:cubicBezTo>
                    <a:pt x="1821" y="537"/>
                    <a:pt x="1792" y="541"/>
                    <a:pt x="1767" y="548"/>
                  </a:cubicBezTo>
                  <a:cubicBezTo>
                    <a:pt x="1742" y="555"/>
                    <a:pt x="1721" y="566"/>
                    <a:pt x="1705" y="580"/>
                  </a:cubicBezTo>
                  <a:cubicBezTo>
                    <a:pt x="1689" y="593"/>
                    <a:pt x="1677" y="609"/>
                    <a:pt x="1669" y="628"/>
                  </a:cubicBezTo>
                  <a:cubicBezTo>
                    <a:pt x="1661" y="647"/>
                    <a:pt x="1657" y="667"/>
                    <a:pt x="1657" y="689"/>
                  </a:cubicBezTo>
                  <a:cubicBezTo>
                    <a:pt x="1657" y="720"/>
                    <a:pt x="1665" y="745"/>
                    <a:pt x="1680" y="766"/>
                  </a:cubicBezTo>
                  <a:cubicBezTo>
                    <a:pt x="1696" y="787"/>
                    <a:pt x="1716" y="805"/>
                    <a:pt x="1741" y="820"/>
                  </a:cubicBezTo>
                  <a:cubicBezTo>
                    <a:pt x="1766" y="836"/>
                    <a:pt x="1795" y="850"/>
                    <a:pt x="1827" y="863"/>
                  </a:cubicBezTo>
                  <a:cubicBezTo>
                    <a:pt x="1859" y="875"/>
                    <a:pt x="1891" y="888"/>
                    <a:pt x="1924" y="901"/>
                  </a:cubicBezTo>
                  <a:cubicBezTo>
                    <a:pt x="1958" y="915"/>
                    <a:pt x="1990" y="929"/>
                    <a:pt x="2023" y="946"/>
                  </a:cubicBezTo>
                  <a:cubicBezTo>
                    <a:pt x="2055" y="962"/>
                    <a:pt x="2084" y="982"/>
                    <a:pt x="2109" y="1006"/>
                  </a:cubicBezTo>
                  <a:cubicBezTo>
                    <a:pt x="2134" y="1029"/>
                    <a:pt x="2154" y="1057"/>
                    <a:pt x="2169" y="1090"/>
                  </a:cubicBezTo>
                  <a:cubicBezTo>
                    <a:pt x="2185" y="1123"/>
                    <a:pt x="2192" y="1162"/>
                    <a:pt x="2192" y="1207"/>
                  </a:cubicBezTo>
                  <a:cubicBezTo>
                    <a:pt x="2192" y="1261"/>
                    <a:pt x="2182" y="1309"/>
                    <a:pt x="2162" y="1351"/>
                  </a:cubicBezTo>
                  <a:cubicBezTo>
                    <a:pt x="2142" y="1393"/>
                    <a:pt x="2114" y="1429"/>
                    <a:pt x="2077" y="1458"/>
                  </a:cubicBezTo>
                  <a:cubicBezTo>
                    <a:pt x="2041" y="1487"/>
                    <a:pt x="1997" y="1509"/>
                    <a:pt x="1946" y="1524"/>
                  </a:cubicBezTo>
                  <a:cubicBezTo>
                    <a:pt x="1895" y="1538"/>
                    <a:pt x="1840" y="1546"/>
                    <a:pt x="1779" y="1546"/>
                  </a:cubicBezTo>
                  <a:cubicBezTo>
                    <a:pt x="1741" y="1546"/>
                    <a:pt x="1705" y="1543"/>
                    <a:pt x="1671" y="1537"/>
                  </a:cubicBezTo>
                  <a:cubicBezTo>
                    <a:pt x="1637" y="1531"/>
                    <a:pt x="1607" y="1524"/>
                    <a:pt x="1580" y="1515"/>
                  </a:cubicBezTo>
                  <a:cubicBezTo>
                    <a:pt x="1553" y="1506"/>
                    <a:pt x="1530" y="1496"/>
                    <a:pt x="1511" y="1487"/>
                  </a:cubicBezTo>
                  <a:cubicBezTo>
                    <a:pt x="1493" y="1477"/>
                    <a:pt x="1479" y="1468"/>
                    <a:pt x="1470" y="1460"/>
                  </a:cubicBezTo>
                  <a:cubicBezTo>
                    <a:pt x="1462" y="1452"/>
                    <a:pt x="1456" y="1441"/>
                    <a:pt x="1452" y="1427"/>
                  </a:cubicBezTo>
                  <a:cubicBezTo>
                    <a:pt x="1448" y="1413"/>
                    <a:pt x="1446" y="1394"/>
                    <a:pt x="1446" y="1370"/>
                  </a:cubicBezTo>
                  <a:cubicBezTo>
                    <a:pt x="1446" y="1355"/>
                    <a:pt x="1447" y="1343"/>
                    <a:pt x="1448" y="1332"/>
                  </a:cubicBezTo>
                  <a:cubicBezTo>
                    <a:pt x="1450" y="1322"/>
                    <a:pt x="1452" y="1314"/>
                    <a:pt x="1454" y="1308"/>
                  </a:cubicBezTo>
                  <a:cubicBezTo>
                    <a:pt x="1456" y="1302"/>
                    <a:pt x="1460" y="1297"/>
                    <a:pt x="1464" y="1294"/>
                  </a:cubicBezTo>
                  <a:cubicBezTo>
                    <a:pt x="1468" y="1292"/>
                    <a:pt x="1473" y="1290"/>
                    <a:pt x="1479" y="1290"/>
                  </a:cubicBezTo>
                  <a:cubicBezTo>
                    <a:pt x="1487" y="1290"/>
                    <a:pt x="1500" y="1296"/>
                    <a:pt x="1517" y="1306"/>
                  </a:cubicBezTo>
                  <a:cubicBezTo>
                    <a:pt x="1533" y="1317"/>
                    <a:pt x="1554" y="1328"/>
                    <a:pt x="1579" y="1341"/>
                  </a:cubicBezTo>
                  <a:cubicBezTo>
                    <a:pt x="1603" y="1353"/>
                    <a:pt x="1632" y="1365"/>
                    <a:pt x="1666" y="1375"/>
                  </a:cubicBezTo>
                  <a:cubicBezTo>
                    <a:pt x="1700" y="1386"/>
                    <a:pt x="1738" y="1391"/>
                    <a:pt x="1782" y="1391"/>
                  </a:cubicBezTo>
                  <a:cubicBezTo>
                    <a:pt x="1815" y="1391"/>
                    <a:pt x="1845" y="1388"/>
                    <a:pt x="1871" y="1381"/>
                  </a:cubicBezTo>
                  <a:cubicBezTo>
                    <a:pt x="1898" y="1374"/>
                    <a:pt x="1921" y="1363"/>
                    <a:pt x="1940" y="1349"/>
                  </a:cubicBezTo>
                  <a:cubicBezTo>
                    <a:pt x="1960" y="1336"/>
                    <a:pt x="1975" y="1318"/>
                    <a:pt x="1985" y="1297"/>
                  </a:cubicBezTo>
                  <a:cubicBezTo>
                    <a:pt x="1996" y="1276"/>
                    <a:pt x="2001" y="1251"/>
                    <a:pt x="2001" y="1222"/>
                  </a:cubicBezTo>
                  <a:cubicBezTo>
                    <a:pt x="2001" y="1193"/>
                    <a:pt x="1994" y="1168"/>
                    <a:pt x="1978" y="1147"/>
                  </a:cubicBezTo>
                  <a:cubicBezTo>
                    <a:pt x="1963" y="1127"/>
                    <a:pt x="1943" y="1109"/>
                    <a:pt x="1918" y="1093"/>
                  </a:cubicBezTo>
                  <a:cubicBezTo>
                    <a:pt x="1893" y="1078"/>
                    <a:pt x="1865" y="1064"/>
                    <a:pt x="1834" y="1052"/>
                  </a:cubicBezTo>
                  <a:cubicBezTo>
                    <a:pt x="1802" y="1040"/>
                    <a:pt x="1770" y="1027"/>
                    <a:pt x="1737" y="1014"/>
                  </a:cubicBezTo>
                  <a:cubicBezTo>
                    <a:pt x="1704" y="1000"/>
                    <a:pt x="1671" y="985"/>
                    <a:pt x="1640" y="969"/>
                  </a:cubicBezTo>
                  <a:cubicBezTo>
                    <a:pt x="1608" y="952"/>
                    <a:pt x="1580" y="931"/>
                    <a:pt x="1555" y="907"/>
                  </a:cubicBezTo>
                  <a:cubicBezTo>
                    <a:pt x="1530" y="883"/>
                    <a:pt x="1510" y="854"/>
                    <a:pt x="1494" y="820"/>
                  </a:cubicBezTo>
                  <a:cubicBezTo>
                    <a:pt x="1479" y="787"/>
                    <a:pt x="1472" y="747"/>
                    <a:pt x="1472" y="700"/>
                  </a:cubicBezTo>
                  <a:cubicBezTo>
                    <a:pt x="1472" y="658"/>
                    <a:pt x="1480" y="619"/>
                    <a:pt x="1496" y="581"/>
                  </a:cubicBezTo>
                  <a:cubicBezTo>
                    <a:pt x="1512" y="543"/>
                    <a:pt x="1536" y="510"/>
                    <a:pt x="1568" y="481"/>
                  </a:cubicBezTo>
                  <a:cubicBezTo>
                    <a:pt x="1600" y="453"/>
                    <a:pt x="1640" y="430"/>
                    <a:pt x="1688" y="413"/>
                  </a:cubicBezTo>
                  <a:cubicBezTo>
                    <a:pt x="1736" y="395"/>
                    <a:pt x="1792" y="387"/>
                    <a:pt x="1856" y="387"/>
                  </a:cubicBezTo>
                  <a:close/>
                  <a:moveTo>
                    <a:pt x="642" y="209"/>
                  </a:moveTo>
                  <a:lnTo>
                    <a:pt x="381" y="965"/>
                  </a:lnTo>
                  <a:lnTo>
                    <a:pt x="908" y="965"/>
                  </a:lnTo>
                  <a:lnTo>
                    <a:pt x="643" y="209"/>
                  </a:lnTo>
                  <a:lnTo>
                    <a:pt x="642" y="209"/>
                  </a:lnTo>
                  <a:close/>
                  <a:moveTo>
                    <a:pt x="649" y="0"/>
                  </a:moveTo>
                  <a:cubicBezTo>
                    <a:pt x="674" y="0"/>
                    <a:pt x="695" y="1"/>
                    <a:pt x="711" y="2"/>
                  </a:cubicBezTo>
                  <a:cubicBezTo>
                    <a:pt x="728" y="3"/>
                    <a:pt x="741" y="5"/>
                    <a:pt x="751" y="8"/>
                  </a:cubicBezTo>
                  <a:cubicBezTo>
                    <a:pt x="761" y="11"/>
                    <a:pt x="769" y="16"/>
                    <a:pt x="774" y="22"/>
                  </a:cubicBezTo>
                  <a:cubicBezTo>
                    <a:pt x="780" y="28"/>
                    <a:pt x="784" y="35"/>
                    <a:pt x="787" y="43"/>
                  </a:cubicBezTo>
                  <a:lnTo>
                    <a:pt x="1296" y="1452"/>
                  </a:lnTo>
                  <a:cubicBezTo>
                    <a:pt x="1302" y="1469"/>
                    <a:pt x="1306" y="1483"/>
                    <a:pt x="1306" y="1494"/>
                  </a:cubicBezTo>
                  <a:cubicBezTo>
                    <a:pt x="1306" y="1504"/>
                    <a:pt x="1303" y="1512"/>
                    <a:pt x="1297" y="1518"/>
                  </a:cubicBezTo>
                  <a:cubicBezTo>
                    <a:pt x="1291" y="1523"/>
                    <a:pt x="1281" y="1527"/>
                    <a:pt x="1266" y="1528"/>
                  </a:cubicBezTo>
                  <a:cubicBezTo>
                    <a:pt x="1252" y="1530"/>
                    <a:pt x="1232" y="1531"/>
                    <a:pt x="1208" y="1531"/>
                  </a:cubicBezTo>
                  <a:cubicBezTo>
                    <a:pt x="1184" y="1531"/>
                    <a:pt x="1164" y="1530"/>
                    <a:pt x="1150" y="1529"/>
                  </a:cubicBezTo>
                  <a:cubicBezTo>
                    <a:pt x="1136" y="1528"/>
                    <a:pt x="1125" y="1526"/>
                    <a:pt x="1117" y="1523"/>
                  </a:cubicBezTo>
                  <a:cubicBezTo>
                    <a:pt x="1110" y="1520"/>
                    <a:pt x="1104" y="1516"/>
                    <a:pt x="1101" y="1512"/>
                  </a:cubicBezTo>
                  <a:cubicBezTo>
                    <a:pt x="1097" y="1507"/>
                    <a:pt x="1094" y="1501"/>
                    <a:pt x="1091" y="1494"/>
                  </a:cubicBezTo>
                  <a:lnTo>
                    <a:pt x="961" y="1125"/>
                  </a:lnTo>
                  <a:lnTo>
                    <a:pt x="330" y="1125"/>
                  </a:lnTo>
                  <a:lnTo>
                    <a:pt x="206" y="1490"/>
                  </a:lnTo>
                  <a:cubicBezTo>
                    <a:pt x="204" y="1497"/>
                    <a:pt x="201" y="1503"/>
                    <a:pt x="197" y="1508"/>
                  </a:cubicBezTo>
                  <a:cubicBezTo>
                    <a:pt x="193" y="1513"/>
                    <a:pt x="187" y="1517"/>
                    <a:pt x="180" y="1521"/>
                  </a:cubicBezTo>
                  <a:cubicBezTo>
                    <a:pt x="172" y="1524"/>
                    <a:pt x="162" y="1527"/>
                    <a:pt x="148" y="1528"/>
                  </a:cubicBezTo>
                  <a:cubicBezTo>
                    <a:pt x="134" y="1530"/>
                    <a:pt x="117" y="1531"/>
                    <a:pt x="95" y="1531"/>
                  </a:cubicBezTo>
                  <a:cubicBezTo>
                    <a:pt x="72" y="1531"/>
                    <a:pt x="54" y="1530"/>
                    <a:pt x="39" y="1528"/>
                  </a:cubicBezTo>
                  <a:cubicBezTo>
                    <a:pt x="25" y="1526"/>
                    <a:pt x="14" y="1522"/>
                    <a:pt x="9" y="1516"/>
                  </a:cubicBezTo>
                  <a:cubicBezTo>
                    <a:pt x="3" y="1511"/>
                    <a:pt x="0" y="1503"/>
                    <a:pt x="0" y="1492"/>
                  </a:cubicBezTo>
                  <a:cubicBezTo>
                    <a:pt x="1" y="1482"/>
                    <a:pt x="4" y="1468"/>
                    <a:pt x="10" y="1451"/>
                  </a:cubicBezTo>
                  <a:lnTo>
                    <a:pt x="519" y="42"/>
                  </a:lnTo>
                  <a:cubicBezTo>
                    <a:pt x="522" y="34"/>
                    <a:pt x="526" y="27"/>
                    <a:pt x="531" y="21"/>
                  </a:cubicBezTo>
                  <a:cubicBezTo>
                    <a:pt x="536" y="16"/>
                    <a:pt x="544" y="11"/>
                    <a:pt x="554" y="8"/>
                  </a:cubicBezTo>
                  <a:cubicBezTo>
                    <a:pt x="563" y="5"/>
                    <a:pt x="576" y="3"/>
                    <a:pt x="591" y="2"/>
                  </a:cubicBezTo>
                  <a:cubicBezTo>
                    <a:pt x="606" y="1"/>
                    <a:pt x="626" y="0"/>
                    <a:pt x="64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7" name="Freeform 529">
              <a:extLst>
                <a:ext uri="{FF2B5EF4-FFF2-40B4-BE49-F238E27FC236}">
                  <a16:creationId xmlns:a16="http://schemas.microsoft.com/office/drawing/2014/main" id="{1F52D767-922A-0F65-165E-4A3A1DAAA50A}"/>
                </a:ext>
              </a:extLst>
            </p:cNvPr>
            <p:cNvSpPr>
              <a:spLocks noEditPoints="1"/>
            </p:cNvSpPr>
            <p:nvPr/>
          </p:nvSpPr>
          <p:spPr bwMode="auto">
            <a:xfrm>
              <a:off x="3182938" y="3338513"/>
              <a:ext cx="1195388" cy="212725"/>
            </a:xfrm>
            <a:custGeom>
              <a:avLst/>
              <a:gdLst>
                <a:gd name="T0" fmla="*/ 5917 w 6271"/>
                <a:gd name="T1" fmla="*/ 0 h 1112"/>
                <a:gd name="T2" fmla="*/ 6180 w 6271"/>
                <a:gd name="T3" fmla="*/ 195 h 1112"/>
                <a:gd name="T4" fmla="*/ 6271 w 6271"/>
                <a:gd name="T5" fmla="*/ 556 h 1112"/>
                <a:gd name="T6" fmla="*/ 6180 w 6271"/>
                <a:gd name="T7" fmla="*/ 918 h 1112"/>
                <a:gd name="T8" fmla="*/ 5917 w 6271"/>
                <a:gd name="T9" fmla="*/ 1112 h 1112"/>
                <a:gd name="T10" fmla="*/ 5903 w 6271"/>
                <a:gd name="T11" fmla="*/ 1067 h 1112"/>
                <a:gd name="T12" fmla="*/ 6104 w 6271"/>
                <a:gd name="T13" fmla="*/ 889 h 1112"/>
                <a:gd name="T14" fmla="*/ 6170 w 6271"/>
                <a:gd name="T15" fmla="*/ 551 h 1112"/>
                <a:gd name="T16" fmla="*/ 6104 w 6271"/>
                <a:gd name="T17" fmla="*/ 222 h 1112"/>
                <a:gd name="T18" fmla="*/ 5901 w 6271"/>
                <a:gd name="T19" fmla="*/ 45 h 1112"/>
                <a:gd name="T20" fmla="*/ 5917 w 6271"/>
                <a:gd name="T21" fmla="*/ 0 h 1112"/>
                <a:gd name="T22" fmla="*/ 355 w 6271"/>
                <a:gd name="T23" fmla="*/ 0 h 1112"/>
                <a:gd name="T24" fmla="*/ 370 w 6271"/>
                <a:gd name="T25" fmla="*/ 45 h 1112"/>
                <a:gd name="T26" fmla="*/ 167 w 6271"/>
                <a:gd name="T27" fmla="*/ 222 h 1112"/>
                <a:gd name="T28" fmla="*/ 101 w 6271"/>
                <a:gd name="T29" fmla="*/ 551 h 1112"/>
                <a:gd name="T30" fmla="*/ 167 w 6271"/>
                <a:gd name="T31" fmla="*/ 889 h 1112"/>
                <a:gd name="T32" fmla="*/ 369 w 6271"/>
                <a:gd name="T33" fmla="*/ 1067 h 1112"/>
                <a:gd name="T34" fmla="*/ 355 w 6271"/>
                <a:gd name="T35" fmla="*/ 1112 h 1112"/>
                <a:gd name="T36" fmla="*/ 92 w 6271"/>
                <a:gd name="T37" fmla="*/ 918 h 1112"/>
                <a:gd name="T38" fmla="*/ 0 w 6271"/>
                <a:gd name="T39" fmla="*/ 556 h 1112"/>
                <a:gd name="T40" fmla="*/ 92 w 6271"/>
                <a:gd name="T41" fmla="*/ 195 h 1112"/>
                <a:gd name="T42" fmla="*/ 355 w 6271"/>
                <a:gd name="T4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1" h="1112">
                  <a:moveTo>
                    <a:pt x="5917" y="0"/>
                  </a:moveTo>
                  <a:cubicBezTo>
                    <a:pt x="6031" y="30"/>
                    <a:pt x="6118" y="95"/>
                    <a:pt x="6180" y="195"/>
                  </a:cubicBezTo>
                  <a:cubicBezTo>
                    <a:pt x="6241" y="295"/>
                    <a:pt x="6271" y="415"/>
                    <a:pt x="6271" y="556"/>
                  </a:cubicBezTo>
                  <a:cubicBezTo>
                    <a:pt x="6271" y="698"/>
                    <a:pt x="6241" y="818"/>
                    <a:pt x="6180" y="918"/>
                  </a:cubicBezTo>
                  <a:cubicBezTo>
                    <a:pt x="6119" y="1017"/>
                    <a:pt x="6031" y="1082"/>
                    <a:pt x="5917" y="1112"/>
                  </a:cubicBezTo>
                  <a:lnTo>
                    <a:pt x="5903" y="1067"/>
                  </a:lnTo>
                  <a:cubicBezTo>
                    <a:pt x="5993" y="1037"/>
                    <a:pt x="6060" y="977"/>
                    <a:pt x="6104" y="889"/>
                  </a:cubicBezTo>
                  <a:cubicBezTo>
                    <a:pt x="6148" y="800"/>
                    <a:pt x="6170" y="687"/>
                    <a:pt x="6170" y="551"/>
                  </a:cubicBezTo>
                  <a:cubicBezTo>
                    <a:pt x="6170" y="418"/>
                    <a:pt x="6148" y="309"/>
                    <a:pt x="6104" y="222"/>
                  </a:cubicBezTo>
                  <a:cubicBezTo>
                    <a:pt x="6060" y="134"/>
                    <a:pt x="5993" y="76"/>
                    <a:pt x="5901" y="45"/>
                  </a:cubicBezTo>
                  <a:lnTo>
                    <a:pt x="5917" y="0"/>
                  </a:lnTo>
                  <a:close/>
                  <a:moveTo>
                    <a:pt x="355" y="0"/>
                  </a:moveTo>
                  <a:lnTo>
                    <a:pt x="370" y="45"/>
                  </a:lnTo>
                  <a:cubicBezTo>
                    <a:pt x="279" y="76"/>
                    <a:pt x="211" y="134"/>
                    <a:pt x="167" y="222"/>
                  </a:cubicBezTo>
                  <a:cubicBezTo>
                    <a:pt x="123" y="309"/>
                    <a:pt x="101" y="418"/>
                    <a:pt x="101" y="551"/>
                  </a:cubicBezTo>
                  <a:cubicBezTo>
                    <a:pt x="101" y="687"/>
                    <a:pt x="123" y="800"/>
                    <a:pt x="167" y="889"/>
                  </a:cubicBezTo>
                  <a:cubicBezTo>
                    <a:pt x="211" y="977"/>
                    <a:pt x="278" y="1037"/>
                    <a:pt x="369" y="1067"/>
                  </a:cubicBezTo>
                  <a:lnTo>
                    <a:pt x="355" y="1112"/>
                  </a:lnTo>
                  <a:cubicBezTo>
                    <a:pt x="240" y="1082"/>
                    <a:pt x="152" y="1017"/>
                    <a:pt x="92" y="918"/>
                  </a:cubicBezTo>
                  <a:cubicBezTo>
                    <a:pt x="31" y="818"/>
                    <a:pt x="0" y="698"/>
                    <a:pt x="0" y="556"/>
                  </a:cubicBezTo>
                  <a:cubicBezTo>
                    <a:pt x="0" y="415"/>
                    <a:pt x="31" y="295"/>
                    <a:pt x="92" y="195"/>
                  </a:cubicBezTo>
                  <a:cubicBezTo>
                    <a:pt x="153" y="95"/>
                    <a:pt x="241" y="30"/>
                    <a:pt x="35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8" name="Freeform 530">
              <a:extLst>
                <a:ext uri="{FF2B5EF4-FFF2-40B4-BE49-F238E27FC236}">
                  <a16:creationId xmlns:a16="http://schemas.microsoft.com/office/drawing/2014/main" id="{93409289-9190-3F80-2166-D2C44DE4771F}"/>
                </a:ext>
              </a:extLst>
            </p:cNvPr>
            <p:cNvSpPr>
              <a:spLocks/>
            </p:cNvSpPr>
            <p:nvPr/>
          </p:nvSpPr>
          <p:spPr bwMode="auto">
            <a:xfrm>
              <a:off x="3279776" y="3363913"/>
              <a:ext cx="120650" cy="146050"/>
            </a:xfrm>
            <a:custGeom>
              <a:avLst/>
              <a:gdLst>
                <a:gd name="T0" fmla="*/ 49 w 641"/>
                <a:gd name="T1" fmla="*/ 0 h 766"/>
                <a:gd name="T2" fmla="*/ 77 w 641"/>
                <a:gd name="T3" fmla="*/ 1 h 766"/>
                <a:gd name="T4" fmla="*/ 93 w 641"/>
                <a:gd name="T5" fmla="*/ 4 h 766"/>
                <a:gd name="T6" fmla="*/ 101 w 641"/>
                <a:gd name="T7" fmla="*/ 11 h 766"/>
                <a:gd name="T8" fmla="*/ 104 w 641"/>
                <a:gd name="T9" fmla="*/ 21 h 766"/>
                <a:gd name="T10" fmla="*/ 193 w 641"/>
                <a:gd name="T11" fmla="*/ 658 h 766"/>
                <a:gd name="T12" fmla="*/ 193 w 641"/>
                <a:gd name="T13" fmla="*/ 658 h 766"/>
                <a:gd name="T14" fmla="*/ 531 w 641"/>
                <a:gd name="T15" fmla="*/ 20 h 766"/>
                <a:gd name="T16" fmla="*/ 538 w 641"/>
                <a:gd name="T17" fmla="*/ 11 h 766"/>
                <a:gd name="T18" fmla="*/ 548 w 641"/>
                <a:gd name="T19" fmla="*/ 4 h 766"/>
                <a:gd name="T20" fmla="*/ 565 w 641"/>
                <a:gd name="T21" fmla="*/ 1 h 766"/>
                <a:gd name="T22" fmla="*/ 594 w 641"/>
                <a:gd name="T23" fmla="*/ 0 h 766"/>
                <a:gd name="T24" fmla="*/ 623 w 641"/>
                <a:gd name="T25" fmla="*/ 2 h 766"/>
                <a:gd name="T26" fmla="*/ 637 w 641"/>
                <a:gd name="T27" fmla="*/ 7 h 766"/>
                <a:gd name="T28" fmla="*/ 640 w 641"/>
                <a:gd name="T29" fmla="*/ 19 h 766"/>
                <a:gd name="T30" fmla="*/ 631 w 641"/>
                <a:gd name="T31" fmla="*/ 40 h 766"/>
                <a:gd name="T32" fmla="*/ 243 w 641"/>
                <a:gd name="T33" fmla="*/ 744 h 766"/>
                <a:gd name="T34" fmla="*/ 234 w 641"/>
                <a:gd name="T35" fmla="*/ 755 h 766"/>
                <a:gd name="T36" fmla="*/ 222 w 641"/>
                <a:gd name="T37" fmla="*/ 761 h 766"/>
                <a:gd name="T38" fmla="*/ 202 w 641"/>
                <a:gd name="T39" fmla="*/ 765 h 766"/>
                <a:gd name="T40" fmla="*/ 173 w 641"/>
                <a:gd name="T41" fmla="*/ 766 h 766"/>
                <a:gd name="T42" fmla="*/ 142 w 641"/>
                <a:gd name="T43" fmla="*/ 765 h 766"/>
                <a:gd name="T44" fmla="*/ 123 w 641"/>
                <a:gd name="T45" fmla="*/ 761 h 766"/>
                <a:gd name="T46" fmla="*/ 113 w 641"/>
                <a:gd name="T47" fmla="*/ 755 h 766"/>
                <a:gd name="T48" fmla="*/ 109 w 641"/>
                <a:gd name="T49" fmla="*/ 744 h 766"/>
                <a:gd name="T50" fmla="*/ 1 w 641"/>
                <a:gd name="T51" fmla="*/ 35 h 766"/>
                <a:gd name="T52" fmla="*/ 0 w 641"/>
                <a:gd name="T53" fmla="*/ 17 h 766"/>
                <a:gd name="T54" fmla="*/ 5 w 641"/>
                <a:gd name="T55" fmla="*/ 6 h 766"/>
                <a:gd name="T56" fmla="*/ 21 w 641"/>
                <a:gd name="T57" fmla="*/ 1 h 766"/>
                <a:gd name="T58" fmla="*/ 49 w 641"/>
                <a:gd name="T59"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1" h="766">
                  <a:moveTo>
                    <a:pt x="49" y="0"/>
                  </a:moveTo>
                  <a:cubicBezTo>
                    <a:pt x="61" y="0"/>
                    <a:pt x="70" y="1"/>
                    <a:pt x="77" y="1"/>
                  </a:cubicBezTo>
                  <a:cubicBezTo>
                    <a:pt x="84" y="2"/>
                    <a:pt x="89" y="3"/>
                    <a:pt x="93" y="4"/>
                  </a:cubicBezTo>
                  <a:cubicBezTo>
                    <a:pt x="97" y="6"/>
                    <a:pt x="99" y="8"/>
                    <a:pt x="101" y="11"/>
                  </a:cubicBezTo>
                  <a:cubicBezTo>
                    <a:pt x="102" y="14"/>
                    <a:pt x="103" y="17"/>
                    <a:pt x="104" y="21"/>
                  </a:cubicBezTo>
                  <a:lnTo>
                    <a:pt x="193" y="658"/>
                  </a:lnTo>
                  <a:lnTo>
                    <a:pt x="193" y="658"/>
                  </a:lnTo>
                  <a:lnTo>
                    <a:pt x="531" y="20"/>
                  </a:lnTo>
                  <a:cubicBezTo>
                    <a:pt x="533" y="16"/>
                    <a:pt x="535" y="13"/>
                    <a:pt x="538" y="11"/>
                  </a:cubicBezTo>
                  <a:cubicBezTo>
                    <a:pt x="540" y="8"/>
                    <a:pt x="544" y="6"/>
                    <a:pt x="548" y="4"/>
                  </a:cubicBezTo>
                  <a:cubicBezTo>
                    <a:pt x="552" y="3"/>
                    <a:pt x="558" y="2"/>
                    <a:pt x="565" y="1"/>
                  </a:cubicBezTo>
                  <a:cubicBezTo>
                    <a:pt x="573" y="1"/>
                    <a:pt x="582" y="0"/>
                    <a:pt x="594" y="0"/>
                  </a:cubicBezTo>
                  <a:cubicBezTo>
                    <a:pt x="606" y="0"/>
                    <a:pt x="616" y="1"/>
                    <a:pt x="623" y="2"/>
                  </a:cubicBezTo>
                  <a:cubicBezTo>
                    <a:pt x="630" y="3"/>
                    <a:pt x="635" y="5"/>
                    <a:pt x="637" y="7"/>
                  </a:cubicBezTo>
                  <a:cubicBezTo>
                    <a:pt x="640" y="10"/>
                    <a:pt x="641" y="14"/>
                    <a:pt x="640" y="19"/>
                  </a:cubicBezTo>
                  <a:cubicBezTo>
                    <a:pt x="638" y="25"/>
                    <a:pt x="635" y="32"/>
                    <a:pt x="631" y="40"/>
                  </a:cubicBezTo>
                  <a:lnTo>
                    <a:pt x="243" y="744"/>
                  </a:lnTo>
                  <a:cubicBezTo>
                    <a:pt x="240" y="749"/>
                    <a:pt x="237" y="752"/>
                    <a:pt x="234" y="755"/>
                  </a:cubicBezTo>
                  <a:cubicBezTo>
                    <a:pt x="231" y="758"/>
                    <a:pt x="227" y="760"/>
                    <a:pt x="222" y="761"/>
                  </a:cubicBezTo>
                  <a:cubicBezTo>
                    <a:pt x="217" y="763"/>
                    <a:pt x="210" y="764"/>
                    <a:pt x="202" y="765"/>
                  </a:cubicBezTo>
                  <a:cubicBezTo>
                    <a:pt x="195" y="765"/>
                    <a:pt x="185" y="766"/>
                    <a:pt x="173" y="766"/>
                  </a:cubicBezTo>
                  <a:cubicBezTo>
                    <a:pt x="161" y="766"/>
                    <a:pt x="150" y="765"/>
                    <a:pt x="142" y="765"/>
                  </a:cubicBezTo>
                  <a:cubicBezTo>
                    <a:pt x="134" y="764"/>
                    <a:pt x="127" y="763"/>
                    <a:pt x="123" y="761"/>
                  </a:cubicBezTo>
                  <a:cubicBezTo>
                    <a:pt x="118" y="760"/>
                    <a:pt x="115" y="758"/>
                    <a:pt x="113" y="755"/>
                  </a:cubicBezTo>
                  <a:cubicBezTo>
                    <a:pt x="110" y="752"/>
                    <a:pt x="109" y="748"/>
                    <a:pt x="109" y="744"/>
                  </a:cubicBezTo>
                  <a:lnTo>
                    <a:pt x="1" y="35"/>
                  </a:lnTo>
                  <a:cubicBezTo>
                    <a:pt x="0" y="27"/>
                    <a:pt x="0" y="21"/>
                    <a:pt x="0" y="17"/>
                  </a:cubicBezTo>
                  <a:cubicBezTo>
                    <a:pt x="0" y="12"/>
                    <a:pt x="2" y="8"/>
                    <a:pt x="5" y="6"/>
                  </a:cubicBezTo>
                  <a:cubicBezTo>
                    <a:pt x="9" y="4"/>
                    <a:pt x="14" y="2"/>
                    <a:pt x="21" y="1"/>
                  </a:cubicBezTo>
                  <a:cubicBezTo>
                    <a:pt x="27" y="1"/>
                    <a:pt x="37" y="0"/>
                    <a:pt x="4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49" name="Freeform 531">
              <a:extLst>
                <a:ext uri="{FF2B5EF4-FFF2-40B4-BE49-F238E27FC236}">
                  <a16:creationId xmlns:a16="http://schemas.microsoft.com/office/drawing/2014/main" id="{67E60E43-77CA-7911-5425-188ADDE8D924}"/>
                </a:ext>
              </a:extLst>
            </p:cNvPr>
            <p:cNvSpPr>
              <a:spLocks/>
            </p:cNvSpPr>
            <p:nvPr/>
          </p:nvSpPr>
          <p:spPr bwMode="auto">
            <a:xfrm>
              <a:off x="3390901" y="3482975"/>
              <a:ext cx="33338" cy="57150"/>
            </a:xfrm>
            <a:custGeom>
              <a:avLst/>
              <a:gdLst>
                <a:gd name="T0" fmla="*/ 64 w 175"/>
                <a:gd name="T1" fmla="*/ 0 h 298"/>
                <a:gd name="T2" fmla="*/ 167 w 175"/>
                <a:gd name="T3" fmla="*/ 0 h 298"/>
                <a:gd name="T4" fmla="*/ 175 w 175"/>
                <a:gd name="T5" fmla="*/ 81 h 298"/>
                <a:gd name="T6" fmla="*/ 161 w 175"/>
                <a:gd name="T7" fmla="*/ 156 h 298"/>
                <a:gd name="T8" fmla="*/ 116 w 175"/>
                <a:gd name="T9" fmla="*/ 224 h 298"/>
                <a:gd name="T10" fmla="*/ 31 w 175"/>
                <a:gd name="T11" fmla="*/ 298 h 298"/>
                <a:gd name="T12" fmla="*/ 0 w 175"/>
                <a:gd name="T13" fmla="*/ 262 h 298"/>
                <a:gd name="T14" fmla="*/ 43 w 175"/>
                <a:gd name="T15" fmla="*/ 211 h 298"/>
                <a:gd name="T16" fmla="*/ 62 w 175"/>
                <a:gd name="T17" fmla="*/ 160 h 298"/>
                <a:gd name="T18" fmla="*/ 68 w 175"/>
                <a:gd name="T19" fmla="*/ 88 h 298"/>
                <a:gd name="T20" fmla="*/ 64 w 175"/>
                <a:gd name="T2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98">
                  <a:moveTo>
                    <a:pt x="64" y="0"/>
                  </a:moveTo>
                  <a:lnTo>
                    <a:pt x="167" y="0"/>
                  </a:lnTo>
                  <a:cubicBezTo>
                    <a:pt x="172" y="27"/>
                    <a:pt x="175" y="54"/>
                    <a:pt x="175" y="81"/>
                  </a:cubicBezTo>
                  <a:cubicBezTo>
                    <a:pt x="175" y="108"/>
                    <a:pt x="170" y="133"/>
                    <a:pt x="161" y="156"/>
                  </a:cubicBezTo>
                  <a:cubicBezTo>
                    <a:pt x="151" y="179"/>
                    <a:pt x="137" y="201"/>
                    <a:pt x="116" y="224"/>
                  </a:cubicBezTo>
                  <a:cubicBezTo>
                    <a:pt x="96" y="246"/>
                    <a:pt x="67" y="271"/>
                    <a:pt x="31" y="298"/>
                  </a:cubicBezTo>
                  <a:lnTo>
                    <a:pt x="0" y="262"/>
                  </a:lnTo>
                  <a:cubicBezTo>
                    <a:pt x="20" y="243"/>
                    <a:pt x="34" y="226"/>
                    <a:pt x="43" y="211"/>
                  </a:cubicBezTo>
                  <a:cubicBezTo>
                    <a:pt x="52" y="196"/>
                    <a:pt x="59" y="179"/>
                    <a:pt x="62" y="160"/>
                  </a:cubicBezTo>
                  <a:cubicBezTo>
                    <a:pt x="66" y="141"/>
                    <a:pt x="68" y="117"/>
                    <a:pt x="68" y="88"/>
                  </a:cubicBezTo>
                  <a:cubicBezTo>
                    <a:pt x="68" y="58"/>
                    <a:pt x="67" y="29"/>
                    <a:pt x="6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50" name="Freeform 532">
              <a:extLst>
                <a:ext uri="{FF2B5EF4-FFF2-40B4-BE49-F238E27FC236}">
                  <a16:creationId xmlns:a16="http://schemas.microsoft.com/office/drawing/2014/main" id="{2A5B9184-E0E1-A83C-478E-8B878BE81382}"/>
                </a:ext>
              </a:extLst>
            </p:cNvPr>
            <p:cNvSpPr>
              <a:spLocks noEditPoints="1"/>
            </p:cNvSpPr>
            <p:nvPr/>
          </p:nvSpPr>
          <p:spPr bwMode="auto">
            <a:xfrm>
              <a:off x="3482976" y="3354388"/>
              <a:ext cx="820738" cy="157163"/>
            </a:xfrm>
            <a:custGeom>
              <a:avLst/>
              <a:gdLst>
                <a:gd name="T0" fmla="*/ 1759 w 4311"/>
                <a:gd name="T1" fmla="*/ 501 h 825"/>
                <a:gd name="T2" fmla="*/ 1887 w 4311"/>
                <a:gd name="T3" fmla="*/ 725 h 825"/>
                <a:gd name="T4" fmla="*/ 1990 w 4311"/>
                <a:gd name="T5" fmla="*/ 350 h 825"/>
                <a:gd name="T6" fmla="*/ 1166 w 4311"/>
                <a:gd name="T7" fmla="*/ 439 h 825"/>
                <a:gd name="T8" fmla="*/ 1140 w 4311"/>
                <a:gd name="T9" fmla="*/ 705 h 825"/>
                <a:gd name="T10" fmla="*/ 1381 w 4311"/>
                <a:gd name="T11" fmla="*/ 601 h 825"/>
                <a:gd name="T12" fmla="*/ 3182 w 4311"/>
                <a:gd name="T13" fmla="*/ 326 h 825"/>
                <a:gd name="T14" fmla="*/ 2984 w 4311"/>
                <a:gd name="T15" fmla="*/ 551 h 825"/>
                <a:gd name="T16" fmla="*/ 3099 w 4311"/>
                <a:gd name="T17" fmla="*/ 745 h 825"/>
                <a:gd name="T18" fmla="*/ 3297 w 4311"/>
                <a:gd name="T19" fmla="*/ 519 h 825"/>
                <a:gd name="T20" fmla="*/ 3182 w 4311"/>
                <a:gd name="T21" fmla="*/ 326 h 825"/>
                <a:gd name="T22" fmla="*/ 3629 w 4311"/>
                <a:gd name="T23" fmla="*/ 273 h 825"/>
                <a:gd name="T24" fmla="*/ 3878 w 4311"/>
                <a:gd name="T25" fmla="*/ 264 h 825"/>
                <a:gd name="T26" fmla="*/ 3959 w 4311"/>
                <a:gd name="T27" fmla="*/ 258 h 825"/>
                <a:gd name="T28" fmla="*/ 4016 w 4311"/>
                <a:gd name="T29" fmla="*/ 706 h 825"/>
                <a:gd name="T30" fmla="*/ 4216 w 4311"/>
                <a:gd name="T31" fmla="*/ 264 h 825"/>
                <a:gd name="T32" fmla="*/ 4304 w 4311"/>
                <a:gd name="T33" fmla="*/ 257 h 825"/>
                <a:gd name="T34" fmla="*/ 4258 w 4311"/>
                <a:gd name="T35" fmla="*/ 421 h 825"/>
                <a:gd name="T36" fmla="*/ 4027 w 4311"/>
                <a:gd name="T37" fmla="*/ 814 h 825"/>
                <a:gd name="T38" fmla="*/ 3936 w 4311"/>
                <a:gd name="T39" fmla="*/ 806 h 825"/>
                <a:gd name="T40" fmla="*/ 3697 w 4311"/>
                <a:gd name="T41" fmla="*/ 813 h 825"/>
                <a:gd name="T42" fmla="*/ 3592 w 4311"/>
                <a:gd name="T43" fmla="*/ 806 h 825"/>
                <a:gd name="T44" fmla="*/ 3534 w 4311"/>
                <a:gd name="T45" fmla="*/ 265 h 825"/>
                <a:gd name="T46" fmla="*/ 3287 w 4311"/>
                <a:gd name="T47" fmla="*/ 259 h 825"/>
                <a:gd name="T48" fmla="*/ 3371 w 4311"/>
                <a:gd name="T49" fmla="*/ 622 h 825"/>
                <a:gd name="T50" fmla="*/ 2994 w 4311"/>
                <a:gd name="T51" fmla="*/ 812 h 825"/>
                <a:gd name="T52" fmla="*/ 2910 w 4311"/>
                <a:gd name="T53" fmla="*/ 449 h 825"/>
                <a:gd name="T54" fmla="*/ 1303 w 4311"/>
                <a:gd name="T55" fmla="*/ 246 h 825"/>
                <a:gd name="T56" fmla="*/ 1518 w 4311"/>
                <a:gd name="T57" fmla="*/ 254 h 825"/>
                <a:gd name="T58" fmla="*/ 1451 w 4311"/>
                <a:gd name="T59" fmla="*/ 799 h 825"/>
                <a:gd name="T60" fmla="*/ 1365 w 4311"/>
                <a:gd name="T61" fmla="*/ 808 h 825"/>
                <a:gd name="T62" fmla="*/ 1249 w 4311"/>
                <a:gd name="T63" fmla="*/ 813 h 825"/>
                <a:gd name="T64" fmla="*/ 1023 w 4311"/>
                <a:gd name="T65" fmla="*/ 635 h 825"/>
                <a:gd name="T66" fmla="*/ 1210 w 4311"/>
                <a:gd name="T67" fmla="*/ 265 h 825"/>
                <a:gd name="T68" fmla="*/ 302 w 4311"/>
                <a:gd name="T69" fmla="*/ 71 h 825"/>
                <a:gd name="T70" fmla="*/ 773 w 4311"/>
                <a:gd name="T71" fmla="*/ 118 h 825"/>
                <a:gd name="T72" fmla="*/ 931 w 4311"/>
                <a:gd name="T73" fmla="*/ 56 h 825"/>
                <a:gd name="T74" fmla="*/ 825 w 4311"/>
                <a:gd name="T75" fmla="*/ 799 h 825"/>
                <a:gd name="T76" fmla="*/ 749 w 4311"/>
                <a:gd name="T77" fmla="*/ 816 h 825"/>
                <a:gd name="T78" fmla="*/ 858 w 4311"/>
                <a:gd name="T79" fmla="*/ 139 h 825"/>
                <a:gd name="T80" fmla="*/ 357 w 4311"/>
                <a:gd name="T81" fmla="*/ 802 h 825"/>
                <a:gd name="T82" fmla="*/ 85 w 4311"/>
                <a:gd name="T83" fmla="*/ 813 h 825"/>
                <a:gd name="T84" fmla="*/ 1 w 4311"/>
                <a:gd name="T85" fmla="*/ 807 h 825"/>
                <a:gd name="T86" fmla="*/ 175 w 4311"/>
                <a:gd name="T87" fmla="*/ 58 h 825"/>
                <a:gd name="T88" fmla="*/ 2867 w 4311"/>
                <a:gd name="T89" fmla="*/ 106 h 825"/>
                <a:gd name="T90" fmla="*/ 2830 w 4311"/>
                <a:gd name="T91" fmla="*/ 192 h 825"/>
                <a:gd name="T92" fmla="*/ 2515 w 4311"/>
                <a:gd name="T93" fmla="*/ 203 h 825"/>
                <a:gd name="T94" fmla="*/ 2396 w 4311"/>
                <a:gd name="T95" fmla="*/ 622 h 825"/>
                <a:gd name="T96" fmla="*/ 2694 w 4311"/>
                <a:gd name="T97" fmla="*/ 701 h 825"/>
                <a:gd name="T98" fmla="*/ 2770 w 4311"/>
                <a:gd name="T99" fmla="*/ 695 h 825"/>
                <a:gd name="T100" fmla="*/ 2748 w 4311"/>
                <a:gd name="T101" fmla="*/ 759 h 825"/>
                <a:gd name="T102" fmla="*/ 2427 w 4311"/>
                <a:gd name="T103" fmla="*/ 805 h 825"/>
                <a:gd name="T104" fmla="*/ 2321 w 4311"/>
                <a:gd name="T105" fmla="*/ 318 h 825"/>
                <a:gd name="T106" fmla="*/ 2179 w 4311"/>
                <a:gd name="T107" fmla="*/ 0 h 825"/>
                <a:gd name="T108" fmla="*/ 2068 w 4311"/>
                <a:gd name="T109" fmla="*/ 799 h 825"/>
                <a:gd name="T110" fmla="*/ 1982 w 4311"/>
                <a:gd name="T111" fmla="*/ 808 h 825"/>
                <a:gd name="T112" fmla="*/ 1865 w 4311"/>
                <a:gd name="T113" fmla="*/ 813 h 825"/>
                <a:gd name="T114" fmla="*/ 1649 w 4311"/>
                <a:gd name="T115" fmla="*/ 715 h 825"/>
                <a:gd name="T116" fmla="*/ 1702 w 4311"/>
                <a:gd name="T117" fmla="*/ 388 h 825"/>
                <a:gd name="T118" fmla="*/ 2007 w 4311"/>
                <a:gd name="T119" fmla="*/ 266 h 825"/>
                <a:gd name="T120" fmla="*/ 2140 w 4311"/>
                <a:gd name="T121" fmla="*/ 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1" h="825">
                  <a:moveTo>
                    <a:pt x="1918" y="329"/>
                  </a:moveTo>
                  <a:cubicBezTo>
                    <a:pt x="1897" y="329"/>
                    <a:pt x="1879" y="334"/>
                    <a:pt x="1862" y="343"/>
                  </a:cubicBezTo>
                  <a:cubicBezTo>
                    <a:pt x="1845" y="353"/>
                    <a:pt x="1831" y="366"/>
                    <a:pt x="1817" y="382"/>
                  </a:cubicBezTo>
                  <a:cubicBezTo>
                    <a:pt x="1804" y="398"/>
                    <a:pt x="1793" y="416"/>
                    <a:pt x="1783" y="437"/>
                  </a:cubicBezTo>
                  <a:cubicBezTo>
                    <a:pt x="1773" y="457"/>
                    <a:pt x="1765" y="479"/>
                    <a:pt x="1759" y="501"/>
                  </a:cubicBezTo>
                  <a:cubicBezTo>
                    <a:pt x="1753" y="523"/>
                    <a:pt x="1748" y="545"/>
                    <a:pt x="1745" y="566"/>
                  </a:cubicBezTo>
                  <a:cubicBezTo>
                    <a:pt x="1742" y="588"/>
                    <a:pt x="1740" y="607"/>
                    <a:pt x="1740" y="625"/>
                  </a:cubicBezTo>
                  <a:cubicBezTo>
                    <a:pt x="1740" y="663"/>
                    <a:pt x="1747" y="692"/>
                    <a:pt x="1760" y="712"/>
                  </a:cubicBezTo>
                  <a:cubicBezTo>
                    <a:pt x="1773" y="732"/>
                    <a:pt x="1793" y="743"/>
                    <a:pt x="1822" y="743"/>
                  </a:cubicBezTo>
                  <a:cubicBezTo>
                    <a:pt x="1843" y="743"/>
                    <a:pt x="1865" y="737"/>
                    <a:pt x="1887" y="725"/>
                  </a:cubicBezTo>
                  <a:cubicBezTo>
                    <a:pt x="1908" y="713"/>
                    <a:pt x="1929" y="697"/>
                    <a:pt x="1947" y="676"/>
                  </a:cubicBezTo>
                  <a:cubicBezTo>
                    <a:pt x="1966" y="656"/>
                    <a:pt x="1983" y="631"/>
                    <a:pt x="1997" y="602"/>
                  </a:cubicBezTo>
                  <a:cubicBezTo>
                    <a:pt x="2012" y="574"/>
                    <a:pt x="2022" y="543"/>
                    <a:pt x="2029" y="509"/>
                  </a:cubicBezTo>
                  <a:lnTo>
                    <a:pt x="2049" y="411"/>
                  </a:lnTo>
                  <a:cubicBezTo>
                    <a:pt x="2031" y="384"/>
                    <a:pt x="2011" y="364"/>
                    <a:pt x="1990" y="350"/>
                  </a:cubicBezTo>
                  <a:cubicBezTo>
                    <a:pt x="1969" y="336"/>
                    <a:pt x="1945" y="329"/>
                    <a:pt x="1918" y="329"/>
                  </a:cubicBezTo>
                  <a:close/>
                  <a:moveTo>
                    <a:pt x="1302" y="329"/>
                  </a:moveTo>
                  <a:cubicBezTo>
                    <a:pt x="1281" y="329"/>
                    <a:pt x="1262" y="334"/>
                    <a:pt x="1245" y="344"/>
                  </a:cubicBezTo>
                  <a:cubicBezTo>
                    <a:pt x="1228" y="354"/>
                    <a:pt x="1213" y="367"/>
                    <a:pt x="1200" y="383"/>
                  </a:cubicBezTo>
                  <a:cubicBezTo>
                    <a:pt x="1187" y="400"/>
                    <a:pt x="1175" y="418"/>
                    <a:pt x="1166" y="439"/>
                  </a:cubicBezTo>
                  <a:cubicBezTo>
                    <a:pt x="1156" y="460"/>
                    <a:pt x="1148" y="482"/>
                    <a:pt x="1142" y="504"/>
                  </a:cubicBezTo>
                  <a:cubicBezTo>
                    <a:pt x="1136" y="526"/>
                    <a:pt x="1132" y="548"/>
                    <a:pt x="1129" y="570"/>
                  </a:cubicBezTo>
                  <a:cubicBezTo>
                    <a:pt x="1126" y="591"/>
                    <a:pt x="1124" y="610"/>
                    <a:pt x="1124" y="628"/>
                  </a:cubicBezTo>
                  <a:cubicBezTo>
                    <a:pt x="1124" y="641"/>
                    <a:pt x="1126" y="655"/>
                    <a:pt x="1128" y="668"/>
                  </a:cubicBezTo>
                  <a:cubicBezTo>
                    <a:pt x="1130" y="682"/>
                    <a:pt x="1134" y="694"/>
                    <a:pt x="1140" y="705"/>
                  </a:cubicBezTo>
                  <a:cubicBezTo>
                    <a:pt x="1146" y="716"/>
                    <a:pt x="1154" y="725"/>
                    <a:pt x="1165" y="732"/>
                  </a:cubicBezTo>
                  <a:cubicBezTo>
                    <a:pt x="1175" y="739"/>
                    <a:pt x="1189" y="743"/>
                    <a:pt x="1206" y="743"/>
                  </a:cubicBezTo>
                  <a:cubicBezTo>
                    <a:pt x="1227" y="743"/>
                    <a:pt x="1249" y="737"/>
                    <a:pt x="1271" y="725"/>
                  </a:cubicBezTo>
                  <a:cubicBezTo>
                    <a:pt x="1292" y="713"/>
                    <a:pt x="1313" y="696"/>
                    <a:pt x="1331" y="675"/>
                  </a:cubicBezTo>
                  <a:cubicBezTo>
                    <a:pt x="1350" y="654"/>
                    <a:pt x="1367" y="629"/>
                    <a:pt x="1381" y="601"/>
                  </a:cubicBezTo>
                  <a:cubicBezTo>
                    <a:pt x="1396" y="572"/>
                    <a:pt x="1406" y="541"/>
                    <a:pt x="1413" y="506"/>
                  </a:cubicBezTo>
                  <a:lnTo>
                    <a:pt x="1433" y="410"/>
                  </a:lnTo>
                  <a:cubicBezTo>
                    <a:pt x="1415" y="383"/>
                    <a:pt x="1395" y="363"/>
                    <a:pt x="1374" y="349"/>
                  </a:cubicBezTo>
                  <a:cubicBezTo>
                    <a:pt x="1353" y="336"/>
                    <a:pt x="1329" y="329"/>
                    <a:pt x="1302" y="329"/>
                  </a:cubicBezTo>
                  <a:close/>
                  <a:moveTo>
                    <a:pt x="3182" y="326"/>
                  </a:moveTo>
                  <a:cubicBezTo>
                    <a:pt x="3159" y="326"/>
                    <a:pt x="3137" y="331"/>
                    <a:pt x="3118" y="339"/>
                  </a:cubicBezTo>
                  <a:cubicBezTo>
                    <a:pt x="3099" y="347"/>
                    <a:pt x="3082" y="359"/>
                    <a:pt x="3067" y="373"/>
                  </a:cubicBezTo>
                  <a:cubicBezTo>
                    <a:pt x="3052" y="387"/>
                    <a:pt x="3039" y="404"/>
                    <a:pt x="3028" y="423"/>
                  </a:cubicBezTo>
                  <a:cubicBezTo>
                    <a:pt x="3017" y="442"/>
                    <a:pt x="3007" y="463"/>
                    <a:pt x="3000" y="484"/>
                  </a:cubicBezTo>
                  <a:cubicBezTo>
                    <a:pt x="2993" y="506"/>
                    <a:pt x="2988" y="528"/>
                    <a:pt x="2984" y="551"/>
                  </a:cubicBezTo>
                  <a:cubicBezTo>
                    <a:pt x="2980" y="574"/>
                    <a:pt x="2979" y="596"/>
                    <a:pt x="2979" y="618"/>
                  </a:cubicBezTo>
                  <a:cubicBezTo>
                    <a:pt x="2979" y="638"/>
                    <a:pt x="2981" y="655"/>
                    <a:pt x="2985" y="671"/>
                  </a:cubicBezTo>
                  <a:cubicBezTo>
                    <a:pt x="2989" y="687"/>
                    <a:pt x="2996" y="700"/>
                    <a:pt x="3006" y="711"/>
                  </a:cubicBezTo>
                  <a:cubicBezTo>
                    <a:pt x="3016" y="722"/>
                    <a:pt x="3028" y="730"/>
                    <a:pt x="3043" y="736"/>
                  </a:cubicBezTo>
                  <a:cubicBezTo>
                    <a:pt x="3058" y="742"/>
                    <a:pt x="3077" y="745"/>
                    <a:pt x="3099" y="745"/>
                  </a:cubicBezTo>
                  <a:cubicBezTo>
                    <a:pt x="3123" y="745"/>
                    <a:pt x="3144" y="741"/>
                    <a:pt x="3163" y="732"/>
                  </a:cubicBezTo>
                  <a:cubicBezTo>
                    <a:pt x="3182" y="724"/>
                    <a:pt x="3199" y="712"/>
                    <a:pt x="3214" y="698"/>
                  </a:cubicBezTo>
                  <a:cubicBezTo>
                    <a:pt x="3229" y="684"/>
                    <a:pt x="3242" y="667"/>
                    <a:pt x="3253" y="648"/>
                  </a:cubicBezTo>
                  <a:cubicBezTo>
                    <a:pt x="3264" y="628"/>
                    <a:pt x="3274" y="608"/>
                    <a:pt x="3281" y="586"/>
                  </a:cubicBezTo>
                  <a:cubicBezTo>
                    <a:pt x="3288" y="564"/>
                    <a:pt x="3293" y="542"/>
                    <a:pt x="3297" y="519"/>
                  </a:cubicBezTo>
                  <a:cubicBezTo>
                    <a:pt x="3300" y="497"/>
                    <a:pt x="3302" y="474"/>
                    <a:pt x="3302" y="452"/>
                  </a:cubicBezTo>
                  <a:cubicBezTo>
                    <a:pt x="3302" y="433"/>
                    <a:pt x="3300" y="415"/>
                    <a:pt x="3296" y="400"/>
                  </a:cubicBezTo>
                  <a:cubicBezTo>
                    <a:pt x="3292" y="384"/>
                    <a:pt x="3285" y="371"/>
                    <a:pt x="3275" y="360"/>
                  </a:cubicBezTo>
                  <a:cubicBezTo>
                    <a:pt x="3266" y="349"/>
                    <a:pt x="3253" y="341"/>
                    <a:pt x="3238" y="335"/>
                  </a:cubicBezTo>
                  <a:cubicBezTo>
                    <a:pt x="3223" y="329"/>
                    <a:pt x="3204" y="326"/>
                    <a:pt x="3182" y="326"/>
                  </a:cubicBezTo>
                  <a:close/>
                  <a:moveTo>
                    <a:pt x="3582" y="254"/>
                  </a:moveTo>
                  <a:cubicBezTo>
                    <a:pt x="3592" y="254"/>
                    <a:pt x="3600" y="254"/>
                    <a:pt x="3606" y="255"/>
                  </a:cubicBezTo>
                  <a:cubicBezTo>
                    <a:pt x="3612" y="255"/>
                    <a:pt x="3617" y="256"/>
                    <a:pt x="3620" y="258"/>
                  </a:cubicBezTo>
                  <a:cubicBezTo>
                    <a:pt x="3624" y="259"/>
                    <a:pt x="3626" y="261"/>
                    <a:pt x="3627" y="264"/>
                  </a:cubicBezTo>
                  <a:cubicBezTo>
                    <a:pt x="3628" y="266"/>
                    <a:pt x="3629" y="269"/>
                    <a:pt x="3629" y="273"/>
                  </a:cubicBezTo>
                  <a:lnTo>
                    <a:pt x="3670" y="709"/>
                  </a:lnTo>
                  <a:lnTo>
                    <a:pt x="3670" y="714"/>
                  </a:lnTo>
                  <a:lnTo>
                    <a:pt x="3673" y="709"/>
                  </a:lnTo>
                  <a:lnTo>
                    <a:pt x="3872" y="273"/>
                  </a:lnTo>
                  <a:cubicBezTo>
                    <a:pt x="3874" y="269"/>
                    <a:pt x="3876" y="267"/>
                    <a:pt x="3878" y="264"/>
                  </a:cubicBezTo>
                  <a:cubicBezTo>
                    <a:pt x="3880" y="262"/>
                    <a:pt x="3882" y="259"/>
                    <a:pt x="3886" y="258"/>
                  </a:cubicBezTo>
                  <a:cubicBezTo>
                    <a:pt x="3889" y="256"/>
                    <a:pt x="3894" y="255"/>
                    <a:pt x="3900" y="255"/>
                  </a:cubicBezTo>
                  <a:cubicBezTo>
                    <a:pt x="3906" y="254"/>
                    <a:pt x="3913" y="254"/>
                    <a:pt x="3922" y="254"/>
                  </a:cubicBezTo>
                  <a:cubicBezTo>
                    <a:pt x="3931" y="254"/>
                    <a:pt x="3939" y="254"/>
                    <a:pt x="3945" y="255"/>
                  </a:cubicBezTo>
                  <a:cubicBezTo>
                    <a:pt x="3951" y="255"/>
                    <a:pt x="3956" y="256"/>
                    <a:pt x="3959" y="258"/>
                  </a:cubicBezTo>
                  <a:cubicBezTo>
                    <a:pt x="3963" y="259"/>
                    <a:pt x="3965" y="261"/>
                    <a:pt x="3967" y="263"/>
                  </a:cubicBezTo>
                  <a:cubicBezTo>
                    <a:pt x="3968" y="266"/>
                    <a:pt x="3969" y="268"/>
                    <a:pt x="3970" y="271"/>
                  </a:cubicBezTo>
                  <a:lnTo>
                    <a:pt x="4013" y="706"/>
                  </a:lnTo>
                  <a:lnTo>
                    <a:pt x="4013" y="710"/>
                  </a:lnTo>
                  <a:lnTo>
                    <a:pt x="4016" y="706"/>
                  </a:lnTo>
                  <a:cubicBezTo>
                    <a:pt x="4034" y="677"/>
                    <a:pt x="4052" y="646"/>
                    <a:pt x="4070" y="612"/>
                  </a:cubicBezTo>
                  <a:cubicBezTo>
                    <a:pt x="4088" y="578"/>
                    <a:pt x="4105" y="542"/>
                    <a:pt x="4122" y="504"/>
                  </a:cubicBezTo>
                  <a:cubicBezTo>
                    <a:pt x="4139" y="467"/>
                    <a:pt x="4155" y="428"/>
                    <a:pt x="4170" y="389"/>
                  </a:cubicBezTo>
                  <a:cubicBezTo>
                    <a:pt x="4185" y="349"/>
                    <a:pt x="4199" y="310"/>
                    <a:pt x="4211" y="273"/>
                  </a:cubicBezTo>
                  <a:cubicBezTo>
                    <a:pt x="4212" y="269"/>
                    <a:pt x="4213" y="266"/>
                    <a:pt x="4216" y="264"/>
                  </a:cubicBezTo>
                  <a:cubicBezTo>
                    <a:pt x="4218" y="261"/>
                    <a:pt x="4221" y="259"/>
                    <a:pt x="4225" y="258"/>
                  </a:cubicBezTo>
                  <a:cubicBezTo>
                    <a:pt x="4230" y="256"/>
                    <a:pt x="4235" y="255"/>
                    <a:pt x="4242" y="255"/>
                  </a:cubicBezTo>
                  <a:cubicBezTo>
                    <a:pt x="4248" y="254"/>
                    <a:pt x="4257" y="254"/>
                    <a:pt x="4267" y="254"/>
                  </a:cubicBezTo>
                  <a:cubicBezTo>
                    <a:pt x="4276" y="254"/>
                    <a:pt x="4284" y="254"/>
                    <a:pt x="4290" y="255"/>
                  </a:cubicBezTo>
                  <a:cubicBezTo>
                    <a:pt x="4296" y="255"/>
                    <a:pt x="4301" y="256"/>
                    <a:pt x="4304" y="257"/>
                  </a:cubicBezTo>
                  <a:cubicBezTo>
                    <a:pt x="4307" y="258"/>
                    <a:pt x="4309" y="259"/>
                    <a:pt x="4310" y="261"/>
                  </a:cubicBezTo>
                  <a:cubicBezTo>
                    <a:pt x="4311" y="263"/>
                    <a:pt x="4311" y="265"/>
                    <a:pt x="4311" y="267"/>
                  </a:cubicBezTo>
                  <a:cubicBezTo>
                    <a:pt x="4311" y="272"/>
                    <a:pt x="4311" y="276"/>
                    <a:pt x="4310" y="280"/>
                  </a:cubicBezTo>
                  <a:cubicBezTo>
                    <a:pt x="4309" y="285"/>
                    <a:pt x="4308" y="289"/>
                    <a:pt x="4307" y="292"/>
                  </a:cubicBezTo>
                  <a:cubicBezTo>
                    <a:pt x="4292" y="334"/>
                    <a:pt x="4275" y="378"/>
                    <a:pt x="4258" y="421"/>
                  </a:cubicBezTo>
                  <a:cubicBezTo>
                    <a:pt x="4240" y="465"/>
                    <a:pt x="4220" y="508"/>
                    <a:pt x="4199" y="551"/>
                  </a:cubicBezTo>
                  <a:cubicBezTo>
                    <a:pt x="4178" y="594"/>
                    <a:pt x="4155" y="637"/>
                    <a:pt x="4130" y="678"/>
                  </a:cubicBezTo>
                  <a:cubicBezTo>
                    <a:pt x="4106" y="720"/>
                    <a:pt x="4079" y="760"/>
                    <a:pt x="4051" y="799"/>
                  </a:cubicBezTo>
                  <a:cubicBezTo>
                    <a:pt x="4048" y="803"/>
                    <a:pt x="4045" y="806"/>
                    <a:pt x="4041" y="809"/>
                  </a:cubicBezTo>
                  <a:cubicBezTo>
                    <a:pt x="4037" y="811"/>
                    <a:pt x="4032" y="813"/>
                    <a:pt x="4027" y="814"/>
                  </a:cubicBezTo>
                  <a:cubicBezTo>
                    <a:pt x="4022" y="816"/>
                    <a:pt x="4016" y="817"/>
                    <a:pt x="4009" y="817"/>
                  </a:cubicBezTo>
                  <a:cubicBezTo>
                    <a:pt x="4002" y="817"/>
                    <a:pt x="3995" y="818"/>
                    <a:pt x="3987" y="818"/>
                  </a:cubicBezTo>
                  <a:cubicBezTo>
                    <a:pt x="3977" y="818"/>
                    <a:pt x="3968" y="817"/>
                    <a:pt x="3961" y="816"/>
                  </a:cubicBezTo>
                  <a:cubicBezTo>
                    <a:pt x="3954" y="816"/>
                    <a:pt x="3949" y="814"/>
                    <a:pt x="3945" y="813"/>
                  </a:cubicBezTo>
                  <a:cubicBezTo>
                    <a:pt x="3941" y="811"/>
                    <a:pt x="3938" y="809"/>
                    <a:pt x="3936" y="806"/>
                  </a:cubicBezTo>
                  <a:cubicBezTo>
                    <a:pt x="3934" y="804"/>
                    <a:pt x="3933" y="800"/>
                    <a:pt x="3933" y="796"/>
                  </a:cubicBezTo>
                  <a:lnTo>
                    <a:pt x="3894" y="410"/>
                  </a:lnTo>
                  <a:lnTo>
                    <a:pt x="3717" y="795"/>
                  </a:lnTo>
                  <a:cubicBezTo>
                    <a:pt x="3715" y="799"/>
                    <a:pt x="3712" y="803"/>
                    <a:pt x="3709" y="805"/>
                  </a:cubicBezTo>
                  <a:cubicBezTo>
                    <a:pt x="3706" y="808"/>
                    <a:pt x="3702" y="811"/>
                    <a:pt x="3697" y="813"/>
                  </a:cubicBezTo>
                  <a:cubicBezTo>
                    <a:pt x="3692" y="814"/>
                    <a:pt x="3685" y="816"/>
                    <a:pt x="3678" y="816"/>
                  </a:cubicBezTo>
                  <a:cubicBezTo>
                    <a:pt x="3670" y="817"/>
                    <a:pt x="3661" y="818"/>
                    <a:pt x="3650" y="818"/>
                  </a:cubicBezTo>
                  <a:cubicBezTo>
                    <a:pt x="3639" y="818"/>
                    <a:pt x="3629" y="817"/>
                    <a:pt x="3622" y="816"/>
                  </a:cubicBezTo>
                  <a:cubicBezTo>
                    <a:pt x="3614" y="816"/>
                    <a:pt x="3608" y="814"/>
                    <a:pt x="3603" y="813"/>
                  </a:cubicBezTo>
                  <a:cubicBezTo>
                    <a:pt x="3598" y="811"/>
                    <a:pt x="3594" y="809"/>
                    <a:pt x="3592" y="806"/>
                  </a:cubicBezTo>
                  <a:cubicBezTo>
                    <a:pt x="3589" y="804"/>
                    <a:pt x="3588" y="800"/>
                    <a:pt x="3588" y="796"/>
                  </a:cubicBezTo>
                  <a:lnTo>
                    <a:pt x="3533" y="295"/>
                  </a:lnTo>
                  <a:cubicBezTo>
                    <a:pt x="3532" y="292"/>
                    <a:pt x="3532" y="289"/>
                    <a:pt x="3532" y="285"/>
                  </a:cubicBezTo>
                  <a:cubicBezTo>
                    <a:pt x="3532" y="282"/>
                    <a:pt x="3531" y="279"/>
                    <a:pt x="3531" y="277"/>
                  </a:cubicBezTo>
                  <a:cubicBezTo>
                    <a:pt x="3531" y="272"/>
                    <a:pt x="3532" y="268"/>
                    <a:pt x="3534" y="265"/>
                  </a:cubicBezTo>
                  <a:cubicBezTo>
                    <a:pt x="3535" y="262"/>
                    <a:pt x="3538" y="260"/>
                    <a:pt x="3542" y="258"/>
                  </a:cubicBezTo>
                  <a:cubicBezTo>
                    <a:pt x="3545" y="256"/>
                    <a:pt x="3550" y="255"/>
                    <a:pt x="3557" y="255"/>
                  </a:cubicBezTo>
                  <a:cubicBezTo>
                    <a:pt x="3563" y="254"/>
                    <a:pt x="3572" y="254"/>
                    <a:pt x="3582" y="254"/>
                  </a:cubicBezTo>
                  <a:close/>
                  <a:moveTo>
                    <a:pt x="3191" y="246"/>
                  </a:moveTo>
                  <a:cubicBezTo>
                    <a:pt x="3228" y="246"/>
                    <a:pt x="3260" y="250"/>
                    <a:pt x="3287" y="259"/>
                  </a:cubicBezTo>
                  <a:cubicBezTo>
                    <a:pt x="3314" y="269"/>
                    <a:pt x="3336" y="282"/>
                    <a:pt x="3353" y="299"/>
                  </a:cubicBezTo>
                  <a:cubicBezTo>
                    <a:pt x="3371" y="316"/>
                    <a:pt x="3384" y="337"/>
                    <a:pt x="3392" y="362"/>
                  </a:cubicBezTo>
                  <a:cubicBezTo>
                    <a:pt x="3400" y="387"/>
                    <a:pt x="3404" y="415"/>
                    <a:pt x="3404" y="447"/>
                  </a:cubicBezTo>
                  <a:cubicBezTo>
                    <a:pt x="3404" y="476"/>
                    <a:pt x="3401" y="505"/>
                    <a:pt x="3396" y="535"/>
                  </a:cubicBezTo>
                  <a:cubicBezTo>
                    <a:pt x="3390" y="565"/>
                    <a:pt x="3382" y="594"/>
                    <a:pt x="3371" y="622"/>
                  </a:cubicBezTo>
                  <a:cubicBezTo>
                    <a:pt x="3360" y="650"/>
                    <a:pt x="3346" y="676"/>
                    <a:pt x="3329" y="701"/>
                  </a:cubicBezTo>
                  <a:cubicBezTo>
                    <a:pt x="3311" y="726"/>
                    <a:pt x="3291" y="747"/>
                    <a:pt x="3268" y="765"/>
                  </a:cubicBezTo>
                  <a:cubicBezTo>
                    <a:pt x="3245" y="784"/>
                    <a:pt x="3218" y="798"/>
                    <a:pt x="3189" y="809"/>
                  </a:cubicBezTo>
                  <a:cubicBezTo>
                    <a:pt x="3159" y="820"/>
                    <a:pt x="3126" y="825"/>
                    <a:pt x="3090" y="825"/>
                  </a:cubicBezTo>
                  <a:cubicBezTo>
                    <a:pt x="3053" y="825"/>
                    <a:pt x="3020" y="821"/>
                    <a:pt x="2994" y="812"/>
                  </a:cubicBezTo>
                  <a:cubicBezTo>
                    <a:pt x="2967" y="803"/>
                    <a:pt x="2945" y="790"/>
                    <a:pt x="2928" y="772"/>
                  </a:cubicBezTo>
                  <a:cubicBezTo>
                    <a:pt x="2911" y="755"/>
                    <a:pt x="2898" y="734"/>
                    <a:pt x="2890" y="709"/>
                  </a:cubicBezTo>
                  <a:cubicBezTo>
                    <a:pt x="2881" y="684"/>
                    <a:pt x="2877" y="656"/>
                    <a:pt x="2877" y="624"/>
                  </a:cubicBezTo>
                  <a:cubicBezTo>
                    <a:pt x="2877" y="595"/>
                    <a:pt x="2880" y="566"/>
                    <a:pt x="2885" y="536"/>
                  </a:cubicBezTo>
                  <a:cubicBezTo>
                    <a:pt x="2891" y="506"/>
                    <a:pt x="2899" y="477"/>
                    <a:pt x="2910" y="449"/>
                  </a:cubicBezTo>
                  <a:cubicBezTo>
                    <a:pt x="2921" y="421"/>
                    <a:pt x="2936" y="395"/>
                    <a:pt x="2953" y="370"/>
                  </a:cubicBezTo>
                  <a:cubicBezTo>
                    <a:pt x="2970" y="345"/>
                    <a:pt x="2990" y="324"/>
                    <a:pt x="3013" y="305"/>
                  </a:cubicBezTo>
                  <a:cubicBezTo>
                    <a:pt x="3036" y="287"/>
                    <a:pt x="3063" y="272"/>
                    <a:pt x="3092" y="262"/>
                  </a:cubicBezTo>
                  <a:cubicBezTo>
                    <a:pt x="3122" y="251"/>
                    <a:pt x="3155" y="246"/>
                    <a:pt x="3191" y="246"/>
                  </a:cubicBezTo>
                  <a:close/>
                  <a:moveTo>
                    <a:pt x="1303" y="246"/>
                  </a:moveTo>
                  <a:cubicBezTo>
                    <a:pt x="1338" y="246"/>
                    <a:pt x="1368" y="253"/>
                    <a:pt x="1393" y="267"/>
                  </a:cubicBezTo>
                  <a:cubicBezTo>
                    <a:pt x="1417" y="281"/>
                    <a:pt x="1440" y="300"/>
                    <a:pt x="1459" y="325"/>
                  </a:cubicBezTo>
                  <a:lnTo>
                    <a:pt x="1470" y="271"/>
                  </a:lnTo>
                  <a:cubicBezTo>
                    <a:pt x="1472" y="265"/>
                    <a:pt x="1476" y="261"/>
                    <a:pt x="1484" y="258"/>
                  </a:cubicBezTo>
                  <a:cubicBezTo>
                    <a:pt x="1491" y="255"/>
                    <a:pt x="1503" y="254"/>
                    <a:pt x="1518" y="254"/>
                  </a:cubicBezTo>
                  <a:cubicBezTo>
                    <a:pt x="1526" y="254"/>
                    <a:pt x="1533" y="254"/>
                    <a:pt x="1538" y="255"/>
                  </a:cubicBezTo>
                  <a:cubicBezTo>
                    <a:pt x="1543" y="255"/>
                    <a:pt x="1547" y="256"/>
                    <a:pt x="1550" y="258"/>
                  </a:cubicBezTo>
                  <a:cubicBezTo>
                    <a:pt x="1554" y="259"/>
                    <a:pt x="1556" y="261"/>
                    <a:pt x="1556" y="264"/>
                  </a:cubicBezTo>
                  <a:cubicBezTo>
                    <a:pt x="1557" y="266"/>
                    <a:pt x="1557" y="269"/>
                    <a:pt x="1557" y="271"/>
                  </a:cubicBezTo>
                  <a:lnTo>
                    <a:pt x="1451" y="799"/>
                  </a:lnTo>
                  <a:cubicBezTo>
                    <a:pt x="1450" y="806"/>
                    <a:pt x="1446" y="811"/>
                    <a:pt x="1439" y="813"/>
                  </a:cubicBezTo>
                  <a:cubicBezTo>
                    <a:pt x="1432" y="816"/>
                    <a:pt x="1420" y="818"/>
                    <a:pt x="1403" y="818"/>
                  </a:cubicBezTo>
                  <a:cubicBezTo>
                    <a:pt x="1396" y="818"/>
                    <a:pt x="1389" y="817"/>
                    <a:pt x="1384" y="816"/>
                  </a:cubicBezTo>
                  <a:cubicBezTo>
                    <a:pt x="1379" y="816"/>
                    <a:pt x="1375" y="814"/>
                    <a:pt x="1372" y="813"/>
                  </a:cubicBezTo>
                  <a:cubicBezTo>
                    <a:pt x="1369" y="812"/>
                    <a:pt x="1366" y="810"/>
                    <a:pt x="1365" y="808"/>
                  </a:cubicBezTo>
                  <a:cubicBezTo>
                    <a:pt x="1364" y="806"/>
                    <a:pt x="1364" y="803"/>
                    <a:pt x="1365" y="799"/>
                  </a:cubicBezTo>
                  <a:lnTo>
                    <a:pt x="1385" y="700"/>
                  </a:lnTo>
                  <a:cubicBezTo>
                    <a:pt x="1380" y="712"/>
                    <a:pt x="1370" y="726"/>
                    <a:pt x="1357" y="741"/>
                  </a:cubicBezTo>
                  <a:cubicBezTo>
                    <a:pt x="1344" y="756"/>
                    <a:pt x="1328" y="769"/>
                    <a:pt x="1310" y="782"/>
                  </a:cubicBezTo>
                  <a:cubicBezTo>
                    <a:pt x="1292" y="794"/>
                    <a:pt x="1272" y="805"/>
                    <a:pt x="1249" y="813"/>
                  </a:cubicBezTo>
                  <a:cubicBezTo>
                    <a:pt x="1227" y="821"/>
                    <a:pt x="1204" y="825"/>
                    <a:pt x="1181" y="825"/>
                  </a:cubicBezTo>
                  <a:cubicBezTo>
                    <a:pt x="1150" y="825"/>
                    <a:pt x="1124" y="820"/>
                    <a:pt x="1104" y="809"/>
                  </a:cubicBezTo>
                  <a:cubicBezTo>
                    <a:pt x="1083" y="798"/>
                    <a:pt x="1067" y="783"/>
                    <a:pt x="1055" y="765"/>
                  </a:cubicBezTo>
                  <a:cubicBezTo>
                    <a:pt x="1043" y="747"/>
                    <a:pt x="1034" y="727"/>
                    <a:pt x="1030" y="704"/>
                  </a:cubicBezTo>
                  <a:cubicBezTo>
                    <a:pt x="1025" y="682"/>
                    <a:pt x="1023" y="659"/>
                    <a:pt x="1023" y="635"/>
                  </a:cubicBezTo>
                  <a:cubicBezTo>
                    <a:pt x="1023" y="613"/>
                    <a:pt x="1025" y="588"/>
                    <a:pt x="1029" y="560"/>
                  </a:cubicBezTo>
                  <a:cubicBezTo>
                    <a:pt x="1033" y="533"/>
                    <a:pt x="1040" y="504"/>
                    <a:pt x="1049" y="475"/>
                  </a:cubicBezTo>
                  <a:cubicBezTo>
                    <a:pt x="1058" y="446"/>
                    <a:pt x="1070" y="418"/>
                    <a:pt x="1085" y="391"/>
                  </a:cubicBezTo>
                  <a:cubicBezTo>
                    <a:pt x="1100" y="364"/>
                    <a:pt x="1117" y="339"/>
                    <a:pt x="1138" y="317"/>
                  </a:cubicBezTo>
                  <a:cubicBezTo>
                    <a:pt x="1159" y="296"/>
                    <a:pt x="1183" y="278"/>
                    <a:pt x="1210" y="265"/>
                  </a:cubicBezTo>
                  <a:cubicBezTo>
                    <a:pt x="1237" y="252"/>
                    <a:pt x="1268" y="246"/>
                    <a:pt x="1303" y="246"/>
                  </a:cubicBezTo>
                  <a:close/>
                  <a:moveTo>
                    <a:pt x="191" y="56"/>
                  </a:moveTo>
                  <a:lnTo>
                    <a:pt x="249" y="56"/>
                  </a:lnTo>
                  <a:cubicBezTo>
                    <a:pt x="262" y="56"/>
                    <a:pt x="272" y="57"/>
                    <a:pt x="281" y="60"/>
                  </a:cubicBezTo>
                  <a:cubicBezTo>
                    <a:pt x="289" y="62"/>
                    <a:pt x="296" y="66"/>
                    <a:pt x="302" y="71"/>
                  </a:cubicBezTo>
                  <a:cubicBezTo>
                    <a:pt x="307" y="76"/>
                    <a:pt x="312" y="83"/>
                    <a:pt x="315" y="90"/>
                  </a:cubicBezTo>
                  <a:cubicBezTo>
                    <a:pt x="318" y="98"/>
                    <a:pt x="320" y="108"/>
                    <a:pt x="322" y="118"/>
                  </a:cubicBezTo>
                  <a:lnTo>
                    <a:pt x="432" y="666"/>
                  </a:lnTo>
                  <a:lnTo>
                    <a:pt x="434" y="666"/>
                  </a:lnTo>
                  <a:lnTo>
                    <a:pt x="773" y="118"/>
                  </a:lnTo>
                  <a:cubicBezTo>
                    <a:pt x="779" y="108"/>
                    <a:pt x="785" y="99"/>
                    <a:pt x="791" y="91"/>
                  </a:cubicBezTo>
                  <a:cubicBezTo>
                    <a:pt x="797" y="84"/>
                    <a:pt x="803" y="77"/>
                    <a:pt x="810" y="72"/>
                  </a:cubicBezTo>
                  <a:cubicBezTo>
                    <a:pt x="818" y="67"/>
                    <a:pt x="826" y="63"/>
                    <a:pt x="834" y="60"/>
                  </a:cubicBezTo>
                  <a:cubicBezTo>
                    <a:pt x="843" y="57"/>
                    <a:pt x="853" y="56"/>
                    <a:pt x="864" y="56"/>
                  </a:cubicBezTo>
                  <a:lnTo>
                    <a:pt x="931" y="56"/>
                  </a:lnTo>
                  <a:cubicBezTo>
                    <a:pt x="937" y="56"/>
                    <a:pt x="942" y="57"/>
                    <a:pt x="947" y="58"/>
                  </a:cubicBezTo>
                  <a:cubicBezTo>
                    <a:pt x="951" y="60"/>
                    <a:pt x="955" y="63"/>
                    <a:pt x="959" y="67"/>
                  </a:cubicBezTo>
                  <a:cubicBezTo>
                    <a:pt x="962" y="70"/>
                    <a:pt x="964" y="75"/>
                    <a:pt x="965" y="81"/>
                  </a:cubicBezTo>
                  <a:cubicBezTo>
                    <a:pt x="966" y="86"/>
                    <a:pt x="966" y="93"/>
                    <a:pt x="964" y="101"/>
                  </a:cubicBezTo>
                  <a:lnTo>
                    <a:pt x="825" y="799"/>
                  </a:lnTo>
                  <a:cubicBezTo>
                    <a:pt x="825" y="802"/>
                    <a:pt x="823" y="805"/>
                    <a:pt x="821" y="807"/>
                  </a:cubicBezTo>
                  <a:cubicBezTo>
                    <a:pt x="819" y="809"/>
                    <a:pt x="816" y="811"/>
                    <a:pt x="812" y="813"/>
                  </a:cubicBezTo>
                  <a:cubicBezTo>
                    <a:pt x="808" y="814"/>
                    <a:pt x="803" y="815"/>
                    <a:pt x="797" y="816"/>
                  </a:cubicBezTo>
                  <a:cubicBezTo>
                    <a:pt x="790" y="817"/>
                    <a:pt x="782" y="818"/>
                    <a:pt x="773" y="818"/>
                  </a:cubicBezTo>
                  <a:cubicBezTo>
                    <a:pt x="763" y="818"/>
                    <a:pt x="755" y="817"/>
                    <a:pt x="749" y="816"/>
                  </a:cubicBezTo>
                  <a:cubicBezTo>
                    <a:pt x="743" y="815"/>
                    <a:pt x="738" y="814"/>
                    <a:pt x="734" y="813"/>
                  </a:cubicBezTo>
                  <a:cubicBezTo>
                    <a:pt x="731" y="811"/>
                    <a:pt x="729" y="809"/>
                    <a:pt x="728" y="807"/>
                  </a:cubicBezTo>
                  <a:cubicBezTo>
                    <a:pt x="727" y="805"/>
                    <a:pt x="727" y="802"/>
                    <a:pt x="727" y="799"/>
                  </a:cubicBezTo>
                  <a:lnTo>
                    <a:pt x="859" y="139"/>
                  </a:lnTo>
                  <a:lnTo>
                    <a:pt x="858" y="139"/>
                  </a:lnTo>
                  <a:lnTo>
                    <a:pt x="454" y="802"/>
                  </a:lnTo>
                  <a:cubicBezTo>
                    <a:pt x="451" y="807"/>
                    <a:pt x="446" y="811"/>
                    <a:pt x="437" y="814"/>
                  </a:cubicBezTo>
                  <a:cubicBezTo>
                    <a:pt x="429" y="816"/>
                    <a:pt x="417" y="818"/>
                    <a:pt x="402" y="818"/>
                  </a:cubicBezTo>
                  <a:cubicBezTo>
                    <a:pt x="386" y="818"/>
                    <a:pt x="374" y="816"/>
                    <a:pt x="368" y="813"/>
                  </a:cubicBezTo>
                  <a:cubicBezTo>
                    <a:pt x="361" y="810"/>
                    <a:pt x="358" y="806"/>
                    <a:pt x="357" y="802"/>
                  </a:cubicBezTo>
                  <a:lnTo>
                    <a:pt x="231" y="138"/>
                  </a:lnTo>
                  <a:lnTo>
                    <a:pt x="230" y="138"/>
                  </a:lnTo>
                  <a:lnTo>
                    <a:pt x="98" y="799"/>
                  </a:lnTo>
                  <a:cubicBezTo>
                    <a:pt x="97" y="802"/>
                    <a:pt x="96" y="805"/>
                    <a:pt x="94" y="807"/>
                  </a:cubicBezTo>
                  <a:cubicBezTo>
                    <a:pt x="92" y="809"/>
                    <a:pt x="89" y="811"/>
                    <a:pt x="85" y="813"/>
                  </a:cubicBezTo>
                  <a:cubicBezTo>
                    <a:pt x="81" y="814"/>
                    <a:pt x="76" y="815"/>
                    <a:pt x="70" y="816"/>
                  </a:cubicBezTo>
                  <a:cubicBezTo>
                    <a:pt x="63" y="817"/>
                    <a:pt x="55" y="818"/>
                    <a:pt x="45" y="818"/>
                  </a:cubicBezTo>
                  <a:cubicBezTo>
                    <a:pt x="36" y="818"/>
                    <a:pt x="28" y="817"/>
                    <a:pt x="22" y="816"/>
                  </a:cubicBezTo>
                  <a:cubicBezTo>
                    <a:pt x="16" y="815"/>
                    <a:pt x="11" y="814"/>
                    <a:pt x="8" y="813"/>
                  </a:cubicBezTo>
                  <a:cubicBezTo>
                    <a:pt x="4" y="811"/>
                    <a:pt x="2" y="809"/>
                    <a:pt x="1" y="807"/>
                  </a:cubicBezTo>
                  <a:cubicBezTo>
                    <a:pt x="0" y="805"/>
                    <a:pt x="0" y="802"/>
                    <a:pt x="1" y="799"/>
                  </a:cubicBezTo>
                  <a:lnTo>
                    <a:pt x="140" y="101"/>
                  </a:lnTo>
                  <a:cubicBezTo>
                    <a:pt x="141" y="94"/>
                    <a:pt x="144" y="87"/>
                    <a:pt x="147" y="81"/>
                  </a:cubicBezTo>
                  <a:cubicBezTo>
                    <a:pt x="151" y="75"/>
                    <a:pt x="155" y="70"/>
                    <a:pt x="160" y="67"/>
                  </a:cubicBezTo>
                  <a:cubicBezTo>
                    <a:pt x="164" y="63"/>
                    <a:pt x="169" y="60"/>
                    <a:pt x="175" y="58"/>
                  </a:cubicBezTo>
                  <a:cubicBezTo>
                    <a:pt x="180" y="57"/>
                    <a:pt x="185" y="56"/>
                    <a:pt x="191" y="56"/>
                  </a:cubicBezTo>
                  <a:close/>
                  <a:moveTo>
                    <a:pt x="2685" y="46"/>
                  </a:moveTo>
                  <a:cubicBezTo>
                    <a:pt x="2714" y="46"/>
                    <a:pt x="2740" y="50"/>
                    <a:pt x="2765" y="56"/>
                  </a:cubicBezTo>
                  <a:cubicBezTo>
                    <a:pt x="2790" y="63"/>
                    <a:pt x="2811" y="71"/>
                    <a:pt x="2829" y="80"/>
                  </a:cubicBezTo>
                  <a:cubicBezTo>
                    <a:pt x="2846" y="90"/>
                    <a:pt x="2859" y="99"/>
                    <a:pt x="2867" y="106"/>
                  </a:cubicBezTo>
                  <a:cubicBezTo>
                    <a:pt x="2875" y="114"/>
                    <a:pt x="2879" y="123"/>
                    <a:pt x="2879" y="133"/>
                  </a:cubicBezTo>
                  <a:cubicBezTo>
                    <a:pt x="2879" y="141"/>
                    <a:pt x="2877" y="151"/>
                    <a:pt x="2874" y="164"/>
                  </a:cubicBezTo>
                  <a:cubicBezTo>
                    <a:pt x="2872" y="176"/>
                    <a:pt x="2868" y="185"/>
                    <a:pt x="2864" y="192"/>
                  </a:cubicBezTo>
                  <a:cubicBezTo>
                    <a:pt x="2859" y="199"/>
                    <a:pt x="2854" y="203"/>
                    <a:pt x="2849" y="203"/>
                  </a:cubicBezTo>
                  <a:cubicBezTo>
                    <a:pt x="2844" y="203"/>
                    <a:pt x="2837" y="199"/>
                    <a:pt x="2830" y="192"/>
                  </a:cubicBezTo>
                  <a:cubicBezTo>
                    <a:pt x="2822" y="185"/>
                    <a:pt x="2813" y="177"/>
                    <a:pt x="2800" y="169"/>
                  </a:cubicBezTo>
                  <a:cubicBezTo>
                    <a:pt x="2788" y="160"/>
                    <a:pt x="2771" y="152"/>
                    <a:pt x="2752" y="145"/>
                  </a:cubicBezTo>
                  <a:cubicBezTo>
                    <a:pt x="2732" y="138"/>
                    <a:pt x="2707" y="134"/>
                    <a:pt x="2678" y="134"/>
                  </a:cubicBezTo>
                  <a:cubicBezTo>
                    <a:pt x="2645" y="134"/>
                    <a:pt x="2615" y="140"/>
                    <a:pt x="2588" y="153"/>
                  </a:cubicBezTo>
                  <a:cubicBezTo>
                    <a:pt x="2561" y="165"/>
                    <a:pt x="2537" y="182"/>
                    <a:pt x="2515" y="203"/>
                  </a:cubicBezTo>
                  <a:cubicBezTo>
                    <a:pt x="2493" y="223"/>
                    <a:pt x="2474" y="248"/>
                    <a:pt x="2458" y="275"/>
                  </a:cubicBezTo>
                  <a:cubicBezTo>
                    <a:pt x="2441" y="302"/>
                    <a:pt x="2428" y="331"/>
                    <a:pt x="2417" y="361"/>
                  </a:cubicBezTo>
                  <a:cubicBezTo>
                    <a:pt x="2406" y="391"/>
                    <a:pt x="2398" y="421"/>
                    <a:pt x="2393" y="451"/>
                  </a:cubicBezTo>
                  <a:cubicBezTo>
                    <a:pt x="2387" y="482"/>
                    <a:pt x="2385" y="511"/>
                    <a:pt x="2385" y="538"/>
                  </a:cubicBezTo>
                  <a:cubicBezTo>
                    <a:pt x="2385" y="569"/>
                    <a:pt x="2389" y="597"/>
                    <a:pt x="2396" y="622"/>
                  </a:cubicBezTo>
                  <a:cubicBezTo>
                    <a:pt x="2404" y="646"/>
                    <a:pt x="2415" y="667"/>
                    <a:pt x="2430" y="683"/>
                  </a:cubicBezTo>
                  <a:cubicBezTo>
                    <a:pt x="2445" y="700"/>
                    <a:pt x="2463" y="713"/>
                    <a:pt x="2485" y="721"/>
                  </a:cubicBezTo>
                  <a:cubicBezTo>
                    <a:pt x="2506" y="730"/>
                    <a:pt x="2531" y="734"/>
                    <a:pt x="2558" y="734"/>
                  </a:cubicBezTo>
                  <a:cubicBezTo>
                    <a:pt x="2589" y="734"/>
                    <a:pt x="2615" y="731"/>
                    <a:pt x="2637" y="724"/>
                  </a:cubicBezTo>
                  <a:cubicBezTo>
                    <a:pt x="2659" y="717"/>
                    <a:pt x="2678" y="710"/>
                    <a:pt x="2694" y="701"/>
                  </a:cubicBezTo>
                  <a:cubicBezTo>
                    <a:pt x="2710" y="693"/>
                    <a:pt x="2723" y="685"/>
                    <a:pt x="2733" y="678"/>
                  </a:cubicBezTo>
                  <a:cubicBezTo>
                    <a:pt x="2744" y="672"/>
                    <a:pt x="2752" y="668"/>
                    <a:pt x="2759" y="668"/>
                  </a:cubicBezTo>
                  <a:cubicBezTo>
                    <a:pt x="2763" y="668"/>
                    <a:pt x="2766" y="670"/>
                    <a:pt x="2768" y="673"/>
                  </a:cubicBezTo>
                  <a:cubicBezTo>
                    <a:pt x="2770" y="676"/>
                    <a:pt x="2771" y="681"/>
                    <a:pt x="2771" y="687"/>
                  </a:cubicBezTo>
                  <a:cubicBezTo>
                    <a:pt x="2771" y="689"/>
                    <a:pt x="2771" y="692"/>
                    <a:pt x="2770" y="695"/>
                  </a:cubicBezTo>
                  <a:cubicBezTo>
                    <a:pt x="2770" y="699"/>
                    <a:pt x="2769" y="703"/>
                    <a:pt x="2768" y="707"/>
                  </a:cubicBezTo>
                  <a:cubicBezTo>
                    <a:pt x="2768" y="712"/>
                    <a:pt x="2767" y="716"/>
                    <a:pt x="2766" y="721"/>
                  </a:cubicBezTo>
                  <a:cubicBezTo>
                    <a:pt x="2765" y="726"/>
                    <a:pt x="2764" y="731"/>
                    <a:pt x="2762" y="736"/>
                  </a:cubicBezTo>
                  <a:cubicBezTo>
                    <a:pt x="2760" y="740"/>
                    <a:pt x="2759" y="744"/>
                    <a:pt x="2757" y="748"/>
                  </a:cubicBezTo>
                  <a:cubicBezTo>
                    <a:pt x="2755" y="752"/>
                    <a:pt x="2752" y="756"/>
                    <a:pt x="2748" y="759"/>
                  </a:cubicBezTo>
                  <a:cubicBezTo>
                    <a:pt x="2744" y="763"/>
                    <a:pt x="2735" y="769"/>
                    <a:pt x="2722" y="777"/>
                  </a:cubicBezTo>
                  <a:cubicBezTo>
                    <a:pt x="2709" y="784"/>
                    <a:pt x="2693" y="792"/>
                    <a:pt x="2674" y="798"/>
                  </a:cubicBezTo>
                  <a:cubicBezTo>
                    <a:pt x="2655" y="805"/>
                    <a:pt x="2634" y="811"/>
                    <a:pt x="2610" y="816"/>
                  </a:cubicBezTo>
                  <a:cubicBezTo>
                    <a:pt x="2587" y="821"/>
                    <a:pt x="2562" y="823"/>
                    <a:pt x="2535" y="823"/>
                  </a:cubicBezTo>
                  <a:cubicBezTo>
                    <a:pt x="2495" y="823"/>
                    <a:pt x="2459" y="817"/>
                    <a:pt x="2427" y="805"/>
                  </a:cubicBezTo>
                  <a:cubicBezTo>
                    <a:pt x="2395" y="794"/>
                    <a:pt x="2368" y="776"/>
                    <a:pt x="2346" y="753"/>
                  </a:cubicBezTo>
                  <a:cubicBezTo>
                    <a:pt x="2323" y="730"/>
                    <a:pt x="2306" y="701"/>
                    <a:pt x="2293" y="666"/>
                  </a:cubicBezTo>
                  <a:cubicBezTo>
                    <a:pt x="2281" y="631"/>
                    <a:pt x="2275" y="592"/>
                    <a:pt x="2275" y="547"/>
                  </a:cubicBezTo>
                  <a:cubicBezTo>
                    <a:pt x="2275" y="510"/>
                    <a:pt x="2279" y="472"/>
                    <a:pt x="2287" y="432"/>
                  </a:cubicBezTo>
                  <a:cubicBezTo>
                    <a:pt x="2295" y="393"/>
                    <a:pt x="2306" y="355"/>
                    <a:pt x="2321" y="318"/>
                  </a:cubicBezTo>
                  <a:cubicBezTo>
                    <a:pt x="2337" y="281"/>
                    <a:pt x="2356" y="246"/>
                    <a:pt x="2378" y="213"/>
                  </a:cubicBezTo>
                  <a:cubicBezTo>
                    <a:pt x="2401" y="180"/>
                    <a:pt x="2428" y="151"/>
                    <a:pt x="2458" y="126"/>
                  </a:cubicBezTo>
                  <a:cubicBezTo>
                    <a:pt x="2488" y="102"/>
                    <a:pt x="2522" y="82"/>
                    <a:pt x="2560" y="68"/>
                  </a:cubicBezTo>
                  <a:cubicBezTo>
                    <a:pt x="2598" y="54"/>
                    <a:pt x="2640" y="46"/>
                    <a:pt x="2685" y="46"/>
                  </a:cubicBezTo>
                  <a:close/>
                  <a:moveTo>
                    <a:pt x="2179" y="0"/>
                  </a:moveTo>
                  <a:cubicBezTo>
                    <a:pt x="2189" y="0"/>
                    <a:pt x="2196" y="1"/>
                    <a:pt x="2202" y="2"/>
                  </a:cubicBezTo>
                  <a:cubicBezTo>
                    <a:pt x="2209" y="3"/>
                    <a:pt x="2213" y="4"/>
                    <a:pt x="2217" y="5"/>
                  </a:cubicBezTo>
                  <a:cubicBezTo>
                    <a:pt x="2220" y="6"/>
                    <a:pt x="2223" y="8"/>
                    <a:pt x="2224" y="11"/>
                  </a:cubicBezTo>
                  <a:cubicBezTo>
                    <a:pt x="2225" y="14"/>
                    <a:pt x="2225" y="16"/>
                    <a:pt x="2224" y="19"/>
                  </a:cubicBezTo>
                  <a:lnTo>
                    <a:pt x="2068" y="799"/>
                  </a:lnTo>
                  <a:cubicBezTo>
                    <a:pt x="2067" y="806"/>
                    <a:pt x="2063" y="811"/>
                    <a:pt x="2056" y="813"/>
                  </a:cubicBezTo>
                  <a:cubicBezTo>
                    <a:pt x="2049" y="816"/>
                    <a:pt x="2037" y="818"/>
                    <a:pt x="2021" y="818"/>
                  </a:cubicBezTo>
                  <a:cubicBezTo>
                    <a:pt x="2012" y="818"/>
                    <a:pt x="2006" y="817"/>
                    <a:pt x="2001" y="816"/>
                  </a:cubicBezTo>
                  <a:cubicBezTo>
                    <a:pt x="1996" y="816"/>
                    <a:pt x="1991" y="814"/>
                    <a:pt x="1988" y="813"/>
                  </a:cubicBezTo>
                  <a:cubicBezTo>
                    <a:pt x="1985" y="812"/>
                    <a:pt x="1983" y="810"/>
                    <a:pt x="1982" y="808"/>
                  </a:cubicBezTo>
                  <a:cubicBezTo>
                    <a:pt x="1981" y="806"/>
                    <a:pt x="1981" y="803"/>
                    <a:pt x="1982" y="799"/>
                  </a:cubicBezTo>
                  <a:lnTo>
                    <a:pt x="2001" y="701"/>
                  </a:lnTo>
                  <a:cubicBezTo>
                    <a:pt x="1996" y="714"/>
                    <a:pt x="1986" y="728"/>
                    <a:pt x="1973" y="742"/>
                  </a:cubicBezTo>
                  <a:cubicBezTo>
                    <a:pt x="1960" y="757"/>
                    <a:pt x="1944" y="770"/>
                    <a:pt x="1926" y="783"/>
                  </a:cubicBezTo>
                  <a:cubicBezTo>
                    <a:pt x="1908" y="795"/>
                    <a:pt x="1888" y="805"/>
                    <a:pt x="1865" y="813"/>
                  </a:cubicBezTo>
                  <a:cubicBezTo>
                    <a:pt x="1843" y="821"/>
                    <a:pt x="1820" y="825"/>
                    <a:pt x="1797" y="825"/>
                  </a:cubicBezTo>
                  <a:cubicBezTo>
                    <a:pt x="1774" y="825"/>
                    <a:pt x="1754" y="822"/>
                    <a:pt x="1737" y="816"/>
                  </a:cubicBezTo>
                  <a:cubicBezTo>
                    <a:pt x="1720" y="810"/>
                    <a:pt x="1706" y="802"/>
                    <a:pt x="1694" y="792"/>
                  </a:cubicBezTo>
                  <a:cubicBezTo>
                    <a:pt x="1683" y="782"/>
                    <a:pt x="1674" y="770"/>
                    <a:pt x="1666" y="756"/>
                  </a:cubicBezTo>
                  <a:cubicBezTo>
                    <a:pt x="1659" y="743"/>
                    <a:pt x="1653" y="729"/>
                    <a:pt x="1649" y="715"/>
                  </a:cubicBezTo>
                  <a:cubicBezTo>
                    <a:pt x="1645" y="700"/>
                    <a:pt x="1643" y="686"/>
                    <a:pt x="1641" y="672"/>
                  </a:cubicBezTo>
                  <a:cubicBezTo>
                    <a:pt x="1640" y="657"/>
                    <a:pt x="1639" y="644"/>
                    <a:pt x="1639" y="632"/>
                  </a:cubicBezTo>
                  <a:cubicBezTo>
                    <a:pt x="1639" y="609"/>
                    <a:pt x="1641" y="584"/>
                    <a:pt x="1646" y="556"/>
                  </a:cubicBezTo>
                  <a:cubicBezTo>
                    <a:pt x="1650" y="527"/>
                    <a:pt x="1657" y="499"/>
                    <a:pt x="1666" y="471"/>
                  </a:cubicBezTo>
                  <a:cubicBezTo>
                    <a:pt x="1675" y="443"/>
                    <a:pt x="1687" y="415"/>
                    <a:pt x="1702" y="388"/>
                  </a:cubicBezTo>
                  <a:cubicBezTo>
                    <a:pt x="1717" y="361"/>
                    <a:pt x="1734" y="337"/>
                    <a:pt x="1755" y="316"/>
                  </a:cubicBezTo>
                  <a:cubicBezTo>
                    <a:pt x="1776" y="295"/>
                    <a:pt x="1800" y="278"/>
                    <a:pt x="1827" y="265"/>
                  </a:cubicBezTo>
                  <a:cubicBezTo>
                    <a:pt x="1854" y="252"/>
                    <a:pt x="1885" y="246"/>
                    <a:pt x="1919" y="246"/>
                  </a:cubicBezTo>
                  <a:cubicBezTo>
                    <a:pt x="1936" y="246"/>
                    <a:pt x="1952" y="247"/>
                    <a:pt x="1967" y="251"/>
                  </a:cubicBezTo>
                  <a:cubicBezTo>
                    <a:pt x="1981" y="255"/>
                    <a:pt x="1995" y="260"/>
                    <a:pt x="2007" y="266"/>
                  </a:cubicBezTo>
                  <a:cubicBezTo>
                    <a:pt x="2019" y="273"/>
                    <a:pt x="2030" y="281"/>
                    <a:pt x="2040" y="290"/>
                  </a:cubicBezTo>
                  <a:cubicBezTo>
                    <a:pt x="2051" y="299"/>
                    <a:pt x="2060" y="308"/>
                    <a:pt x="2068" y="318"/>
                  </a:cubicBezTo>
                  <a:lnTo>
                    <a:pt x="2128" y="19"/>
                  </a:lnTo>
                  <a:cubicBezTo>
                    <a:pt x="2128" y="16"/>
                    <a:pt x="2129" y="14"/>
                    <a:pt x="2131" y="11"/>
                  </a:cubicBezTo>
                  <a:cubicBezTo>
                    <a:pt x="2133" y="8"/>
                    <a:pt x="2136" y="6"/>
                    <a:pt x="2140" y="5"/>
                  </a:cubicBezTo>
                  <a:cubicBezTo>
                    <a:pt x="2144" y="4"/>
                    <a:pt x="2149" y="3"/>
                    <a:pt x="2155" y="2"/>
                  </a:cubicBezTo>
                  <a:cubicBezTo>
                    <a:pt x="2162" y="1"/>
                    <a:pt x="2170" y="0"/>
                    <a:pt x="217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grpSp>
      <p:grpSp>
        <p:nvGrpSpPr>
          <p:cNvPr id="621" name="Group 620">
            <a:extLst>
              <a:ext uri="{FF2B5EF4-FFF2-40B4-BE49-F238E27FC236}">
                <a16:creationId xmlns:a16="http://schemas.microsoft.com/office/drawing/2014/main" id="{1B72E847-C37A-19FF-AAA8-319D386E79D5}"/>
              </a:ext>
            </a:extLst>
          </p:cNvPr>
          <p:cNvGrpSpPr/>
          <p:nvPr/>
        </p:nvGrpSpPr>
        <p:grpSpPr>
          <a:xfrm>
            <a:off x="266701" y="5040313"/>
            <a:ext cx="11418888" cy="1035050"/>
            <a:chOff x="266701" y="5040313"/>
            <a:chExt cx="11418888" cy="1035050"/>
          </a:xfrm>
        </p:grpSpPr>
        <p:sp>
          <p:nvSpPr>
            <p:cNvPr id="511" name="Rectangle 493">
              <a:extLst>
                <a:ext uri="{FF2B5EF4-FFF2-40B4-BE49-F238E27FC236}">
                  <a16:creationId xmlns:a16="http://schemas.microsoft.com/office/drawing/2014/main" id="{A84A91AA-D191-A74B-BE4C-4ECABC8876E8}"/>
                </a:ext>
              </a:extLst>
            </p:cNvPr>
            <p:cNvSpPr>
              <a:spLocks noChangeArrowheads="1"/>
            </p:cNvSpPr>
            <p:nvPr/>
          </p:nvSpPr>
          <p:spPr bwMode="auto">
            <a:xfrm>
              <a:off x="266701" y="5040313"/>
              <a:ext cx="5700713" cy="1035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12" name="Rectangle 494">
              <a:extLst>
                <a:ext uri="{FF2B5EF4-FFF2-40B4-BE49-F238E27FC236}">
                  <a16:creationId xmlns:a16="http://schemas.microsoft.com/office/drawing/2014/main" id="{96243E0B-6DD0-75BD-2BAC-2FD9AA5051F9}"/>
                </a:ext>
              </a:extLst>
            </p:cNvPr>
            <p:cNvSpPr>
              <a:spLocks noChangeArrowheads="1"/>
            </p:cNvSpPr>
            <p:nvPr/>
          </p:nvSpPr>
          <p:spPr bwMode="auto">
            <a:xfrm>
              <a:off x="5967413" y="5040313"/>
              <a:ext cx="1293813" cy="1035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13" name="Rectangle 495">
              <a:extLst>
                <a:ext uri="{FF2B5EF4-FFF2-40B4-BE49-F238E27FC236}">
                  <a16:creationId xmlns:a16="http://schemas.microsoft.com/office/drawing/2014/main" id="{F46AD751-CCC3-7D57-3B55-55299496EBDA}"/>
                </a:ext>
              </a:extLst>
            </p:cNvPr>
            <p:cNvSpPr>
              <a:spLocks noChangeArrowheads="1"/>
            </p:cNvSpPr>
            <p:nvPr/>
          </p:nvSpPr>
          <p:spPr bwMode="auto">
            <a:xfrm>
              <a:off x="7261226" y="5040313"/>
              <a:ext cx="4424363" cy="1035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16" name="Line 498">
              <a:extLst>
                <a:ext uri="{FF2B5EF4-FFF2-40B4-BE49-F238E27FC236}">
                  <a16:creationId xmlns:a16="http://schemas.microsoft.com/office/drawing/2014/main" id="{F54334E4-4C25-1E83-3F09-BFDC1F5D44D6}"/>
                </a:ext>
              </a:extLst>
            </p:cNvPr>
            <p:cNvSpPr>
              <a:spLocks noChangeShapeType="1"/>
            </p:cNvSpPr>
            <p:nvPr/>
          </p:nvSpPr>
          <p:spPr bwMode="auto">
            <a:xfrm>
              <a:off x="266701" y="6075363"/>
              <a:ext cx="11418888"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HK"/>
            </a:p>
          </p:txBody>
        </p:sp>
        <p:sp>
          <p:nvSpPr>
            <p:cNvPr id="582" name="Rectangle 564">
              <a:extLst>
                <a:ext uri="{FF2B5EF4-FFF2-40B4-BE49-F238E27FC236}">
                  <a16:creationId xmlns:a16="http://schemas.microsoft.com/office/drawing/2014/main" id="{2B52D622-7297-0CCB-79CC-19089D3C7516}"/>
                </a:ext>
              </a:extLst>
            </p:cNvPr>
            <p:cNvSpPr>
              <a:spLocks noChangeArrowheads="1"/>
            </p:cNvSpPr>
            <p:nvPr/>
          </p:nvSpPr>
          <p:spPr bwMode="auto">
            <a:xfrm>
              <a:off x="7353301" y="5080000"/>
              <a:ext cx="8493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Instead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3" name="Rectangle 565">
              <a:extLst>
                <a:ext uri="{FF2B5EF4-FFF2-40B4-BE49-F238E27FC236}">
                  <a16:creationId xmlns:a16="http://schemas.microsoft.com/office/drawing/2014/main" id="{BB413DB6-1DA7-3F58-8F0B-E3B26377B567}"/>
                </a:ext>
              </a:extLst>
            </p:cNvPr>
            <p:cNvSpPr>
              <a:spLocks noChangeArrowheads="1"/>
            </p:cNvSpPr>
            <p:nvPr/>
          </p:nvSpPr>
          <p:spPr bwMode="auto">
            <a:xfrm>
              <a:off x="8088313" y="5080000"/>
              <a:ext cx="23796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of buying an umbrella,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4" name="Rectangle 566">
              <a:extLst>
                <a:ext uri="{FF2B5EF4-FFF2-40B4-BE49-F238E27FC236}">
                  <a16:creationId xmlns:a16="http://schemas.microsoft.com/office/drawing/2014/main" id="{51820FB1-D064-E12F-CADD-C5C7CF7DAB7F}"/>
                </a:ext>
              </a:extLst>
            </p:cNvPr>
            <p:cNvSpPr>
              <a:spLocks noChangeArrowheads="1"/>
            </p:cNvSpPr>
            <p:nvPr/>
          </p:nvSpPr>
          <p:spPr bwMode="auto">
            <a:xfrm>
              <a:off x="10229851" y="5080000"/>
              <a:ext cx="9255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PersonX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5" name="Rectangle 567">
              <a:extLst>
                <a:ext uri="{FF2B5EF4-FFF2-40B4-BE49-F238E27FC236}">
                  <a16:creationId xmlns:a16="http://schemas.microsoft.com/office/drawing/2014/main" id="{D1B3572D-27AF-9793-45B0-276877BE8838}"/>
                </a:ext>
              </a:extLst>
            </p:cNvPr>
            <p:cNvSpPr>
              <a:spLocks noChangeArrowheads="1"/>
            </p:cNvSpPr>
            <p:nvPr/>
          </p:nvSpPr>
          <p:spPr bwMode="auto">
            <a:xfrm>
              <a:off x="11034713" y="5080000"/>
              <a:ext cx="4191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go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6" name="Rectangle 568">
              <a:extLst>
                <a:ext uri="{FF2B5EF4-FFF2-40B4-BE49-F238E27FC236}">
                  <a16:creationId xmlns:a16="http://schemas.microsoft.com/office/drawing/2014/main" id="{57B7BD6A-1273-E851-DCB0-FEDD3E189898}"/>
                </a:ext>
              </a:extLst>
            </p:cNvPr>
            <p:cNvSpPr>
              <a:spLocks noChangeArrowheads="1"/>
            </p:cNvSpPr>
            <p:nvPr/>
          </p:nvSpPr>
          <p:spPr bwMode="auto">
            <a:xfrm>
              <a:off x="7353301" y="5354638"/>
              <a:ext cx="819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home.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7" name="Rectangle 569">
              <a:extLst>
                <a:ext uri="{FF2B5EF4-FFF2-40B4-BE49-F238E27FC236}">
                  <a16:creationId xmlns:a16="http://schemas.microsoft.com/office/drawing/2014/main" id="{28D8E3B4-C3AE-EE86-AF34-D4131A77674A}"/>
                </a:ext>
              </a:extLst>
            </p:cNvPr>
            <p:cNvSpPr>
              <a:spLocks noChangeArrowheads="1"/>
            </p:cNvSpPr>
            <p:nvPr/>
          </p:nvSpPr>
          <p:spPr bwMode="auto">
            <a:xfrm>
              <a:off x="8053388" y="5354638"/>
              <a:ext cx="23463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What happened before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8" name="Rectangle 570">
              <a:extLst>
                <a:ext uri="{FF2B5EF4-FFF2-40B4-BE49-F238E27FC236}">
                  <a16:creationId xmlns:a16="http://schemas.microsoft.com/office/drawing/2014/main" id="{30B3A8C2-A8F0-4B4D-9BBE-E9806B814CD3}"/>
                </a:ext>
              </a:extLst>
            </p:cNvPr>
            <p:cNvSpPr>
              <a:spLocks noChangeArrowheads="1"/>
            </p:cNvSpPr>
            <p:nvPr/>
          </p:nvSpPr>
          <p:spPr bwMode="auto">
            <a:xfrm>
              <a:off x="10269538" y="5354638"/>
              <a:ext cx="8794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PersonX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9" name="Rectangle 571">
              <a:extLst>
                <a:ext uri="{FF2B5EF4-FFF2-40B4-BE49-F238E27FC236}">
                  <a16:creationId xmlns:a16="http://schemas.microsoft.com/office/drawing/2014/main" id="{F09C657E-0938-6D01-3B18-45132A3F8B06}"/>
                </a:ext>
              </a:extLst>
            </p:cNvPr>
            <p:cNvSpPr>
              <a:spLocks noChangeArrowheads="1"/>
            </p:cNvSpPr>
            <p:nvPr/>
          </p:nvSpPr>
          <p:spPr bwMode="auto">
            <a:xfrm>
              <a:off x="11074401" y="5354638"/>
              <a:ext cx="4000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go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0" name="Rectangle 572">
              <a:extLst>
                <a:ext uri="{FF2B5EF4-FFF2-40B4-BE49-F238E27FC236}">
                  <a16:creationId xmlns:a16="http://schemas.microsoft.com/office/drawing/2014/main" id="{F9D10AF8-A9C2-F55C-75D7-05CA7ED80F32}"/>
                </a:ext>
              </a:extLst>
            </p:cNvPr>
            <p:cNvSpPr>
              <a:spLocks noChangeArrowheads="1"/>
            </p:cNvSpPr>
            <p:nvPr/>
          </p:nvSpPr>
          <p:spPr bwMode="auto">
            <a:xfrm>
              <a:off x="7353301" y="5629275"/>
              <a:ext cx="763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1" name="Rectangle 573">
              <a:extLst>
                <a:ext uri="{FF2B5EF4-FFF2-40B4-BE49-F238E27FC236}">
                  <a16:creationId xmlns:a16="http://schemas.microsoft.com/office/drawing/2014/main" id="{A75A4CE5-E337-EC20-4563-A0AA1A4DE1D4}"/>
                </a:ext>
              </a:extLst>
            </p:cNvPr>
            <p:cNvSpPr>
              <a:spLocks noChangeArrowheads="1"/>
            </p:cNvSpPr>
            <p:nvPr/>
          </p:nvSpPr>
          <p:spPr bwMode="auto">
            <a:xfrm>
              <a:off x="6059488" y="5080000"/>
              <a:ext cx="1223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Eventuality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2" name="Freeform 574">
              <a:extLst>
                <a:ext uri="{FF2B5EF4-FFF2-40B4-BE49-F238E27FC236}">
                  <a16:creationId xmlns:a16="http://schemas.microsoft.com/office/drawing/2014/main" id="{EFA1F7DB-7125-AAB5-1A45-7AB8B5A0BDB9}"/>
                </a:ext>
              </a:extLst>
            </p:cNvPr>
            <p:cNvSpPr>
              <a:spLocks noEditPoints="1"/>
            </p:cNvSpPr>
            <p:nvPr/>
          </p:nvSpPr>
          <p:spPr bwMode="auto">
            <a:xfrm>
              <a:off x="369888" y="5192713"/>
              <a:ext cx="101600" cy="155575"/>
            </a:xfrm>
            <a:custGeom>
              <a:avLst/>
              <a:gdLst>
                <a:gd name="T0" fmla="*/ 626 w 1062"/>
                <a:gd name="T1" fmla="*/ 93 h 1644"/>
                <a:gd name="T2" fmla="*/ 411 w 1062"/>
                <a:gd name="T3" fmla="*/ 190 h 1644"/>
                <a:gd name="T4" fmla="*/ 262 w 1062"/>
                <a:gd name="T5" fmla="*/ 450 h 1644"/>
                <a:gd name="T6" fmla="*/ 207 w 1062"/>
                <a:gd name="T7" fmla="*/ 777 h 1644"/>
                <a:gd name="T8" fmla="*/ 241 w 1062"/>
                <a:gd name="T9" fmla="*/ 959 h 1644"/>
                <a:gd name="T10" fmla="*/ 353 w 1062"/>
                <a:gd name="T11" fmla="*/ 1020 h 1644"/>
                <a:gd name="T12" fmla="*/ 426 w 1062"/>
                <a:gd name="T13" fmla="*/ 1004 h 1644"/>
                <a:gd name="T14" fmla="*/ 504 w 1062"/>
                <a:gd name="T15" fmla="*/ 953 h 1644"/>
                <a:gd name="T16" fmla="*/ 584 w 1062"/>
                <a:gd name="T17" fmla="*/ 867 h 1644"/>
                <a:gd name="T18" fmla="*/ 656 w 1062"/>
                <a:gd name="T19" fmla="*/ 766 h 1644"/>
                <a:gd name="T20" fmla="*/ 717 w 1062"/>
                <a:gd name="T21" fmla="*/ 645 h 1644"/>
                <a:gd name="T22" fmla="*/ 765 w 1062"/>
                <a:gd name="T23" fmla="*/ 477 h 1644"/>
                <a:gd name="T24" fmla="*/ 776 w 1062"/>
                <a:gd name="T25" fmla="*/ 427 h 1644"/>
                <a:gd name="T26" fmla="*/ 793 w 1062"/>
                <a:gd name="T27" fmla="*/ 267 h 1644"/>
                <a:gd name="T28" fmla="*/ 755 w 1062"/>
                <a:gd name="T29" fmla="*/ 134 h 1644"/>
                <a:gd name="T30" fmla="*/ 626 w 1062"/>
                <a:gd name="T31" fmla="*/ 93 h 1644"/>
                <a:gd name="T32" fmla="*/ 605 w 1062"/>
                <a:gd name="T33" fmla="*/ 0 h 1644"/>
                <a:gd name="T34" fmla="*/ 743 w 1062"/>
                <a:gd name="T35" fmla="*/ 17 h 1644"/>
                <a:gd name="T36" fmla="*/ 879 w 1062"/>
                <a:gd name="T37" fmla="*/ 78 h 1644"/>
                <a:gd name="T38" fmla="*/ 987 w 1062"/>
                <a:gd name="T39" fmla="*/ 0 h 1644"/>
                <a:gd name="T40" fmla="*/ 1062 w 1062"/>
                <a:gd name="T41" fmla="*/ 19 h 1644"/>
                <a:gd name="T42" fmla="*/ 762 w 1062"/>
                <a:gd name="T43" fmla="*/ 1351 h 1644"/>
                <a:gd name="T44" fmla="*/ 742 w 1062"/>
                <a:gd name="T45" fmla="*/ 1485 h 1644"/>
                <a:gd name="T46" fmla="*/ 768 w 1062"/>
                <a:gd name="T47" fmla="*/ 1558 h 1644"/>
                <a:gd name="T48" fmla="*/ 872 w 1062"/>
                <a:gd name="T49" fmla="*/ 1587 h 1644"/>
                <a:gd name="T50" fmla="*/ 861 w 1062"/>
                <a:gd name="T51" fmla="*/ 1644 h 1644"/>
                <a:gd name="T52" fmla="*/ 496 w 1062"/>
                <a:gd name="T53" fmla="*/ 1644 h 1644"/>
                <a:gd name="T54" fmla="*/ 697 w 1062"/>
                <a:gd name="T55" fmla="*/ 876 h 1644"/>
                <a:gd name="T56" fmla="*/ 681 w 1062"/>
                <a:gd name="T57" fmla="*/ 869 h 1644"/>
                <a:gd name="T58" fmla="*/ 475 w 1062"/>
                <a:gd name="T59" fmla="*/ 1084 h 1644"/>
                <a:gd name="T60" fmla="*/ 271 w 1062"/>
                <a:gd name="T61" fmla="*/ 1158 h 1644"/>
                <a:gd name="T62" fmla="*/ 71 w 1062"/>
                <a:gd name="T63" fmla="*/ 1061 h 1644"/>
                <a:gd name="T64" fmla="*/ 0 w 1062"/>
                <a:gd name="T65" fmla="*/ 788 h 1644"/>
                <a:gd name="T66" fmla="*/ 79 w 1062"/>
                <a:gd name="T67" fmla="*/ 400 h 1644"/>
                <a:gd name="T68" fmla="*/ 296 w 1062"/>
                <a:gd name="T69" fmla="*/ 107 h 1644"/>
                <a:gd name="T70" fmla="*/ 605 w 1062"/>
                <a:gd name="T7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2" h="1644">
                  <a:moveTo>
                    <a:pt x="626" y="93"/>
                  </a:moveTo>
                  <a:cubicBezTo>
                    <a:pt x="546" y="93"/>
                    <a:pt x="474" y="125"/>
                    <a:pt x="411" y="190"/>
                  </a:cubicBezTo>
                  <a:cubicBezTo>
                    <a:pt x="348" y="254"/>
                    <a:pt x="298" y="341"/>
                    <a:pt x="262" y="450"/>
                  </a:cubicBezTo>
                  <a:cubicBezTo>
                    <a:pt x="225" y="560"/>
                    <a:pt x="207" y="669"/>
                    <a:pt x="207" y="777"/>
                  </a:cubicBezTo>
                  <a:cubicBezTo>
                    <a:pt x="207" y="858"/>
                    <a:pt x="218" y="919"/>
                    <a:pt x="241" y="959"/>
                  </a:cubicBezTo>
                  <a:cubicBezTo>
                    <a:pt x="263" y="1000"/>
                    <a:pt x="300" y="1020"/>
                    <a:pt x="353" y="1020"/>
                  </a:cubicBezTo>
                  <a:cubicBezTo>
                    <a:pt x="377" y="1020"/>
                    <a:pt x="401" y="1015"/>
                    <a:pt x="426" y="1004"/>
                  </a:cubicBezTo>
                  <a:cubicBezTo>
                    <a:pt x="451" y="993"/>
                    <a:pt x="477" y="976"/>
                    <a:pt x="504" y="953"/>
                  </a:cubicBezTo>
                  <a:cubicBezTo>
                    <a:pt x="531" y="930"/>
                    <a:pt x="558" y="901"/>
                    <a:pt x="584" y="867"/>
                  </a:cubicBezTo>
                  <a:cubicBezTo>
                    <a:pt x="610" y="834"/>
                    <a:pt x="634" y="800"/>
                    <a:pt x="656" y="766"/>
                  </a:cubicBezTo>
                  <a:cubicBezTo>
                    <a:pt x="678" y="732"/>
                    <a:pt x="698" y="692"/>
                    <a:pt x="717" y="645"/>
                  </a:cubicBezTo>
                  <a:cubicBezTo>
                    <a:pt x="736" y="599"/>
                    <a:pt x="752" y="543"/>
                    <a:pt x="765" y="477"/>
                  </a:cubicBezTo>
                  <a:lnTo>
                    <a:pt x="776" y="427"/>
                  </a:lnTo>
                  <a:cubicBezTo>
                    <a:pt x="787" y="371"/>
                    <a:pt x="793" y="317"/>
                    <a:pt x="793" y="267"/>
                  </a:cubicBezTo>
                  <a:cubicBezTo>
                    <a:pt x="793" y="206"/>
                    <a:pt x="780" y="162"/>
                    <a:pt x="755" y="134"/>
                  </a:cubicBezTo>
                  <a:cubicBezTo>
                    <a:pt x="729" y="107"/>
                    <a:pt x="686" y="93"/>
                    <a:pt x="626" y="93"/>
                  </a:cubicBezTo>
                  <a:close/>
                  <a:moveTo>
                    <a:pt x="605" y="0"/>
                  </a:moveTo>
                  <a:cubicBezTo>
                    <a:pt x="653" y="0"/>
                    <a:pt x="699" y="6"/>
                    <a:pt x="743" y="17"/>
                  </a:cubicBezTo>
                  <a:cubicBezTo>
                    <a:pt x="787" y="29"/>
                    <a:pt x="832" y="49"/>
                    <a:pt x="879" y="78"/>
                  </a:cubicBezTo>
                  <a:lnTo>
                    <a:pt x="987" y="0"/>
                  </a:lnTo>
                  <a:lnTo>
                    <a:pt x="1062" y="19"/>
                  </a:lnTo>
                  <a:lnTo>
                    <a:pt x="762" y="1351"/>
                  </a:lnTo>
                  <a:cubicBezTo>
                    <a:pt x="748" y="1411"/>
                    <a:pt x="742" y="1455"/>
                    <a:pt x="742" y="1485"/>
                  </a:cubicBezTo>
                  <a:cubicBezTo>
                    <a:pt x="742" y="1519"/>
                    <a:pt x="750" y="1544"/>
                    <a:pt x="768" y="1558"/>
                  </a:cubicBezTo>
                  <a:cubicBezTo>
                    <a:pt x="786" y="1573"/>
                    <a:pt x="820" y="1582"/>
                    <a:pt x="872" y="1587"/>
                  </a:cubicBezTo>
                  <a:lnTo>
                    <a:pt x="861" y="1644"/>
                  </a:lnTo>
                  <a:lnTo>
                    <a:pt x="496" y="1644"/>
                  </a:lnTo>
                  <a:lnTo>
                    <a:pt x="697" y="876"/>
                  </a:lnTo>
                  <a:lnTo>
                    <a:pt x="681" y="869"/>
                  </a:lnTo>
                  <a:cubicBezTo>
                    <a:pt x="614" y="963"/>
                    <a:pt x="545" y="1035"/>
                    <a:pt x="475" y="1084"/>
                  </a:cubicBezTo>
                  <a:cubicBezTo>
                    <a:pt x="405" y="1133"/>
                    <a:pt x="337" y="1158"/>
                    <a:pt x="271" y="1158"/>
                  </a:cubicBezTo>
                  <a:cubicBezTo>
                    <a:pt x="185" y="1158"/>
                    <a:pt x="118" y="1126"/>
                    <a:pt x="71" y="1061"/>
                  </a:cubicBezTo>
                  <a:cubicBezTo>
                    <a:pt x="24" y="996"/>
                    <a:pt x="0" y="905"/>
                    <a:pt x="0" y="788"/>
                  </a:cubicBezTo>
                  <a:cubicBezTo>
                    <a:pt x="0" y="653"/>
                    <a:pt x="26" y="524"/>
                    <a:pt x="79" y="400"/>
                  </a:cubicBezTo>
                  <a:cubicBezTo>
                    <a:pt x="132" y="277"/>
                    <a:pt x="204" y="179"/>
                    <a:pt x="296" y="107"/>
                  </a:cubicBezTo>
                  <a:cubicBezTo>
                    <a:pt x="389" y="36"/>
                    <a:pt x="491" y="0"/>
                    <a:pt x="60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93" name="Freeform 575">
              <a:extLst>
                <a:ext uri="{FF2B5EF4-FFF2-40B4-BE49-F238E27FC236}">
                  <a16:creationId xmlns:a16="http://schemas.microsoft.com/office/drawing/2014/main" id="{EF6A743F-2CDA-8F52-5DDC-2D9AFA5871D1}"/>
                </a:ext>
              </a:extLst>
            </p:cNvPr>
            <p:cNvSpPr>
              <a:spLocks/>
            </p:cNvSpPr>
            <p:nvPr/>
          </p:nvSpPr>
          <p:spPr bwMode="auto">
            <a:xfrm>
              <a:off x="490538" y="5241925"/>
              <a:ext cx="68263" cy="107950"/>
            </a:xfrm>
            <a:custGeom>
              <a:avLst/>
              <a:gdLst>
                <a:gd name="T0" fmla="*/ 376 w 726"/>
                <a:gd name="T1" fmla="*/ 0 h 1127"/>
                <a:gd name="T2" fmla="*/ 505 w 726"/>
                <a:gd name="T3" fmla="*/ 14 h 1127"/>
                <a:gd name="T4" fmla="*/ 608 w 726"/>
                <a:gd name="T5" fmla="*/ 58 h 1127"/>
                <a:gd name="T6" fmla="*/ 677 w 726"/>
                <a:gd name="T7" fmla="*/ 132 h 1127"/>
                <a:gd name="T8" fmla="*/ 701 w 726"/>
                <a:gd name="T9" fmla="*/ 235 h 1127"/>
                <a:gd name="T10" fmla="*/ 686 w 726"/>
                <a:gd name="T11" fmla="*/ 332 h 1127"/>
                <a:gd name="T12" fmla="*/ 638 w 726"/>
                <a:gd name="T13" fmla="*/ 409 h 1127"/>
                <a:gd name="T14" fmla="*/ 559 w 726"/>
                <a:gd name="T15" fmla="*/ 471 h 1127"/>
                <a:gd name="T16" fmla="*/ 451 w 726"/>
                <a:gd name="T17" fmla="*/ 525 h 1127"/>
                <a:gd name="T18" fmla="*/ 451 w 726"/>
                <a:gd name="T19" fmla="*/ 535 h 1127"/>
                <a:gd name="T20" fmla="*/ 558 w 726"/>
                <a:gd name="T21" fmla="*/ 568 h 1127"/>
                <a:gd name="T22" fmla="*/ 646 w 726"/>
                <a:gd name="T23" fmla="*/ 626 h 1127"/>
                <a:gd name="T24" fmla="*/ 704 w 726"/>
                <a:gd name="T25" fmla="*/ 706 h 1127"/>
                <a:gd name="T26" fmla="*/ 726 w 726"/>
                <a:gd name="T27" fmla="*/ 807 h 1127"/>
                <a:gd name="T28" fmla="*/ 700 w 726"/>
                <a:gd name="T29" fmla="*/ 934 h 1127"/>
                <a:gd name="T30" fmla="*/ 623 w 726"/>
                <a:gd name="T31" fmla="*/ 1036 h 1127"/>
                <a:gd name="T32" fmla="*/ 496 w 726"/>
                <a:gd name="T33" fmla="*/ 1103 h 1127"/>
                <a:gd name="T34" fmla="*/ 319 w 726"/>
                <a:gd name="T35" fmla="*/ 1127 h 1127"/>
                <a:gd name="T36" fmla="*/ 156 w 726"/>
                <a:gd name="T37" fmla="*/ 1111 h 1127"/>
                <a:gd name="T38" fmla="*/ 0 w 726"/>
                <a:gd name="T39" fmla="*/ 1070 h 1127"/>
                <a:gd name="T40" fmla="*/ 0 w 726"/>
                <a:gd name="T41" fmla="*/ 884 h 1127"/>
                <a:gd name="T42" fmla="*/ 111 w 726"/>
                <a:gd name="T43" fmla="*/ 884 h 1127"/>
                <a:gd name="T44" fmla="*/ 143 w 726"/>
                <a:gd name="T45" fmla="*/ 957 h 1127"/>
                <a:gd name="T46" fmla="*/ 188 w 726"/>
                <a:gd name="T47" fmla="*/ 1007 h 1127"/>
                <a:gd name="T48" fmla="*/ 246 w 726"/>
                <a:gd name="T49" fmla="*/ 1035 h 1127"/>
                <a:gd name="T50" fmla="*/ 321 w 726"/>
                <a:gd name="T51" fmla="*/ 1044 h 1127"/>
                <a:gd name="T52" fmla="*/ 489 w 726"/>
                <a:gd name="T53" fmla="*/ 991 h 1127"/>
                <a:gd name="T54" fmla="*/ 546 w 726"/>
                <a:gd name="T55" fmla="*/ 831 h 1127"/>
                <a:gd name="T56" fmla="*/ 471 w 726"/>
                <a:gd name="T57" fmla="*/ 657 h 1127"/>
                <a:gd name="T58" fmla="*/ 248 w 726"/>
                <a:gd name="T59" fmla="*/ 599 h 1127"/>
                <a:gd name="T60" fmla="*/ 172 w 726"/>
                <a:gd name="T61" fmla="*/ 599 h 1127"/>
                <a:gd name="T62" fmla="*/ 172 w 726"/>
                <a:gd name="T63" fmla="*/ 516 h 1127"/>
                <a:gd name="T64" fmla="*/ 328 w 726"/>
                <a:gd name="T65" fmla="*/ 491 h 1127"/>
                <a:gd name="T66" fmla="*/ 438 w 726"/>
                <a:gd name="T67" fmla="*/ 436 h 1127"/>
                <a:gd name="T68" fmla="*/ 503 w 726"/>
                <a:gd name="T69" fmla="*/ 358 h 1127"/>
                <a:gd name="T70" fmla="*/ 525 w 726"/>
                <a:gd name="T71" fmla="*/ 263 h 1127"/>
                <a:gd name="T72" fmla="*/ 476 w 726"/>
                <a:gd name="T73" fmla="*/ 132 h 1127"/>
                <a:gd name="T74" fmla="*/ 334 w 726"/>
                <a:gd name="T75" fmla="*/ 85 h 1127"/>
                <a:gd name="T76" fmla="*/ 203 w 726"/>
                <a:gd name="T77" fmla="*/ 128 h 1127"/>
                <a:gd name="T78" fmla="*/ 122 w 726"/>
                <a:gd name="T79" fmla="*/ 256 h 1127"/>
                <a:gd name="T80" fmla="*/ 13 w 726"/>
                <a:gd name="T81" fmla="*/ 256 h 1127"/>
                <a:gd name="T82" fmla="*/ 13 w 726"/>
                <a:gd name="T83" fmla="*/ 86 h 1127"/>
                <a:gd name="T84" fmla="*/ 204 w 726"/>
                <a:gd name="T85" fmla="*/ 22 h 1127"/>
                <a:gd name="T86" fmla="*/ 376 w 726"/>
                <a:gd name="T87"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6" h="1127">
                  <a:moveTo>
                    <a:pt x="376" y="0"/>
                  </a:moveTo>
                  <a:cubicBezTo>
                    <a:pt x="422" y="0"/>
                    <a:pt x="465" y="4"/>
                    <a:pt x="505" y="14"/>
                  </a:cubicBezTo>
                  <a:cubicBezTo>
                    <a:pt x="544" y="24"/>
                    <a:pt x="579" y="39"/>
                    <a:pt x="608" y="58"/>
                  </a:cubicBezTo>
                  <a:cubicBezTo>
                    <a:pt x="637" y="78"/>
                    <a:pt x="660" y="103"/>
                    <a:pt x="677" y="132"/>
                  </a:cubicBezTo>
                  <a:cubicBezTo>
                    <a:pt x="693" y="162"/>
                    <a:pt x="701" y="196"/>
                    <a:pt x="701" y="235"/>
                  </a:cubicBezTo>
                  <a:cubicBezTo>
                    <a:pt x="701" y="272"/>
                    <a:pt x="696" y="304"/>
                    <a:pt x="686" y="332"/>
                  </a:cubicBezTo>
                  <a:cubicBezTo>
                    <a:pt x="675" y="360"/>
                    <a:pt x="659" y="386"/>
                    <a:pt x="638" y="409"/>
                  </a:cubicBezTo>
                  <a:cubicBezTo>
                    <a:pt x="616" y="432"/>
                    <a:pt x="590" y="452"/>
                    <a:pt x="559" y="471"/>
                  </a:cubicBezTo>
                  <a:cubicBezTo>
                    <a:pt x="528" y="490"/>
                    <a:pt x="492" y="507"/>
                    <a:pt x="451" y="525"/>
                  </a:cubicBezTo>
                  <a:lnTo>
                    <a:pt x="451" y="535"/>
                  </a:lnTo>
                  <a:cubicBezTo>
                    <a:pt x="489" y="542"/>
                    <a:pt x="525" y="553"/>
                    <a:pt x="558" y="568"/>
                  </a:cubicBezTo>
                  <a:cubicBezTo>
                    <a:pt x="592" y="583"/>
                    <a:pt x="621" y="602"/>
                    <a:pt x="646" y="626"/>
                  </a:cubicBezTo>
                  <a:cubicBezTo>
                    <a:pt x="670" y="649"/>
                    <a:pt x="690" y="676"/>
                    <a:pt x="704" y="706"/>
                  </a:cubicBezTo>
                  <a:cubicBezTo>
                    <a:pt x="719" y="736"/>
                    <a:pt x="726" y="770"/>
                    <a:pt x="726" y="807"/>
                  </a:cubicBezTo>
                  <a:cubicBezTo>
                    <a:pt x="726" y="852"/>
                    <a:pt x="717" y="895"/>
                    <a:pt x="700" y="934"/>
                  </a:cubicBezTo>
                  <a:cubicBezTo>
                    <a:pt x="683" y="973"/>
                    <a:pt x="657" y="1007"/>
                    <a:pt x="623" y="1036"/>
                  </a:cubicBezTo>
                  <a:cubicBezTo>
                    <a:pt x="588" y="1065"/>
                    <a:pt x="546" y="1087"/>
                    <a:pt x="496" y="1103"/>
                  </a:cubicBezTo>
                  <a:cubicBezTo>
                    <a:pt x="445" y="1119"/>
                    <a:pt x="386" y="1127"/>
                    <a:pt x="319" y="1127"/>
                  </a:cubicBezTo>
                  <a:cubicBezTo>
                    <a:pt x="265" y="1127"/>
                    <a:pt x="211" y="1122"/>
                    <a:pt x="156" y="1111"/>
                  </a:cubicBezTo>
                  <a:cubicBezTo>
                    <a:pt x="101" y="1101"/>
                    <a:pt x="49" y="1087"/>
                    <a:pt x="0" y="1070"/>
                  </a:cubicBezTo>
                  <a:lnTo>
                    <a:pt x="0" y="884"/>
                  </a:lnTo>
                  <a:lnTo>
                    <a:pt x="111" y="884"/>
                  </a:lnTo>
                  <a:cubicBezTo>
                    <a:pt x="120" y="913"/>
                    <a:pt x="131" y="937"/>
                    <a:pt x="143" y="957"/>
                  </a:cubicBezTo>
                  <a:cubicBezTo>
                    <a:pt x="156" y="978"/>
                    <a:pt x="171" y="994"/>
                    <a:pt x="188" y="1007"/>
                  </a:cubicBezTo>
                  <a:cubicBezTo>
                    <a:pt x="204" y="1020"/>
                    <a:pt x="224" y="1029"/>
                    <a:pt x="246" y="1035"/>
                  </a:cubicBezTo>
                  <a:cubicBezTo>
                    <a:pt x="268" y="1041"/>
                    <a:pt x="293" y="1044"/>
                    <a:pt x="321" y="1044"/>
                  </a:cubicBezTo>
                  <a:cubicBezTo>
                    <a:pt x="395" y="1044"/>
                    <a:pt x="451" y="1026"/>
                    <a:pt x="489" y="991"/>
                  </a:cubicBezTo>
                  <a:cubicBezTo>
                    <a:pt x="527" y="956"/>
                    <a:pt x="546" y="902"/>
                    <a:pt x="546" y="831"/>
                  </a:cubicBezTo>
                  <a:cubicBezTo>
                    <a:pt x="546" y="754"/>
                    <a:pt x="521" y="697"/>
                    <a:pt x="471" y="657"/>
                  </a:cubicBezTo>
                  <a:cubicBezTo>
                    <a:pt x="421" y="618"/>
                    <a:pt x="347" y="599"/>
                    <a:pt x="248" y="599"/>
                  </a:cubicBezTo>
                  <a:lnTo>
                    <a:pt x="172" y="599"/>
                  </a:lnTo>
                  <a:lnTo>
                    <a:pt x="172" y="516"/>
                  </a:lnTo>
                  <a:cubicBezTo>
                    <a:pt x="233" y="513"/>
                    <a:pt x="285" y="505"/>
                    <a:pt x="328" y="491"/>
                  </a:cubicBezTo>
                  <a:cubicBezTo>
                    <a:pt x="372" y="477"/>
                    <a:pt x="409" y="458"/>
                    <a:pt x="438" y="436"/>
                  </a:cubicBezTo>
                  <a:cubicBezTo>
                    <a:pt x="467" y="414"/>
                    <a:pt x="489" y="388"/>
                    <a:pt x="503" y="358"/>
                  </a:cubicBezTo>
                  <a:cubicBezTo>
                    <a:pt x="518" y="328"/>
                    <a:pt x="525" y="296"/>
                    <a:pt x="525" y="263"/>
                  </a:cubicBezTo>
                  <a:cubicBezTo>
                    <a:pt x="525" y="208"/>
                    <a:pt x="509" y="164"/>
                    <a:pt x="476" y="132"/>
                  </a:cubicBezTo>
                  <a:cubicBezTo>
                    <a:pt x="443" y="101"/>
                    <a:pt x="396" y="85"/>
                    <a:pt x="334" y="85"/>
                  </a:cubicBezTo>
                  <a:cubicBezTo>
                    <a:pt x="282" y="85"/>
                    <a:pt x="238" y="99"/>
                    <a:pt x="203" y="128"/>
                  </a:cubicBezTo>
                  <a:cubicBezTo>
                    <a:pt x="168" y="156"/>
                    <a:pt x="141" y="199"/>
                    <a:pt x="122" y="256"/>
                  </a:cubicBezTo>
                  <a:lnTo>
                    <a:pt x="13" y="256"/>
                  </a:lnTo>
                  <a:lnTo>
                    <a:pt x="13" y="86"/>
                  </a:lnTo>
                  <a:cubicBezTo>
                    <a:pt x="80" y="58"/>
                    <a:pt x="144" y="36"/>
                    <a:pt x="204" y="22"/>
                  </a:cubicBezTo>
                  <a:cubicBezTo>
                    <a:pt x="264" y="7"/>
                    <a:pt x="321" y="0"/>
                    <a:pt x="37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94" name="Freeform 576">
              <a:extLst>
                <a:ext uri="{FF2B5EF4-FFF2-40B4-BE49-F238E27FC236}">
                  <a16:creationId xmlns:a16="http://schemas.microsoft.com/office/drawing/2014/main" id="{BB7A3B92-2CD3-1ED6-33E8-18CE9E24D916}"/>
                </a:ext>
              </a:extLst>
            </p:cNvPr>
            <p:cNvSpPr>
              <a:spLocks noEditPoints="1"/>
            </p:cNvSpPr>
            <p:nvPr/>
          </p:nvSpPr>
          <p:spPr bwMode="auto">
            <a:xfrm>
              <a:off x="665163" y="5205413"/>
              <a:ext cx="136525" cy="60325"/>
            </a:xfrm>
            <a:custGeom>
              <a:avLst/>
              <a:gdLst>
                <a:gd name="T0" fmla="*/ 0 w 86"/>
                <a:gd name="T1" fmla="*/ 29 h 38"/>
                <a:gd name="T2" fmla="*/ 86 w 86"/>
                <a:gd name="T3" fmla="*/ 29 h 38"/>
                <a:gd name="T4" fmla="*/ 86 w 86"/>
                <a:gd name="T5" fmla="*/ 38 h 38"/>
                <a:gd name="T6" fmla="*/ 0 w 86"/>
                <a:gd name="T7" fmla="*/ 38 h 38"/>
                <a:gd name="T8" fmla="*/ 0 w 86"/>
                <a:gd name="T9" fmla="*/ 29 h 38"/>
                <a:gd name="T10" fmla="*/ 0 w 86"/>
                <a:gd name="T11" fmla="*/ 0 h 38"/>
                <a:gd name="T12" fmla="*/ 86 w 86"/>
                <a:gd name="T13" fmla="*/ 0 h 38"/>
                <a:gd name="T14" fmla="*/ 86 w 86"/>
                <a:gd name="T15" fmla="*/ 9 h 38"/>
                <a:gd name="T16" fmla="*/ 0 w 86"/>
                <a:gd name="T17" fmla="*/ 9 h 38"/>
                <a:gd name="T18" fmla="*/ 0 w 86"/>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8">
                  <a:moveTo>
                    <a:pt x="0" y="29"/>
                  </a:moveTo>
                  <a:lnTo>
                    <a:pt x="86" y="29"/>
                  </a:lnTo>
                  <a:lnTo>
                    <a:pt x="86" y="38"/>
                  </a:lnTo>
                  <a:lnTo>
                    <a:pt x="0" y="38"/>
                  </a:lnTo>
                  <a:lnTo>
                    <a:pt x="0" y="29"/>
                  </a:lnTo>
                  <a:close/>
                  <a:moveTo>
                    <a:pt x="0" y="0"/>
                  </a:moveTo>
                  <a:lnTo>
                    <a:pt x="86" y="0"/>
                  </a:lnTo>
                  <a:lnTo>
                    <a:pt x="86"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95" name="Freeform 577">
              <a:extLst>
                <a:ext uri="{FF2B5EF4-FFF2-40B4-BE49-F238E27FC236}">
                  <a16:creationId xmlns:a16="http://schemas.microsoft.com/office/drawing/2014/main" id="{8D274AFC-45A3-2432-DA33-8E293EAB407E}"/>
                </a:ext>
              </a:extLst>
            </p:cNvPr>
            <p:cNvSpPr>
              <a:spLocks/>
            </p:cNvSpPr>
            <p:nvPr/>
          </p:nvSpPr>
          <p:spPr bwMode="auto">
            <a:xfrm>
              <a:off x="904876" y="5156200"/>
              <a:ext cx="122238" cy="144463"/>
            </a:xfrm>
            <a:custGeom>
              <a:avLst/>
              <a:gdLst>
                <a:gd name="T0" fmla="*/ 98 w 1282"/>
                <a:gd name="T1" fmla="*/ 0 h 1531"/>
                <a:gd name="T2" fmla="*/ 154 w 1282"/>
                <a:gd name="T3" fmla="*/ 2 h 1531"/>
                <a:gd name="T4" fmla="*/ 186 w 1282"/>
                <a:gd name="T5" fmla="*/ 8 h 1531"/>
                <a:gd name="T6" fmla="*/ 202 w 1282"/>
                <a:gd name="T7" fmla="*/ 21 h 1531"/>
                <a:gd name="T8" fmla="*/ 209 w 1282"/>
                <a:gd name="T9" fmla="*/ 41 h 1531"/>
                <a:gd name="T10" fmla="*/ 386 w 1282"/>
                <a:gd name="T11" fmla="*/ 1316 h 1531"/>
                <a:gd name="T12" fmla="*/ 387 w 1282"/>
                <a:gd name="T13" fmla="*/ 1316 h 1531"/>
                <a:gd name="T14" fmla="*/ 1063 w 1282"/>
                <a:gd name="T15" fmla="*/ 40 h 1531"/>
                <a:gd name="T16" fmla="*/ 1076 w 1282"/>
                <a:gd name="T17" fmla="*/ 21 h 1531"/>
                <a:gd name="T18" fmla="*/ 1097 w 1282"/>
                <a:gd name="T19" fmla="*/ 8 h 1531"/>
                <a:gd name="T20" fmla="*/ 1131 w 1282"/>
                <a:gd name="T21" fmla="*/ 2 h 1531"/>
                <a:gd name="T22" fmla="*/ 1188 w 1282"/>
                <a:gd name="T23" fmla="*/ 0 h 1531"/>
                <a:gd name="T24" fmla="*/ 1246 w 1282"/>
                <a:gd name="T25" fmla="*/ 3 h 1531"/>
                <a:gd name="T26" fmla="*/ 1275 w 1282"/>
                <a:gd name="T27" fmla="*/ 14 h 1531"/>
                <a:gd name="T28" fmla="*/ 1280 w 1282"/>
                <a:gd name="T29" fmla="*/ 38 h 1531"/>
                <a:gd name="T30" fmla="*/ 1262 w 1282"/>
                <a:gd name="T31" fmla="*/ 80 h 1531"/>
                <a:gd name="T32" fmla="*/ 486 w 1282"/>
                <a:gd name="T33" fmla="*/ 1488 h 1531"/>
                <a:gd name="T34" fmla="*/ 469 w 1282"/>
                <a:gd name="T35" fmla="*/ 1509 h 1531"/>
                <a:gd name="T36" fmla="*/ 444 w 1282"/>
                <a:gd name="T37" fmla="*/ 1522 h 1531"/>
                <a:gd name="T38" fmla="*/ 405 w 1282"/>
                <a:gd name="T39" fmla="*/ 1529 h 1531"/>
                <a:gd name="T40" fmla="*/ 347 w 1282"/>
                <a:gd name="T41" fmla="*/ 1531 h 1531"/>
                <a:gd name="T42" fmla="*/ 285 w 1282"/>
                <a:gd name="T43" fmla="*/ 1529 h 1531"/>
                <a:gd name="T44" fmla="*/ 246 w 1282"/>
                <a:gd name="T45" fmla="*/ 1522 h 1531"/>
                <a:gd name="T46" fmla="*/ 226 w 1282"/>
                <a:gd name="T47" fmla="*/ 1509 h 1531"/>
                <a:gd name="T48" fmla="*/ 218 w 1282"/>
                <a:gd name="T49" fmla="*/ 1487 h 1531"/>
                <a:gd name="T50" fmla="*/ 4 w 1282"/>
                <a:gd name="T51" fmla="*/ 69 h 1531"/>
                <a:gd name="T52" fmla="*/ 1 w 1282"/>
                <a:gd name="T53" fmla="*/ 33 h 1531"/>
                <a:gd name="T54" fmla="*/ 11 w 1282"/>
                <a:gd name="T55" fmla="*/ 12 h 1531"/>
                <a:gd name="T56" fmla="*/ 42 w 1282"/>
                <a:gd name="T57" fmla="*/ 2 h 1531"/>
                <a:gd name="T58" fmla="*/ 98 w 1282"/>
                <a:gd name="T5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2" h="1531">
                  <a:moveTo>
                    <a:pt x="98" y="0"/>
                  </a:moveTo>
                  <a:cubicBezTo>
                    <a:pt x="122" y="0"/>
                    <a:pt x="140" y="1"/>
                    <a:pt x="154" y="2"/>
                  </a:cubicBezTo>
                  <a:cubicBezTo>
                    <a:pt x="168" y="3"/>
                    <a:pt x="179" y="5"/>
                    <a:pt x="186" y="8"/>
                  </a:cubicBezTo>
                  <a:cubicBezTo>
                    <a:pt x="194" y="11"/>
                    <a:pt x="199" y="16"/>
                    <a:pt x="202" y="21"/>
                  </a:cubicBezTo>
                  <a:cubicBezTo>
                    <a:pt x="205" y="27"/>
                    <a:pt x="207" y="33"/>
                    <a:pt x="209" y="41"/>
                  </a:cubicBezTo>
                  <a:lnTo>
                    <a:pt x="386" y="1316"/>
                  </a:lnTo>
                  <a:lnTo>
                    <a:pt x="387" y="1316"/>
                  </a:lnTo>
                  <a:lnTo>
                    <a:pt x="1063" y="40"/>
                  </a:lnTo>
                  <a:cubicBezTo>
                    <a:pt x="1067" y="32"/>
                    <a:pt x="1071" y="26"/>
                    <a:pt x="1076" y="21"/>
                  </a:cubicBezTo>
                  <a:cubicBezTo>
                    <a:pt x="1081" y="15"/>
                    <a:pt x="1088" y="11"/>
                    <a:pt x="1097" y="8"/>
                  </a:cubicBezTo>
                  <a:cubicBezTo>
                    <a:pt x="1105" y="5"/>
                    <a:pt x="1117" y="3"/>
                    <a:pt x="1131" y="2"/>
                  </a:cubicBezTo>
                  <a:cubicBezTo>
                    <a:pt x="1146" y="1"/>
                    <a:pt x="1165" y="0"/>
                    <a:pt x="1188" y="0"/>
                  </a:cubicBezTo>
                  <a:cubicBezTo>
                    <a:pt x="1213" y="0"/>
                    <a:pt x="1232" y="1"/>
                    <a:pt x="1246" y="3"/>
                  </a:cubicBezTo>
                  <a:cubicBezTo>
                    <a:pt x="1260" y="5"/>
                    <a:pt x="1270" y="9"/>
                    <a:pt x="1275" y="14"/>
                  </a:cubicBezTo>
                  <a:cubicBezTo>
                    <a:pt x="1280" y="20"/>
                    <a:pt x="1282" y="28"/>
                    <a:pt x="1280" y="38"/>
                  </a:cubicBezTo>
                  <a:cubicBezTo>
                    <a:pt x="1277" y="49"/>
                    <a:pt x="1271" y="63"/>
                    <a:pt x="1262" y="80"/>
                  </a:cubicBezTo>
                  <a:lnTo>
                    <a:pt x="486" y="1488"/>
                  </a:lnTo>
                  <a:cubicBezTo>
                    <a:pt x="481" y="1497"/>
                    <a:pt x="475" y="1504"/>
                    <a:pt x="469" y="1509"/>
                  </a:cubicBezTo>
                  <a:cubicBezTo>
                    <a:pt x="463" y="1515"/>
                    <a:pt x="454" y="1519"/>
                    <a:pt x="444" y="1522"/>
                  </a:cubicBezTo>
                  <a:cubicBezTo>
                    <a:pt x="434" y="1525"/>
                    <a:pt x="421" y="1528"/>
                    <a:pt x="405" y="1529"/>
                  </a:cubicBezTo>
                  <a:cubicBezTo>
                    <a:pt x="390" y="1530"/>
                    <a:pt x="370" y="1531"/>
                    <a:pt x="347" y="1531"/>
                  </a:cubicBezTo>
                  <a:cubicBezTo>
                    <a:pt x="322" y="1531"/>
                    <a:pt x="301" y="1530"/>
                    <a:pt x="285" y="1529"/>
                  </a:cubicBezTo>
                  <a:cubicBezTo>
                    <a:pt x="268" y="1528"/>
                    <a:pt x="255" y="1525"/>
                    <a:pt x="246" y="1522"/>
                  </a:cubicBezTo>
                  <a:cubicBezTo>
                    <a:pt x="237" y="1519"/>
                    <a:pt x="230" y="1515"/>
                    <a:pt x="226" y="1509"/>
                  </a:cubicBezTo>
                  <a:cubicBezTo>
                    <a:pt x="221" y="1503"/>
                    <a:pt x="219" y="1496"/>
                    <a:pt x="218" y="1487"/>
                  </a:cubicBezTo>
                  <a:lnTo>
                    <a:pt x="4" y="69"/>
                  </a:lnTo>
                  <a:cubicBezTo>
                    <a:pt x="1" y="54"/>
                    <a:pt x="0" y="42"/>
                    <a:pt x="1" y="33"/>
                  </a:cubicBezTo>
                  <a:cubicBezTo>
                    <a:pt x="1" y="23"/>
                    <a:pt x="4" y="16"/>
                    <a:pt x="11" y="12"/>
                  </a:cubicBezTo>
                  <a:cubicBezTo>
                    <a:pt x="18" y="7"/>
                    <a:pt x="28" y="4"/>
                    <a:pt x="42" y="2"/>
                  </a:cubicBezTo>
                  <a:cubicBezTo>
                    <a:pt x="55" y="1"/>
                    <a:pt x="74" y="0"/>
                    <a:pt x="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96" name="Freeform 578">
              <a:extLst>
                <a:ext uri="{FF2B5EF4-FFF2-40B4-BE49-F238E27FC236}">
                  <a16:creationId xmlns:a16="http://schemas.microsoft.com/office/drawing/2014/main" id="{BF6604A2-BD88-7BF0-45ED-34C641E5787D}"/>
                </a:ext>
              </a:extLst>
            </p:cNvPr>
            <p:cNvSpPr>
              <a:spLocks noEditPoints="1"/>
            </p:cNvSpPr>
            <p:nvPr/>
          </p:nvSpPr>
          <p:spPr bwMode="auto">
            <a:xfrm>
              <a:off x="1030288" y="5254625"/>
              <a:ext cx="53975" cy="103188"/>
            </a:xfrm>
            <a:custGeom>
              <a:avLst/>
              <a:gdLst>
                <a:gd name="T0" fmla="*/ 140 w 558"/>
                <a:gd name="T1" fmla="*/ 907 h 1081"/>
                <a:gd name="T2" fmla="*/ 171 w 558"/>
                <a:gd name="T3" fmla="*/ 932 h 1081"/>
                <a:gd name="T4" fmla="*/ 171 w 558"/>
                <a:gd name="T5" fmla="*/ 978 h 1081"/>
                <a:gd name="T6" fmla="*/ 155 w 558"/>
                <a:gd name="T7" fmla="*/ 1037 h 1081"/>
                <a:gd name="T8" fmla="*/ 112 w 558"/>
                <a:gd name="T9" fmla="*/ 1076 h 1081"/>
                <a:gd name="T10" fmla="*/ 35 w 558"/>
                <a:gd name="T11" fmla="*/ 1078 h 1081"/>
                <a:gd name="T12" fmla="*/ 3 w 558"/>
                <a:gd name="T13" fmla="*/ 1054 h 1081"/>
                <a:gd name="T14" fmla="*/ 2 w 558"/>
                <a:gd name="T15" fmla="*/ 1008 h 1081"/>
                <a:gd name="T16" fmla="*/ 18 w 558"/>
                <a:gd name="T17" fmla="*/ 947 h 1081"/>
                <a:gd name="T18" fmla="*/ 62 w 558"/>
                <a:gd name="T19" fmla="*/ 907 h 1081"/>
                <a:gd name="T20" fmla="*/ 280 w 558"/>
                <a:gd name="T21" fmla="*/ 0 h 1081"/>
                <a:gd name="T22" fmla="*/ 442 w 558"/>
                <a:gd name="T23" fmla="*/ 36 h 1081"/>
                <a:gd name="T24" fmla="*/ 531 w 558"/>
                <a:gd name="T25" fmla="*/ 128 h 1081"/>
                <a:gd name="T26" fmla="*/ 558 w 558"/>
                <a:gd name="T27" fmla="*/ 254 h 1081"/>
                <a:gd name="T28" fmla="*/ 479 w 558"/>
                <a:gd name="T29" fmla="*/ 483 h 1081"/>
                <a:gd name="T30" fmla="*/ 227 w 558"/>
                <a:gd name="T31" fmla="*/ 597 h 1081"/>
                <a:gd name="T32" fmla="*/ 167 w 558"/>
                <a:gd name="T33" fmla="*/ 801 h 1081"/>
                <a:gd name="T34" fmla="*/ 94 w 558"/>
                <a:gd name="T35" fmla="*/ 806 h 1081"/>
                <a:gd name="T36" fmla="*/ 67 w 558"/>
                <a:gd name="T37" fmla="*/ 795 h 1081"/>
                <a:gd name="T38" fmla="*/ 104 w 558"/>
                <a:gd name="T39" fmla="*/ 567 h 1081"/>
                <a:gd name="T40" fmla="*/ 128 w 558"/>
                <a:gd name="T41" fmla="*/ 519 h 1081"/>
                <a:gd name="T42" fmla="*/ 174 w 558"/>
                <a:gd name="T43" fmla="*/ 506 h 1081"/>
                <a:gd name="T44" fmla="*/ 292 w 558"/>
                <a:gd name="T45" fmla="*/ 485 h 1081"/>
                <a:gd name="T46" fmla="*/ 409 w 558"/>
                <a:gd name="T47" fmla="*/ 354 h 1081"/>
                <a:gd name="T48" fmla="*/ 412 w 558"/>
                <a:gd name="T49" fmla="*/ 206 h 1081"/>
                <a:gd name="T50" fmla="*/ 331 w 558"/>
                <a:gd name="T51" fmla="*/ 120 h 1081"/>
                <a:gd name="T52" fmla="*/ 175 w 558"/>
                <a:gd name="T53" fmla="*/ 118 h 1081"/>
                <a:gd name="T54" fmla="*/ 65 w 558"/>
                <a:gd name="T55" fmla="*/ 165 h 1081"/>
                <a:gd name="T56" fmla="*/ 27 w 558"/>
                <a:gd name="T57" fmla="*/ 168 h 1081"/>
                <a:gd name="T58" fmla="*/ 26 w 558"/>
                <a:gd name="T59" fmla="*/ 125 h 1081"/>
                <a:gd name="T60" fmla="*/ 38 w 558"/>
                <a:gd name="T61" fmla="*/ 82 h 1081"/>
                <a:gd name="T62" fmla="*/ 83 w 558"/>
                <a:gd name="T63" fmla="*/ 45 h 1081"/>
                <a:gd name="T64" fmla="*/ 209 w 558"/>
                <a:gd name="T65" fmla="*/ 7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81">
                  <a:moveTo>
                    <a:pt x="104" y="903"/>
                  </a:moveTo>
                  <a:cubicBezTo>
                    <a:pt x="119" y="903"/>
                    <a:pt x="130" y="904"/>
                    <a:pt x="140" y="907"/>
                  </a:cubicBezTo>
                  <a:cubicBezTo>
                    <a:pt x="149" y="909"/>
                    <a:pt x="156" y="912"/>
                    <a:pt x="161" y="916"/>
                  </a:cubicBezTo>
                  <a:cubicBezTo>
                    <a:pt x="166" y="921"/>
                    <a:pt x="170" y="926"/>
                    <a:pt x="171" y="932"/>
                  </a:cubicBezTo>
                  <a:cubicBezTo>
                    <a:pt x="173" y="938"/>
                    <a:pt x="174" y="945"/>
                    <a:pt x="174" y="952"/>
                  </a:cubicBezTo>
                  <a:cubicBezTo>
                    <a:pt x="174" y="959"/>
                    <a:pt x="173" y="968"/>
                    <a:pt x="171" y="978"/>
                  </a:cubicBezTo>
                  <a:cubicBezTo>
                    <a:pt x="170" y="988"/>
                    <a:pt x="168" y="998"/>
                    <a:pt x="165" y="1008"/>
                  </a:cubicBezTo>
                  <a:cubicBezTo>
                    <a:pt x="162" y="1018"/>
                    <a:pt x="159" y="1028"/>
                    <a:pt x="155" y="1037"/>
                  </a:cubicBezTo>
                  <a:cubicBezTo>
                    <a:pt x="151" y="1046"/>
                    <a:pt x="146" y="1053"/>
                    <a:pt x="142" y="1059"/>
                  </a:cubicBezTo>
                  <a:cubicBezTo>
                    <a:pt x="133" y="1066"/>
                    <a:pt x="123" y="1072"/>
                    <a:pt x="112" y="1076"/>
                  </a:cubicBezTo>
                  <a:cubicBezTo>
                    <a:pt x="101" y="1079"/>
                    <a:pt x="87" y="1081"/>
                    <a:pt x="69" y="1081"/>
                  </a:cubicBezTo>
                  <a:cubicBezTo>
                    <a:pt x="55" y="1081"/>
                    <a:pt x="43" y="1080"/>
                    <a:pt x="35" y="1078"/>
                  </a:cubicBezTo>
                  <a:cubicBezTo>
                    <a:pt x="26" y="1076"/>
                    <a:pt x="19" y="1073"/>
                    <a:pt x="14" y="1069"/>
                  </a:cubicBezTo>
                  <a:cubicBezTo>
                    <a:pt x="9" y="1065"/>
                    <a:pt x="5" y="1060"/>
                    <a:pt x="3" y="1054"/>
                  </a:cubicBezTo>
                  <a:cubicBezTo>
                    <a:pt x="1" y="1048"/>
                    <a:pt x="0" y="1041"/>
                    <a:pt x="0" y="1033"/>
                  </a:cubicBezTo>
                  <a:cubicBezTo>
                    <a:pt x="0" y="1026"/>
                    <a:pt x="1" y="1018"/>
                    <a:pt x="2" y="1008"/>
                  </a:cubicBezTo>
                  <a:cubicBezTo>
                    <a:pt x="3" y="998"/>
                    <a:pt x="5" y="988"/>
                    <a:pt x="8" y="977"/>
                  </a:cubicBezTo>
                  <a:cubicBezTo>
                    <a:pt x="11" y="967"/>
                    <a:pt x="14" y="957"/>
                    <a:pt x="18" y="947"/>
                  </a:cubicBezTo>
                  <a:cubicBezTo>
                    <a:pt x="22" y="938"/>
                    <a:pt x="27" y="930"/>
                    <a:pt x="33" y="924"/>
                  </a:cubicBezTo>
                  <a:cubicBezTo>
                    <a:pt x="41" y="916"/>
                    <a:pt x="51" y="910"/>
                    <a:pt x="62" y="907"/>
                  </a:cubicBezTo>
                  <a:cubicBezTo>
                    <a:pt x="73" y="905"/>
                    <a:pt x="87" y="903"/>
                    <a:pt x="104" y="903"/>
                  </a:cubicBezTo>
                  <a:close/>
                  <a:moveTo>
                    <a:pt x="280" y="0"/>
                  </a:moveTo>
                  <a:cubicBezTo>
                    <a:pt x="314" y="0"/>
                    <a:pt x="344" y="3"/>
                    <a:pt x="371" y="9"/>
                  </a:cubicBezTo>
                  <a:cubicBezTo>
                    <a:pt x="398" y="16"/>
                    <a:pt x="421" y="24"/>
                    <a:pt x="442" y="36"/>
                  </a:cubicBezTo>
                  <a:cubicBezTo>
                    <a:pt x="463" y="47"/>
                    <a:pt x="480" y="60"/>
                    <a:pt x="495" y="76"/>
                  </a:cubicBezTo>
                  <a:cubicBezTo>
                    <a:pt x="509" y="92"/>
                    <a:pt x="521" y="109"/>
                    <a:pt x="531" y="128"/>
                  </a:cubicBezTo>
                  <a:cubicBezTo>
                    <a:pt x="541" y="147"/>
                    <a:pt x="548" y="167"/>
                    <a:pt x="552" y="188"/>
                  </a:cubicBezTo>
                  <a:cubicBezTo>
                    <a:pt x="556" y="210"/>
                    <a:pt x="558" y="232"/>
                    <a:pt x="558" y="254"/>
                  </a:cubicBezTo>
                  <a:cubicBezTo>
                    <a:pt x="558" y="296"/>
                    <a:pt x="552" y="337"/>
                    <a:pt x="539" y="377"/>
                  </a:cubicBezTo>
                  <a:cubicBezTo>
                    <a:pt x="526" y="416"/>
                    <a:pt x="506" y="452"/>
                    <a:pt x="479" y="483"/>
                  </a:cubicBezTo>
                  <a:cubicBezTo>
                    <a:pt x="453" y="515"/>
                    <a:pt x="418" y="541"/>
                    <a:pt x="377" y="561"/>
                  </a:cubicBezTo>
                  <a:cubicBezTo>
                    <a:pt x="335" y="581"/>
                    <a:pt x="285" y="593"/>
                    <a:pt x="227" y="597"/>
                  </a:cubicBezTo>
                  <a:lnTo>
                    <a:pt x="185" y="784"/>
                  </a:lnTo>
                  <a:cubicBezTo>
                    <a:pt x="183" y="791"/>
                    <a:pt x="177" y="797"/>
                    <a:pt x="167" y="801"/>
                  </a:cubicBezTo>
                  <a:cubicBezTo>
                    <a:pt x="157" y="805"/>
                    <a:pt x="142" y="807"/>
                    <a:pt x="122" y="807"/>
                  </a:cubicBezTo>
                  <a:cubicBezTo>
                    <a:pt x="111" y="807"/>
                    <a:pt x="102" y="807"/>
                    <a:pt x="94" y="806"/>
                  </a:cubicBezTo>
                  <a:cubicBezTo>
                    <a:pt x="87" y="805"/>
                    <a:pt x="81" y="804"/>
                    <a:pt x="76" y="802"/>
                  </a:cubicBezTo>
                  <a:cubicBezTo>
                    <a:pt x="72" y="800"/>
                    <a:pt x="69" y="798"/>
                    <a:pt x="67" y="795"/>
                  </a:cubicBezTo>
                  <a:cubicBezTo>
                    <a:pt x="66" y="791"/>
                    <a:pt x="66" y="788"/>
                    <a:pt x="67" y="784"/>
                  </a:cubicBezTo>
                  <a:lnTo>
                    <a:pt x="104" y="567"/>
                  </a:lnTo>
                  <a:cubicBezTo>
                    <a:pt x="106" y="555"/>
                    <a:pt x="109" y="545"/>
                    <a:pt x="113" y="538"/>
                  </a:cubicBezTo>
                  <a:cubicBezTo>
                    <a:pt x="117" y="530"/>
                    <a:pt x="122" y="524"/>
                    <a:pt x="128" y="519"/>
                  </a:cubicBezTo>
                  <a:cubicBezTo>
                    <a:pt x="134" y="514"/>
                    <a:pt x="141" y="511"/>
                    <a:pt x="148" y="509"/>
                  </a:cubicBezTo>
                  <a:cubicBezTo>
                    <a:pt x="155" y="507"/>
                    <a:pt x="164" y="506"/>
                    <a:pt x="174" y="506"/>
                  </a:cubicBezTo>
                  <a:lnTo>
                    <a:pt x="178" y="506"/>
                  </a:lnTo>
                  <a:cubicBezTo>
                    <a:pt x="224" y="506"/>
                    <a:pt x="262" y="499"/>
                    <a:pt x="292" y="485"/>
                  </a:cubicBezTo>
                  <a:cubicBezTo>
                    <a:pt x="323" y="470"/>
                    <a:pt x="348" y="452"/>
                    <a:pt x="367" y="429"/>
                  </a:cubicBezTo>
                  <a:cubicBezTo>
                    <a:pt x="387" y="407"/>
                    <a:pt x="401" y="381"/>
                    <a:pt x="409" y="354"/>
                  </a:cubicBezTo>
                  <a:cubicBezTo>
                    <a:pt x="418" y="326"/>
                    <a:pt x="422" y="298"/>
                    <a:pt x="422" y="271"/>
                  </a:cubicBezTo>
                  <a:cubicBezTo>
                    <a:pt x="422" y="248"/>
                    <a:pt x="419" y="226"/>
                    <a:pt x="412" y="206"/>
                  </a:cubicBezTo>
                  <a:cubicBezTo>
                    <a:pt x="405" y="186"/>
                    <a:pt x="395" y="169"/>
                    <a:pt x="382" y="154"/>
                  </a:cubicBezTo>
                  <a:cubicBezTo>
                    <a:pt x="369" y="140"/>
                    <a:pt x="352" y="129"/>
                    <a:pt x="331" y="120"/>
                  </a:cubicBezTo>
                  <a:cubicBezTo>
                    <a:pt x="311" y="112"/>
                    <a:pt x="287" y="108"/>
                    <a:pt x="259" y="108"/>
                  </a:cubicBezTo>
                  <a:cubicBezTo>
                    <a:pt x="227" y="108"/>
                    <a:pt x="199" y="111"/>
                    <a:pt x="175" y="118"/>
                  </a:cubicBezTo>
                  <a:cubicBezTo>
                    <a:pt x="150" y="125"/>
                    <a:pt x="129" y="133"/>
                    <a:pt x="110" y="142"/>
                  </a:cubicBezTo>
                  <a:cubicBezTo>
                    <a:pt x="92" y="150"/>
                    <a:pt x="77" y="158"/>
                    <a:pt x="65" y="165"/>
                  </a:cubicBezTo>
                  <a:cubicBezTo>
                    <a:pt x="54" y="172"/>
                    <a:pt x="45" y="175"/>
                    <a:pt x="38" y="175"/>
                  </a:cubicBezTo>
                  <a:cubicBezTo>
                    <a:pt x="33" y="175"/>
                    <a:pt x="30" y="173"/>
                    <a:pt x="27" y="168"/>
                  </a:cubicBezTo>
                  <a:cubicBezTo>
                    <a:pt x="25" y="164"/>
                    <a:pt x="24" y="156"/>
                    <a:pt x="24" y="145"/>
                  </a:cubicBezTo>
                  <a:cubicBezTo>
                    <a:pt x="24" y="139"/>
                    <a:pt x="25" y="133"/>
                    <a:pt x="26" y="125"/>
                  </a:cubicBezTo>
                  <a:cubicBezTo>
                    <a:pt x="26" y="118"/>
                    <a:pt x="28" y="110"/>
                    <a:pt x="30" y="103"/>
                  </a:cubicBezTo>
                  <a:cubicBezTo>
                    <a:pt x="32" y="96"/>
                    <a:pt x="35" y="89"/>
                    <a:pt x="38" y="82"/>
                  </a:cubicBezTo>
                  <a:cubicBezTo>
                    <a:pt x="41" y="76"/>
                    <a:pt x="44" y="71"/>
                    <a:pt x="49" y="66"/>
                  </a:cubicBezTo>
                  <a:cubicBezTo>
                    <a:pt x="55" y="60"/>
                    <a:pt x="67" y="52"/>
                    <a:pt x="83" y="45"/>
                  </a:cubicBezTo>
                  <a:cubicBezTo>
                    <a:pt x="99" y="37"/>
                    <a:pt x="118" y="30"/>
                    <a:pt x="140" y="23"/>
                  </a:cubicBezTo>
                  <a:cubicBezTo>
                    <a:pt x="161" y="17"/>
                    <a:pt x="184" y="11"/>
                    <a:pt x="209" y="7"/>
                  </a:cubicBezTo>
                  <a:cubicBezTo>
                    <a:pt x="233" y="2"/>
                    <a:pt x="257" y="0"/>
                    <a:pt x="28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97" name="Rectangle 579">
              <a:extLst>
                <a:ext uri="{FF2B5EF4-FFF2-40B4-BE49-F238E27FC236}">
                  <a16:creationId xmlns:a16="http://schemas.microsoft.com/office/drawing/2014/main" id="{169ED9ED-2CB0-2EFD-F6A2-8A2BD5A7E139}"/>
                </a:ext>
              </a:extLst>
            </p:cNvPr>
            <p:cNvSpPr>
              <a:spLocks noChangeArrowheads="1"/>
            </p:cNvSpPr>
            <p:nvPr/>
          </p:nvSpPr>
          <p:spPr bwMode="auto">
            <a:xfrm>
              <a:off x="1128713" y="5275263"/>
              <a:ext cx="22225"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98" name="Freeform 580">
              <a:extLst>
                <a:ext uri="{FF2B5EF4-FFF2-40B4-BE49-F238E27FC236}">
                  <a16:creationId xmlns:a16="http://schemas.microsoft.com/office/drawing/2014/main" id="{544E748F-0AC3-69C9-3E25-06DEB81E24B9}"/>
                </a:ext>
              </a:extLst>
            </p:cNvPr>
            <p:cNvSpPr>
              <a:spLocks noEditPoints="1"/>
            </p:cNvSpPr>
            <p:nvPr/>
          </p:nvSpPr>
          <p:spPr bwMode="auto">
            <a:xfrm>
              <a:off x="1220788" y="5145088"/>
              <a:ext cx="1057275" cy="157163"/>
            </a:xfrm>
            <a:custGeom>
              <a:avLst/>
              <a:gdLst>
                <a:gd name="T0" fmla="*/ 8896 w 11102"/>
                <a:gd name="T1" fmla="*/ 1361 h 1650"/>
                <a:gd name="T2" fmla="*/ 5645 w 11102"/>
                <a:gd name="T3" fmla="*/ 785 h 1650"/>
                <a:gd name="T4" fmla="*/ 5994 w 11102"/>
                <a:gd name="T5" fmla="*/ 1439 h 1650"/>
                <a:gd name="T6" fmla="*/ 10411 w 11102"/>
                <a:gd name="T7" fmla="*/ 740 h 1650"/>
                <a:gd name="T8" fmla="*/ 6923 w 11102"/>
                <a:gd name="T9" fmla="*/ 740 h 1650"/>
                <a:gd name="T10" fmla="*/ 4459 w 11102"/>
                <a:gd name="T11" fmla="*/ 740 h 1650"/>
                <a:gd name="T12" fmla="*/ 2251 w 11102"/>
                <a:gd name="T13" fmla="*/ 740 h 1650"/>
                <a:gd name="T14" fmla="*/ 9798 w 11102"/>
                <a:gd name="T15" fmla="*/ 526 h 1650"/>
                <a:gd name="T16" fmla="*/ 9911 w 11102"/>
                <a:gd name="T17" fmla="*/ 779 h 1650"/>
                <a:gd name="T18" fmla="*/ 9398 w 11102"/>
                <a:gd name="T19" fmla="*/ 1380 h 1650"/>
                <a:gd name="T20" fmla="*/ 9945 w 11102"/>
                <a:gd name="T21" fmla="*/ 1369 h 1650"/>
                <a:gd name="T22" fmla="*/ 9792 w 11102"/>
                <a:gd name="T23" fmla="*/ 1612 h 1650"/>
                <a:gd name="T24" fmla="*/ 9263 w 11102"/>
                <a:gd name="T25" fmla="*/ 633 h 1650"/>
                <a:gd name="T26" fmla="*/ 3981 w 11102"/>
                <a:gd name="T27" fmla="*/ 617 h 1650"/>
                <a:gd name="T28" fmla="*/ 3776 w 11102"/>
                <a:gd name="T29" fmla="*/ 674 h 1650"/>
                <a:gd name="T30" fmla="*/ 3780 w 11102"/>
                <a:gd name="T31" fmla="*/ 1461 h 1650"/>
                <a:gd name="T32" fmla="*/ 3999 w 11102"/>
                <a:gd name="T33" fmla="*/ 1472 h 1650"/>
                <a:gd name="T34" fmla="*/ 3437 w 11102"/>
                <a:gd name="T35" fmla="*/ 1612 h 1650"/>
                <a:gd name="T36" fmla="*/ 10638 w 11102"/>
                <a:gd name="T37" fmla="*/ 491 h 1650"/>
                <a:gd name="T38" fmla="*/ 10332 w 11102"/>
                <a:gd name="T39" fmla="*/ 1110 h 1650"/>
                <a:gd name="T40" fmla="*/ 11026 w 11102"/>
                <a:gd name="T41" fmla="*/ 1413 h 1650"/>
                <a:gd name="T42" fmla="*/ 11037 w 11102"/>
                <a:gd name="T43" fmla="*/ 1564 h 1650"/>
                <a:gd name="T44" fmla="*/ 10132 w 11102"/>
                <a:gd name="T45" fmla="*/ 1076 h 1650"/>
                <a:gd name="T46" fmla="*/ 8803 w 11102"/>
                <a:gd name="T47" fmla="*/ 762 h 1650"/>
                <a:gd name="T48" fmla="*/ 8649 w 11102"/>
                <a:gd name="T49" fmla="*/ 1625 h 1650"/>
                <a:gd name="T50" fmla="*/ 8260 w 11102"/>
                <a:gd name="T51" fmla="*/ 710 h 1650"/>
                <a:gd name="T52" fmla="*/ 7933 w 11102"/>
                <a:gd name="T53" fmla="*/ 1625 h 1650"/>
                <a:gd name="T54" fmla="*/ 8045 w 11102"/>
                <a:gd name="T55" fmla="*/ 509 h 1650"/>
                <a:gd name="T56" fmla="*/ 7362 w 11102"/>
                <a:gd name="T57" fmla="*/ 531 h 1650"/>
                <a:gd name="T58" fmla="*/ 6862 w 11102"/>
                <a:gd name="T59" fmla="*/ 1268 h 1650"/>
                <a:gd name="T60" fmla="*/ 7553 w 11102"/>
                <a:gd name="T61" fmla="*/ 1417 h 1650"/>
                <a:gd name="T62" fmla="*/ 7511 w 11102"/>
                <a:gd name="T63" fmla="*/ 1585 h 1650"/>
                <a:gd name="T64" fmla="*/ 6679 w 11102"/>
                <a:gd name="T65" fmla="*/ 831 h 1650"/>
                <a:gd name="T66" fmla="*/ 5150 w 11102"/>
                <a:gd name="T67" fmla="*/ 990 h 1650"/>
                <a:gd name="T68" fmla="*/ 4725 w 11102"/>
                <a:gd name="T69" fmla="*/ 1493 h 1650"/>
                <a:gd name="T70" fmla="*/ 5106 w 11102"/>
                <a:gd name="T71" fmla="*/ 1488 h 1650"/>
                <a:gd name="T72" fmla="*/ 4707 w 11102"/>
                <a:gd name="T73" fmla="*/ 1650 h 1650"/>
                <a:gd name="T74" fmla="*/ 4686 w 11102"/>
                <a:gd name="T75" fmla="*/ 491 h 1650"/>
                <a:gd name="T76" fmla="*/ 2867 w 11102"/>
                <a:gd name="T77" fmla="*/ 1110 h 1650"/>
                <a:gd name="T78" fmla="*/ 2824 w 11102"/>
                <a:gd name="T79" fmla="*/ 1425 h 1650"/>
                <a:gd name="T80" fmla="*/ 2888 w 11102"/>
                <a:gd name="T81" fmla="*/ 1550 h 1650"/>
                <a:gd name="T82" fmla="*/ 2006 w 11102"/>
                <a:gd name="T83" fmla="*/ 1326 h 1650"/>
                <a:gd name="T84" fmla="*/ 1748 w 11102"/>
                <a:gd name="T85" fmla="*/ 499 h 1650"/>
                <a:gd name="T86" fmla="*/ 1821 w 11102"/>
                <a:gd name="T87" fmla="*/ 684 h 1650"/>
                <a:gd name="T88" fmla="*/ 1544 w 11102"/>
                <a:gd name="T89" fmla="*/ 724 h 1650"/>
                <a:gd name="T90" fmla="*/ 1259 w 11102"/>
                <a:gd name="T91" fmla="*/ 1632 h 1650"/>
                <a:gd name="T92" fmla="*/ 1298 w 11102"/>
                <a:gd name="T93" fmla="*/ 507 h 1650"/>
                <a:gd name="T94" fmla="*/ 1606 w 11102"/>
                <a:gd name="T95" fmla="*/ 500 h 1650"/>
                <a:gd name="T96" fmla="*/ 720 w 11102"/>
                <a:gd name="T97" fmla="*/ 572 h 1650"/>
                <a:gd name="T98" fmla="*/ 499 w 11102"/>
                <a:gd name="T99" fmla="*/ 115 h 1650"/>
                <a:gd name="T100" fmla="*/ 616 w 11102"/>
                <a:gd name="T101" fmla="*/ 1016 h 1650"/>
                <a:gd name="T102" fmla="*/ 53 w 11102"/>
                <a:gd name="T103" fmla="*/ 1632 h 1650"/>
                <a:gd name="T104" fmla="*/ 6303 w 11102"/>
                <a:gd name="T105" fmla="*/ 3 h 1650"/>
                <a:gd name="T106" fmla="*/ 6269 w 11102"/>
                <a:gd name="T107" fmla="*/ 1635 h 1650"/>
                <a:gd name="T108" fmla="*/ 5614 w 11102"/>
                <a:gd name="T109" fmla="*/ 1605 h 1650"/>
                <a:gd name="T110" fmla="*/ 6007 w 11102"/>
                <a:gd name="T111" fmla="*/ 531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02" h="1650">
                  <a:moveTo>
                    <a:pt x="9018" y="1238"/>
                  </a:moveTo>
                  <a:lnTo>
                    <a:pt x="9130" y="1238"/>
                  </a:lnTo>
                  <a:lnTo>
                    <a:pt x="9110" y="1440"/>
                  </a:lnTo>
                  <a:lnTo>
                    <a:pt x="8999" y="1440"/>
                  </a:lnTo>
                  <a:cubicBezTo>
                    <a:pt x="8989" y="1440"/>
                    <a:pt x="8978" y="1438"/>
                    <a:pt x="8965" y="1435"/>
                  </a:cubicBezTo>
                  <a:cubicBezTo>
                    <a:pt x="8953" y="1431"/>
                    <a:pt x="8942" y="1426"/>
                    <a:pt x="8932" y="1419"/>
                  </a:cubicBezTo>
                  <a:cubicBezTo>
                    <a:pt x="8922" y="1413"/>
                    <a:pt x="8913" y="1405"/>
                    <a:pt x="8906" y="1395"/>
                  </a:cubicBezTo>
                  <a:cubicBezTo>
                    <a:pt x="8899" y="1385"/>
                    <a:pt x="8896" y="1374"/>
                    <a:pt x="8896" y="1361"/>
                  </a:cubicBezTo>
                  <a:lnTo>
                    <a:pt x="8896" y="1301"/>
                  </a:lnTo>
                  <a:cubicBezTo>
                    <a:pt x="8896" y="1290"/>
                    <a:pt x="8899" y="1280"/>
                    <a:pt x="8907" y="1272"/>
                  </a:cubicBezTo>
                  <a:cubicBezTo>
                    <a:pt x="8914" y="1265"/>
                    <a:pt x="8924" y="1258"/>
                    <a:pt x="8936" y="1253"/>
                  </a:cubicBezTo>
                  <a:cubicBezTo>
                    <a:pt x="8947" y="1248"/>
                    <a:pt x="8960" y="1244"/>
                    <a:pt x="8975" y="1242"/>
                  </a:cubicBezTo>
                  <a:cubicBezTo>
                    <a:pt x="8989" y="1240"/>
                    <a:pt x="9004" y="1238"/>
                    <a:pt x="9018" y="1238"/>
                  </a:cubicBezTo>
                  <a:close/>
                  <a:moveTo>
                    <a:pt x="5854" y="657"/>
                  </a:moveTo>
                  <a:cubicBezTo>
                    <a:pt x="5805" y="657"/>
                    <a:pt x="5763" y="669"/>
                    <a:pt x="5729" y="692"/>
                  </a:cubicBezTo>
                  <a:cubicBezTo>
                    <a:pt x="5695" y="716"/>
                    <a:pt x="5667" y="747"/>
                    <a:pt x="5645" y="785"/>
                  </a:cubicBezTo>
                  <a:cubicBezTo>
                    <a:pt x="5624" y="823"/>
                    <a:pt x="5608" y="867"/>
                    <a:pt x="5598" y="915"/>
                  </a:cubicBezTo>
                  <a:cubicBezTo>
                    <a:pt x="5589" y="963"/>
                    <a:pt x="5584" y="1013"/>
                    <a:pt x="5584" y="1063"/>
                  </a:cubicBezTo>
                  <a:cubicBezTo>
                    <a:pt x="5584" y="1116"/>
                    <a:pt x="5588" y="1168"/>
                    <a:pt x="5596" y="1218"/>
                  </a:cubicBezTo>
                  <a:cubicBezTo>
                    <a:pt x="5604" y="1269"/>
                    <a:pt x="5618" y="1314"/>
                    <a:pt x="5639" y="1354"/>
                  </a:cubicBezTo>
                  <a:cubicBezTo>
                    <a:pt x="5659" y="1393"/>
                    <a:pt x="5686" y="1425"/>
                    <a:pt x="5720" y="1449"/>
                  </a:cubicBezTo>
                  <a:cubicBezTo>
                    <a:pt x="5753" y="1473"/>
                    <a:pt x="5795" y="1485"/>
                    <a:pt x="5846" y="1485"/>
                  </a:cubicBezTo>
                  <a:cubicBezTo>
                    <a:pt x="5872" y="1485"/>
                    <a:pt x="5897" y="1481"/>
                    <a:pt x="5921" y="1474"/>
                  </a:cubicBezTo>
                  <a:cubicBezTo>
                    <a:pt x="5944" y="1467"/>
                    <a:pt x="5969" y="1455"/>
                    <a:pt x="5994" y="1439"/>
                  </a:cubicBezTo>
                  <a:cubicBezTo>
                    <a:pt x="6019" y="1422"/>
                    <a:pt x="6045" y="1401"/>
                    <a:pt x="6072" y="1375"/>
                  </a:cubicBezTo>
                  <a:cubicBezTo>
                    <a:pt x="6100" y="1349"/>
                    <a:pt x="6129" y="1317"/>
                    <a:pt x="6159" y="1278"/>
                  </a:cubicBezTo>
                  <a:lnTo>
                    <a:pt x="6159" y="856"/>
                  </a:lnTo>
                  <a:cubicBezTo>
                    <a:pt x="6107" y="792"/>
                    <a:pt x="6056" y="742"/>
                    <a:pt x="6007" y="708"/>
                  </a:cubicBezTo>
                  <a:cubicBezTo>
                    <a:pt x="5959" y="674"/>
                    <a:pt x="5908" y="657"/>
                    <a:pt x="5854" y="657"/>
                  </a:cubicBezTo>
                  <a:close/>
                  <a:moveTo>
                    <a:pt x="10628" y="642"/>
                  </a:moveTo>
                  <a:cubicBezTo>
                    <a:pt x="10580" y="642"/>
                    <a:pt x="10538" y="651"/>
                    <a:pt x="10502" y="669"/>
                  </a:cubicBezTo>
                  <a:cubicBezTo>
                    <a:pt x="10466" y="687"/>
                    <a:pt x="10436" y="711"/>
                    <a:pt x="10411" y="740"/>
                  </a:cubicBezTo>
                  <a:cubicBezTo>
                    <a:pt x="10387" y="770"/>
                    <a:pt x="10368" y="805"/>
                    <a:pt x="10355" y="844"/>
                  </a:cubicBezTo>
                  <a:cubicBezTo>
                    <a:pt x="10341" y="884"/>
                    <a:pt x="10334" y="925"/>
                    <a:pt x="10332" y="968"/>
                  </a:cubicBezTo>
                  <a:lnTo>
                    <a:pt x="10908" y="968"/>
                  </a:lnTo>
                  <a:cubicBezTo>
                    <a:pt x="10910" y="866"/>
                    <a:pt x="10887" y="786"/>
                    <a:pt x="10840" y="729"/>
                  </a:cubicBezTo>
                  <a:cubicBezTo>
                    <a:pt x="10792" y="671"/>
                    <a:pt x="10722" y="642"/>
                    <a:pt x="10628" y="642"/>
                  </a:cubicBezTo>
                  <a:close/>
                  <a:moveTo>
                    <a:pt x="7140" y="642"/>
                  </a:moveTo>
                  <a:cubicBezTo>
                    <a:pt x="7092" y="642"/>
                    <a:pt x="7050" y="651"/>
                    <a:pt x="7014" y="669"/>
                  </a:cubicBezTo>
                  <a:cubicBezTo>
                    <a:pt x="6978" y="687"/>
                    <a:pt x="6948" y="711"/>
                    <a:pt x="6923" y="740"/>
                  </a:cubicBezTo>
                  <a:cubicBezTo>
                    <a:pt x="6899" y="770"/>
                    <a:pt x="6880" y="805"/>
                    <a:pt x="6867" y="844"/>
                  </a:cubicBezTo>
                  <a:cubicBezTo>
                    <a:pt x="6853" y="884"/>
                    <a:pt x="6846" y="925"/>
                    <a:pt x="6844" y="968"/>
                  </a:cubicBezTo>
                  <a:lnTo>
                    <a:pt x="7420" y="968"/>
                  </a:lnTo>
                  <a:cubicBezTo>
                    <a:pt x="7422" y="866"/>
                    <a:pt x="7399" y="786"/>
                    <a:pt x="7352" y="729"/>
                  </a:cubicBezTo>
                  <a:cubicBezTo>
                    <a:pt x="7304" y="671"/>
                    <a:pt x="7234" y="642"/>
                    <a:pt x="7140" y="642"/>
                  </a:cubicBezTo>
                  <a:close/>
                  <a:moveTo>
                    <a:pt x="4676" y="642"/>
                  </a:moveTo>
                  <a:cubicBezTo>
                    <a:pt x="4628" y="642"/>
                    <a:pt x="4586" y="651"/>
                    <a:pt x="4550" y="669"/>
                  </a:cubicBezTo>
                  <a:cubicBezTo>
                    <a:pt x="4514" y="687"/>
                    <a:pt x="4484" y="711"/>
                    <a:pt x="4459" y="740"/>
                  </a:cubicBezTo>
                  <a:cubicBezTo>
                    <a:pt x="4435" y="770"/>
                    <a:pt x="4416" y="805"/>
                    <a:pt x="4403" y="844"/>
                  </a:cubicBezTo>
                  <a:cubicBezTo>
                    <a:pt x="4389" y="884"/>
                    <a:pt x="4382" y="925"/>
                    <a:pt x="4380" y="968"/>
                  </a:cubicBezTo>
                  <a:lnTo>
                    <a:pt x="4956" y="968"/>
                  </a:lnTo>
                  <a:cubicBezTo>
                    <a:pt x="4958" y="866"/>
                    <a:pt x="4935" y="786"/>
                    <a:pt x="4888" y="729"/>
                  </a:cubicBezTo>
                  <a:cubicBezTo>
                    <a:pt x="4840" y="671"/>
                    <a:pt x="4770" y="642"/>
                    <a:pt x="4676" y="642"/>
                  </a:cubicBezTo>
                  <a:close/>
                  <a:moveTo>
                    <a:pt x="2468" y="642"/>
                  </a:moveTo>
                  <a:cubicBezTo>
                    <a:pt x="2420" y="642"/>
                    <a:pt x="2378" y="651"/>
                    <a:pt x="2342" y="669"/>
                  </a:cubicBezTo>
                  <a:cubicBezTo>
                    <a:pt x="2306" y="687"/>
                    <a:pt x="2276" y="711"/>
                    <a:pt x="2251" y="740"/>
                  </a:cubicBezTo>
                  <a:cubicBezTo>
                    <a:pt x="2227" y="770"/>
                    <a:pt x="2208" y="805"/>
                    <a:pt x="2195" y="844"/>
                  </a:cubicBezTo>
                  <a:cubicBezTo>
                    <a:pt x="2181" y="884"/>
                    <a:pt x="2174" y="925"/>
                    <a:pt x="2172" y="968"/>
                  </a:cubicBezTo>
                  <a:lnTo>
                    <a:pt x="2748" y="968"/>
                  </a:lnTo>
                  <a:cubicBezTo>
                    <a:pt x="2750" y="866"/>
                    <a:pt x="2727" y="786"/>
                    <a:pt x="2680" y="729"/>
                  </a:cubicBezTo>
                  <a:cubicBezTo>
                    <a:pt x="2632" y="671"/>
                    <a:pt x="2562" y="642"/>
                    <a:pt x="2468" y="642"/>
                  </a:cubicBezTo>
                  <a:close/>
                  <a:moveTo>
                    <a:pt x="9612" y="492"/>
                  </a:moveTo>
                  <a:cubicBezTo>
                    <a:pt x="9646" y="492"/>
                    <a:pt x="9679" y="495"/>
                    <a:pt x="9710" y="501"/>
                  </a:cubicBezTo>
                  <a:cubicBezTo>
                    <a:pt x="9742" y="508"/>
                    <a:pt x="9771" y="516"/>
                    <a:pt x="9798" y="526"/>
                  </a:cubicBezTo>
                  <a:cubicBezTo>
                    <a:pt x="9824" y="536"/>
                    <a:pt x="9848" y="548"/>
                    <a:pt x="9869" y="561"/>
                  </a:cubicBezTo>
                  <a:cubicBezTo>
                    <a:pt x="9889" y="574"/>
                    <a:pt x="9904" y="586"/>
                    <a:pt x="9914" y="595"/>
                  </a:cubicBezTo>
                  <a:cubicBezTo>
                    <a:pt x="9923" y="604"/>
                    <a:pt x="9929" y="612"/>
                    <a:pt x="9933" y="617"/>
                  </a:cubicBezTo>
                  <a:cubicBezTo>
                    <a:pt x="9937" y="623"/>
                    <a:pt x="9939" y="629"/>
                    <a:pt x="9942" y="637"/>
                  </a:cubicBezTo>
                  <a:cubicBezTo>
                    <a:pt x="9944" y="644"/>
                    <a:pt x="9946" y="652"/>
                    <a:pt x="9946" y="662"/>
                  </a:cubicBezTo>
                  <a:cubicBezTo>
                    <a:pt x="9947" y="671"/>
                    <a:pt x="9948" y="683"/>
                    <a:pt x="9948" y="697"/>
                  </a:cubicBezTo>
                  <a:cubicBezTo>
                    <a:pt x="9948" y="727"/>
                    <a:pt x="9944" y="749"/>
                    <a:pt x="9937" y="761"/>
                  </a:cubicBezTo>
                  <a:cubicBezTo>
                    <a:pt x="9930" y="773"/>
                    <a:pt x="9921" y="779"/>
                    <a:pt x="9911" y="779"/>
                  </a:cubicBezTo>
                  <a:cubicBezTo>
                    <a:pt x="9900" y="779"/>
                    <a:pt x="9886" y="773"/>
                    <a:pt x="9871" y="760"/>
                  </a:cubicBezTo>
                  <a:cubicBezTo>
                    <a:pt x="9856" y="747"/>
                    <a:pt x="9836" y="733"/>
                    <a:pt x="9813" y="717"/>
                  </a:cubicBezTo>
                  <a:cubicBezTo>
                    <a:pt x="9789" y="701"/>
                    <a:pt x="9761" y="687"/>
                    <a:pt x="9728" y="674"/>
                  </a:cubicBezTo>
                  <a:cubicBezTo>
                    <a:pt x="9695" y="661"/>
                    <a:pt x="9655" y="655"/>
                    <a:pt x="9610" y="655"/>
                  </a:cubicBezTo>
                  <a:cubicBezTo>
                    <a:pt x="9517" y="655"/>
                    <a:pt x="9446" y="691"/>
                    <a:pt x="9396" y="762"/>
                  </a:cubicBezTo>
                  <a:cubicBezTo>
                    <a:pt x="9347" y="834"/>
                    <a:pt x="9322" y="937"/>
                    <a:pt x="9322" y="1073"/>
                  </a:cubicBezTo>
                  <a:cubicBezTo>
                    <a:pt x="9322" y="1141"/>
                    <a:pt x="9328" y="1201"/>
                    <a:pt x="9341" y="1252"/>
                  </a:cubicBezTo>
                  <a:cubicBezTo>
                    <a:pt x="9354" y="1303"/>
                    <a:pt x="9373" y="1346"/>
                    <a:pt x="9398" y="1380"/>
                  </a:cubicBezTo>
                  <a:cubicBezTo>
                    <a:pt x="9423" y="1415"/>
                    <a:pt x="9454" y="1440"/>
                    <a:pt x="9490" y="1457"/>
                  </a:cubicBezTo>
                  <a:cubicBezTo>
                    <a:pt x="9526" y="1474"/>
                    <a:pt x="9568" y="1482"/>
                    <a:pt x="9615" y="1482"/>
                  </a:cubicBezTo>
                  <a:cubicBezTo>
                    <a:pt x="9659" y="1482"/>
                    <a:pt x="9698" y="1475"/>
                    <a:pt x="9732" y="1461"/>
                  </a:cubicBezTo>
                  <a:cubicBezTo>
                    <a:pt x="9766" y="1447"/>
                    <a:pt x="9795" y="1432"/>
                    <a:pt x="9819" y="1415"/>
                  </a:cubicBezTo>
                  <a:cubicBezTo>
                    <a:pt x="9844" y="1398"/>
                    <a:pt x="9865" y="1383"/>
                    <a:pt x="9881" y="1369"/>
                  </a:cubicBezTo>
                  <a:cubicBezTo>
                    <a:pt x="9898" y="1355"/>
                    <a:pt x="9911" y="1349"/>
                    <a:pt x="9921" y="1349"/>
                  </a:cubicBezTo>
                  <a:cubicBezTo>
                    <a:pt x="9926" y="1349"/>
                    <a:pt x="9931" y="1350"/>
                    <a:pt x="9935" y="1353"/>
                  </a:cubicBezTo>
                  <a:cubicBezTo>
                    <a:pt x="9939" y="1356"/>
                    <a:pt x="9942" y="1362"/>
                    <a:pt x="9945" y="1369"/>
                  </a:cubicBezTo>
                  <a:cubicBezTo>
                    <a:pt x="9947" y="1377"/>
                    <a:pt x="9949" y="1386"/>
                    <a:pt x="9951" y="1397"/>
                  </a:cubicBezTo>
                  <a:cubicBezTo>
                    <a:pt x="9952" y="1409"/>
                    <a:pt x="9952" y="1422"/>
                    <a:pt x="9952" y="1438"/>
                  </a:cubicBezTo>
                  <a:cubicBezTo>
                    <a:pt x="9952" y="1451"/>
                    <a:pt x="9952" y="1462"/>
                    <a:pt x="9951" y="1472"/>
                  </a:cubicBezTo>
                  <a:cubicBezTo>
                    <a:pt x="9950" y="1482"/>
                    <a:pt x="9949" y="1490"/>
                    <a:pt x="9947" y="1497"/>
                  </a:cubicBezTo>
                  <a:cubicBezTo>
                    <a:pt x="9945" y="1503"/>
                    <a:pt x="9943" y="1509"/>
                    <a:pt x="9940" y="1514"/>
                  </a:cubicBezTo>
                  <a:cubicBezTo>
                    <a:pt x="9937" y="1519"/>
                    <a:pt x="9931" y="1527"/>
                    <a:pt x="9921" y="1537"/>
                  </a:cubicBezTo>
                  <a:cubicBezTo>
                    <a:pt x="9912" y="1546"/>
                    <a:pt x="9895" y="1559"/>
                    <a:pt x="9871" y="1573"/>
                  </a:cubicBezTo>
                  <a:cubicBezTo>
                    <a:pt x="9848" y="1587"/>
                    <a:pt x="9822" y="1600"/>
                    <a:pt x="9792" y="1612"/>
                  </a:cubicBezTo>
                  <a:cubicBezTo>
                    <a:pt x="9763" y="1623"/>
                    <a:pt x="9731" y="1632"/>
                    <a:pt x="9697" y="1639"/>
                  </a:cubicBezTo>
                  <a:cubicBezTo>
                    <a:pt x="9662" y="1646"/>
                    <a:pt x="9627" y="1650"/>
                    <a:pt x="9590" y="1650"/>
                  </a:cubicBezTo>
                  <a:cubicBezTo>
                    <a:pt x="9514" y="1650"/>
                    <a:pt x="9447" y="1637"/>
                    <a:pt x="9389" y="1612"/>
                  </a:cubicBezTo>
                  <a:cubicBezTo>
                    <a:pt x="9330" y="1587"/>
                    <a:pt x="9281" y="1551"/>
                    <a:pt x="9242" y="1503"/>
                  </a:cubicBezTo>
                  <a:cubicBezTo>
                    <a:pt x="9202" y="1455"/>
                    <a:pt x="9172" y="1396"/>
                    <a:pt x="9151" y="1326"/>
                  </a:cubicBezTo>
                  <a:cubicBezTo>
                    <a:pt x="9131" y="1256"/>
                    <a:pt x="9120" y="1175"/>
                    <a:pt x="9120" y="1084"/>
                  </a:cubicBezTo>
                  <a:cubicBezTo>
                    <a:pt x="9120" y="980"/>
                    <a:pt x="9133" y="891"/>
                    <a:pt x="9158" y="816"/>
                  </a:cubicBezTo>
                  <a:cubicBezTo>
                    <a:pt x="9184" y="741"/>
                    <a:pt x="9219" y="680"/>
                    <a:pt x="9263" y="633"/>
                  </a:cubicBezTo>
                  <a:cubicBezTo>
                    <a:pt x="9307" y="585"/>
                    <a:pt x="9359" y="550"/>
                    <a:pt x="9419" y="527"/>
                  </a:cubicBezTo>
                  <a:cubicBezTo>
                    <a:pt x="9478" y="503"/>
                    <a:pt x="9543" y="492"/>
                    <a:pt x="9612" y="492"/>
                  </a:cubicBezTo>
                  <a:close/>
                  <a:moveTo>
                    <a:pt x="3660" y="492"/>
                  </a:moveTo>
                  <a:cubicBezTo>
                    <a:pt x="3694" y="492"/>
                    <a:pt x="3727" y="495"/>
                    <a:pt x="3758" y="501"/>
                  </a:cubicBezTo>
                  <a:cubicBezTo>
                    <a:pt x="3790" y="508"/>
                    <a:pt x="3819" y="516"/>
                    <a:pt x="3846" y="526"/>
                  </a:cubicBezTo>
                  <a:cubicBezTo>
                    <a:pt x="3872" y="536"/>
                    <a:pt x="3896" y="548"/>
                    <a:pt x="3917" y="561"/>
                  </a:cubicBezTo>
                  <a:cubicBezTo>
                    <a:pt x="3937" y="574"/>
                    <a:pt x="3952" y="586"/>
                    <a:pt x="3962" y="595"/>
                  </a:cubicBezTo>
                  <a:cubicBezTo>
                    <a:pt x="3971" y="604"/>
                    <a:pt x="3977" y="612"/>
                    <a:pt x="3981" y="617"/>
                  </a:cubicBezTo>
                  <a:cubicBezTo>
                    <a:pt x="3985" y="623"/>
                    <a:pt x="3987" y="629"/>
                    <a:pt x="3990" y="637"/>
                  </a:cubicBezTo>
                  <a:cubicBezTo>
                    <a:pt x="3992" y="644"/>
                    <a:pt x="3994" y="652"/>
                    <a:pt x="3994" y="662"/>
                  </a:cubicBezTo>
                  <a:cubicBezTo>
                    <a:pt x="3995" y="671"/>
                    <a:pt x="3996" y="683"/>
                    <a:pt x="3996" y="697"/>
                  </a:cubicBezTo>
                  <a:cubicBezTo>
                    <a:pt x="3996" y="727"/>
                    <a:pt x="3992" y="749"/>
                    <a:pt x="3985" y="761"/>
                  </a:cubicBezTo>
                  <a:cubicBezTo>
                    <a:pt x="3978" y="773"/>
                    <a:pt x="3969" y="779"/>
                    <a:pt x="3959" y="779"/>
                  </a:cubicBezTo>
                  <a:cubicBezTo>
                    <a:pt x="3948" y="779"/>
                    <a:pt x="3934" y="773"/>
                    <a:pt x="3919" y="760"/>
                  </a:cubicBezTo>
                  <a:cubicBezTo>
                    <a:pt x="3904" y="747"/>
                    <a:pt x="3884" y="733"/>
                    <a:pt x="3861" y="717"/>
                  </a:cubicBezTo>
                  <a:cubicBezTo>
                    <a:pt x="3837" y="701"/>
                    <a:pt x="3809" y="687"/>
                    <a:pt x="3776" y="674"/>
                  </a:cubicBezTo>
                  <a:cubicBezTo>
                    <a:pt x="3743" y="661"/>
                    <a:pt x="3703" y="655"/>
                    <a:pt x="3658" y="655"/>
                  </a:cubicBezTo>
                  <a:cubicBezTo>
                    <a:pt x="3565" y="655"/>
                    <a:pt x="3494" y="691"/>
                    <a:pt x="3444" y="762"/>
                  </a:cubicBezTo>
                  <a:cubicBezTo>
                    <a:pt x="3395" y="834"/>
                    <a:pt x="3370" y="937"/>
                    <a:pt x="3370" y="1073"/>
                  </a:cubicBezTo>
                  <a:cubicBezTo>
                    <a:pt x="3370" y="1141"/>
                    <a:pt x="3376" y="1201"/>
                    <a:pt x="3389" y="1252"/>
                  </a:cubicBezTo>
                  <a:cubicBezTo>
                    <a:pt x="3402" y="1303"/>
                    <a:pt x="3421" y="1346"/>
                    <a:pt x="3446" y="1380"/>
                  </a:cubicBezTo>
                  <a:cubicBezTo>
                    <a:pt x="3471" y="1415"/>
                    <a:pt x="3502" y="1440"/>
                    <a:pt x="3538" y="1457"/>
                  </a:cubicBezTo>
                  <a:cubicBezTo>
                    <a:pt x="3574" y="1474"/>
                    <a:pt x="3616" y="1482"/>
                    <a:pt x="3663" y="1482"/>
                  </a:cubicBezTo>
                  <a:cubicBezTo>
                    <a:pt x="3707" y="1482"/>
                    <a:pt x="3746" y="1475"/>
                    <a:pt x="3780" y="1461"/>
                  </a:cubicBezTo>
                  <a:cubicBezTo>
                    <a:pt x="3814" y="1447"/>
                    <a:pt x="3843" y="1432"/>
                    <a:pt x="3867" y="1415"/>
                  </a:cubicBezTo>
                  <a:cubicBezTo>
                    <a:pt x="3892" y="1398"/>
                    <a:pt x="3913" y="1383"/>
                    <a:pt x="3929" y="1369"/>
                  </a:cubicBezTo>
                  <a:cubicBezTo>
                    <a:pt x="3946" y="1355"/>
                    <a:pt x="3959" y="1349"/>
                    <a:pt x="3969" y="1349"/>
                  </a:cubicBezTo>
                  <a:cubicBezTo>
                    <a:pt x="3974" y="1349"/>
                    <a:pt x="3979" y="1350"/>
                    <a:pt x="3983" y="1353"/>
                  </a:cubicBezTo>
                  <a:cubicBezTo>
                    <a:pt x="3987" y="1356"/>
                    <a:pt x="3990" y="1362"/>
                    <a:pt x="3993" y="1369"/>
                  </a:cubicBezTo>
                  <a:cubicBezTo>
                    <a:pt x="3995" y="1377"/>
                    <a:pt x="3997" y="1386"/>
                    <a:pt x="3999" y="1397"/>
                  </a:cubicBezTo>
                  <a:cubicBezTo>
                    <a:pt x="4000" y="1409"/>
                    <a:pt x="4000" y="1422"/>
                    <a:pt x="4000" y="1438"/>
                  </a:cubicBezTo>
                  <a:cubicBezTo>
                    <a:pt x="4000" y="1451"/>
                    <a:pt x="4000" y="1462"/>
                    <a:pt x="3999" y="1472"/>
                  </a:cubicBezTo>
                  <a:cubicBezTo>
                    <a:pt x="3998" y="1482"/>
                    <a:pt x="3997" y="1490"/>
                    <a:pt x="3995" y="1497"/>
                  </a:cubicBezTo>
                  <a:cubicBezTo>
                    <a:pt x="3993" y="1503"/>
                    <a:pt x="3991" y="1509"/>
                    <a:pt x="3988" y="1514"/>
                  </a:cubicBezTo>
                  <a:cubicBezTo>
                    <a:pt x="3985" y="1519"/>
                    <a:pt x="3979" y="1527"/>
                    <a:pt x="3969" y="1537"/>
                  </a:cubicBezTo>
                  <a:cubicBezTo>
                    <a:pt x="3960" y="1546"/>
                    <a:pt x="3943" y="1559"/>
                    <a:pt x="3919" y="1573"/>
                  </a:cubicBezTo>
                  <a:cubicBezTo>
                    <a:pt x="3896" y="1587"/>
                    <a:pt x="3870" y="1600"/>
                    <a:pt x="3840" y="1612"/>
                  </a:cubicBezTo>
                  <a:cubicBezTo>
                    <a:pt x="3811" y="1623"/>
                    <a:pt x="3779" y="1632"/>
                    <a:pt x="3745" y="1639"/>
                  </a:cubicBezTo>
                  <a:cubicBezTo>
                    <a:pt x="3710" y="1646"/>
                    <a:pt x="3675" y="1650"/>
                    <a:pt x="3638" y="1650"/>
                  </a:cubicBezTo>
                  <a:cubicBezTo>
                    <a:pt x="3562" y="1650"/>
                    <a:pt x="3495" y="1637"/>
                    <a:pt x="3437" y="1612"/>
                  </a:cubicBezTo>
                  <a:cubicBezTo>
                    <a:pt x="3378" y="1587"/>
                    <a:pt x="3329" y="1551"/>
                    <a:pt x="3290" y="1503"/>
                  </a:cubicBezTo>
                  <a:cubicBezTo>
                    <a:pt x="3250" y="1455"/>
                    <a:pt x="3220" y="1396"/>
                    <a:pt x="3199" y="1326"/>
                  </a:cubicBezTo>
                  <a:cubicBezTo>
                    <a:pt x="3179" y="1256"/>
                    <a:pt x="3168" y="1175"/>
                    <a:pt x="3168" y="1084"/>
                  </a:cubicBezTo>
                  <a:cubicBezTo>
                    <a:pt x="3168" y="980"/>
                    <a:pt x="3181" y="891"/>
                    <a:pt x="3206" y="816"/>
                  </a:cubicBezTo>
                  <a:cubicBezTo>
                    <a:pt x="3232" y="741"/>
                    <a:pt x="3267" y="680"/>
                    <a:pt x="3311" y="633"/>
                  </a:cubicBezTo>
                  <a:cubicBezTo>
                    <a:pt x="3355" y="585"/>
                    <a:pt x="3407" y="550"/>
                    <a:pt x="3467" y="527"/>
                  </a:cubicBezTo>
                  <a:cubicBezTo>
                    <a:pt x="3526" y="503"/>
                    <a:pt x="3591" y="492"/>
                    <a:pt x="3660" y="492"/>
                  </a:cubicBezTo>
                  <a:close/>
                  <a:moveTo>
                    <a:pt x="10638" y="491"/>
                  </a:moveTo>
                  <a:cubicBezTo>
                    <a:pt x="10721" y="491"/>
                    <a:pt x="10791" y="504"/>
                    <a:pt x="10850" y="531"/>
                  </a:cubicBezTo>
                  <a:cubicBezTo>
                    <a:pt x="10908" y="557"/>
                    <a:pt x="10956" y="593"/>
                    <a:pt x="10993" y="638"/>
                  </a:cubicBezTo>
                  <a:cubicBezTo>
                    <a:pt x="11031" y="683"/>
                    <a:pt x="11058" y="735"/>
                    <a:pt x="11076" y="796"/>
                  </a:cubicBezTo>
                  <a:cubicBezTo>
                    <a:pt x="11093" y="857"/>
                    <a:pt x="11102" y="921"/>
                    <a:pt x="11102" y="990"/>
                  </a:cubicBezTo>
                  <a:lnTo>
                    <a:pt x="11102" y="1025"/>
                  </a:lnTo>
                  <a:cubicBezTo>
                    <a:pt x="11102" y="1056"/>
                    <a:pt x="11094" y="1077"/>
                    <a:pt x="11079" y="1090"/>
                  </a:cubicBezTo>
                  <a:cubicBezTo>
                    <a:pt x="11064" y="1103"/>
                    <a:pt x="11046" y="1110"/>
                    <a:pt x="11027" y="1110"/>
                  </a:cubicBezTo>
                  <a:lnTo>
                    <a:pt x="10332" y="1110"/>
                  </a:lnTo>
                  <a:cubicBezTo>
                    <a:pt x="10332" y="1168"/>
                    <a:pt x="10338" y="1221"/>
                    <a:pt x="10350" y="1268"/>
                  </a:cubicBezTo>
                  <a:cubicBezTo>
                    <a:pt x="10362" y="1315"/>
                    <a:pt x="10381" y="1355"/>
                    <a:pt x="10409" y="1388"/>
                  </a:cubicBezTo>
                  <a:cubicBezTo>
                    <a:pt x="10436" y="1422"/>
                    <a:pt x="10472" y="1448"/>
                    <a:pt x="10516" y="1466"/>
                  </a:cubicBezTo>
                  <a:cubicBezTo>
                    <a:pt x="10560" y="1484"/>
                    <a:pt x="10614" y="1493"/>
                    <a:pt x="10677" y="1493"/>
                  </a:cubicBezTo>
                  <a:cubicBezTo>
                    <a:pt x="10727" y="1493"/>
                    <a:pt x="10772" y="1489"/>
                    <a:pt x="10811" y="1480"/>
                  </a:cubicBezTo>
                  <a:cubicBezTo>
                    <a:pt x="10851" y="1472"/>
                    <a:pt x="10885" y="1463"/>
                    <a:pt x="10913" y="1453"/>
                  </a:cubicBezTo>
                  <a:cubicBezTo>
                    <a:pt x="10942" y="1443"/>
                    <a:pt x="10966" y="1434"/>
                    <a:pt x="10984" y="1425"/>
                  </a:cubicBezTo>
                  <a:cubicBezTo>
                    <a:pt x="11002" y="1417"/>
                    <a:pt x="11016" y="1413"/>
                    <a:pt x="11026" y="1413"/>
                  </a:cubicBezTo>
                  <a:cubicBezTo>
                    <a:pt x="11031" y="1413"/>
                    <a:pt x="11036" y="1414"/>
                    <a:pt x="11041" y="1417"/>
                  </a:cubicBezTo>
                  <a:cubicBezTo>
                    <a:pt x="11045" y="1420"/>
                    <a:pt x="11048" y="1424"/>
                    <a:pt x="11051" y="1429"/>
                  </a:cubicBezTo>
                  <a:cubicBezTo>
                    <a:pt x="11053" y="1435"/>
                    <a:pt x="11055" y="1443"/>
                    <a:pt x="11056" y="1452"/>
                  </a:cubicBezTo>
                  <a:cubicBezTo>
                    <a:pt x="11057" y="1462"/>
                    <a:pt x="11058" y="1474"/>
                    <a:pt x="11058" y="1488"/>
                  </a:cubicBezTo>
                  <a:cubicBezTo>
                    <a:pt x="11058" y="1498"/>
                    <a:pt x="11057" y="1507"/>
                    <a:pt x="11056" y="1514"/>
                  </a:cubicBezTo>
                  <a:cubicBezTo>
                    <a:pt x="11056" y="1522"/>
                    <a:pt x="11055" y="1528"/>
                    <a:pt x="11053" y="1534"/>
                  </a:cubicBezTo>
                  <a:cubicBezTo>
                    <a:pt x="11052" y="1540"/>
                    <a:pt x="11050" y="1545"/>
                    <a:pt x="11048" y="1550"/>
                  </a:cubicBezTo>
                  <a:cubicBezTo>
                    <a:pt x="11045" y="1555"/>
                    <a:pt x="11041" y="1559"/>
                    <a:pt x="11037" y="1564"/>
                  </a:cubicBezTo>
                  <a:cubicBezTo>
                    <a:pt x="11033" y="1568"/>
                    <a:pt x="11020" y="1575"/>
                    <a:pt x="10999" y="1585"/>
                  </a:cubicBezTo>
                  <a:cubicBezTo>
                    <a:pt x="10978" y="1594"/>
                    <a:pt x="10951" y="1604"/>
                    <a:pt x="10917" y="1613"/>
                  </a:cubicBezTo>
                  <a:cubicBezTo>
                    <a:pt x="10883" y="1623"/>
                    <a:pt x="10845" y="1631"/>
                    <a:pt x="10800" y="1639"/>
                  </a:cubicBezTo>
                  <a:cubicBezTo>
                    <a:pt x="10756" y="1646"/>
                    <a:pt x="10709" y="1650"/>
                    <a:pt x="10659" y="1650"/>
                  </a:cubicBezTo>
                  <a:cubicBezTo>
                    <a:pt x="10572" y="1650"/>
                    <a:pt x="10496" y="1638"/>
                    <a:pt x="10431" y="1613"/>
                  </a:cubicBezTo>
                  <a:cubicBezTo>
                    <a:pt x="10366" y="1589"/>
                    <a:pt x="10311" y="1553"/>
                    <a:pt x="10267" y="1506"/>
                  </a:cubicBezTo>
                  <a:cubicBezTo>
                    <a:pt x="10222" y="1458"/>
                    <a:pt x="10188" y="1398"/>
                    <a:pt x="10166" y="1326"/>
                  </a:cubicBezTo>
                  <a:cubicBezTo>
                    <a:pt x="10143" y="1254"/>
                    <a:pt x="10132" y="1171"/>
                    <a:pt x="10132" y="1076"/>
                  </a:cubicBezTo>
                  <a:cubicBezTo>
                    <a:pt x="10132" y="985"/>
                    <a:pt x="10144" y="903"/>
                    <a:pt x="10167" y="831"/>
                  </a:cubicBezTo>
                  <a:cubicBezTo>
                    <a:pt x="10190" y="759"/>
                    <a:pt x="10224" y="698"/>
                    <a:pt x="10268" y="647"/>
                  </a:cubicBezTo>
                  <a:cubicBezTo>
                    <a:pt x="10312" y="597"/>
                    <a:pt x="10366" y="558"/>
                    <a:pt x="10428" y="531"/>
                  </a:cubicBezTo>
                  <a:cubicBezTo>
                    <a:pt x="10491" y="504"/>
                    <a:pt x="10561" y="491"/>
                    <a:pt x="10638" y="491"/>
                  </a:cubicBezTo>
                  <a:close/>
                  <a:moveTo>
                    <a:pt x="8445" y="491"/>
                  </a:moveTo>
                  <a:cubicBezTo>
                    <a:pt x="8515" y="491"/>
                    <a:pt x="8574" y="503"/>
                    <a:pt x="8623" y="527"/>
                  </a:cubicBezTo>
                  <a:cubicBezTo>
                    <a:pt x="8671" y="550"/>
                    <a:pt x="8709" y="582"/>
                    <a:pt x="8739" y="622"/>
                  </a:cubicBezTo>
                  <a:cubicBezTo>
                    <a:pt x="8769" y="662"/>
                    <a:pt x="8790" y="709"/>
                    <a:pt x="8803" y="762"/>
                  </a:cubicBezTo>
                  <a:cubicBezTo>
                    <a:pt x="8816" y="816"/>
                    <a:pt x="8822" y="880"/>
                    <a:pt x="8822" y="955"/>
                  </a:cubicBezTo>
                  <a:lnTo>
                    <a:pt x="8822" y="1598"/>
                  </a:lnTo>
                  <a:cubicBezTo>
                    <a:pt x="8822" y="1604"/>
                    <a:pt x="8821" y="1610"/>
                    <a:pt x="8818" y="1614"/>
                  </a:cubicBezTo>
                  <a:cubicBezTo>
                    <a:pt x="8815" y="1618"/>
                    <a:pt x="8809" y="1622"/>
                    <a:pt x="8802" y="1625"/>
                  </a:cubicBezTo>
                  <a:cubicBezTo>
                    <a:pt x="8795" y="1628"/>
                    <a:pt x="8786" y="1631"/>
                    <a:pt x="8773" y="1632"/>
                  </a:cubicBezTo>
                  <a:cubicBezTo>
                    <a:pt x="8761" y="1634"/>
                    <a:pt x="8745" y="1635"/>
                    <a:pt x="8726" y="1635"/>
                  </a:cubicBezTo>
                  <a:cubicBezTo>
                    <a:pt x="8707" y="1635"/>
                    <a:pt x="8691" y="1634"/>
                    <a:pt x="8678" y="1632"/>
                  </a:cubicBezTo>
                  <a:cubicBezTo>
                    <a:pt x="8666" y="1631"/>
                    <a:pt x="8656" y="1628"/>
                    <a:pt x="8649" y="1625"/>
                  </a:cubicBezTo>
                  <a:cubicBezTo>
                    <a:pt x="8642" y="1622"/>
                    <a:pt x="8637" y="1618"/>
                    <a:pt x="8634" y="1614"/>
                  </a:cubicBezTo>
                  <a:cubicBezTo>
                    <a:pt x="8631" y="1610"/>
                    <a:pt x="8629" y="1604"/>
                    <a:pt x="8629" y="1598"/>
                  </a:cubicBezTo>
                  <a:lnTo>
                    <a:pt x="8629" y="981"/>
                  </a:lnTo>
                  <a:cubicBezTo>
                    <a:pt x="8629" y="920"/>
                    <a:pt x="8624" y="872"/>
                    <a:pt x="8615" y="835"/>
                  </a:cubicBezTo>
                  <a:cubicBezTo>
                    <a:pt x="8606" y="799"/>
                    <a:pt x="8592" y="767"/>
                    <a:pt x="8574" y="740"/>
                  </a:cubicBezTo>
                  <a:cubicBezTo>
                    <a:pt x="8556" y="714"/>
                    <a:pt x="8533" y="693"/>
                    <a:pt x="8504" y="679"/>
                  </a:cubicBezTo>
                  <a:cubicBezTo>
                    <a:pt x="8476" y="665"/>
                    <a:pt x="8443" y="658"/>
                    <a:pt x="8405" y="658"/>
                  </a:cubicBezTo>
                  <a:cubicBezTo>
                    <a:pt x="8357" y="658"/>
                    <a:pt x="8308" y="676"/>
                    <a:pt x="8260" y="710"/>
                  </a:cubicBezTo>
                  <a:cubicBezTo>
                    <a:pt x="8211" y="744"/>
                    <a:pt x="8161" y="795"/>
                    <a:pt x="8107" y="861"/>
                  </a:cubicBezTo>
                  <a:lnTo>
                    <a:pt x="8107" y="1598"/>
                  </a:lnTo>
                  <a:cubicBezTo>
                    <a:pt x="8107" y="1604"/>
                    <a:pt x="8106" y="1610"/>
                    <a:pt x="8103" y="1614"/>
                  </a:cubicBezTo>
                  <a:cubicBezTo>
                    <a:pt x="8100" y="1618"/>
                    <a:pt x="8095" y="1622"/>
                    <a:pt x="8088" y="1625"/>
                  </a:cubicBezTo>
                  <a:cubicBezTo>
                    <a:pt x="8081" y="1628"/>
                    <a:pt x="8071" y="1631"/>
                    <a:pt x="8058" y="1632"/>
                  </a:cubicBezTo>
                  <a:cubicBezTo>
                    <a:pt x="8046" y="1634"/>
                    <a:pt x="8030" y="1635"/>
                    <a:pt x="8010" y="1635"/>
                  </a:cubicBezTo>
                  <a:cubicBezTo>
                    <a:pt x="7991" y="1635"/>
                    <a:pt x="7976" y="1634"/>
                    <a:pt x="7963" y="1632"/>
                  </a:cubicBezTo>
                  <a:cubicBezTo>
                    <a:pt x="7951" y="1631"/>
                    <a:pt x="7941" y="1628"/>
                    <a:pt x="7933" y="1625"/>
                  </a:cubicBezTo>
                  <a:cubicBezTo>
                    <a:pt x="7926" y="1622"/>
                    <a:pt x="7921" y="1618"/>
                    <a:pt x="7918" y="1614"/>
                  </a:cubicBezTo>
                  <a:cubicBezTo>
                    <a:pt x="7915" y="1610"/>
                    <a:pt x="7914" y="1604"/>
                    <a:pt x="7914" y="1598"/>
                  </a:cubicBezTo>
                  <a:lnTo>
                    <a:pt x="7914" y="543"/>
                  </a:lnTo>
                  <a:cubicBezTo>
                    <a:pt x="7914" y="537"/>
                    <a:pt x="7915" y="532"/>
                    <a:pt x="7918" y="528"/>
                  </a:cubicBezTo>
                  <a:cubicBezTo>
                    <a:pt x="7920" y="523"/>
                    <a:pt x="7925" y="519"/>
                    <a:pt x="7932" y="516"/>
                  </a:cubicBezTo>
                  <a:cubicBezTo>
                    <a:pt x="7939" y="512"/>
                    <a:pt x="7948" y="510"/>
                    <a:pt x="7959" y="509"/>
                  </a:cubicBezTo>
                  <a:cubicBezTo>
                    <a:pt x="7970" y="508"/>
                    <a:pt x="7984" y="507"/>
                    <a:pt x="8002" y="507"/>
                  </a:cubicBezTo>
                  <a:cubicBezTo>
                    <a:pt x="8019" y="507"/>
                    <a:pt x="8033" y="508"/>
                    <a:pt x="8045" y="509"/>
                  </a:cubicBezTo>
                  <a:cubicBezTo>
                    <a:pt x="8056" y="510"/>
                    <a:pt x="8065" y="512"/>
                    <a:pt x="8071" y="516"/>
                  </a:cubicBezTo>
                  <a:cubicBezTo>
                    <a:pt x="8077" y="519"/>
                    <a:pt x="8082" y="523"/>
                    <a:pt x="8085" y="528"/>
                  </a:cubicBezTo>
                  <a:cubicBezTo>
                    <a:pt x="8087" y="532"/>
                    <a:pt x="8089" y="537"/>
                    <a:pt x="8089" y="543"/>
                  </a:cubicBezTo>
                  <a:lnTo>
                    <a:pt x="8089" y="683"/>
                  </a:lnTo>
                  <a:cubicBezTo>
                    <a:pt x="8148" y="617"/>
                    <a:pt x="8207" y="568"/>
                    <a:pt x="8266" y="537"/>
                  </a:cubicBezTo>
                  <a:cubicBezTo>
                    <a:pt x="8325" y="506"/>
                    <a:pt x="8385" y="491"/>
                    <a:pt x="8445" y="491"/>
                  </a:cubicBezTo>
                  <a:close/>
                  <a:moveTo>
                    <a:pt x="7150" y="491"/>
                  </a:moveTo>
                  <a:cubicBezTo>
                    <a:pt x="7233" y="491"/>
                    <a:pt x="7303" y="504"/>
                    <a:pt x="7362" y="531"/>
                  </a:cubicBezTo>
                  <a:cubicBezTo>
                    <a:pt x="7420" y="557"/>
                    <a:pt x="7468" y="593"/>
                    <a:pt x="7505" y="638"/>
                  </a:cubicBezTo>
                  <a:cubicBezTo>
                    <a:pt x="7543" y="683"/>
                    <a:pt x="7570" y="735"/>
                    <a:pt x="7588" y="796"/>
                  </a:cubicBezTo>
                  <a:cubicBezTo>
                    <a:pt x="7605" y="857"/>
                    <a:pt x="7614" y="921"/>
                    <a:pt x="7614" y="990"/>
                  </a:cubicBezTo>
                  <a:lnTo>
                    <a:pt x="7614" y="1025"/>
                  </a:lnTo>
                  <a:cubicBezTo>
                    <a:pt x="7614" y="1056"/>
                    <a:pt x="7606" y="1077"/>
                    <a:pt x="7591" y="1090"/>
                  </a:cubicBezTo>
                  <a:cubicBezTo>
                    <a:pt x="7576" y="1103"/>
                    <a:pt x="7558" y="1110"/>
                    <a:pt x="7539" y="1110"/>
                  </a:cubicBezTo>
                  <a:lnTo>
                    <a:pt x="6844" y="1110"/>
                  </a:lnTo>
                  <a:cubicBezTo>
                    <a:pt x="6844" y="1168"/>
                    <a:pt x="6850" y="1221"/>
                    <a:pt x="6862" y="1268"/>
                  </a:cubicBezTo>
                  <a:cubicBezTo>
                    <a:pt x="6874" y="1315"/>
                    <a:pt x="6893" y="1355"/>
                    <a:pt x="6921" y="1388"/>
                  </a:cubicBezTo>
                  <a:cubicBezTo>
                    <a:pt x="6948" y="1422"/>
                    <a:pt x="6984" y="1448"/>
                    <a:pt x="7028" y="1466"/>
                  </a:cubicBezTo>
                  <a:cubicBezTo>
                    <a:pt x="7072" y="1484"/>
                    <a:pt x="7126" y="1493"/>
                    <a:pt x="7189" y="1493"/>
                  </a:cubicBezTo>
                  <a:cubicBezTo>
                    <a:pt x="7239" y="1493"/>
                    <a:pt x="7284" y="1489"/>
                    <a:pt x="7323" y="1480"/>
                  </a:cubicBezTo>
                  <a:cubicBezTo>
                    <a:pt x="7363" y="1472"/>
                    <a:pt x="7397" y="1463"/>
                    <a:pt x="7425" y="1453"/>
                  </a:cubicBezTo>
                  <a:cubicBezTo>
                    <a:pt x="7454" y="1443"/>
                    <a:pt x="7478" y="1434"/>
                    <a:pt x="7496" y="1425"/>
                  </a:cubicBezTo>
                  <a:cubicBezTo>
                    <a:pt x="7514" y="1417"/>
                    <a:pt x="7528" y="1413"/>
                    <a:pt x="7538" y="1413"/>
                  </a:cubicBezTo>
                  <a:cubicBezTo>
                    <a:pt x="7543" y="1413"/>
                    <a:pt x="7548" y="1414"/>
                    <a:pt x="7553" y="1417"/>
                  </a:cubicBezTo>
                  <a:cubicBezTo>
                    <a:pt x="7557" y="1420"/>
                    <a:pt x="7560" y="1424"/>
                    <a:pt x="7563" y="1429"/>
                  </a:cubicBezTo>
                  <a:cubicBezTo>
                    <a:pt x="7565" y="1435"/>
                    <a:pt x="7567" y="1443"/>
                    <a:pt x="7568" y="1452"/>
                  </a:cubicBezTo>
                  <a:cubicBezTo>
                    <a:pt x="7569" y="1462"/>
                    <a:pt x="7570" y="1474"/>
                    <a:pt x="7570" y="1488"/>
                  </a:cubicBezTo>
                  <a:cubicBezTo>
                    <a:pt x="7570" y="1498"/>
                    <a:pt x="7569" y="1507"/>
                    <a:pt x="7568" y="1514"/>
                  </a:cubicBezTo>
                  <a:cubicBezTo>
                    <a:pt x="7568" y="1522"/>
                    <a:pt x="7567" y="1528"/>
                    <a:pt x="7565" y="1534"/>
                  </a:cubicBezTo>
                  <a:cubicBezTo>
                    <a:pt x="7564" y="1540"/>
                    <a:pt x="7562" y="1545"/>
                    <a:pt x="7560" y="1550"/>
                  </a:cubicBezTo>
                  <a:cubicBezTo>
                    <a:pt x="7557" y="1555"/>
                    <a:pt x="7553" y="1559"/>
                    <a:pt x="7549" y="1564"/>
                  </a:cubicBezTo>
                  <a:cubicBezTo>
                    <a:pt x="7545" y="1568"/>
                    <a:pt x="7532" y="1575"/>
                    <a:pt x="7511" y="1585"/>
                  </a:cubicBezTo>
                  <a:cubicBezTo>
                    <a:pt x="7490" y="1594"/>
                    <a:pt x="7463" y="1604"/>
                    <a:pt x="7429" y="1613"/>
                  </a:cubicBezTo>
                  <a:cubicBezTo>
                    <a:pt x="7395" y="1623"/>
                    <a:pt x="7357" y="1631"/>
                    <a:pt x="7312" y="1639"/>
                  </a:cubicBezTo>
                  <a:cubicBezTo>
                    <a:pt x="7268" y="1646"/>
                    <a:pt x="7221" y="1650"/>
                    <a:pt x="7171" y="1650"/>
                  </a:cubicBezTo>
                  <a:cubicBezTo>
                    <a:pt x="7084" y="1650"/>
                    <a:pt x="7008" y="1638"/>
                    <a:pt x="6943" y="1613"/>
                  </a:cubicBezTo>
                  <a:cubicBezTo>
                    <a:pt x="6878" y="1589"/>
                    <a:pt x="6823" y="1553"/>
                    <a:pt x="6779" y="1506"/>
                  </a:cubicBezTo>
                  <a:cubicBezTo>
                    <a:pt x="6734" y="1458"/>
                    <a:pt x="6700" y="1398"/>
                    <a:pt x="6678" y="1326"/>
                  </a:cubicBezTo>
                  <a:cubicBezTo>
                    <a:pt x="6655" y="1254"/>
                    <a:pt x="6644" y="1171"/>
                    <a:pt x="6644" y="1076"/>
                  </a:cubicBezTo>
                  <a:cubicBezTo>
                    <a:pt x="6644" y="985"/>
                    <a:pt x="6656" y="903"/>
                    <a:pt x="6679" y="831"/>
                  </a:cubicBezTo>
                  <a:cubicBezTo>
                    <a:pt x="6702" y="759"/>
                    <a:pt x="6736" y="698"/>
                    <a:pt x="6780" y="647"/>
                  </a:cubicBezTo>
                  <a:cubicBezTo>
                    <a:pt x="6824" y="597"/>
                    <a:pt x="6878" y="558"/>
                    <a:pt x="6940" y="531"/>
                  </a:cubicBezTo>
                  <a:cubicBezTo>
                    <a:pt x="7003" y="504"/>
                    <a:pt x="7073" y="491"/>
                    <a:pt x="7150" y="491"/>
                  </a:cubicBezTo>
                  <a:close/>
                  <a:moveTo>
                    <a:pt x="4686" y="491"/>
                  </a:moveTo>
                  <a:cubicBezTo>
                    <a:pt x="4769" y="491"/>
                    <a:pt x="4839" y="504"/>
                    <a:pt x="4898" y="531"/>
                  </a:cubicBezTo>
                  <a:cubicBezTo>
                    <a:pt x="4956" y="557"/>
                    <a:pt x="5004" y="593"/>
                    <a:pt x="5041" y="638"/>
                  </a:cubicBezTo>
                  <a:cubicBezTo>
                    <a:pt x="5079" y="683"/>
                    <a:pt x="5106" y="735"/>
                    <a:pt x="5124" y="796"/>
                  </a:cubicBezTo>
                  <a:cubicBezTo>
                    <a:pt x="5141" y="857"/>
                    <a:pt x="5150" y="921"/>
                    <a:pt x="5150" y="990"/>
                  </a:cubicBezTo>
                  <a:lnTo>
                    <a:pt x="5150" y="1025"/>
                  </a:lnTo>
                  <a:cubicBezTo>
                    <a:pt x="5150" y="1056"/>
                    <a:pt x="5142" y="1077"/>
                    <a:pt x="5127" y="1090"/>
                  </a:cubicBezTo>
                  <a:cubicBezTo>
                    <a:pt x="5112" y="1103"/>
                    <a:pt x="5094" y="1110"/>
                    <a:pt x="5075" y="1110"/>
                  </a:cubicBezTo>
                  <a:lnTo>
                    <a:pt x="4380" y="1110"/>
                  </a:lnTo>
                  <a:cubicBezTo>
                    <a:pt x="4380" y="1168"/>
                    <a:pt x="4386" y="1221"/>
                    <a:pt x="4398" y="1268"/>
                  </a:cubicBezTo>
                  <a:cubicBezTo>
                    <a:pt x="4410" y="1315"/>
                    <a:pt x="4429" y="1355"/>
                    <a:pt x="4457" y="1388"/>
                  </a:cubicBezTo>
                  <a:cubicBezTo>
                    <a:pt x="4484" y="1422"/>
                    <a:pt x="4520" y="1448"/>
                    <a:pt x="4564" y="1466"/>
                  </a:cubicBezTo>
                  <a:cubicBezTo>
                    <a:pt x="4608" y="1484"/>
                    <a:pt x="4662" y="1493"/>
                    <a:pt x="4725" y="1493"/>
                  </a:cubicBezTo>
                  <a:cubicBezTo>
                    <a:pt x="4775" y="1493"/>
                    <a:pt x="4820" y="1489"/>
                    <a:pt x="4859" y="1480"/>
                  </a:cubicBezTo>
                  <a:cubicBezTo>
                    <a:pt x="4899" y="1472"/>
                    <a:pt x="4933" y="1463"/>
                    <a:pt x="4961" y="1453"/>
                  </a:cubicBezTo>
                  <a:cubicBezTo>
                    <a:pt x="4990" y="1443"/>
                    <a:pt x="5014" y="1434"/>
                    <a:pt x="5032" y="1425"/>
                  </a:cubicBezTo>
                  <a:cubicBezTo>
                    <a:pt x="5050" y="1417"/>
                    <a:pt x="5064" y="1413"/>
                    <a:pt x="5074" y="1413"/>
                  </a:cubicBezTo>
                  <a:cubicBezTo>
                    <a:pt x="5079" y="1413"/>
                    <a:pt x="5084" y="1414"/>
                    <a:pt x="5089" y="1417"/>
                  </a:cubicBezTo>
                  <a:cubicBezTo>
                    <a:pt x="5093" y="1420"/>
                    <a:pt x="5096" y="1424"/>
                    <a:pt x="5099" y="1429"/>
                  </a:cubicBezTo>
                  <a:cubicBezTo>
                    <a:pt x="5101" y="1435"/>
                    <a:pt x="5103" y="1443"/>
                    <a:pt x="5104" y="1452"/>
                  </a:cubicBezTo>
                  <a:cubicBezTo>
                    <a:pt x="5105" y="1462"/>
                    <a:pt x="5106" y="1474"/>
                    <a:pt x="5106" y="1488"/>
                  </a:cubicBezTo>
                  <a:cubicBezTo>
                    <a:pt x="5106" y="1498"/>
                    <a:pt x="5105" y="1507"/>
                    <a:pt x="5104" y="1514"/>
                  </a:cubicBezTo>
                  <a:cubicBezTo>
                    <a:pt x="5104" y="1522"/>
                    <a:pt x="5103" y="1528"/>
                    <a:pt x="5101" y="1534"/>
                  </a:cubicBezTo>
                  <a:cubicBezTo>
                    <a:pt x="5100" y="1540"/>
                    <a:pt x="5098" y="1545"/>
                    <a:pt x="5096" y="1550"/>
                  </a:cubicBezTo>
                  <a:cubicBezTo>
                    <a:pt x="5093" y="1555"/>
                    <a:pt x="5089" y="1559"/>
                    <a:pt x="5085" y="1564"/>
                  </a:cubicBezTo>
                  <a:cubicBezTo>
                    <a:pt x="5081" y="1568"/>
                    <a:pt x="5068" y="1575"/>
                    <a:pt x="5047" y="1585"/>
                  </a:cubicBezTo>
                  <a:cubicBezTo>
                    <a:pt x="5026" y="1594"/>
                    <a:pt x="4999" y="1604"/>
                    <a:pt x="4965" y="1613"/>
                  </a:cubicBezTo>
                  <a:cubicBezTo>
                    <a:pt x="4931" y="1623"/>
                    <a:pt x="4893" y="1631"/>
                    <a:pt x="4848" y="1639"/>
                  </a:cubicBezTo>
                  <a:cubicBezTo>
                    <a:pt x="4804" y="1646"/>
                    <a:pt x="4757" y="1650"/>
                    <a:pt x="4707" y="1650"/>
                  </a:cubicBezTo>
                  <a:cubicBezTo>
                    <a:pt x="4620" y="1650"/>
                    <a:pt x="4544" y="1638"/>
                    <a:pt x="4479" y="1613"/>
                  </a:cubicBezTo>
                  <a:cubicBezTo>
                    <a:pt x="4414" y="1589"/>
                    <a:pt x="4359" y="1553"/>
                    <a:pt x="4315" y="1506"/>
                  </a:cubicBezTo>
                  <a:cubicBezTo>
                    <a:pt x="4270" y="1458"/>
                    <a:pt x="4236" y="1398"/>
                    <a:pt x="4214" y="1326"/>
                  </a:cubicBezTo>
                  <a:cubicBezTo>
                    <a:pt x="4191" y="1254"/>
                    <a:pt x="4180" y="1171"/>
                    <a:pt x="4180" y="1076"/>
                  </a:cubicBezTo>
                  <a:cubicBezTo>
                    <a:pt x="4180" y="985"/>
                    <a:pt x="4192" y="903"/>
                    <a:pt x="4215" y="831"/>
                  </a:cubicBezTo>
                  <a:cubicBezTo>
                    <a:pt x="4238" y="759"/>
                    <a:pt x="4272" y="698"/>
                    <a:pt x="4316" y="647"/>
                  </a:cubicBezTo>
                  <a:cubicBezTo>
                    <a:pt x="4360" y="597"/>
                    <a:pt x="4414" y="558"/>
                    <a:pt x="4476" y="531"/>
                  </a:cubicBezTo>
                  <a:cubicBezTo>
                    <a:pt x="4539" y="504"/>
                    <a:pt x="4609" y="491"/>
                    <a:pt x="4686" y="491"/>
                  </a:cubicBezTo>
                  <a:close/>
                  <a:moveTo>
                    <a:pt x="2478" y="491"/>
                  </a:moveTo>
                  <a:cubicBezTo>
                    <a:pt x="2561" y="491"/>
                    <a:pt x="2631" y="504"/>
                    <a:pt x="2690" y="531"/>
                  </a:cubicBezTo>
                  <a:cubicBezTo>
                    <a:pt x="2748" y="557"/>
                    <a:pt x="2796" y="593"/>
                    <a:pt x="2833" y="638"/>
                  </a:cubicBezTo>
                  <a:cubicBezTo>
                    <a:pt x="2871" y="683"/>
                    <a:pt x="2898" y="735"/>
                    <a:pt x="2916" y="796"/>
                  </a:cubicBezTo>
                  <a:cubicBezTo>
                    <a:pt x="2933" y="857"/>
                    <a:pt x="2942" y="921"/>
                    <a:pt x="2942" y="990"/>
                  </a:cubicBezTo>
                  <a:lnTo>
                    <a:pt x="2942" y="1025"/>
                  </a:lnTo>
                  <a:cubicBezTo>
                    <a:pt x="2942" y="1056"/>
                    <a:pt x="2934" y="1077"/>
                    <a:pt x="2919" y="1090"/>
                  </a:cubicBezTo>
                  <a:cubicBezTo>
                    <a:pt x="2904" y="1103"/>
                    <a:pt x="2886" y="1110"/>
                    <a:pt x="2867" y="1110"/>
                  </a:cubicBezTo>
                  <a:lnTo>
                    <a:pt x="2172" y="1110"/>
                  </a:lnTo>
                  <a:cubicBezTo>
                    <a:pt x="2172" y="1168"/>
                    <a:pt x="2178" y="1221"/>
                    <a:pt x="2190" y="1268"/>
                  </a:cubicBezTo>
                  <a:cubicBezTo>
                    <a:pt x="2202" y="1315"/>
                    <a:pt x="2221" y="1355"/>
                    <a:pt x="2249" y="1388"/>
                  </a:cubicBezTo>
                  <a:cubicBezTo>
                    <a:pt x="2276" y="1422"/>
                    <a:pt x="2312" y="1448"/>
                    <a:pt x="2356" y="1466"/>
                  </a:cubicBezTo>
                  <a:cubicBezTo>
                    <a:pt x="2400" y="1484"/>
                    <a:pt x="2454" y="1493"/>
                    <a:pt x="2517" y="1493"/>
                  </a:cubicBezTo>
                  <a:cubicBezTo>
                    <a:pt x="2567" y="1493"/>
                    <a:pt x="2612" y="1489"/>
                    <a:pt x="2651" y="1480"/>
                  </a:cubicBezTo>
                  <a:cubicBezTo>
                    <a:pt x="2691" y="1472"/>
                    <a:pt x="2725" y="1463"/>
                    <a:pt x="2753" y="1453"/>
                  </a:cubicBezTo>
                  <a:cubicBezTo>
                    <a:pt x="2782" y="1443"/>
                    <a:pt x="2806" y="1434"/>
                    <a:pt x="2824" y="1425"/>
                  </a:cubicBezTo>
                  <a:cubicBezTo>
                    <a:pt x="2842" y="1417"/>
                    <a:pt x="2856" y="1413"/>
                    <a:pt x="2866" y="1413"/>
                  </a:cubicBezTo>
                  <a:cubicBezTo>
                    <a:pt x="2871" y="1413"/>
                    <a:pt x="2876" y="1414"/>
                    <a:pt x="2881" y="1417"/>
                  </a:cubicBezTo>
                  <a:cubicBezTo>
                    <a:pt x="2885" y="1420"/>
                    <a:pt x="2888" y="1424"/>
                    <a:pt x="2891" y="1429"/>
                  </a:cubicBezTo>
                  <a:cubicBezTo>
                    <a:pt x="2893" y="1435"/>
                    <a:pt x="2895" y="1443"/>
                    <a:pt x="2896" y="1452"/>
                  </a:cubicBezTo>
                  <a:cubicBezTo>
                    <a:pt x="2897" y="1462"/>
                    <a:pt x="2898" y="1474"/>
                    <a:pt x="2898" y="1488"/>
                  </a:cubicBezTo>
                  <a:cubicBezTo>
                    <a:pt x="2898" y="1498"/>
                    <a:pt x="2897" y="1507"/>
                    <a:pt x="2896" y="1514"/>
                  </a:cubicBezTo>
                  <a:cubicBezTo>
                    <a:pt x="2896" y="1522"/>
                    <a:pt x="2895" y="1528"/>
                    <a:pt x="2893" y="1534"/>
                  </a:cubicBezTo>
                  <a:cubicBezTo>
                    <a:pt x="2892" y="1540"/>
                    <a:pt x="2890" y="1545"/>
                    <a:pt x="2888" y="1550"/>
                  </a:cubicBezTo>
                  <a:cubicBezTo>
                    <a:pt x="2885" y="1555"/>
                    <a:pt x="2881" y="1559"/>
                    <a:pt x="2877" y="1564"/>
                  </a:cubicBezTo>
                  <a:cubicBezTo>
                    <a:pt x="2873" y="1568"/>
                    <a:pt x="2860" y="1575"/>
                    <a:pt x="2839" y="1585"/>
                  </a:cubicBezTo>
                  <a:cubicBezTo>
                    <a:pt x="2818" y="1594"/>
                    <a:pt x="2791" y="1604"/>
                    <a:pt x="2757" y="1613"/>
                  </a:cubicBezTo>
                  <a:cubicBezTo>
                    <a:pt x="2723" y="1623"/>
                    <a:pt x="2685" y="1631"/>
                    <a:pt x="2640" y="1639"/>
                  </a:cubicBezTo>
                  <a:cubicBezTo>
                    <a:pt x="2596" y="1646"/>
                    <a:pt x="2549" y="1650"/>
                    <a:pt x="2499" y="1650"/>
                  </a:cubicBezTo>
                  <a:cubicBezTo>
                    <a:pt x="2412" y="1650"/>
                    <a:pt x="2336" y="1638"/>
                    <a:pt x="2271" y="1613"/>
                  </a:cubicBezTo>
                  <a:cubicBezTo>
                    <a:pt x="2206" y="1589"/>
                    <a:pt x="2151" y="1553"/>
                    <a:pt x="2107" y="1506"/>
                  </a:cubicBezTo>
                  <a:cubicBezTo>
                    <a:pt x="2062" y="1458"/>
                    <a:pt x="2028" y="1398"/>
                    <a:pt x="2006" y="1326"/>
                  </a:cubicBezTo>
                  <a:cubicBezTo>
                    <a:pt x="1983" y="1254"/>
                    <a:pt x="1972" y="1171"/>
                    <a:pt x="1972" y="1076"/>
                  </a:cubicBezTo>
                  <a:cubicBezTo>
                    <a:pt x="1972" y="985"/>
                    <a:pt x="1984" y="903"/>
                    <a:pt x="2007" y="831"/>
                  </a:cubicBezTo>
                  <a:cubicBezTo>
                    <a:pt x="2030" y="759"/>
                    <a:pt x="2064" y="698"/>
                    <a:pt x="2108" y="647"/>
                  </a:cubicBezTo>
                  <a:cubicBezTo>
                    <a:pt x="2152" y="597"/>
                    <a:pt x="2206" y="558"/>
                    <a:pt x="2268" y="531"/>
                  </a:cubicBezTo>
                  <a:cubicBezTo>
                    <a:pt x="2331" y="504"/>
                    <a:pt x="2401" y="491"/>
                    <a:pt x="2478" y="491"/>
                  </a:cubicBezTo>
                  <a:close/>
                  <a:moveTo>
                    <a:pt x="1673" y="491"/>
                  </a:moveTo>
                  <a:cubicBezTo>
                    <a:pt x="1683" y="491"/>
                    <a:pt x="1695" y="491"/>
                    <a:pt x="1708" y="493"/>
                  </a:cubicBezTo>
                  <a:cubicBezTo>
                    <a:pt x="1720" y="494"/>
                    <a:pt x="1734" y="496"/>
                    <a:pt x="1748" y="499"/>
                  </a:cubicBezTo>
                  <a:cubicBezTo>
                    <a:pt x="1762" y="502"/>
                    <a:pt x="1775" y="506"/>
                    <a:pt x="1786" y="510"/>
                  </a:cubicBezTo>
                  <a:cubicBezTo>
                    <a:pt x="1797" y="513"/>
                    <a:pt x="1805" y="517"/>
                    <a:pt x="1810" y="521"/>
                  </a:cubicBezTo>
                  <a:cubicBezTo>
                    <a:pt x="1815" y="525"/>
                    <a:pt x="1818" y="529"/>
                    <a:pt x="1820" y="532"/>
                  </a:cubicBezTo>
                  <a:cubicBezTo>
                    <a:pt x="1821" y="536"/>
                    <a:pt x="1822" y="540"/>
                    <a:pt x="1824" y="546"/>
                  </a:cubicBezTo>
                  <a:cubicBezTo>
                    <a:pt x="1825" y="551"/>
                    <a:pt x="1826" y="559"/>
                    <a:pt x="1826" y="570"/>
                  </a:cubicBezTo>
                  <a:cubicBezTo>
                    <a:pt x="1826" y="580"/>
                    <a:pt x="1827" y="595"/>
                    <a:pt x="1827" y="613"/>
                  </a:cubicBezTo>
                  <a:cubicBezTo>
                    <a:pt x="1827" y="630"/>
                    <a:pt x="1826" y="644"/>
                    <a:pt x="1825" y="656"/>
                  </a:cubicBezTo>
                  <a:cubicBezTo>
                    <a:pt x="1825" y="668"/>
                    <a:pt x="1823" y="677"/>
                    <a:pt x="1821" y="684"/>
                  </a:cubicBezTo>
                  <a:cubicBezTo>
                    <a:pt x="1818" y="690"/>
                    <a:pt x="1815" y="695"/>
                    <a:pt x="1812" y="699"/>
                  </a:cubicBezTo>
                  <a:cubicBezTo>
                    <a:pt x="1808" y="702"/>
                    <a:pt x="1803" y="704"/>
                    <a:pt x="1797" y="704"/>
                  </a:cubicBezTo>
                  <a:cubicBezTo>
                    <a:pt x="1791" y="704"/>
                    <a:pt x="1783" y="702"/>
                    <a:pt x="1774" y="699"/>
                  </a:cubicBezTo>
                  <a:cubicBezTo>
                    <a:pt x="1765" y="695"/>
                    <a:pt x="1755" y="692"/>
                    <a:pt x="1744" y="688"/>
                  </a:cubicBezTo>
                  <a:cubicBezTo>
                    <a:pt x="1733" y="685"/>
                    <a:pt x="1720" y="681"/>
                    <a:pt x="1706" y="678"/>
                  </a:cubicBezTo>
                  <a:cubicBezTo>
                    <a:pt x="1692" y="675"/>
                    <a:pt x="1677" y="674"/>
                    <a:pt x="1660" y="674"/>
                  </a:cubicBezTo>
                  <a:cubicBezTo>
                    <a:pt x="1641" y="674"/>
                    <a:pt x="1621" y="677"/>
                    <a:pt x="1603" y="685"/>
                  </a:cubicBezTo>
                  <a:cubicBezTo>
                    <a:pt x="1584" y="693"/>
                    <a:pt x="1564" y="706"/>
                    <a:pt x="1544" y="724"/>
                  </a:cubicBezTo>
                  <a:cubicBezTo>
                    <a:pt x="1523" y="742"/>
                    <a:pt x="1501" y="766"/>
                    <a:pt x="1478" y="795"/>
                  </a:cubicBezTo>
                  <a:cubicBezTo>
                    <a:pt x="1456" y="825"/>
                    <a:pt x="1431" y="861"/>
                    <a:pt x="1403" y="904"/>
                  </a:cubicBezTo>
                  <a:lnTo>
                    <a:pt x="1403" y="1598"/>
                  </a:lnTo>
                  <a:cubicBezTo>
                    <a:pt x="1403" y="1604"/>
                    <a:pt x="1402" y="1610"/>
                    <a:pt x="1399" y="1614"/>
                  </a:cubicBezTo>
                  <a:cubicBezTo>
                    <a:pt x="1396" y="1618"/>
                    <a:pt x="1391" y="1622"/>
                    <a:pt x="1384" y="1625"/>
                  </a:cubicBezTo>
                  <a:cubicBezTo>
                    <a:pt x="1377" y="1628"/>
                    <a:pt x="1367" y="1631"/>
                    <a:pt x="1354" y="1632"/>
                  </a:cubicBezTo>
                  <a:cubicBezTo>
                    <a:pt x="1342" y="1634"/>
                    <a:pt x="1326" y="1635"/>
                    <a:pt x="1306" y="1635"/>
                  </a:cubicBezTo>
                  <a:cubicBezTo>
                    <a:pt x="1287" y="1635"/>
                    <a:pt x="1272" y="1634"/>
                    <a:pt x="1259" y="1632"/>
                  </a:cubicBezTo>
                  <a:cubicBezTo>
                    <a:pt x="1247" y="1631"/>
                    <a:pt x="1237" y="1628"/>
                    <a:pt x="1229" y="1625"/>
                  </a:cubicBezTo>
                  <a:cubicBezTo>
                    <a:pt x="1222" y="1622"/>
                    <a:pt x="1217" y="1618"/>
                    <a:pt x="1214" y="1614"/>
                  </a:cubicBezTo>
                  <a:cubicBezTo>
                    <a:pt x="1211" y="1610"/>
                    <a:pt x="1210" y="1604"/>
                    <a:pt x="1210" y="1598"/>
                  </a:cubicBezTo>
                  <a:lnTo>
                    <a:pt x="1210" y="543"/>
                  </a:lnTo>
                  <a:cubicBezTo>
                    <a:pt x="1210" y="537"/>
                    <a:pt x="1211" y="532"/>
                    <a:pt x="1214" y="528"/>
                  </a:cubicBezTo>
                  <a:cubicBezTo>
                    <a:pt x="1216" y="523"/>
                    <a:pt x="1221" y="519"/>
                    <a:pt x="1228" y="516"/>
                  </a:cubicBezTo>
                  <a:cubicBezTo>
                    <a:pt x="1235" y="512"/>
                    <a:pt x="1244" y="510"/>
                    <a:pt x="1255" y="509"/>
                  </a:cubicBezTo>
                  <a:cubicBezTo>
                    <a:pt x="1266" y="508"/>
                    <a:pt x="1280" y="507"/>
                    <a:pt x="1298" y="507"/>
                  </a:cubicBezTo>
                  <a:cubicBezTo>
                    <a:pt x="1315" y="507"/>
                    <a:pt x="1329" y="508"/>
                    <a:pt x="1341" y="509"/>
                  </a:cubicBezTo>
                  <a:cubicBezTo>
                    <a:pt x="1352" y="510"/>
                    <a:pt x="1361" y="512"/>
                    <a:pt x="1367" y="516"/>
                  </a:cubicBezTo>
                  <a:cubicBezTo>
                    <a:pt x="1373" y="519"/>
                    <a:pt x="1378" y="523"/>
                    <a:pt x="1381" y="528"/>
                  </a:cubicBezTo>
                  <a:cubicBezTo>
                    <a:pt x="1383" y="532"/>
                    <a:pt x="1385" y="537"/>
                    <a:pt x="1385" y="543"/>
                  </a:cubicBezTo>
                  <a:lnTo>
                    <a:pt x="1385" y="697"/>
                  </a:lnTo>
                  <a:cubicBezTo>
                    <a:pt x="1414" y="655"/>
                    <a:pt x="1441" y="620"/>
                    <a:pt x="1466" y="594"/>
                  </a:cubicBezTo>
                  <a:cubicBezTo>
                    <a:pt x="1492" y="567"/>
                    <a:pt x="1516" y="546"/>
                    <a:pt x="1538" y="531"/>
                  </a:cubicBezTo>
                  <a:cubicBezTo>
                    <a:pt x="1561" y="516"/>
                    <a:pt x="1583" y="505"/>
                    <a:pt x="1606" y="500"/>
                  </a:cubicBezTo>
                  <a:cubicBezTo>
                    <a:pt x="1628" y="494"/>
                    <a:pt x="1650" y="491"/>
                    <a:pt x="1673" y="491"/>
                  </a:cubicBezTo>
                  <a:close/>
                  <a:moveTo>
                    <a:pt x="202" y="277"/>
                  </a:moveTo>
                  <a:lnTo>
                    <a:pt x="202" y="886"/>
                  </a:lnTo>
                  <a:lnTo>
                    <a:pt x="384" y="886"/>
                  </a:lnTo>
                  <a:cubicBezTo>
                    <a:pt x="445" y="886"/>
                    <a:pt x="495" y="878"/>
                    <a:pt x="535" y="862"/>
                  </a:cubicBezTo>
                  <a:cubicBezTo>
                    <a:pt x="576" y="847"/>
                    <a:pt x="609" y="825"/>
                    <a:pt x="637" y="797"/>
                  </a:cubicBezTo>
                  <a:cubicBezTo>
                    <a:pt x="664" y="769"/>
                    <a:pt x="685" y="736"/>
                    <a:pt x="699" y="698"/>
                  </a:cubicBezTo>
                  <a:cubicBezTo>
                    <a:pt x="713" y="659"/>
                    <a:pt x="720" y="617"/>
                    <a:pt x="720" y="572"/>
                  </a:cubicBezTo>
                  <a:cubicBezTo>
                    <a:pt x="720" y="510"/>
                    <a:pt x="708" y="458"/>
                    <a:pt x="685" y="417"/>
                  </a:cubicBezTo>
                  <a:cubicBezTo>
                    <a:pt x="662" y="376"/>
                    <a:pt x="634" y="345"/>
                    <a:pt x="600" y="324"/>
                  </a:cubicBezTo>
                  <a:cubicBezTo>
                    <a:pt x="566" y="304"/>
                    <a:pt x="531" y="291"/>
                    <a:pt x="494" y="286"/>
                  </a:cubicBezTo>
                  <a:cubicBezTo>
                    <a:pt x="458" y="280"/>
                    <a:pt x="423" y="277"/>
                    <a:pt x="388" y="277"/>
                  </a:cubicBezTo>
                  <a:lnTo>
                    <a:pt x="202" y="277"/>
                  </a:lnTo>
                  <a:close/>
                  <a:moveTo>
                    <a:pt x="80" y="111"/>
                  </a:moveTo>
                  <a:lnTo>
                    <a:pt x="405" y="111"/>
                  </a:lnTo>
                  <a:cubicBezTo>
                    <a:pt x="438" y="111"/>
                    <a:pt x="469" y="112"/>
                    <a:pt x="499" y="115"/>
                  </a:cubicBezTo>
                  <a:cubicBezTo>
                    <a:pt x="529" y="118"/>
                    <a:pt x="565" y="124"/>
                    <a:pt x="606" y="133"/>
                  </a:cubicBezTo>
                  <a:cubicBezTo>
                    <a:pt x="647" y="142"/>
                    <a:pt x="688" y="159"/>
                    <a:pt x="731" y="183"/>
                  </a:cubicBezTo>
                  <a:cubicBezTo>
                    <a:pt x="774" y="208"/>
                    <a:pt x="810" y="238"/>
                    <a:pt x="839" y="274"/>
                  </a:cubicBezTo>
                  <a:cubicBezTo>
                    <a:pt x="869" y="310"/>
                    <a:pt x="892" y="352"/>
                    <a:pt x="908" y="399"/>
                  </a:cubicBezTo>
                  <a:cubicBezTo>
                    <a:pt x="924" y="446"/>
                    <a:pt x="932" y="498"/>
                    <a:pt x="932" y="555"/>
                  </a:cubicBezTo>
                  <a:cubicBezTo>
                    <a:pt x="932" y="631"/>
                    <a:pt x="920" y="699"/>
                    <a:pt x="895" y="760"/>
                  </a:cubicBezTo>
                  <a:cubicBezTo>
                    <a:pt x="870" y="821"/>
                    <a:pt x="834" y="873"/>
                    <a:pt x="787" y="916"/>
                  </a:cubicBezTo>
                  <a:cubicBezTo>
                    <a:pt x="741" y="959"/>
                    <a:pt x="684" y="992"/>
                    <a:pt x="616" y="1016"/>
                  </a:cubicBezTo>
                  <a:cubicBezTo>
                    <a:pt x="549" y="1039"/>
                    <a:pt x="468" y="1051"/>
                    <a:pt x="374" y="1051"/>
                  </a:cubicBezTo>
                  <a:lnTo>
                    <a:pt x="202" y="1051"/>
                  </a:lnTo>
                  <a:lnTo>
                    <a:pt x="202" y="1597"/>
                  </a:lnTo>
                  <a:cubicBezTo>
                    <a:pt x="202" y="1603"/>
                    <a:pt x="200" y="1609"/>
                    <a:pt x="197" y="1613"/>
                  </a:cubicBezTo>
                  <a:cubicBezTo>
                    <a:pt x="193" y="1618"/>
                    <a:pt x="188" y="1622"/>
                    <a:pt x="180" y="1625"/>
                  </a:cubicBezTo>
                  <a:cubicBezTo>
                    <a:pt x="173" y="1627"/>
                    <a:pt x="163" y="1630"/>
                    <a:pt x="150" y="1632"/>
                  </a:cubicBezTo>
                  <a:cubicBezTo>
                    <a:pt x="137" y="1634"/>
                    <a:pt x="121" y="1635"/>
                    <a:pt x="101" y="1635"/>
                  </a:cubicBezTo>
                  <a:cubicBezTo>
                    <a:pt x="82" y="1635"/>
                    <a:pt x="65" y="1634"/>
                    <a:pt x="53" y="1632"/>
                  </a:cubicBezTo>
                  <a:cubicBezTo>
                    <a:pt x="40" y="1630"/>
                    <a:pt x="29" y="1627"/>
                    <a:pt x="21" y="1625"/>
                  </a:cubicBezTo>
                  <a:cubicBezTo>
                    <a:pt x="14" y="1622"/>
                    <a:pt x="8" y="1618"/>
                    <a:pt x="5" y="1613"/>
                  </a:cubicBezTo>
                  <a:cubicBezTo>
                    <a:pt x="2" y="1609"/>
                    <a:pt x="0" y="1603"/>
                    <a:pt x="0" y="1597"/>
                  </a:cubicBezTo>
                  <a:lnTo>
                    <a:pt x="0" y="198"/>
                  </a:lnTo>
                  <a:cubicBezTo>
                    <a:pt x="0" y="167"/>
                    <a:pt x="9" y="144"/>
                    <a:pt x="25" y="131"/>
                  </a:cubicBezTo>
                  <a:cubicBezTo>
                    <a:pt x="41" y="118"/>
                    <a:pt x="60" y="111"/>
                    <a:pt x="80" y="111"/>
                  </a:cubicBezTo>
                  <a:close/>
                  <a:moveTo>
                    <a:pt x="6255" y="0"/>
                  </a:moveTo>
                  <a:cubicBezTo>
                    <a:pt x="6275" y="0"/>
                    <a:pt x="6291" y="1"/>
                    <a:pt x="6303" y="3"/>
                  </a:cubicBezTo>
                  <a:cubicBezTo>
                    <a:pt x="6316" y="5"/>
                    <a:pt x="6326" y="7"/>
                    <a:pt x="6333" y="10"/>
                  </a:cubicBezTo>
                  <a:cubicBezTo>
                    <a:pt x="6340" y="12"/>
                    <a:pt x="6345" y="16"/>
                    <a:pt x="6348" y="21"/>
                  </a:cubicBezTo>
                  <a:cubicBezTo>
                    <a:pt x="6352" y="27"/>
                    <a:pt x="6354" y="32"/>
                    <a:pt x="6354" y="37"/>
                  </a:cubicBezTo>
                  <a:lnTo>
                    <a:pt x="6354" y="1598"/>
                  </a:lnTo>
                  <a:cubicBezTo>
                    <a:pt x="6354" y="1604"/>
                    <a:pt x="6352" y="1610"/>
                    <a:pt x="6350" y="1615"/>
                  </a:cubicBezTo>
                  <a:cubicBezTo>
                    <a:pt x="6347" y="1619"/>
                    <a:pt x="6342" y="1623"/>
                    <a:pt x="6335" y="1626"/>
                  </a:cubicBezTo>
                  <a:cubicBezTo>
                    <a:pt x="6329" y="1628"/>
                    <a:pt x="6320" y="1631"/>
                    <a:pt x="6309" y="1632"/>
                  </a:cubicBezTo>
                  <a:cubicBezTo>
                    <a:pt x="6298" y="1634"/>
                    <a:pt x="6285" y="1635"/>
                    <a:pt x="6269" y="1635"/>
                  </a:cubicBezTo>
                  <a:cubicBezTo>
                    <a:pt x="6253" y="1635"/>
                    <a:pt x="6239" y="1634"/>
                    <a:pt x="6228" y="1632"/>
                  </a:cubicBezTo>
                  <a:cubicBezTo>
                    <a:pt x="6217" y="1631"/>
                    <a:pt x="6208" y="1628"/>
                    <a:pt x="6201" y="1626"/>
                  </a:cubicBezTo>
                  <a:cubicBezTo>
                    <a:pt x="6194" y="1623"/>
                    <a:pt x="6189" y="1619"/>
                    <a:pt x="6186" y="1615"/>
                  </a:cubicBezTo>
                  <a:cubicBezTo>
                    <a:pt x="6183" y="1610"/>
                    <a:pt x="6181" y="1604"/>
                    <a:pt x="6181" y="1598"/>
                  </a:cubicBezTo>
                  <a:lnTo>
                    <a:pt x="6181" y="1459"/>
                  </a:lnTo>
                  <a:cubicBezTo>
                    <a:pt x="6126" y="1519"/>
                    <a:pt x="6068" y="1566"/>
                    <a:pt x="6009" y="1599"/>
                  </a:cubicBezTo>
                  <a:cubicBezTo>
                    <a:pt x="5949" y="1633"/>
                    <a:pt x="5883" y="1650"/>
                    <a:pt x="5812" y="1650"/>
                  </a:cubicBezTo>
                  <a:cubicBezTo>
                    <a:pt x="5735" y="1650"/>
                    <a:pt x="5669" y="1635"/>
                    <a:pt x="5614" y="1605"/>
                  </a:cubicBezTo>
                  <a:cubicBezTo>
                    <a:pt x="5560" y="1575"/>
                    <a:pt x="5515" y="1534"/>
                    <a:pt x="5481" y="1483"/>
                  </a:cubicBezTo>
                  <a:cubicBezTo>
                    <a:pt x="5447" y="1432"/>
                    <a:pt x="5422" y="1371"/>
                    <a:pt x="5407" y="1302"/>
                  </a:cubicBezTo>
                  <a:cubicBezTo>
                    <a:pt x="5391" y="1233"/>
                    <a:pt x="5383" y="1160"/>
                    <a:pt x="5383" y="1084"/>
                  </a:cubicBezTo>
                  <a:cubicBezTo>
                    <a:pt x="5383" y="993"/>
                    <a:pt x="5393" y="911"/>
                    <a:pt x="5413" y="838"/>
                  </a:cubicBezTo>
                  <a:cubicBezTo>
                    <a:pt x="5432" y="765"/>
                    <a:pt x="5461" y="703"/>
                    <a:pt x="5499" y="651"/>
                  </a:cubicBezTo>
                  <a:cubicBezTo>
                    <a:pt x="5538" y="600"/>
                    <a:pt x="5585" y="560"/>
                    <a:pt x="5642" y="532"/>
                  </a:cubicBezTo>
                  <a:cubicBezTo>
                    <a:pt x="5698" y="505"/>
                    <a:pt x="5764" y="491"/>
                    <a:pt x="5838" y="491"/>
                  </a:cubicBezTo>
                  <a:cubicBezTo>
                    <a:pt x="5900" y="491"/>
                    <a:pt x="5956" y="504"/>
                    <a:pt x="6007" y="531"/>
                  </a:cubicBezTo>
                  <a:cubicBezTo>
                    <a:pt x="6059" y="558"/>
                    <a:pt x="6109" y="598"/>
                    <a:pt x="6159" y="650"/>
                  </a:cubicBezTo>
                  <a:lnTo>
                    <a:pt x="6159" y="37"/>
                  </a:lnTo>
                  <a:cubicBezTo>
                    <a:pt x="6159" y="32"/>
                    <a:pt x="6160" y="27"/>
                    <a:pt x="6163" y="21"/>
                  </a:cubicBezTo>
                  <a:cubicBezTo>
                    <a:pt x="6166" y="16"/>
                    <a:pt x="6171" y="12"/>
                    <a:pt x="6179" y="10"/>
                  </a:cubicBezTo>
                  <a:cubicBezTo>
                    <a:pt x="6187" y="7"/>
                    <a:pt x="6197" y="5"/>
                    <a:pt x="6209" y="3"/>
                  </a:cubicBezTo>
                  <a:cubicBezTo>
                    <a:pt x="6221" y="1"/>
                    <a:pt x="6236" y="0"/>
                    <a:pt x="625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99" name="Freeform 581">
              <a:extLst>
                <a:ext uri="{FF2B5EF4-FFF2-40B4-BE49-F238E27FC236}">
                  <a16:creationId xmlns:a16="http://schemas.microsoft.com/office/drawing/2014/main" id="{C87422CC-BD8C-925A-43E1-AB25BF508876}"/>
                </a:ext>
              </a:extLst>
            </p:cNvPr>
            <p:cNvSpPr>
              <a:spLocks noEditPoints="1"/>
            </p:cNvSpPr>
            <p:nvPr/>
          </p:nvSpPr>
          <p:spPr bwMode="auto">
            <a:xfrm>
              <a:off x="2311401" y="5130800"/>
              <a:ext cx="2101850" cy="211138"/>
            </a:xfrm>
            <a:custGeom>
              <a:avLst/>
              <a:gdLst>
                <a:gd name="T0" fmla="*/ 10677 w 11031"/>
                <a:gd name="T1" fmla="*/ 0 h 1111"/>
                <a:gd name="T2" fmla="*/ 10940 w 11031"/>
                <a:gd name="T3" fmla="*/ 195 h 1111"/>
                <a:gd name="T4" fmla="*/ 11031 w 11031"/>
                <a:gd name="T5" fmla="*/ 556 h 1111"/>
                <a:gd name="T6" fmla="*/ 10940 w 11031"/>
                <a:gd name="T7" fmla="*/ 917 h 1111"/>
                <a:gd name="T8" fmla="*/ 10677 w 11031"/>
                <a:gd name="T9" fmla="*/ 1111 h 1111"/>
                <a:gd name="T10" fmla="*/ 10663 w 11031"/>
                <a:gd name="T11" fmla="*/ 1066 h 1111"/>
                <a:gd name="T12" fmla="*/ 10864 w 11031"/>
                <a:gd name="T13" fmla="*/ 888 h 1111"/>
                <a:gd name="T14" fmla="*/ 10930 w 11031"/>
                <a:gd name="T15" fmla="*/ 550 h 1111"/>
                <a:gd name="T16" fmla="*/ 10864 w 11031"/>
                <a:gd name="T17" fmla="*/ 221 h 1111"/>
                <a:gd name="T18" fmla="*/ 10661 w 11031"/>
                <a:gd name="T19" fmla="*/ 45 h 1111"/>
                <a:gd name="T20" fmla="*/ 10677 w 11031"/>
                <a:gd name="T21" fmla="*/ 0 h 1111"/>
                <a:gd name="T22" fmla="*/ 355 w 11031"/>
                <a:gd name="T23" fmla="*/ 0 h 1111"/>
                <a:gd name="T24" fmla="*/ 370 w 11031"/>
                <a:gd name="T25" fmla="*/ 45 h 1111"/>
                <a:gd name="T26" fmla="*/ 167 w 11031"/>
                <a:gd name="T27" fmla="*/ 221 h 1111"/>
                <a:gd name="T28" fmla="*/ 101 w 11031"/>
                <a:gd name="T29" fmla="*/ 550 h 1111"/>
                <a:gd name="T30" fmla="*/ 167 w 11031"/>
                <a:gd name="T31" fmla="*/ 888 h 1111"/>
                <a:gd name="T32" fmla="*/ 369 w 11031"/>
                <a:gd name="T33" fmla="*/ 1066 h 1111"/>
                <a:gd name="T34" fmla="*/ 355 w 11031"/>
                <a:gd name="T35" fmla="*/ 1111 h 1111"/>
                <a:gd name="T36" fmla="*/ 92 w 11031"/>
                <a:gd name="T37" fmla="*/ 917 h 1111"/>
                <a:gd name="T38" fmla="*/ 0 w 11031"/>
                <a:gd name="T39" fmla="*/ 556 h 1111"/>
                <a:gd name="T40" fmla="*/ 92 w 11031"/>
                <a:gd name="T41" fmla="*/ 195 h 1111"/>
                <a:gd name="T42" fmla="*/ 355 w 11031"/>
                <a:gd name="T43"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31" h="1111">
                  <a:moveTo>
                    <a:pt x="10677" y="0"/>
                  </a:moveTo>
                  <a:cubicBezTo>
                    <a:pt x="10791" y="30"/>
                    <a:pt x="10878" y="95"/>
                    <a:pt x="10940" y="195"/>
                  </a:cubicBezTo>
                  <a:cubicBezTo>
                    <a:pt x="11001" y="294"/>
                    <a:pt x="11031" y="415"/>
                    <a:pt x="11031" y="556"/>
                  </a:cubicBezTo>
                  <a:cubicBezTo>
                    <a:pt x="11031" y="697"/>
                    <a:pt x="11001" y="818"/>
                    <a:pt x="10940" y="917"/>
                  </a:cubicBezTo>
                  <a:cubicBezTo>
                    <a:pt x="10879" y="1016"/>
                    <a:pt x="10791" y="1081"/>
                    <a:pt x="10677" y="1111"/>
                  </a:cubicBezTo>
                  <a:lnTo>
                    <a:pt x="10663" y="1066"/>
                  </a:lnTo>
                  <a:cubicBezTo>
                    <a:pt x="10753" y="1036"/>
                    <a:pt x="10820" y="977"/>
                    <a:pt x="10864" y="888"/>
                  </a:cubicBezTo>
                  <a:cubicBezTo>
                    <a:pt x="10908" y="799"/>
                    <a:pt x="10930" y="687"/>
                    <a:pt x="10930" y="550"/>
                  </a:cubicBezTo>
                  <a:cubicBezTo>
                    <a:pt x="10930" y="418"/>
                    <a:pt x="10908" y="308"/>
                    <a:pt x="10864" y="221"/>
                  </a:cubicBezTo>
                  <a:cubicBezTo>
                    <a:pt x="10820" y="134"/>
                    <a:pt x="10753" y="75"/>
                    <a:pt x="10661" y="45"/>
                  </a:cubicBezTo>
                  <a:lnTo>
                    <a:pt x="10677" y="0"/>
                  </a:lnTo>
                  <a:close/>
                  <a:moveTo>
                    <a:pt x="355" y="0"/>
                  </a:moveTo>
                  <a:lnTo>
                    <a:pt x="370" y="45"/>
                  </a:lnTo>
                  <a:cubicBezTo>
                    <a:pt x="279" y="75"/>
                    <a:pt x="211" y="134"/>
                    <a:pt x="167" y="221"/>
                  </a:cubicBezTo>
                  <a:cubicBezTo>
                    <a:pt x="123" y="308"/>
                    <a:pt x="101" y="418"/>
                    <a:pt x="101" y="550"/>
                  </a:cubicBezTo>
                  <a:cubicBezTo>
                    <a:pt x="101" y="687"/>
                    <a:pt x="123" y="799"/>
                    <a:pt x="167" y="888"/>
                  </a:cubicBezTo>
                  <a:cubicBezTo>
                    <a:pt x="211" y="977"/>
                    <a:pt x="278" y="1036"/>
                    <a:pt x="369" y="1066"/>
                  </a:cubicBezTo>
                  <a:lnTo>
                    <a:pt x="355" y="1111"/>
                  </a:lnTo>
                  <a:cubicBezTo>
                    <a:pt x="240" y="1081"/>
                    <a:pt x="152" y="1016"/>
                    <a:pt x="92" y="917"/>
                  </a:cubicBezTo>
                  <a:cubicBezTo>
                    <a:pt x="31" y="818"/>
                    <a:pt x="0" y="697"/>
                    <a:pt x="0" y="556"/>
                  </a:cubicBezTo>
                  <a:cubicBezTo>
                    <a:pt x="0" y="415"/>
                    <a:pt x="31" y="294"/>
                    <a:pt x="92" y="195"/>
                  </a:cubicBezTo>
                  <a:cubicBezTo>
                    <a:pt x="153" y="95"/>
                    <a:pt x="241" y="30"/>
                    <a:pt x="35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0" name="Freeform 582">
              <a:extLst>
                <a:ext uri="{FF2B5EF4-FFF2-40B4-BE49-F238E27FC236}">
                  <a16:creationId xmlns:a16="http://schemas.microsoft.com/office/drawing/2014/main" id="{6F0D9383-4627-67BA-3928-6698CEC9118D}"/>
                </a:ext>
              </a:extLst>
            </p:cNvPr>
            <p:cNvSpPr>
              <a:spLocks/>
            </p:cNvSpPr>
            <p:nvPr/>
          </p:nvSpPr>
          <p:spPr bwMode="auto">
            <a:xfrm>
              <a:off x="2406651" y="5156200"/>
              <a:ext cx="122238" cy="144463"/>
            </a:xfrm>
            <a:custGeom>
              <a:avLst/>
              <a:gdLst>
                <a:gd name="T0" fmla="*/ 98 w 1282"/>
                <a:gd name="T1" fmla="*/ 0 h 1531"/>
                <a:gd name="T2" fmla="*/ 154 w 1282"/>
                <a:gd name="T3" fmla="*/ 2 h 1531"/>
                <a:gd name="T4" fmla="*/ 186 w 1282"/>
                <a:gd name="T5" fmla="*/ 8 h 1531"/>
                <a:gd name="T6" fmla="*/ 202 w 1282"/>
                <a:gd name="T7" fmla="*/ 21 h 1531"/>
                <a:gd name="T8" fmla="*/ 209 w 1282"/>
                <a:gd name="T9" fmla="*/ 41 h 1531"/>
                <a:gd name="T10" fmla="*/ 386 w 1282"/>
                <a:gd name="T11" fmla="*/ 1316 h 1531"/>
                <a:gd name="T12" fmla="*/ 387 w 1282"/>
                <a:gd name="T13" fmla="*/ 1316 h 1531"/>
                <a:gd name="T14" fmla="*/ 1063 w 1282"/>
                <a:gd name="T15" fmla="*/ 40 h 1531"/>
                <a:gd name="T16" fmla="*/ 1076 w 1282"/>
                <a:gd name="T17" fmla="*/ 21 h 1531"/>
                <a:gd name="T18" fmla="*/ 1097 w 1282"/>
                <a:gd name="T19" fmla="*/ 8 h 1531"/>
                <a:gd name="T20" fmla="*/ 1131 w 1282"/>
                <a:gd name="T21" fmla="*/ 2 h 1531"/>
                <a:gd name="T22" fmla="*/ 1188 w 1282"/>
                <a:gd name="T23" fmla="*/ 0 h 1531"/>
                <a:gd name="T24" fmla="*/ 1246 w 1282"/>
                <a:gd name="T25" fmla="*/ 3 h 1531"/>
                <a:gd name="T26" fmla="*/ 1275 w 1282"/>
                <a:gd name="T27" fmla="*/ 14 h 1531"/>
                <a:gd name="T28" fmla="*/ 1280 w 1282"/>
                <a:gd name="T29" fmla="*/ 38 h 1531"/>
                <a:gd name="T30" fmla="*/ 1262 w 1282"/>
                <a:gd name="T31" fmla="*/ 80 h 1531"/>
                <a:gd name="T32" fmla="*/ 486 w 1282"/>
                <a:gd name="T33" fmla="*/ 1488 h 1531"/>
                <a:gd name="T34" fmla="*/ 469 w 1282"/>
                <a:gd name="T35" fmla="*/ 1509 h 1531"/>
                <a:gd name="T36" fmla="*/ 444 w 1282"/>
                <a:gd name="T37" fmla="*/ 1522 h 1531"/>
                <a:gd name="T38" fmla="*/ 405 w 1282"/>
                <a:gd name="T39" fmla="*/ 1529 h 1531"/>
                <a:gd name="T40" fmla="*/ 347 w 1282"/>
                <a:gd name="T41" fmla="*/ 1531 h 1531"/>
                <a:gd name="T42" fmla="*/ 285 w 1282"/>
                <a:gd name="T43" fmla="*/ 1529 h 1531"/>
                <a:gd name="T44" fmla="*/ 246 w 1282"/>
                <a:gd name="T45" fmla="*/ 1522 h 1531"/>
                <a:gd name="T46" fmla="*/ 226 w 1282"/>
                <a:gd name="T47" fmla="*/ 1509 h 1531"/>
                <a:gd name="T48" fmla="*/ 218 w 1282"/>
                <a:gd name="T49" fmla="*/ 1487 h 1531"/>
                <a:gd name="T50" fmla="*/ 4 w 1282"/>
                <a:gd name="T51" fmla="*/ 69 h 1531"/>
                <a:gd name="T52" fmla="*/ 1 w 1282"/>
                <a:gd name="T53" fmla="*/ 33 h 1531"/>
                <a:gd name="T54" fmla="*/ 11 w 1282"/>
                <a:gd name="T55" fmla="*/ 12 h 1531"/>
                <a:gd name="T56" fmla="*/ 42 w 1282"/>
                <a:gd name="T57" fmla="*/ 2 h 1531"/>
                <a:gd name="T58" fmla="*/ 98 w 1282"/>
                <a:gd name="T5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2" h="1531">
                  <a:moveTo>
                    <a:pt x="98" y="0"/>
                  </a:moveTo>
                  <a:cubicBezTo>
                    <a:pt x="122" y="0"/>
                    <a:pt x="140" y="1"/>
                    <a:pt x="154" y="2"/>
                  </a:cubicBezTo>
                  <a:cubicBezTo>
                    <a:pt x="168" y="3"/>
                    <a:pt x="179" y="5"/>
                    <a:pt x="186" y="8"/>
                  </a:cubicBezTo>
                  <a:cubicBezTo>
                    <a:pt x="194" y="11"/>
                    <a:pt x="199" y="16"/>
                    <a:pt x="202" y="21"/>
                  </a:cubicBezTo>
                  <a:cubicBezTo>
                    <a:pt x="205" y="27"/>
                    <a:pt x="207" y="33"/>
                    <a:pt x="209" y="41"/>
                  </a:cubicBezTo>
                  <a:lnTo>
                    <a:pt x="386" y="1316"/>
                  </a:lnTo>
                  <a:lnTo>
                    <a:pt x="387" y="1316"/>
                  </a:lnTo>
                  <a:lnTo>
                    <a:pt x="1063" y="40"/>
                  </a:lnTo>
                  <a:cubicBezTo>
                    <a:pt x="1067" y="32"/>
                    <a:pt x="1071" y="26"/>
                    <a:pt x="1076" y="21"/>
                  </a:cubicBezTo>
                  <a:cubicBezTo>
                    <a:pt x="1081" y="15"/>
                    <a:pt x="1088" y="11"/>
                    <a:pt x="1097" y="8"/>
                  </a:cubicBezTo>
                  <a:cubicBezTo>
                    <a:pt x="1105" y="5"/>
                    <a:pt x="1117" y="3"/>
                    <a:pt x="1131" y="2"/>
                  </a:cubicBezTo>
                  <a:cubicBezTo>
                    <a:pt x="1146" y="1"/>
                    <a:pt x="1165" y="0"/>
                    <a:pt x="1188" y="0"/>
                  </a:cubicBezTo>
                  <a:cubicBezTo>
                    <a:pt x="1213" y="0"/>
                    <a:pt x="1232" y="1"/>
                    <a:pt x="1246" y="3"/>
                  </a:cubicBezTo>
                  <a:cubicBezTo>
                    <a:pt x="1260" y="5"/>
                    <a:pt x="1270" y="9"/>
                    <a:pt x="1275" y="14"/>
                  </a:cubicBezTo>
                  <a:cubicBezTo>
                    <a:pt x="1280" y="20"/>
                    <a:pt x="1282" y="28"/>
                    <a:pt x="1280" y="38"/>
                  </a:cubicBezTo>
                  <a:cubicBezTo>
                    <a:pt x="1277" y="49"/>
                    <a:pt x="1271" y="63"/>
                    <a:pt x="1262" y="80"/>
                  </a:cubicBezTo>
                  <a:lnTo>
                    <a:pt x="486" y="1488"/>
                  </a:lnTo>
                  <a:cubicBezTo>
                    <a:pt x="481" y="1497"/>
                    <a:pt x="475" y="1504"/>
                    <a:pt x="469" y="1509"/>
                  </a:cubicBezTo>
                  <a:cubicBezTo>
                    <a:pt x="463" y="1515"/>
                    <a:pt x="454" y="1519"/>
                    <a:pt x="444" y="1522"/>
                  </a:cubicBezTo>
                  <a:cubicBezTo>
                    <a:pt x="434" y="1525"/>
                    <a:pt x="421" y="1528"/>
                    <a:pt x="405" y="1529"/>
                  </a:cubicBezTo>
                  <a:cubicBezTo>
                    <a:pt x="390" y="1530"/>
                    <a:pt x="370" y="1531"/>
                    <a:pt x="347" y="1531"/>
                  </a:cubicBezTo>
                  <a:cubicBezTo>
                    <a:pt x="322" y="1531"/>
                    <a:pt x="301" y="1530"/>
                    <a:pt x="285" y="1529"/>
                  </a:cubicBezTo>
                  <a:cubicBezTo>
                    <a:pt x="268" y="1528"/>
                    <a:pt x="255" y="1525"/>
                    <a:pt x="246" y="1522"/>
                  </a:cubicBezTo>
                  <a:cubicBezTo>
                    <a:pt x="237" y="1519"/>
                    <a:pt x="230" y="1515"/>
                    <a:pt x="226" y="1509"/>
                  </a:cubicBezTo>
                  <a:cubicBezTo>
                    <a:pt x="221" y="1503"/>
                    <a:pt x="219" y="1496"/>
                    <a:pt x="218" y="1487"/>
                  </a:cubicBezTo>
                  <a:lnTo>
                    <a:pt x="4" y="69"/>
                  </a:lnTo>
                  <a:cubicBezTo>
                    <a:pt x="1" y="54"/>
                    <a:pt x="0" y="42"/>
                    <a:pt x="1" y="33"/>
                  </a:cubicBezTo>
                  <a:cubicBezTo>
                    <a:pt x="1" y="23"/>
                    <a:pt x="4" y="16"/>
                    <a:pt x="11" y="12"/>
                  </a:cubicBezTo>
                  <a:cubicBezTo>
                    <a:pt x="18" y="7"/>
                    <a:pt x="28" y="4"/>
                    <a:pt x="42" y="2"/>
                  </a:cubicBezTo>
                  <a:cubicBezTo>
                    <a:pt x="55" y="1"/>
                    <a:pt x="74" y="0"/>
                    <a:pt x="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1" name="Freeform 583">
              <a:extLst>
                <a:ext uri="{FF2B5EF4-FFF2-40B4-BE49-F238E27FC236}">
                  <a16:creationId xmlns:a16="http://schemas.microsoft.com/office/drawing/2014/main" id="{CF99119B-7AAD-8B08-5A18-5D15E4C60D04}"/>
                </a:ext>
              </a:extLst>
            </p:cNvPr>
            <p:cNvSpPr>
              <a:spLocks noEditPoints="1"/>
            </p:cNvSpPr>
            <p:nvPr/>
          </p:nvSpPr>
          <p:spPr bwMode="auto">
            <a:xfrm>
              <a:off x="2533651" y="5254625"/>
              <a:ext cx="53975" cy="103188"/>
            </a:xfrm>
            <a:custGeom>
              <a:avLst/>
              <a:gdLst>
                <a:gd name="T0" fmla="*/ 140 w 558"/>
                <a:gd name="T1" fmla="*/ 907 h 1081"/>
                <a:gd name="T2" fmla="*/ 171 w 558"/>
                <a:gd name="T3" fmla="*/ 932 h 1081"/>
                <a:gd name="T4" fmla="*/ 171 w 558"/>
                <a:gd name="T5" fmla="*/ 978 h 1081"/>
                <a:gd name="T6" fmla="*/ 155 w 558"/>
                <a:gd name="T7" fmla="*/ 1037 h 1081"/>
                <a:gd name="T8" fmla="*/ 112 w 558"/>
                <a:gd name="T9" fmla="*/ 1076 h 1081"/>
                <a:gd name="T10" fmla="*/ 35 w 558"/>
                <a:gd name="T11" fmla="*/ 1078 h 1081"/>
                <a:gd name="T12" fmla="*/ 3 w 558"/>
                <a:gd name="T13" fmla="*/ 1054 h 1081"/>
                <a:gd name="T14" fmla="*/ 2 w 558"/>
                <a:gd name="T15" fmla="*/ 1008 h 1081"/>
                <a:gd name="T16" fmla="*/ 18 w 558"/>
                <a:gd name="T17" fmla="*/ 947 h 1081"/>
                <a:gd name="T18" fmla="*/ 62 w 558"/>
                <a:gd name="T19" fmla="*/ 907 h 1081"/>
                <a:gd name="T20" fmla="*/ 280 w 558"/>
                <a:gd name="T21" fmla="*/ 0 h 1081"/>
                <a:gd name="T22" fmla="*/ 442 w 558"/>
                <a:gd name="T23" fmla="*/ 36 h 1081"/>
                <a:gd name="T24" fmla="*/ 531 w 558"/>
                <a:gd name="T25" fmla="*/ 128 h 1081"/>
                <a:gd name="T26" fmla="*/ 558 w 558"/>
                <a:gd name="T27" fmla="*/ 254 h 1081"/>
                <a:gd name="T28" fmla="*/ 479 w 558"/>
                <a:gd name="T29" fmla="*/ 483 h 1081"/>
                <a:gd name="T30" fmla="*/ 227 w 558"/>
                <a:gd name="T31" fmla="*/ 597 h 1081"/>
                <a:gd name="T32" fmla="*/ 167 w 558"/>
                <a:gd name="T33" fmla="*/ 801 h 1081"/>
                <a:gd name="T34" fmla="*/ 94 w 558"/>
                <a:gd name="T35" fmla="*/ 806 h 1081"/>
                <a:gd name="T36" fmla="*/ 67 w 558"/>
                <a:gd name="T37" fmla="*/ 795 h 1081"/>
                <a:gd name="T38" fmla="*/ 104 w 558"/>
                <a:gd name="T39" fmla="*/ 567 h 1081"/>
                <a:gd name="T40" fmla="*/ 128 w 558"/>
                <a:gd name="T41" fmla="*/ 519 h 1081"/>
                <a:gd name="T42" fmla="*/ 174 w 558"/>
                <a:gd name="T43" fmla="*/ 506 h 1081"/>
                <a:gd name="T44" fmla="*/ 292 w 558"/>
                <a:gd name="T45" fmla="*/ 485 h 1081"/>
                <a:gd name="T46" fmla="*/ 409 w 558"/>
                <a:gd name="T47" fmla="*/ 354 h 1081"/>
                <a:gd name="T48" fmla="*/ 412 w 558"/>
                <a:gd name="T49" fmla="*/ 206 h 1081"/>
                <a:gd name="T50" fmla="*/ 331 w 558"/>
                <a:gd name="T51" fmla="*/ 120 h 1081"/>
                <a:gd name="T52" fmla="*/ 175 w 558"/>
                <a:gd name="T53" fmla="*/ 118 h 1081"/>
                <a:gd name="T54" fmla="*/ 65 w 558"/>
                <a:gd name="T55" fmla="*/ 165 h 1081"/>
                <a:gd name="T56" fmla="*/ 27 w 558"/>
                <a:gd name="T57" fmla="*/ 168 h 1081"/>
                <a:gd name="T58" fmla="*/ 26 w 558"/>
                <a:gd name="T59" fmla="*/ 125 h 1081"/>
                <a:gd name="T60" fmla="*/ 38 w 558"/>
                <a:gd name="T61" fmla="*/ 82 h 1081"/>
                <a:gd name="T62" fmla="*/ 83 w 558"/>
                <a:gd name="T63" fmla="*/ 45 h 1081"/>
                <a:gd name="T64" fmla="*/ 209 w 558"/>
                <a:gd name="T65" fmla="*/ 7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81">
                  <a:moveTo>
                    <a:pt x="104" y="903"/>
                  </a:moveTo>
                  <a:cubicBezTo>
                    <a:pt x="119" y="903"/>
                    <a:pt x="130" y="904"/>
                    <a:pt x="140" y="907"/>
                  </a:cubicBezTo>
                  <a:cubicBezTo>
                    <a:pt x="149" y="909"/>
                    <a:pt x="156" y="912"/>
                    <a:pt x="161" y="916"/>
                  </a:cubicBezTo>
                  <a:cubicBezTo>
                    <a:pt x="166" y="921"/>
                    <a:pt x="170" y="926"/>
                    <a:pt x="171" y="932"/>
                  </a:cubicBezTo>
                  <a:cubicBezTo>
                    <a:pt x="173" y="938"/>
                    <a:pt x="174" y="945"/>
                    <a:pt x="174" y="952"/>
                  </a:cubicBezTo>
                  <a:cubicBezTo>
                    <a:pt x="174" y="959"/>
                    <a:pt x="173" y="968"/>
                    <a:pt x="171" y="978"/>
                  </a:cubicBezTo>
                  <a:cubicBezTo>
                    <a:pt x="170" y="988"/>
                    <a:pt x="168" y="998"/>
                    <a:pt x="165" y="1008"/>
                  </a:cubicBezTo>
                  <a:cubicBezTo>
                    <a:pt x="162" y="1018"/>
                    <a:pt x="159" y="1028"/>
                    <a:pt x="155" y="1037"/>
                  </a:cubicBezTo>
                  <a:cubicBezTo>
                    <a:pt x="151" y="1046"/>
                    <a:pt x="146" y="1053"/>
                    <a:pt x="142" y="1059"/>
                  </a:cubicBezTo>
                  <a:cubicBezTo>
                    <a:pt x="133" y="1066"/>
                    <a:pt x="123" y="1072"/>
                    <a:pt x="112" y="1076"/>
                  </a:cubicBezTo>
                  <a:cubicBezTo>
                    <a:pt x="101" y="1079"/>
                    <a:pt x="87" y="1081"/>
                    <a:pt x="69" y="1081"/>
                  </a:cubicBezTo>
                  <a:cubicBezTo>
                    <a:pt x="55" y="1081"/>
                    <a:pt x="43" y="1080"/>
                    <a:pt x="35" y="1078"/>
                  </a:cubicBezTo>
                  <a:cubicBezTo>
                    <a:pt x="26" y="1076"/>
                    <a:pt x="19" y="1073"/>
                    <a:pt x="14" y="1069"/>
                  </a:cubicBezTo>
                  <a:cubicBezTo>
                    <a:pt x="9" y="1065"/>
                    <a:pt x="5" y="1060"/>
                    <a:pt x="3" y="1054"/>
                  </a:cubicBezTo>
                  <a:cubicBezTo>
                    <a:pt x="1" y="1048"/>
                    <a:pt x="0" y="1041"/>
                    <a:pt x="0" y="1033"/>
                  </a:cubicBezTo>
                  <a:cubicBezTo>
                    <a:pt x="0" y="1026"/>
                    <a:pt x="1" y="1018"/>
                    <a:pt x="2" y="1008"/>
                  </a:cubicBezTo>
                  <a:cubicBezTo>
                    <a:pt x="3" y="998"/>
                    <a:pt x="5" y="988"/>
                    <a:pt x="8" y="977"/>
                  </a:cubicBezTo>
                  <a:cubicBezTo>
                    <a:pt x="11" y="967"/>
                    <a:pt x="14" y="957"/>
                    <a:pt x="18" y="947"/>
                  </a:cubicBezTo>
                  <a:cubicBezTo>
                    <a:pt x="22" y="938"/>
                    <a:pt x="27" y="930"/>
                    <a:pt x="33" y="924"/>
                  </a:cubicBezTo>
                  <a:cubicBezTo>
                    <a:pt x="41" y="916"/>
                    <a:pt x="51" y="910"/>
                    <a:pt x="62" y="907"/>
                  </a:cubicBezTo>
                  <a:cubicBezTo>
                    <a:pt x="73" y="905"/>
                    <a:pt x="87" y="903"/>
                    <a:pt x="104" y="903"/>
                  </a:cubicBezTo>
                  <a:close/>
                  <a:moveTo>
                    <a:pt x="280" y="0"/>
                  </a:moveTo>
                  <a:cubicBezTo>
                    <a:pt x="314" y="0"/>
                    <a:pt x="344" y="3"/>
                    <a:pt x="371" y="9"/>
                  </a:cubicBezTo>
                  <a:cubicBezTo>
                    <a:pt x="398" y="16"/>
                    <a:pt x="421" y="24"/>
                    <a:pt x="442" y="36"/>
                  </a:cubicBezTo>
                  <a:cubicBezTo>
                    <a:pt x="463" y="47"/>
                    <a:pt x="480" y="60"/>
                    <a:pt x="495" y="76"/>
                  </a:cubicBezTo>
                  <a:cubicBezTo>
                    <a:pt x="509" y="92"/>
                    <a:pt x="521" y="109"/>
                    <a:pt x="531" y="128"/>
                  </a:cubicBezTo>
                  <a:cubicBezTo>
                    <a:pt x="541" y="147"/>
                    <a:pt x="548" y="167"/>
                    <a:pt x="552" y="188"/>
                  </a:cubicBezTo>
                  <a:cubicBezTo>
                    <a:pt x="556" y="210"/>
                    <a:pt x="558" y="232"/>
                    <a:pt x="558" y="254"/>
                  </a:cubicBezTo>
                  <a:cubicBezTo>
                    <a:pt x="558" y="296"/>
                    <a:pt x="552" y="337"/>
                    <a:pt x="539" y="377"/>
                  </a:cubicBezTo>
                  <a:cubicBezTo>
                    <a:pt x="526" y="416"/>
                    <a:pt x="506" y="452"/>
                    <a:pt x="479" y="483"/>
                  </a:cubicBezTo>
                  <a:cubicBezTo>
                    <a:pt x="453" y="515"/>
                    <a:pt x="418" y="541"/>
                    <a:pt x="377" y="561"/>
                  </a:cubicBezTo>
                  <a:cubicBezTo>
                    <a:pt x="335" y="581"/>
                    <a:pt x="285" y="593"/>
                    <a:pt x="227" y="597"/>
                  </a:cubicBezTo>
                  <a:lnTo>
                    <a:pt x="185" y="784"/>
                  </a:lnTo>
                  <a:cubicBezTo>
                    <a:pt x="183" y="791"/>
                    <a:pt x="177" y="797"/>
                    <a:pt x="167" y="801"/>
                  </a:cubicBezTo>
                  <a:cubicBezTo>
                    <a:pt x="157" y="805"/>
                    <a:pt x="142" y="807"/>
                    <a:pt x="122" y="807"/>
                  </a:cubicBezTo>
                  <a:cubicBezTo>
                    <a:pt x="111" y="807"/>
                    <a:pt x="102" y="807"/>
                    <a:pt x="94" y="806"/>
                  </a:cubicBezTo>
                  <a:cubicBezTo>
                    <a:pt x="87" y="805"/>
                    <a:pt x="81" y="804"/>
                    <a:pt x="76" y="802"/>
                  </a:cubicBezTo>
                  <a:cubicBezTo>
                    <a:pt x="72" y="800"/>
                    <a:pt x="69" y="798"/>
                    <a:pt x="67" y="795"/>
                  </a:cubicBezTo>
                  <a:cubicBezTo>
                    <a:pt x="66" y="791"/>
                    <a:pt x="66" y="788"/>
                    <a:pt x="67" y="784"/>
                  </a:cubicBezTo>
                  <a:lnTo>
                    <a:pt x="104" y="567"/>
                  </a:lnTo>
                  <a:cubicBezTo>
                    <a:pt x="106" y="555"/>
                    <a:pt x="109" y="545"/>
                    <a:pt x="113" y="538"/>
                  </a:cubicBezTo>
                  <a:cubicBezTo>
                    <a:pt x="117" y="530"/>
                    <a:pt x="122" y="524"/>
                    <a:pt x="128" y="519"/>
                  </a:cubicBezTo>
                  <a:cubicBezTo>
                    <a:pt x="134" y="514"/>
                    <a:pt x="141" y="511"/>
                    <a:pt x="148" y="509"/>
                  </a:cubicBezTo>
                  <a:cubicBezTo>
                    <a:pt x="155" y="507"/>
                    <a:pt x="164" y="506"/>
                    <a:pt x="174" y="506"/>
                  </a:cubicBezTo>
                  <a:lnTo>
                    <a:pt x="178" y="506"/>
                  </a:lnTo>
                  <a:cubicBezTo>
                    <a:pt x="224" y="506"/>
                    <a:pt x="262" y="499"/>
                    <a:pt x="292" y="485"/>
                  </a:cubicBezTo>
                  <a:cubicBezTo>
                    <a:pt x="323" y="470"/>
                    <a:pt x="348" y="452"/>
                    <a:pt x="367" y="429"/>
                  </a:cubicBezTo>
                  <a:cubicBezTo>
                    <a:pt x="387" y="407"/>
                    <a:pt x="401" y="381"/>
                    <a:pt x="409" y="354"/>
                  </a:cubicBezTo>
                  <a:cubicBezTo>
                    <a:pt x="418" y="326"/>
                    <a:pt x="422" y="298"/>
                    <a:pt x="422" y="271"/>
                  </a:cubicBezTo>
                  <a:cubicBezTo>
                    <a:pt x="422" y="248"/>
                    <a:pt x="419" y="226"/>
                    <a:pt x="412" y="206"/>
                  </a:cubicBezTo>
                  <a:cubicBezTo>
                    <a:pt x="405" y="186"/>
                    <a:pt x="395" y="169"/>
                    <a:pt x="382" y="154"/>
                  </a:cubicBezTo>
                  <a:cubicBezTo>
                    <a:pt x="369" y="140"/>
                    <a:pt x="352" y="129"/>
                    <a:pt x="331" y="120"/>
                  </a:cubicBezTo>
                  <a:cubicBezTo>
                    <a:pt x="311" y="112"/>
                    <a:pt x="287" y="108"/>
                    <a:pt x="259" y="108"/>
                  </a:cubicBezTo>
                  <a:cubicBezTo>
                    <a:pt x="227" y="108"/>
                    <a:pt x="199" y="111"/>
                    <a:pt x="175" y="118"/>
                  </a:cubicBezTo>
                  <a:cubicBezTo>
                    <a:pt x="150" y="125"/>
                    <a:pt x="129" y="133"/>
                    <a:pt x="110" y="142"/>
                  </a:cubicBezTo>
                  <a:cubicBezTo>
                    <a:pt x="92" y="150"/>
                    <a:pt x="77" y="158"/>
                    <a:pt x="65" y="165"/>
                  </a:cubicBezTo>
                  <a:cubicBezTo>
                    <a:pt x="54" y="172"/>
                    <a:pt x="45" y="175"/>
                    <a:pt x="38" y="175"/>
                  </a:cubicBezTo>
                  <a:cubicBezTo>
                    <a:pt x="33" y="175"/>
                    <a:pt x="30" y="173"/>
                    <a:pt x="27" y="168"/>
                  </a:cubicBezTo>
                  <a:cubicBezTo>
                    <a:pt x="25" y="164"/>
                    <a:pt x="24" y="156"/>
                    <a:pt x="24" y="145"/>
                  </a:cubicBezTo>
                  <a:cubicBezTo>
                    <a:pt x="24" y="139"/>
                    <a:pt x="25" y="133"/>
                    <a:pt x="26" y="125"/>
                  </a:cubicBezTo>
                  <a:cubicBezTo>
                    <a:pt x="26" y="118"/>
                    <a:pt x="28" y="110"/>
                    <a:pt x="30" y="103"/>
                  </a:cubicBezTo>
                  <a:cubicBezTo>
                    <a:pt x="32" y="96"/>
                    <a:pt x="35" y="89"/>
                    <a:pt x="38" y="82"/>
                  </a:cubicBezTo>
                  <a:cubicBezTo>
                    <a:pt x="41" y="76"/>
                    <a:pt x="44" y="71"/>
                    <a:pt x="49" y="66"/>
                  </a:cubicBezTo>
                  <a:cubicBezTo>
                    <a:pt x="55" y="60"/>
                    <a:pt x="67" y="52"/>
                    <a:pt x="83" y="45"/>
                  </a:cubicBezTo>
                  <a:cubicBezTo>
                    <a:pt x="99" y="37"/>
                    <a:pt x="118" y="30"/>
                    <a:pt x="140" y="23"/>
                  </a:cubicBezTo>
                  <a:cubicBezTo>
                    <a:pt x="161" y="17"/>
                    <a:pt x="184" y="11"/>
                    <a:pt x="209" y="7"/>
                  </a:cubicBezTo>
                  <a:cubicBezTo>
                    <a:pt x="233" y="2"/>
                    <a:pt x="257" y="0"/>
                    <a:pt x="28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2" name="Freeform 584">
              <a:extLst>
                <a:ext uri="{FF2B5EF4-FFF2-40B4-BE49-F238E27FC236}">
                  <a16:creationId xmlns:a16="http://schemas.microsoft.com/office/drawing/2014/main" id="{411EAD6C-3E9E-568B-A62D-8D64CB295F8D}"/>
                </a:ext>
              </a:extLst>
            </p:cNvPr>
            <p:cNvSpPr>
              <a:spLocks/>
            </p:cNvSpPr>
            <p:nvPr/>
          </p:nvSpPr>
          <p:spPr bwMode="auto">
            <a:xfrm>
              <a:off x="2641601" y="5275263"/>
              <a:ext cx="33338" cy="55563"/>
            </a:xfrm>
            <a:custGeom>
              <a:avLst/>
              <a:gdLst>
                <a:gd name="T0" fmla="*/ 129 w 350"/>
                <a:gd name="T1" fmla="*/ 0 h 595"/>
                <a:gd name="T2" fmla="*/ 334 w 350"/>
                <a:gd name="T3" fmla="*/ 0 h 595"/>
                <a:gd name="T4" fmla="*/ 350 w 350"/>
                <a:gd name="T5" fmla="*/ 161 h 595"/>
                <a:gd name="T6" fmla="*/ 322 w 350"/>
                <a:gd name="T7" fmla="*/ 311 h 595"/>
                <a:gd name="T8" fmla="*/ 233 w 350"/>
                <a:gd name="T9" fmla="*/ 447 h 595"/>
                <a:gd name="T10" fmla="*/ 63 w 350"/>
                <a:gd name="T11" fmla="*/ 595 h 595"/>
                <a:gd name="T12" fmla="*/ 0 w 350"/>
                <a:gd name="T13" fmla="*/ 523 h 595"/>
                <a:gd name="T14" fmla="*/ 87 w 350"/>
                <a:gd name="T15" fmla="*/ 422 h 595"/>
                <a:gd name="T16" fmla="*/ 125 w 350"/>
                <a:gd name="T17" fmla="*/ 320 h 595"/>
                <a:gd name="T18" fmla="*/ 137 w 350"/>
                <a:gd name="T19" fmla="*/ 175 h 595"/>
                <a:gd name="T20" fmla="*/ 129 w 350"/>
                <a:gd name="T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595">
                  <a:moveTo>
                    <a:pt x="129" y="0"/>
                  </a:moveTo>
                  <a:lnTo>
                    <a:pt x="334" y="0"/>
                  </a:lnTo>
                  <a:cubicBezTo>
                    <a:pt x="345" y="54"/>
                    <a:pt x="350" y="108"/>
                    <a:pt x="350" y="161"/>
                  </a:cubicBezTo>
                  <a:cubicBezTo>
                    <a:pt x="350" y="216"/>
                    <a:pt x="341" y="266"/>
                    <a:pt x="322" y="311"/>
                  </a:cubicBezTo>
                  <a:cubicBezTo>
                    <a:pt x="303" y="357"/>
                    <a:pt x="274" y="402"/>
                    <a:pt x="233" y="447"/>
                  </a:cubicBezTo>
                  <a:cubicBezTo>
                    <a:pt x="192" y="492"/>
                    <a:pt x="135" y="541"/>
                    <a:pt x="63" y="595"/>
                  </a:cubicBezTo>
                  <a:lnTo>
                    <a:pt x="0" y="523"/>
                  </a:lnTo>
                  <a:cubicBezTo>
                    <a:pt x="40" y="486"/>
                    <a:pt x="69" y="452"/>
                    <a:pt x="87" y="422"/>
                  </a:cubicBezTo>
                  <a:cubicBezTo>
                    <a:pt x="105" y="392"/>
                    <a:pt x="118" y="358"/>
                    <a:pt x="125" y="320"/>
                  </a:cubicBezTo>
                  <a:cubicBezTo>
                    <a:pt x="133" y="281"/>
                    <a:pt x="137" y="233"/>
                    <a:pt x="137" y="175"/>
                  </a:cubicBezTo>
                  <a:cubicBezTo>
                    <a:pt x="137" y="116"/>
                    <a:pt x="134" y="57"/>
                    <a:pt x="12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3" name="Freeform 585">
              <a:extLst>
                <a:ext uri="{FF2B5EF4-FFF2-40B4-BE49-F238E27FC236}">
                  <a16:creationId xmlns:a16="http://schemas.microsoft.com/office/drawing/2014/main" id="{3BCBFA0A-F340-394D-7B1F-088D8B8211E6}"/>
                </a:ext>
              </a:extLst>
            </p:cNvPr>
            <p:cNvSpPr>
              <a:spLocks noEditPoints="1"/>
            </p:cNvSpPr>
            <p:nvPr/>
          </p:nvSpPr>
          <p:spPr bwMode="auto">
            <a:xfrm>
              <a:off x="2733676" y="5156200"/>
              <a:ext cx="747713" cy="146050"/>
            </a:xfrm>
            <a:custGeom>
              <a:avLst/>
              <a:gdLst>
                <a:gd name="T0" fmla="*/ 2168 w 3926"/>
                <a:gd name="T1" fmla="*/ 499 h 773"/>
                <a:gd name="T2" fmla="*/ 2347 w 3926"/>
                <a:gd name="T3" fmla="*/ 680 h 773"/>
                <a:gd name="T4" fmla="*/ 2480 w 3926"/>
                <a:gd name="T5" fmla="*/ 347 h 773"/>
                <a:gd name="T6" fmla="*/ 801 w 3926"/>
                <a:gd name="T7" fmla="*/ 318 h 773"/>
                <a:gd name="T8" fmla="*/ 1000 w 3926"/>
                <a:gd name="T9" fmla="*/ 373 h 773"/>
                <a:gd name="T10" fmla="*/ 3154 w 3926"/>
                <a:gd name="T11" fmla="*/ 237 h 773"/>
                <a:gd name="T12" fmla="*/ 3106 w 3926"/>
                <a:gd name="T13" fmla="*/ 755 h 773"/>
                <a:gd name="T14" fmla="*/ 3014 w 3926"/>
                <a:gd name="T15" fmla="*/ 755 h 773"/>
                <a:gd name="T16" fmla="*/ 3019 w 3926"/>
                <a:gd name="T17" fmla="*/ 276 h 773"/>
                <a:gd name="T18" fmla="*/ 2762 w 3926"/>
                <a:gd name="T19" fmla="*/ 755 h 773"/>
                <a:gd name="T20" fmla="*/ 2670 w 3926"/>
                <a:gd name="T21" fmla="*/ 755 h 773"/>
                <a:gd name="T22" fmla="*/ 2821 w 3926"/>
                <a:gd name="T23" fmla="*/ 201 h 773"/>
                <a:gd name="T24" fmla="*/ 2869 w 3926"/>
                <a:gd name="T25" fmla="*/ 277 h 773"/>
                <a:gd name="T26" fmla="*/ 2537 w 3926"/>
                <a:gd name="T27" fmla="*/ 246 h 773"/>
                <a:gd name="T28" fmla="*/ 2452 w 3926"/>
                <a:gd name="T29" fmla="*/ 713 h 773"/>
                <a:gd name="T30" fmla="*/ 2061 w 3926"/>
                <a:gd name="T31" fmla="*/ 572 h 773"/>
                <a:gd name="T32" fmla="*/ 2375 w 3926"/>
                <a:gd name="T33" fmla="*/ 193 h 773"/>
                <a:gd name="T34" fmla="*/ 1989 w 3926"/>
                <a:gd name="T35" fmla="*/ 248 h 773"/>
                <a:gd name="T36" fmla="*/ 1925 w 3926"/>
                <a:gd name="T37" fmla="*/ 287 h 773"/>
                <a:gd name="T38" fmla="*/ 1738 w 3926"/>
                <a:gd name="T39" fmla="*/ 358 h 773"/>
                <a:gd name="T40" fmla="*/ 1948 w 3926"/>
                <a:gd name="T41" fmla="*/ 581 h 773"/>
                <a:gd name="T42" fmla="*/ 1621 w 3926"/>
                <a:gd name="T43" fmla="*/ 758 h 773"/>
                <a:gd name="T44" fmla="*/ 1560 w 3926"/>
                <a:gd name="T45" fmla="*/ 682 h 773"/>
                <a:gd name="T46" fmla="*/ 1625 w 3926"/>
                <a:gd name="T47" fmla="*/ 670 h 773"/>
                <a:gd name="T48" fmla="*/ 1848 w 3926"/>
                <a:gd name="T49" fmla="*/ 599 h 773"/>
                <a:gd name="T50" fmla="*/ 1640 w 3926"/>
                <a:gd name="T51" fmla="*/ 374 h 773"/>
                <a:gd name="T52" fmla="*/ 1537 w 3926"/>
                <a:gd name="T53" fmla="*/ 195 h 773"/>
                <a:gd name="T54" fmla="*/ 1583 w 3926"/>
                <a:gd name="T55" fmla="*/ 245 h 773"/>
                <a:gd name="T56" fmla="*/ 1535 w 3926"/>
                <a:gd name="T57" fmla="*/ 292 h 773"/>
                <a:gd name="T58" fmla="*/ 1325 w 3926"/>
                <a:gd name="T59" fmla="*/ 512 h 773"/>
                <a:gd name="T60" fmla="*/ 1203 w 3926"/>
                <a:gd name="T61" fmla="*/ 764 h 773"/>
                <a:gd name="T62" fmla="*/ 1299 w 3926"/>
                <a:gd name="T63" fmla="*/ 205 h 773"/>
                <a:gd name="T64" fmla="*/ 1372 w 3926"/>
                <a:gd name="T65" fmla="*/ 219 h 773"/>
                <a:gd name="T66" fmla="*/ 928 w 3926"/>
                <a:gd name="T67" fmla="*/ 193 h 773"/>
                <a:gd name="T68" fmla="*/ 1032 w 3926"/>
                <a:gd name="T69" fmla="*/ 455 h 773"/>
                <a:gd name="T70" fmla="*/ 741 w 3926"/>
                <a:gd name="T71" fmla="*/ 664 h 773"/>
                <a:gd name="T72" fmla="*/ 1018 w 3926"/>
                <a:gd name="T73" fmla="*/ 663 h 773"/>
                <a:gd name="T74" fmla="*/ 976 w 3926"/>
                <a:gd name="T75" fmla="*/ 748 h 773"/>
                <a:gd name="T76" fmla="*/ 626 w 3926"/>
                <a:gd name="T77" fmla="*/ 664 h 773"/>
                <a:gd name="T78" fmla="*/ 825 w 3926"/>
                <a:gd name="T79" fmla="*/ 211 h 773"/>
                <a:gd name="T80" fmla="*/ 389 w 3926"/>
                <a:gd name="T81" fmla="*/ 357 h 773"/>
                <a:gd name="T82" fmla="*/ 395 w 3926"/>
                <a:gd name="T83" fmla="*/ 93 h 773"/>
                <a:gd name="T84" fmla="*/ 395 w 3926"/>
                <a:gd name="T85" fmla="*/ 5 h 773"/>
                <a:gd name="T86" fmla="*/ 568 w 3926"/>
                <a:gd name="T87" fmla="*/ 246 h 773"/>
                <a:gd name="T88" fmla="*/ 156 w 3926"/>
                <a:gd name="T89" fmla="*/ 473 h 773"/>
                <a:gd name="T90" fmla="*/ 24 w 3926"/>
                <a:gd name="T91" fmla="*/ 764 h 773"/>
                <a:gd name="T92" fmla="*/ 194 w 3926"/>
                <a:gd name="T93" fmla="*/ 3 h 773"/>
                <a:gd name="T94" fmla="*/ 3596 w 3926"/>
                <a:gd name="T95" fmla="*/ 300 h 773"/>
                <a:gd name="T96" fmla="*/ 3906 w 3926"/>
                <a:gd name="T97" fmla="*/ 1 h 773"/>
                <a:gd name="T98" fmla="*/ 3793 w 3926"/>
                <a:gd name="T99" fmla="*/ 745 h 773"/>
                <a:gd name="T100" fmla="*/ 3687 w 3926"/>
                <a:gd name="T101" fmla="*/ 755 h 773"/>
                <a:gd name="T102" fmla="*/ 3300 w 3926"/>
                <a:gd name="T103" fmla="*/ 764 h 773"/>
                <a:gd name="T104" fmla="*/ 3516 w 3926"/>
                <a:gd name="T105" fmla="*/ 37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26" h="773">
                  <a:moveTo>
                    <a:pt x="2366" y="274"/>
                  </a:moveTo>
                  <a:cubicBezTo>
                    <a:pt x="2343" y="274"/>
                    <a:pt x="2321" y="278"/>
                    <a:pt x="2302" y="287"/>
                  </a:cubicBezTo>
                  <a:cubicBezTo>
                    <a:pt x="2283" y="295"/>
                    <a:pt x="2266" y="306"/>
                    <a:pt x="2251" y="321"/>
                  </a:cubicBezTo>
                  <a:cubicBezTo>
                    <a:pt x="2236" y="335"/>
                    <a:pt x="2223" y="352"/>
                    <a:pt x="2212" y="371"/>
                  </a:cubicBezTo>
                  <a:cubicBezTo>
                    <a:pt x="2201" y="390"/>
                    <a:pt x="2191" y="410"/>
                    <a:pt x="2184" y="432"/>
                  </a:cubicBezTo>
                  <a:cubicBezTo>
                    <a:pt x="2177" y="454"/>
                    <a:pt x="2172" y="476"/>
                    <a:pt x="2168" y="499"/>
                  </a:cubicBezTo>
                  <a:cubicBezTo>
                    <a:pt x="2164" y="522"/>
                    <a:pt x="2163" y="544"/>
                    <a:pt x="2163" y="566"/>
                  </a:cubicBezTo>
                  <a:cubicBezTo>
                    <a:pt x="2163" y="585"/>
                    <a:pt x="2165" y="603"/>
                    <a:pt x="2169" y="619"/>
                  </a:cubicBezTo>
                  <a:cubicBezTo>
                    <a:pt x="2173" y="634"/>
                    <a:pt x="2180" y="647"/>
                    <a:pt x="2190" y="658"/>
                  </a:cubicBezTo>
                  <a:cubicBezTo>
                    <a:pt x="2200" y="669"/>
                    <a:pt x="2212" y="678"/>
                    <a:pt x="2227" y="684"/>
                  </a:cubicBezTo>
                  <a:cubicBezTo>
                    <a:pt x="2242" y="689"/>
                    <a:pt x="2261" y="692"/>
                    <a:pt x="2283" y="692"/>
                  </a:cubicBezTo>
                  <a:cubicBezTo>
                    <a:pt x="2307" y="692"/>
                    <a:pt x="2328" y="688"/>
                    <a:pt x="2347" y="680"/>
                  </a:cubicBezTo>
                  <a:cubicBezTo>
                    <a:pt x="2366" y="671"/>
                    <a:pt x="2383" y="660"/>
                    <a:pt x="2398" y="645"/>
                  </a:cubicBezTo>
                  <a:cubicBezTo>
                    <a:pt x="2413" y="631"/>
                    <a:pt x="2426" y="614"/>
                    <a:pt x="2437" y="595"/>
                  </a:cubicBezTo>
                  <a:cubicBezTo>
                    <a:pt x="2448" y="576"/>
                    <a:pt x="2458" y="555"/>
                    <a:pt x="2465" y="534"/>
                  </a:cubicBezTo>
                  <a:cubicBezTo>
                    <a:pt x="2472" y="512"/>
                    <a:pt x="2477" y="489"/>
                    <a:pt x="2481" y="467"/>
                  </a:cubicBezTo>
                  <a:cubicBezTo>
                    <a:pt x="2484" y="444"/>
                    <a:pt x="2486" y="422"/>
                    <a:pt x="2486" y="400"/>
                  </a:cubicBezTo>
                  <a:cubicBezTo>
                    <a:pt x="2486" y="380"/>
                    <a:pt x="2484" y="363"/>
                    <a:pt x="2480" y="347"/>
                  </a:cubicBezTo>
                  <a:cubicBezTo>
                    <a:pt x="2476" y="332"/>
                    <a:pt x="2469" y="318"/>
                    <a:pt x="2459" y="308"/>
                  </a:cubicBezTo>
                  <a:cubicBezTo>
                    <a:pt x="2450" y="297"/>
                    <a:pt x="2437" y="289"/>
                    <a:pt x="2422" y="283"/>
                  </a:cubicBezTo>
                  <a:cubicBezTo>
                    <a:pt x="2407" y="277"/>
                    <a:pt x="2388" y="274"/>
                    <a:pt x="2366" y="274"/>
                  </a:cubicBezTo>
                  <a:close/>
                  <a:moveTo>
                    <a:pt x="920" y="269"/>
                  </a:moveTo>
                  <a:cubicBezTo>
                    <a:pt x="895" y="269"/>
                    <a:pt x="873" y="274"/>
                    <a:pt x="853" y="282"/>
                  </a:cubicBezTo>
                  <a:cubicBezTo>
                    <a:pt x="833" y="291"/>
                    <a:pt x="816" y="303"/>
                    <a:pt x="801" y="318"/>
                  </a:cubicBezTo>
                  <a:cubicBezTo>
                    <a:pt x="786" y="333"/>
                    <a:pt x="773" y="350"/>
                    <a:pt x="762" y="370"/>
                  </a:cubicBezTo>
                  <a:cubicBezTo>
                    <a:pt x="752" y="390"/>
                    <a:pt x="743" y="410"/>
                    <a:pt x="736" y="432"/>
                  </a:cubicBezTo>
                  <a:lnTo>
                    <a:pt x="796" y="432"/>
                  </a:lnTo>
                  <a:cubicBezTo>
                    <a:pt x="837" y="432"/>
                    <a:pt x="871" y="430"/>
                    <a:pt x="899" y="425"/>
                  </a:cubicBezTo>
                  <a:cubicBezTo>
                    <a:pt x="927" y="419"/>
                    <a:pt x="949" y="413"/>
                    <a:pt x="965" y="404"/>
                  </a:cubicBezTo>
                  <a:cubicBezTo>
                    <a:pt x="982" y="395"/>
                    <a:pt x="994" y="385"/>
                    <a:pt x="1000" y="373"/>
                  </a:cubicBezTo>
                  <a:cubicBezTo>
                    <a:pt x="1007" y="361"/>
                    <a:pt x="1011" y="349"/>
                    <a:pt x="1011" y="336"/>
                  </a:cubicBezTo>
                  <a:cubicBezTo>
                    <a:pt x="1011" y="316"/>
                    <a:pt x="1003" y="300"/>
                    <a:pt x="987" y="288"/>
                  </a:cubicBezTo>
                  <a:cubicBezTo>
                    <a:pt x="972" y="275"/>
                    <a:pt x="949" y="269"/>
                    <a:pt x="920" y="269"/>
                  </a:cubicBezTo>
                  <a:close/>
                  <a:moveTo>
                    <a:pt x="3046" y="193"/>
                  </a:moveTo>
                  <a:cubicBezTo>
                    <a:pt x="3072" y="193"/>
                    <a:pt x="3094" y="197"/>
                    <a:pt x="3112" y="205"/>
                  </a:cubicBezTo>
                  <a:cubicBezTo>
                    <a:pt x="3129" y="213"/>
                    <a:pt x="3143" y="224"/>
                    <a:pt x="3154" y="237"/>
                  </a:cubicBezTo>
                  <a:cubicBezTo>
                    <a:pt x="3165" y="250"/>
                    <a:pt x="3173" y="265"/>
                    <a:pt x="3178" y="282"/>
                  </a:cubicBezTo>
                  <a:cubicBezTo>
                    <a:pt x="3182" y="299"/>
                    <a:pt x="3185" y="317"/>
                    <a:pt x="3185" y="336"/>
                  </a:cubicBezTo>
                  <a:cubicBezTo>
                    <a:pt x="3185" y="350"/>
                    <a:pt x="3184" y="363"/>
                    <a:pt x="3182" y="377"/>
                  </a:cubicBezTo>
                  <a:cubicBezTo>
                    <a:pt x="3181" y="390"/>
                    <a:pt x="3179" y="403"/>
                    <a:pt x="3176" y="418"/>
                  </a:cubicBezTo>
                  <a:lnTo>
                    <a:pt x="3110" y="747"/>
                  </a:lnTo>
                  <a:cubicBezTo>
                    <a:pt x="3109" y="750"/>
                    <a:pt x="3108" y="753"/>
                    <a:pt x="3106" y="755"/>
                  </a:cubicBezTo>
                  <a:cubicBezTo>
                    <a:pt x="3104" y="757"/>
                    <a:pt x="3101" y="759"/>
                    <a:pt x="3097" y="760"/>
                  </a:cubicBezTo>
                  <a:cubicBezTo>
                    <a:pt x="3093" y="762"/>
                    <a:pt x="3088" y="763"/>
                    <a:pt x="3082" y="764"/>
                  </a:cubicBezTo>
                  <a:cubicBezTo>
                    <a:pt x="3075" y="765"/>
                    <a:pt x="3067" y="765"/>
                    <a:pt x="3058" y="765"/>
                  </a:cubicBezTo>
                  <a:cubicBezTo>
                    <a:pt x="3048" y="765"/>
                    <a:pt x="3041" y="765"/>
                    <a:pt x="3034" y="764"/>
                  </a:cubicBezTo>
                  <a:cubicBezTo>
                    <a:pt x="3028" y="763"/>
                    <a:pt x="3024" y="762"/>
                    <a:pt x="3020" y="760"/>
                  </a:cubicBezTo>
                  <a:cubicBezTo>
                    <a:pt x="3017" y="759"/>
                    <a:pt x="3015" y="757"/>
                    <a:pt x="3014" y="755"/>
                  </a:cubicBezTo>
                  <a:cubicBezTo>
                    <a:pt x="3013" y="753"/>
                    <a:pt x="3013" y="750"/>
                    <a:pt x="3013" y="747"/>
                  </a:cubicBezTo>
                  <a:lnTo>
                    <a:pt x="3078" y="421"/>
                  </a:lnTo>
                  <a:cubicBezTo>
                    <a:pt x="3081" y="409"/>
                    <a:pt x="3083" y="397"/>
                    <a:pt x="3084" y="386"/>
                  </a:cubicBezTo>
                  <a:cubicBezTo>
                    <a:pt x="3085" y="375"/>
                    <a:pt x="3085" y="365"/>
                    <a:pt x="3085" y="356"/>
                  </a:cubicBezTo>
                  <a:cubicBezTo>
                    <a:pt x="3085" y="332"/>
                    <a:pt x="3080" y="313"/>
                    <a:pt x="3070" y="298"/>
                  </a:cubicBezTo>
                  <a:cubicBezTo>
                    <a:pt x="3060" y="284"/>
                    <a:pt x="3043" y="276"/>
                    <a:pt x="3019" y="276"/>
                  </a:cubicBezTo>
                  <a:cubicBezTo>
                    <a:pt x="2998" y="276"/>
                    <a:pt x="2977" y="282"/>
                    <a:pt x="2955" y="294"/>
                  </a:cubicBezTo>
                  <a:cubicBezTo>
                    <a:pt x="2934" y="306"/>
                    <a:pt x="2914" y="323"/>
                    <a:pt x="2895" y="343"/>
                  </a:cubicBezTo>
                  <a:cubicBezTo>
                    <a:pt x="2876" y="364"/>
                    <a:pt x="2860" y="389"/>
                    <a:pt x="2845" y="418"/>
                  </a:cubicBezTo>
                  <a:cubicBezTo>
                    <a:pt x="2831" y="447"/>
                    <a:pt x="2820" y="478"/>
                    <a:pt x="2813" y="511"/>
                  </a:cubicBezTo>
                  <a:lnTo>
                    <a:pt x="2766" y="747"/>
                  </a:lnTo>
                  <a:cubicBezTo>
                    <a:pt x="2766" y="750"/>
                    <a:pt x="2764" y="753"/>
                    <a:pt x="2762" y="755"/>
                  </a:cubicBezTo>
                  <a:cubicBezTo>
                    <a:pt x="2760" y="757"/>
                    <a:pt x="2757" y="759"/>
                    <a:pt x="2754" y="760"/>
                  </a:cubicBezTo>
                  <a:cubicBezTo>
                    <a:pt x="2750" y="762"/>
                    <a:pt x="2744" y="763"/>
                    <a:pt x="2738" y="764"/>
                  </a:cubicBezTo>
                  <a:cubicBezTo>
                    <a:pt x="2732" y="765"/>
                    <a:pt x="2724" y="765"/>
                    <a:pt x="2714" y="765"/>
                  </a:cubicBezTo>
                  <a:cubicBezTo>
                    <a:pt x="2705" y="765"/>
                    <a:pt x="2697" y="765"/>
                    <a:pt x="2691" y="764"/>
                  </a:cubicBezTo>
                  <a:cubicBezTo>
                    <a:pt x="2684" y="763"/>
                    <a:pt x="2680" y="762"/>
                    <a:pt x="2676" y="760"/>
                  </a:cubicBezTo>
                  <a:cubicBezTo>
                    <a:pt x="2673" y="759"/>
                    <a:pt x="2671" y="757"/>
                    <a:pt x="2670" y="755"/>
                  </a:cubicBezTo>
                  <a:cubicBezTo>
                    <a:pt x="2669" y="753"/>
                    <a:pt x="2669" y="750"/>
                    <a:pt x="2670" y="747"/>
                  </a:cubicBezTo>
                  <a:lnTo>
                    <a:pt x="2776" y="219"/>
                  </a:lnTo>
                  <a:cubicBezTo>
                    <a:pt x="2776" y="216"/>
                    <a:pt x="2777" y="214"/>
                    <a:pt x="2779" y="211"/>
                  </a:cubicBezTo>
                  <a:cubicBezTo>
                    <a:pt x="2781" y="209"/>
                    <a:pt x="2784" y="207"/>
                    <a:pt x="2787" y="205"/>
                  </a:cubicBezTo>
                  <a:cubicBezTo>
                    <a:pt x="2791" y="204"/>
                    <a:pt x="2796" y="203"/>
                    <a:pt x="2801" y="202"/>
                  </a:cubicBezTo>
                  <a:cubicBezTo>
                    <a:pt x="2807" y="202"/>
                    <a:pt x="2814" y="201"/>
                    <a:pt x="2821" y="201"/>
                  </a:cubicBezTo>
                  <a:cubicBezTo>
                    <a:pt x="2830" y="201"/>
                    <a:pt x="2836" y="202"/>
                    <a:pt x="2842" y="202"/>
                  </a:cubicBezTo>
                  <a:cubicBezTo>
                    <a:pt x="2847" y="203"/>
                    <a:pt x="2851" y="204"/>
                    <a:pt x="2854" y="205"/>
                  </a:cubicBezTo>
                  <a:cubicBezTo>
                    <a:pt x="2857" y="207"/>
                    <a:pt x="2859" y="209"/>
                    <a:pt x="2860" y="211"/>
                  </a:cubicBezTo>
                  <a:cubicBezTo>
                    <a:pt x="2860" y="214"/>
                    <a:pt x="2861" y="216"/>
                    <a:pt x="2860" y="219"/>
                  </a:cubicBezTo>
                  <a:lnTo>
                    <a:pt x="2840" y="320"/>
                  </a:lnTo>
                  <a:cubicBezTo>
                    <a:pt x="2846" y="306"/>
                    <a:pt x="2856" y="292"/>
                    <a:pt x="2869" y="277"/>
                  </a:cubicBezTo>
                  <a:cubicBezTo>
                    <a:pt x="2882" y="263"/>
                    <a:pt x="2898" y="249"/>
                    <a:pt x="2916" y="236"/>
                  </a:cubicBezTo>
                  <a:cubicBezTo>
                    <a:pt x="2935" y="224"/>
                    <a:pt x="2955" y="214"/>
                    <a:pt x="2977" y="205"/>
                  </a:cubicBezTo>
                  <a:cubicBezTo>
                    <a:pt x="2999" y="197"/>
                    <a:pt x="3022" y="193"/>
                    <a:pt x="3046" y="193"/>
                  </a:cubicBezTo>
                  <a:close/>
                  <a:moveTo>
                    <a:pt x="2375" y="193"/>
                  </a:moveTo>
                  <a:cubicBezTo>
                    <a:pt x="2412" y="193"/>
                    <a:pt x="2444" y="198"/>
                    <a:pt x="2471" y="207"/>
                  </a:cubicBezTo>
                  <a:cubicBezTo>
                    <a:pt x="2498" y="216"/>
                    <a:pt x="2520" y="229"/>
                    <a:pt x="2537" y="246"/>
                  </a:cubicBezTo>
                  <a:cubicBezTo>
                    <a:pt x="2555" y="264"/>
                    <a:pt x="2568" y="285"/>
                    <a:pt x="2576" y="310"/>
                  </a:cubicBezTo>
                  <a:cubicBezTo>
                    <a:pt x="2584" y="335"/>
                    <a:pt x="2588" y="363"/>
                    <a:pt x="2588" y="394"/>
                  </a:cubicBezTo>
                  <a:cubicBezTo>
                    <a:pt x="2588" y="423"/>
                    <a:pt x="2585" y="452"/>
                    <a:pt x="2580" y="483"/>
                  </a:cubicBezTo>
                  <a:cubicBezTo>
                    <a:pt x="2574" y="513"/>
                    <a:pt x="2566" y="542"/>
                    <a:pt x="2555" y="570"/>
                  </a:cubicBezTo>
                  <a:cubicBezTo>
                    <a:pt x="2544" y="598"/>
                    <a:pt x="2530" y="624"/>
                    <a:pt x="2513" y="648"/>
                  </a:cubicBezTo>
                  <a:cubicBezTo>
                    <a:pt x="2495" y="673"/>
                    <a:pt x="2475" y="694"/>
                    <a:pt x="2452" y="713"/>
                  </a:cubicBezTo>
                  <a:cubicBezTo>
                    <a:pt x="2429" y="731"/>
                    <a:pt x="2402" y="746"/>
                    <a:pt x="2373" y="756"/>
                  </a:cubicBezTo>
                  <a:cubicBezTo>
                    <a:pt x="2343" y="767"/>
                    <a:pt x="2310" y="773"/>
                    <a:pt x="2274" y="773"/>
                  </a:cubicBezTo>
                  <a:cubicBezTo>
                    <a:pt x="2237" y="773"/>
                    <a:pt x="2204" y="768"/>
                    <a:pt x="2178" y="759"/>
                  </a:cubicBezTo>
                  <a:cubicBezTo>
                    <a:pt x="2151" y="750"/>
                    <a:pt x="2129" y="737"/>
                    <a:pt x="2112" y="720"/>
                  </a:cubicBezTo>
                  <a:cubicBezTo>
                    <a:pt x="2095" y="703"/>
                    <a:pt x="2082" y="682"/>
                    <a:pt x="2074" y="657"/>
                  </a:cubicBezTo>
                  <a:cubicBezTo>
                    <a:pt x="2065" y="632"/>
                    <a:pt x="2061" y="603"/>
                    <a:pt x="2061" y="572"/>
                  </a:cubicBezTo>
                  <a:cubicBezTo>
                    <a:pt x="2061" y="543"/>
                    <a:pt x="2064" y="513"/>
                    <a:pt x="2069" y="483"/>
                  </a:cubicBezTo>
                  <a:cubicBezTo>
                    <a:pt x="2075" y="453"/>
                    <a:pt x="2083" y="424"/>
                    <a:pt x="2094" y="396"/>
                  </a:cubicBezTo>
                  <a:cubicBezTo>
                    <a:pt x="2105" y="369"/>
                    <a:pt x="2120" y="342"/>
                    <a:pt x="2137" y="318"/>
                  </a:cubicBezTo>
                  <a:cubicBezTo>
                    <a:pt x="2154" y="293"/>
                    <a:pt x="2174" y="271"/>
                    <a:pt x="2197" y="253"/>
                  </a:cubicBezTo>
                  <a:cubicBezTo>
                    <a:pt x="2220" y="235"/>
                    <a:pt x="2247" y="220"/>
                    <a:pt x="2276" y="209"/>
                  </a:cubicBezTo>
                  <a:cubicBezTo>
                    <a:pt x="2306" y="198"/>
                    <a:pt x="2339" y="193"/>
                    <a:pt x="2375" y="193"/>
                  </a:cubicBezTo>
                  <a:close/>
                  <a:moveTo>
                    <a:pt x="1852" y="193"/>
                  </a:moveTo>
                  <a:cubicBezTo>
                    <a:pt x="1866" y="193"/>
                    <a:pt x="1881" y="194"/>
                    <a:pt x="1895" y="197"/>
                  </a:cubicBezTo>
                  <a:cubicBezTo>
                    <a:pt x="1909" y="199"/>
                    <a:pt x="1921" y="202"/>
                    <a:pt x="1933" y="205"/>
                  </a:cubicBezTo>
                  <a:cubicBezTo>
                    <a:pt x="1945" y="209"/>
                    <a:pt x="1955" y="213"/>
                    <a:pt x="1964" y="217"/>
                  </a:cubicBezTo>
                  <a:cubicBezTo>
                    <a:pt x="1972" y="221"/>
                    <a:pt x="1979" y="226"/>
                    <a:pt x="1983" y="230"/>
                  </a:cubicBezTo>
                  <a:cubicBezTo>
                    <a:pt x="1987" y="234"/>
                    <a:pt x="1989" y="240"/>
                    <a:pt x="1989" y="248"/>
                  </a:cubicBezTo>
                  <a:cubicBezTo>
                    <a:pt x="1989" y="252"/>
                    <a:pt x="1989" y="257"/>
                    <a:pt x="1988" y="264"/>
                  </a:cubicBezTo>
                  <a:cubicBezTo>
                    <a:pt x="1986" y="270"/>
                    <a:pt x="1985" y="277"/>
                    <a:pt x="1983" y="283"/>
                  </a:cubicBezTo>
                  <a:cubicBezTo>
                    <a:pt x="1980" y="289"/>
                    <a:pt x="1978" y="294"/>
                    <a:pt x="1975" y="299"/>
                  </a:cubicBezTo>
                  <a:cubicBezTo>
                    <a:pt x="1972" y="303"/>
                    <a:pt x="1969" y="305"/>
                    <a:pt x="1965" y="305"/>
                  </a:cubicBezTo>
                  <a:cubicBezTo>
                    <a:pt x="1961" y="305"/>
                    <a:pt x="1955" y="303"/>
                    <a:pt x="1949" y="299"/>
                  </a:cubicBezTo>
                  <a:cubicBezTo>
                    <a:pt x="1942" y="296"/>
                    <a:pt x="1934" y="292"/>
                    <a:pt x="1925" y="287"/>
                  </a:cubicBezTo>
                  <a:cubicBezTo>
                    <a:pt x="1916" y="282"/>
                    <a:pt x="1904" y="278"/>
                    <a:pt x="1891" y="274"/>
                  </a:cubicBezTo>
                  <a:cubicBezTo>
                    <a:pt x="1878" y="270"/>
                    <a:pt x="1863" y="268"/>
                    <a:pt x="1845" y="268"/>
                  </a:cubicBezTo>
                  <a:cubicBezTo>
                    <a:pt x="1827" y="268"/>
                    <a:pt x="1812" y="271"/>
                    <a:pt x="1799" y="275"/>
                  </a:cubicBezTo>
                  <a:cubicBezTo>
                    <a:pt x="1786" y="280"/>
                    <a:pt x="1775" y="287"/>
                    <a:pt x="1766" y="295"/>
                  </a:cubicBezTo>
                  <a:cubicBezTo>
                    <a:pt x="1757" y="304"/>
                    <a:pt x="1750" y="313"/>
                    <a:pt x="1745" y="324"/>
                  </a:cubicBezTo>
                  <a:cubicBezTo>
                    <a:pt x="1740" y="335"/>
                    <a:pt x="1738" y="346"/>
                    <a:pt x="1738" y="358"/>
                  </a:cubicBezTo>
                  <a:cubicBezTo>
                    <a:pt x="1738" y="373"/>
                    <a:pt x="1743" y="386"/>
                    <a:pt x="1754" y="397"/>
                  </a:cubicBezTo>
                  <a:cubicBezTo>
                    <a:pt x="1764" y="407"/>
                    <a:pt x="1777" y="416"/>
                    <a:pt x="1792" y="425"/>
                  </a:cubicBezTo>
                  <a:cubicBezTo>
                    <a:pt x="1808" y="433"/>
                    <a:pt x="1825" y="441"/>
                    <a:pt x="1843" y="449"/>
                  </a:cubicBezTo>
                  <a:cubicBezTo>
                    <a:pt x="1861" y="457"/>
                    <a:pt x="1878" y="467"/>
                    <a:pt x="1894" y="478"/>
                  </a:cubicBezTo>
                  <a:cubicBezTo>
                    <a:pt x="1909" y="490"/>
                    <a:pt x="1922" y="504"/>
                    <a:pt x="1932" y="520"/>
                  </a:cubicBezTo>
                  <a:cubicBezTo>
                    <a:pt x="1943" y="536"/>
                    <a:pt x="1948" y="556"/>
                    <a:pt x="1948" y="581"/>
                  </a:cubicBezTo>
                  <a:cubicBezTo>
                    <a:pt x="1948" y="608"/>
                    <a:pt x="1942" y="634"/>
                    <a:pt x="1932" y="657"/>
                  </a:cubicBezTo>
                  <a:cubicBezTo>
                    <a:pt x="1921" y="681"/>
                    <a:pt x="1905" y="701"/>
                    <a:pt x="1885" y="718"/>
                  </a:cubicBezTo>
                  <a:cubicBezTo>
                    <a:pt x="1865" y="735"/>
                    <a:pt x="1841" y="749"/>
                    <a:pt x="1812" y="758"/>
                  </a:cubicBezTo>
                  <a:cubicBezTo>
                    <a:pt x="1784" y="768"/>
                    <a:pt x="1752" y="773"/>
                    <a:pt x="1717" y="773"/>
                  </a:cubicBezTo>
                  <a:cubicBezTo>
                    <a:pt x="1699" y="773"/>
                    <a:pt x="1681" y="771"/>
                    <a:pt x="1665" y="769"/>
                  </a:cubicBezTo>
                  <a:cubicBezTo>
                    <a:pt x="1649" y="766"/>
                    <a:pt x="1634" y="762"/>
                    <a:pt x="1621" y="758"/>
                  </a:cubicBezTo>
                  <a:cubicBezTo>
                    <a:pt x="1608" y="754"/>
                    <a:pt x="1597" y="749"/>
                    <a:pt x="1587" y="744"/>
                  </a:cubicBezTo>
                  <a:cubicBezTo>
                    <a:pt x="1578" y="738"/>
                    <a:pt x="1571" y="733"/>
                    <a:pt x="1566" y="729"/>
                  </a:cubicBezTo>
                  <a:cubicBezTo>
                    <a:pt x="1563" y="726"/>
                    <a:pt x="1560" y="722"/>
                    <a:pt x="1559" y="719"/>
                  </a:cubicBezTo>
                  <a:cubicBezTo>
                    <a:pt x="1558" y="716"/>
                    <a:pt x="1557" y="712"/>
                    <a:pt x="1557" y="707"/>
                  </a:cubicBezTo>
                  <a:cubicBezTo>
                    <a:pt x="1557" y="704"/>
                    <a:pt x="1557" y="700"/>
                    <a:pt x="1558" y="696"/>
                  </a:cubicBezTo>
                  <a:cubicBezTo>
                    <a:pt x="1558" y="692"/>
                    <a:pt x="1559" y="687"/>
                    <a:pt x="1560" y="682"/>
                  </a:cubicBezTo>
                  <a:cubicBezTo>
                    <a:pt x="1561" y="678"/>
                    <a:pt x="1562" y="673"/>
                    <a:pt x="1564" y="669"/>
                  </a:cubicBezTo>
                  <a:cubicBezTo>
                    <a:pt x="1565" y="665"/>
                    <a:pt x="1567" y="661"/>
                    <a:pt x="1569" y="657"/>
                  </a:cubicBezTo>
                  <a:cubicBezTo>
                    <a:pt x="1571" y="654"/>
                    <a:pt x="1573" y="651"/>
                    <a:pt x="1575" y="649"/>
                  </a:cubicBezTo>
                  <a:cubicBezTo>
                    <a:pt x="1576" y="647"/>
                    <a:pt x="1579" y="645"/>
                    <a:pt x="1582" y="645"/>
                  </a:cubicBezTo>
                  <a:cubicBezTo>
                    <a:pt x="1586" y="645"/>
                    <a:pt x="1592" y="648"/>
                    <a:pt x="1599" y="653"/>
                  </a:cubicBezTo>
                  <a:cubicBezTo>
                    <a:pt x="1605" y="659"/>
                    <a:pt x="1614" y="664"/>
                    <a:pt x="1625" y="670"/>
                  </a:cubicBezTo>
                  <a:cubicBezTo>
                    <a:pt x="1635" y="676"/>
                    <a:pt x="1649" y="682"/>
                    <a:pt x="1665" y="687"/>
                  </a:cubicBezTo>
                  <a:cubicBezTo>
                    <a:pt x="1681" y="693"/>
                    <a:pt x="1701" y="695"/>
                    <a:pt x="1725" y="695"/>
                  </a:cubicBezTo>
                  <a:cubicBezTo>
                    <a:pt x="1746" y="695"/>
                    <a:pt x="1764" y="693"/>
                    <a:pt x="1780" y="687"/>
                  </a:cubicBezTo>
                  <a:cubicBezTo>
                    <a:pt x="1795" y="682"/>
                    <a:pt x="1808" y="675"/>
                    <a:pt x="1818" y="666"/>
                  </a:cubicBezTo>
                  <a:cubicBezTo>
                    <a:pt x="1828" y="657"/>
                    <a:pt x="1836" y="647"/>
                    <a:pt x="1841" y="635"/>
                  </a:cubicBezTo>
                  <a:cubicBezTo>
                    <a:pt x="1846" y="624"/>
                    <a:pt x="1848" y="611"/>
                    <a:pt x="1848" y="599"/>
                  </a:cubicBezTo>
                  <a:cubicBezTo>
                    <a:pt x="1848" y="582"/>
                    <a:pt x="1843" y="569"/>
                    <a:pt x="1833" y="558"/>
                  </a:cubicBezTo>
                  <a:cubicBezTo>
                    <a:pt x="1823" y="548"/>
                    <a:pt x="1810" y="539"/>
                    <a:pt x="1795" y="530"/>
                  </a:cubicBezTo>
                  <a:cubicBezTo>
                    <a:pt x="1779" y="522"/>
                    <a:pt x="1762" y="514"/>
                    <a:pt x="1744" y="505"/>
                  </a:cubicBezTo>
                  <a:cubicBezTo>
                    <a:pt x="1726" y="497"/>
                    <a:pt x="1710" y="488"/>
                    <a:pt x="1694" y="476"/>
                  </a:cubicBezTo>
                  <a:cubicBezTo>
                    <a:pt x="1679" y="465"/>
                    <a:pt x="1666" y="452"/>
                    <a:pt x="1656" y="435"/>
                  </a:cubicBezTo>
                  <a:cubicBezTo>
                    <a:pt x="1645" y="419"/>
                    <a:pt x="1640" y="399"/>
                    <a:pt x="1640" y="374"/>
                  </a:cubicBezTo>
                  <a:cubicBezTo>
                    <a:pt x="1640" y="348"/>
                    <a:pt x="1645" y="324"/>
                    <a:pt x="1655" y="302"/>
                  </a:cubicBezTo>
                  <a:cubicBezTo>
                    <a:pt x="1666" y="280"/>
                    <a:pt x="1680" y="261"/>
                    <a:pt x="1698" y="244"/>
                  </a:cubicBezTo>
                  <a:cubicBezTo>
                    <a:pt x="1717" y="228"/>
                    <a:pt x="1739" y="216"/>
                    <a:pt x="1765" y="207"/>
                  </a:cubicBezTo>
                  <a:cubicBezTo>
                    <a:pt x="1791" y="198"/>
                    <a:pt x="1820" y="193"/>
                    <a:pt x="1852" y="193"/>
                  </a:cubicBezTo>
                  <a:close/>
                  <a:moveTo>
                    <a:pt x="1517" y="193"/>
                  </a:moveTo>
                  <a:cubicBezTo>
                    <a:pt x="1524" y="193"/>
                    <a:pt x="1530" y="194"/>
                    <a:pt x="1537" y="195"/>
                  </a:cubicBezTo>
                  <a:cubicBezTo>
                    <a:pt x="1544" y="196"/>
                    <a:pt x="1550" y="197"/>
                    <a:pt x="1556" y="198"/>
                  </a:cubicBezTo>
                  <a:cubicBezTo>
                    <a:pt x="1562" y="199"/>
                    <a:pt x="1567" y="201"/>
                    <a:pt x="1572" y="203"/>
                  </a:cubicBezTo>
                  <a:cubicBezTo>
                    <a:pt x="1576" y="205"/>
                    <a:pt x="1580" y="207"/>
                    <a:pt x="1582" y="209"/>
                  </a:cubicBezTo>
                  <a:cubicBezTo>
                    <a:pt x="1584" y="211"/>
                    <a:pt x="1585" y="215"/>
                    <a:pt x="1585" y="220"/>
                  </a:cubicBezTo>
                  <a:cubicBezTo>
                    <a:pt x="1585" y="222"/>
                    <a:pt x="1585" y="225"/>
                    <a:pt x="1585" y="229"/>
                  </a:cubicBezTo>
                  <a:cubicBezTo>
                    <a:pt x="1584" y="234"/>
                    <a:pt x="1583" y="239"/>
                    <a:pt x="1583" y="245"/>
                  </a:cubicBezTo>
                  <a:cubicBezTo>
                    <a:pt x="1582" y="251"/>
                    <a:pt x="1581" y="257"/>
                    <a:pt x="1579" y="263"/>
                  </a:cubicBezTo>
                  <a:cubicBezTo>
                    <a:pt x="1577" y="269"/>
                    <a:pt x="1575" y="275"/>
                    <a:pt x="1573" y="280"/>
                  </a:cubicBezTo>
                  <a:cubicBezTo>
                    <a:pt x="1571" y="285"/>
                    <a:pt x="1568" y="290"/>
                    <a:pt x="1566" y="293"/>
                  </a:cubicBezTo>
                  <a:cubicBezTo>
                    <a:pt x="1563" y="297"/>
                    <a:pt x="1560" y="299"/>
                    <a:pt x="1557" y="299"/>
                  </a:cubicBezTo>
                  <a:cubicBezTo>
                    <a:pt x="1554" y="299"/>
                    <a:pt x="1551" y="298"/>
                    <a:pt x="1547" y="297"/>
                  </a:cubicBezTo>
                  <a:cubicBezTo>
                    <a:pt x="1543" y="295"/>
                    <a:pt x="1539" y="294"/>
                    <a:pt x="1535" y="292"/>
                  </a:cubicBezTo>
                  <a:cubicBezTo>
                    <a:pt x="1530" y="290"/>
                    <a:pt x="1525" y="288"/>
                    <a:pt x="1519" y="287"/>
                  </a:cubicBezTo>
                  <a:cubicBezTo>
                    <a:pt x="1513" y="285"/>
                    <a:pt x="1507" y="285"/>
                    <a:pt x="1499" y="285"/>
                  </a:cubicBezTo>
                  <a:cubicBezTo>
                    <a:pt x="1485" y="285"/>
                    <a:pt x="1470" y="290"/>
                    <a:pt x="1453" y="302"/>
                  </a:cubicBezTo>
                  <a:cubicBezTo>
                    <a:pt x="1435" y="313"/>
                    <a:pt x="1418" y="329"/>
                    <a:pt x="1401" y="350"/>
                  </a:cubicBezTo>
                  <a:cubicBezTo>
                    <a:pt x="1385" y="370"/>
                    <a:pt x="1369" y="394"/>
                    <a:pt x="1355" y="422"/>
                  </a:cubicBezTo>
                  <a:cubicBezTo>
                    <a:pt x="1342" y="449"/>
                    <a:pt x="1331" y="479"/>
                    <a:pt x="1325" y="512"/>
                  </a:cubicBezTo>
                  <a:lnTo>
                    <a:pt x="1278" y="747"/>
                  </a:lnTo>
                  <a:cubicBezTo>
                    <a:pt x="1278" y="750"/>
                    <a:pt x="1276" y="753"/>
                    <a:pt x="1274" y="755"/>
                  </a:cubicBezTo>
                  <a:cubicBezTo>
                    <a:pt x="1272" y="757"/>
                    <a:pt x="1269" y="759"/>
                    <a:pt x="1266" y="760"/>
                  </a:cubicBezTo>
                  <a:cubicBezTo>
                    <a:pt x="1262" y="762"/>
                    <a:pt x="1256" y="763"/>
                    <a:pt x="1250" y="764"/>
                  </a:cubicBezTo>
                  <a:cubicBezTo>
                    <a:pt x="1244" y="765"/>
                    <a:pt x="1236" y="765"/>
                    <a:pt x="1226" y="765"/>
                  </a:cubicBezTo>
                  <a:cubicBezTo>
                    <a:pt x="1217" y="765"/>
                    <a:pt x="1209" y="765"/>
                    <a:pt x="1203" y="764"/>
                  </a:cubicBezTo>
                  <a:cubicBezTo>
                    <a:pt x="1196" y="763"/>
                    <a:pt x="1192" y="762"/>
                    <a:pt x="1188" y="760"/>
                  </a:cubicBezTo>
                  <a:cubicBezTo>
                    <a:pt x="1185" y="759"/>
                    <a:pt x="1183" y="757"/>
                    <a:pt x="1182" y="755"/>
                  </a:cubicBezTo>
                  <a:cubicBezTo>
                    <a:pt x="1181" y="753"/>
                    <a:pt x="1181" y="750"/>
                    <a:pt x="1182" y="747"/>
                  </a:cubicBezTo>
                  <a:lnTo>
                    <a:pt x="1287" y="219"/>
                  </a:lnTo>
                  <a:cubicBezTo>
                    <a:pt x="1287" y="216"/>
                    <a:pt x="1288" y="214"/>
                    <a:pt x="1290" y="211"/>
                  </a:cubicBezTo>
                  <a:cubicBezTo>
                    <a:pt x="1292" y="209"/>
                    <a:pt x="1295" y="207"/>
                    <a:pt x="1299" y="205"/>
                  </a:cubicBezTo>
                  <a:cubicBezTo>
                    <a:pt x="1303" y="204"/>
                    <a:pt x="1308" y="203"/>
                    <a:pt x="1313" y="202"/>
                  </a:cubicBezTo>
                  <a:cubicBezTo>
                    <a:pt x="1319" y="202"/>
                    <a:pt x="1326" y="201"/>
                    <a:pt x="1333" y="201"/>
                  </a:cubicBezTo>
                  <a:cubicBezTo>
                    <a:pt x="1342" y="201"/>
                    <a:pt x="1348" y="202"/>
                    <a:pt x="1354" y="202"/>
                  </a:cubicBezTo>
                  <a:cubicBezTo>
                    <a:pt x="1359" y="203"/>
                    <a:pt x="1363" y="204"/>
                    <a:pt x="1366" y="205"/>
                  </a:cubicBezTo>
                  <a:cubicBezTo>
                    <a:pt x="1369" y="207"/>
                    <a:pt x="1371" y="209"/>
                    <a:pt x="1372" y="211"/>
                  </a:cubicBezTo>
                  <a:cubicBezTo>
                    <a:pt x="1372" y="214"/>
                    <a:pt x="1373" y="216"/>
                    <a:pt x="1372" y="219"/>
                  </a:cubicBezTo>
                  <a:lnTo>
                    <a:pt x="1353" y="315"/>
                  </a:lnTo>
                  <a:cubicBezTo>
                    <a:pt x="1362" y="299"/>
                    <a:pt x="1372" y="284"/>
                    <a:pt x="1385" y="269"/>
                  </a:cubicBezTo>
                  <a:cubicBezTo>
                    <a:pt x="1397" y="254"/>
                    <a:pt x="1410" y="241"/>
                    <a:pt x="1425" y="230"/>
                  </a:cubicBezTo>
                  <a:cubicBezTo>
                    <a:pt x="1439" y="219"/>
                    <a:pt x="1454" y="210"/>
                    <a:pt x="1470" y="203"/>
                  </a:cubicBezTo>
                  <a:cubicBezTo>
                    <a:pt x="1486" y="196"/>
                    <a:pt x="1502" y="193"/>
                    <a:pt x="1517" y="193"/>
                  </a:cubicBezTo>
                  <a:close/>
                  <a:moveTo>
                    <a:pt x="928" y="193"/>
                  </a:moveTo>
                  <a:cubicBezTo>
                    <a:pt x="961" y="193"/>
                    <a:pt x="989" y="197"/>
                    <a:pt x="1011" y="205"/>
                  </a:cubicBezTo>
                  <a:cubicBezTo>
                    <a:pt x="1034" y="214"/>
                    <a:pt x="1053" y="224"/>
                    <a:pt x="1068" y="237"/>
                  </a:cubicBezTo>
                  <a:cubicBezTo>
                    <a:pt x="1082" y="250"/>
                    <a:pt x="1093" y="264"/>
                    <a:pt x="1100" y="280"/>
                  </a:cubicBezTo>
                  <a:cubicBezTo>
                    <a:pt x="1106" y="296"/>
                    <a:pt x="1110" y="312"/>
                    <a:pt x="1110" y="327"/>
                  </a:cubicBezTo>
                  <a:cubicBezTo>
                    <a:pt x="1110" y="354"/>
                    <a:pt x="1103" y="378"/>
                    <a:pt x="1091" y="400"/>
                  </a:cubicBezTo>
                  <a:cubicBezTo>
                    <a:pt x="1078" y="421"/>
                    <a:pt x="1059" y="440"/>
                    <a:pt x="1032" y="455"/>
                  </a:cubicBezTo>
                  <a:cubicBezTo>
                    <a:pt x="1006" y="470"/>
                    <a:pt x="972" y="482"/>
                    <a:pt x="930" y="490"/>
                  </a:cubicBezTo>
                  <a:cubicBezTo>
                    <a:pt x="889" y="498"/>
                    <a:pt x="839" y="502"/>
                    <a:pt x="782" y="502"/>
                  </a:cubicBezTo>
                  <a:lnTo>
                    <a:pt x="719" y="502"/>
                  </a:lnTo>
                  <a:cubicBezTo>
                    <a:pt x="717" y="515"/>
                    <a:pt x="715" y="528"/>
                    <a:pt x="714" y="540"/>
                  </a:cubicBezTo>
                  <a:cubicBezTo>
                    <a:pt x="713" y="552"/>
                    <a:pt x="712" y="563"/>
                    <a:pt x="712" y="574"/>
                  </a:cubicBezTo>
                  <a:cubicBezTo>
                    <a:pt x="712" y="613"/>
                    <a:pt x="722" y="643"/>
                    <a:pt x="741" y="664"/>
                  </a:cubicBezTo>
                  <a:cubicBezTo>
                    <a:pt x="761" y="684"/>
                    <a:pt x="792" y="695"/>
                    <a:pt x="835" y="695"/>
                  </a:cubicBezTo>
                  <a:cubicBezTo>
                    <a:pt x="860" y="695"/>
                    <a:pt x="883" y="693"/>
                    <a:pt x="903" y="689"/>
                  </a:cubicBezTo>
                  <a:cubicBezTo>
                    <a:pt x="923" y="685"/>
                    <a:pt x="940" y="681"/>
                    <a:pt x="955" y="677"/>
                  </a:cubicBezTo>
                  <a:cubicBezTo>
                    <a:pt x="969" y="673"/>
                    <a:pt x="981" y="669"/>
                    <a:pt x="991" y="665"/>
                  </a:cubicBezTo>
                  <a:cubicBezTo>
                    <a:pt x="1000" y="661"/>
                    <a:pt x="1007" y="660"/>
                    <a:pt x="1010" y="660"/>
                  </a:cubicBezTo>
                  <a:cubicBezTo>
                    <a:pt x="1014" y="660"/>
                    <a:pt x="1016" y="661"/>
                    <a:pt x="1018" y="663"/>
                  </a:cubicBezTo>
                  <a:cubicBezTo>
                    <a:pt x="1020" y="666"/>
                    <a:pt x="1021" y="669"/>
                    <a:pt x="1021" y="674"/>
                  </a:cubicBezTo>
                  <a:cubicBezTo>
                    <a:pt x="1021" y="678"/>
                    <a:pt x="1020" y="683"/>
                    <a:pt x="1019" y="688"/>
                  </a:cubicBezTo>
                  <a:cubicBezTo>
                    <a:pt x="1019" y="694"/>
                    <a:pt x="1017" y="699"/>
                    <a:pt x="1016" y="705"/>
                  </a:cubicBezTo>
                  <a:cubicBezTo>
                    <a:pt x="1014" y="711"/>
                    <a:pt x="1012" y="716"/>
                    <a:pt x="1010" y="721"/>
                  </a:cubicBezTo>
                  <a:cubicBezTo>
                    <a:pt x="1007" y="726"/>
                    <a:pt x="1004" y="730"/>
                    <a:pt x="1001" y="734"/>
                  </a:cubicBezTo>
                  <a:cubicBezTo>
                    <a:pt x="997" y="739"/>
                    <a:pt x="988" y="743"/>
                    <a:pt x="976" y="748"/>
                  </a:cubicBezTo>
                  <a:cubicBezTo>
                    <a:pt x="964" y="752"/>
                    <a:pt x="950" y="756"/>
                    <a:pt x="934" y="760"/>
                  </a:cubicBezTo>
                  <a:cubicBezTo>
                    <a:pt x="917" y="764"/>
                    <a:pt x="899" y="767"/>
                    <a:pt x="880" y="769"/>
                  </a:cubicBezTo>
                  <a:cubicBezTo>
                    <a:pt x="860" y="771"/>
                    <a:pt x="841" y="773"/>
                    <a:pt x="821" y="773"/>
                  </a:cubicBezTo>
                  <a:cubicBezTo>
                    <a:pt x="787" y="773"/>
                    <a:pt x="756" y="769"/>
                    <a:pt x="730" y="761"/>
                  </a:cubicBezTo>
                  <a:cubicBezTo>
                    <a:pt x="704" y="753"/>
                    <a:pt x="682" y="741"/>
                    <a:pt x="665" y="725"/>
                  </a:cubicBezTo>
                  <a:cubicBezTo>
                    <a:pt x="647" y="709"/>
                    <a:pt x="634" y="688"/>
                    <a:pt x="626" y="664"/>
                  </a:cubicBezTo>
                  <a:cubicBezTo>
                    <a:pt x="617" y="640"/>
                    <a:pt x="613" y="611"/>
                    <a:pt x="613" y="579"/>
                  </a:cubicBezTo>
                  <a:cubicBezTo>
                    <a:pt x="613" y="553"/>
                    <a:pt x="615" y="526"/>
                    <a:pt x="620" y="497"/>
                  </a:cubicBezTo>
                  <a:cubicBezTo>
                    <a:pt x="625" y="468"/>
                    <a:pt x="633" y="439"/>
                    <a:pt x="643" y="410"/>
                  </a:cubicBezTo>
                  <a:cubicBezTo>
                    <a:pt x="654" y="382"/>
                    <a:pt x="667" y="355"/>
                    <a:pt x="684" y="328"/>
                  </a:cubicBezTo>
                  <a:cubicBezTo>
                    <a:pt x="701" y="302"/>
                    <a:pt x="721" y="279"/>
                    <a:pt x="744" y="259"/>
                  </a:cubicBezTo>
                  <a:cubicBezTo>
                    <a:pt x="768" y="239"/>
                    <a:pt x="794" y="223"/>
                    <a:pt x="825" y="211"/>
                  </a:cubicBezTo>
                  <a:cubicBezTo>
                    <a:pt x="855" y="199"/>
                    <a:pt x="890" y="193"/>
                    <a:pt x="928" y="193"/>
                  </a:cubicBezTo>
                  <a:close/>
                  <a:moveTo>
                    <a:pt x="233" y="86"/>
                  </a:moveTo>
                  <a:lnTo>
                    <a:pt x="173" y="391"/>
                  </a:lnTo>
                  <a:lnTo>
                    <a:pt x="269" y="391"/>
                  </a:lnTo>
                  <a:cubicBezTo>
                    <a:pt x="296" y="391"/>
                    <a:pt x="320" y="387"/>
                    <a:pt x="339" y="381"/>
                  </a:cubicBezTo>
                  <a:cubicBezTo>
                    <a:pt x="358" y="375"/>
                    <a:pt x="375" y="367"/>
                    <a:pt x="389" y="357"/>
                  </a:cubicBezTo>
                  <a:cubicBezTo>
                    <a:pt x="404" y="346"/>
                    <a:pt x="416" y="335"/>
                    <a:pt x="426" y="321"/>
                  </a:cubicBezTo>
                  <a:cubicBezTo>
                    <a:pt x="436" y="307"/>
                    <a:pt x="444" y="293"/>
                    <a:pt x="450" y="278"/>
                  </a:cubicBezTo>
                  <a:cubicBezTo>
                    <a:pt x="457" y="264"/>
                    <a:pt x="461" y="249"/>
                    <a:pt x="464" y="234"/>
                  </a:cubicBezTo>
                  <a:cubicBezTo>
                    <a:pt x="467" y="219"/>
                    <a:pt x="468" y="205"/>
                    <a:pt x="468" y="192"/>
                  </a:cubicBezTo>
                  <a:cubicBezTo>
                    <a:pt x="468" y="168"/>
                    <a:pt x="462" y="147"/>
                    <a:pt x="451" y="130"/>
                  </a:cubicBezTo>
                  <a:cubicBezTo>
                    <a:pt x="439" y="112"/>
                    <a:pt x="420" y="100"/>
                    <a:pt x="395" y="93"/>
                  </a:cubicBezTo>
                  <a:cubicBezTo>
                    <a:pt x="386" y="90"/>
                    <a:pt x="375" y="88"/>
                    <a:pt x="364" y="88"/>
                  </a:cubicBezTo>
                  <a:cubicBezTo>
                    <a:pt x="353" y="87"/>
                    <a:pt x="341" y="86"/>
                    <a:pt x="328" y="86"/>
                  </a:cubicBezTo>
                  <a:lnTo>
                    <a:pt x="233" y="86"/>
                  </a:lnTo>
                  <a:close/>
                  <a:moveTo>
                    <a:pt x="194" y="3"/>
                  </a:moveTo>
                  <a:lnTo>
                    <a:pt x="343" y="3"/>
                  </a:lnTo>
                  <a:cubicBezTo>
                    <a:pt x="363" y="3"/>
                    <a:pt x="380" y="4"/>
                    <a:pt x="395" y="5"/>
                  </a:cubicBezTo>
                  <a:cubicBezTo>
                    <a:pt x="410" y="7"/>
                    <a:pt x="425" y="9"/>
                    <a:pt x="439" y="12"/>
                  </a:cubicBezTo>
                  <a:cubicBezTo>
                    <a:pt x="460" y="17"/>
                    <a:pt x="479" y="24"/>
                    <a:pt x="496" y="34"/>
                  </a:cubicBezTo>
                  <a:cubicBezTo>
                    <a:pt x="513" y="44"/>
                    <a:pt x="527" y="56"/>
                    <a:pt x="539" y="70"/>
                  </a:cubicBezTo>
                  <a:cubicBezTo>
                    <a:pt x="550" y="84"/>
                    <a:pt x="559" y="101"/>
                    <a:pt x="566" y="119"/>
                  </a:cubicBezTo>
                  <a:cubicBezTo>
                    <a:pt x="572" y="138"/>
                    <a:pt x="575" y="159"/>
                    <a:pt x="575" y="181"/>
                  </a:cubicBezTo>
                  <a:cubicBezTo>
                    <a:pt x="575" y="202"/>
                    <a:pt x="573" y="224"/>
                    <a:pt x="568" y="246"/>
                  </a:cubicBezTo>
                  <a:cubicBezTo>
                    <a:pt x="563" y="269"/>
                    <a:pt x="555" y="291"/>
                    <a:pt x="545" y="313"/>
                  </a:cubicBezTo>
                  <a:cubicBezTo>
                    <a:pt x="534" y="335"/>
                    <a:pt x="521" y="355"/>
                    <a:pt x="504" y="374"/>
                  </a:cubicBezTo>
                  <a:cubicBezTo>
                    <a:pt x="488" y="394"/>
                    <a:pt x="469" y="411"/>
                    <a:pt x="446" y="426"/>
                  </a:cubicBezTo>
                  <a:cubicBezTo>
                    <a:pt x="423" y="441"/>
                    <a:pt x="396" y="452"/>
                    <a:pt x="366" y="461"/>
                  </a:cubicBezTo>
                  <a:cubicBezTo>
                    <a:pt x="336" y="469"/>
                    <a:pt x="301" y="473"/>
                    <a:pt x="260" y="473"/>
                  </a:cubicBezTo>
                  <a:lnTo>
                    <a:pt x="156" y="473"/>
                  </a:lnTo>
                  <a:lnTo>
                    <a:pt x="102" y="747"/>
                  </a:lnTo>
                  <a:cubicBezTo>
                    <a:pt x="101" y="750"/>
                    <a:pt x="100" y="752"/>
                    <a:pt x="98" y="754"/>
                  </a:cubicBezTo>
                  <a:cubicBezTo>
                    <a:pt x="96" y="757"/>
                    <a:pt x="92" y="759"/>
                    <a:pt x="88" y="760"/>
                  </a:cubicBezTo>
                  <a:cubicBezTo>
                    <a:pt x="83" y="761"/>
                    <a:pt x="78" y="763"/>
                    <a:pt x="71" y="764"/>
                  </a:cubicBezTo>
                  <a:cubicBezTo>
                    <a:pt x="65" y="765"/>
                    <a:pt x="57" y="765"/>
                    <a:pt x="47" y="765"/>
                  </a:cubicBezTo>
                  <a:cubicBezTo>
                    <a:pt x="38" y="765"/>
                    <a:pt x="31" y="765"/>
                    <a:pt x="24" y="764"/>
                  </a:cubicBezTo>
                  <a:cubicBezTo>
                    <a:pt x="18" y="763"/>
                    <a:pt x="13" y="762"/>
                    <a:pt x="9" y="761"/>
                  </a:cubicBezTo>
                  <a:cubicBezTo>
                    <a:pt x="6" y="759"/>
                    <a:pt x="3" y="757"/>
                    <a:pt x="2" y="755"/>
                  </a:cubicBezTo>
                  <a:cubicBezTo>
                    <a:pt x="0" y="753"/>
                    <a:pt x="0" y="750"/>
                    <a:pt x="1" y="747"/>
                  </a:cubicBezTo>
                  <a:lnTo>
                    <a:pt x="140" y="47"/>
                  </a:lnTo>
                  <a:cubicBezTo>
                    <a:pt x="143" y="31"/>
                    <a:pt x="150" y="20"/>
                    <a:pt x="160" y="13"/>
                  </a:cubicBezTo>
                  <a:cubicBezTo>
                    <a:pt x="169" y="7"/>
                    <a:pt x="181" y="3"/>
                    <a:pt x="194" y="3"/>
                  </a:cubicBezTo>
                  <a:close/>
                  <a:moveTo>
                    <a:pt x="3439" y="0"/>
                  </a:moveTo>
                  <a:cubicBezTo>
                    <a:pt x="3449" y="0"/>
                    <a:pt x="3458" y="0"/>
                    <a:pt x="3464" y="1"/>
                  </a:cubicBezTo>
                  <a:cubicBezTo>
                    <a:pt x="3471" y="1"/>
                    <a:pt x="3476" y="2"/>
                    <a:pt x="3479" y="4"/>
                  </a:cubicBezTo>
                  <a:cubicBezTo>
                    <a:pt x="3483" y="6"/>
                    <a:pt x="3486" y="9"/>
                    <a:pt x="3488" y="12"/>
                  </a:cubicBezTo>
                  <a:cubicBezTo>
                    <a:pt x="3490" y="15"/>
                    <a:pt x="3492" y="19"/>
                    <a:pt x="3493" y="23"/>
                  </a:cubicBezTo>
                  <a:lnTo>
                    <a:pt x="3596" y="300"/>
                  </a:lnTo>
                  <a:lnTo>
                    <a:pt x="3810" y="18"/>
                  </a:lnTo>
                  <a:cubicBezTo>
                    <a:pt x="3813" y="15"/>
                    <a:pt x="3816" y="12"/>
                    <a:pt x="3818" y="9"/>
                  </a:cubicBezTo>
                  <a:cubicBezTo>
                    <a:pt x="3821" y="7"/>
                    <a:pt x="3825" y="5"/>
                    <a:pt x="3829" y="4"/>
                  </a:cubicBezTo>
                  <a:cubicBezTo>
                    <a:pt x="3834" y="2"/>
                    <a:pt x="3840" y="1"/>
                    <a:pt x="3847" y="1"/>
                  </a:cubicBezTo>
                  <a:cubicBezTo>
                    <a:pt x="3854" y="0"/>
                    <a:pt x="3863" y="0"/>
                    <a:pt x="3875" y="0"/>
                  </a:cubicBezTo>
                  <a:cubicBezTo>
                    <a:pt x="3887" y="0"/>
                    <a:pt x="3898" y="0"/>
                    <a:pt x="3906" y="1"/>
                  </a:cubicBezTo>
                  <a:cubicBezTo>
                    <a:pt x="3914" y="2"/>
                    <a:pt x="3919" y="4"/>
                    <a:pt x="3922" y="7"/>
                  </a:cubicBezTo>
                  <a:cubicBezTo>
                    <a:pt x="3925" y="10"/>
                    <a:pt x="3926" y="14"/>
                    <a:pt x="3924" y="19"/>
                  </a:cubicBezTo>
                  <a:cubicBezTo>
                    <a:pt x="3922" y="24"/>
                    <a:pt x="3919" y="31"/>
                    <a:pt x="3913" y="40"/>
                  </a:cubicBezTo>
                  <a:lnTo>
                    <a:pt x="3647" y="374"/>
                  </a:lnTo>
                  <a:lnTo>
                    <a:pt x="3788" y="725"/>
                  </a:lnTo>
                  <a:cubicBezTo>
                    <a:pt x="3791" y="733"/>
                    <a:pt x="3793" y="740"/>
                    <a:pt x="3793" y="745"/>
                  </a:cubicBezTo>
                  <a:cubicBezTo>
                    <a:pt x="3793" y="751"/>
                    <a:pt x="3791" y="755"/>
                    <a:pt x="3788" y="758"/>
                  </a:cubicBezTo>
                  <a:cubicBezTo>
                    <a:pt x="3784" y="761"/>
                    <a:pt x="3778" y="763"/>
                    <a:pt x="3770" y="764"/>
                  </a:cubicBezTo>
                  <a:cubicBezTo>
                    <a:pt x="3762" y="765"/>
                    <a:pt x="3751" y="765"/>
                    <a:pt x="3737" y="765"/>
                  </a:cubicBezTo>
                  <a:cubicBezTo>
                    <a:pt x="3726" y="765"/>
                    <a:pt x="3717" y="765"/>
                    <a:pt x="3711" y="764"/>
                  </a:cubicBezTo>
                  <a:cubicBezTo>
                    <a:pt x="3704" y="764"/>
                    <a:pt x="3699" y="762"/>
                    <a:pt x="3695" y="761"/>
                  </a:cubicBezTo>
                  <a:cubicBezTo>
                    <a:pt x="3691" y="759"/>
                    <a:pt x="3689" y="757"/>
                    <a:pt x="3687" y="755"/>
                  </a:cubicBezTo>
                  <a:cubicBezTo>
                    <a:pt x="3686" y="753"/>
                    <a:pt x="3684" y="750"/>
                    <a:pt x="3683" y="747"/>
                  </a:cubicBezTo>
                  <a:lnTo>
                    <a:pt x="3568" y="443"/>
                  </a:lnTo>
                  <a:lnTo>
                    <a:pt x="3338" y="747"/>
                  </a:lnTo>
                  <a:cubicBezTo>
                    <a:pt x="3336" y="750"/>
                    <a:pt x="3333" y="753"/>
                    <a:pt x="3330" y="756"/>
                  </a:cubicBezTo>
                  <a:cubicBezTo>
                    <a:pt x="3327" y="758"/>
                    <a:pt x="3323" y="760"/>
                    <a:pt x="3319" y="761"/>
                  </a:cubicBezTo>
                  <a:cubicBezTo>
                    <a:pt x="3314" y="763"/>
                    <a:pt x="3308" y="764"/>
                    <a:pt x="3300" y="764"/>
                  </a:cubicBezTo>
                  <a:cubicBezTo>
                    <a:pt x="3293" y="765"/>
                    <a:pt x="3284" y="765"/>
                    <a:pt x="3272" y="765"/>
                  </a:cubicBezTo>
                  <a:cubicBezTo>
                    <a:pt x="3259" y="765"/>
                    <a:pt x="3249" y="765"/>
                    <a:pt x="3241" y="764"/>
                  </a:cubicBezTo>
                  <a:cubicBezTo>
                    <a:pt x="3233" y="763"/>
                    <a:pt x="3227" y="761"/>
                    <a:pt x="3225" y="758"/>
                  </a:cubicBezTo>
                  <a:cubicBezTo>
                    <a:pt x="3222" y="755"/>
                    <a:pt x="3221" y="751"/>
                    <a:pt x="3223" y="746"/>
                  </a:cubicBezTo>
                  <a:cubicBezTo>
                    <a:pt x="3225" y="741"/>
                    <a:pt x="3229" y="734"/>
                    <a:pt x="3235" y="725"/>
                  </a:cubicBezTo>
                  <a:lnTo>
                    <a:pt x="3516" y="371"/>
                  </a:lnTo>
                  <a:lnTo>
                    <a:pt x="3387" y="40"/>
                  </a:lnTo>
                  <a:cubicBezTo>
                    <a:pt x="3383" y="31"/>
                    <a:pt x="3382" y="24"/>
                    <a:pt x="3382" y="19"/>
                  </a:cubicBezTo>
                  <a:cubicBezTo>
                    <a:pt x="3382" y="14"/>
                    <a:pt x="3384" y="10"/>
                    <a:pt x="3388" y="7"/>
                  </a:cubicBezTo>
                  <a:cubicBezTo>
                    <a:pt x="3392" y="4"/>
                    <a:pt x="3398" y="2"/>
                    <a:pt x="3406" y="1"/>
                  </a:cubicBezTo>
                  <a:cubicBezTo>
                    <a:pt x="3415" y="0"/>
                    <a:pt x="3425" y="0"/>
                    <a:pt x="343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4" name="Freeform 586">
              <a:extLst>
                <a:ext uri="{FF2B5EF4-FFF2-40B4-BE49-F238E27FC236}">
                  <a16:creationId xmlns:a16="http://schemas.microsoft.com/office/drawing/2014/main" id="{B6EEADEE-2129-2B66-B4D2-5FBA1AAEE28E}"/>
                </a:ext>
              </a:extLst>
            </p:cNvPr>
            <p:cNvSpPr>
              <a:spLocks noEditPoints="1"/>
            </p:cNvSpPr>
            <p:nvPr/>
          </p:nvSpPr>
          <p:spPr bwMode="auto">
            <a:xfrm>
              <a:off x="3532188" y="5192713"/>
              <a:ext cx="219075" cy="149225"/>
            </a:xfrm>
            <a:custGeom>
              <a:avLst/>
              <a:gdLst>
                <a:gd name="T0" fmla="*/ 231 w 1150"/>
                <a:gd name="T1" fmla="*/ 98 h 782"/>
                <a:gd name="T2" fmla="*/ 152 w 1150"/>
                <a:gd name="T3" fmla="*/ 193 h 782"/>
                <a:gd name="T4" fmla="*/ 115 w 1150"/>
                <a:gd name="T5" fmla="*/ 323 h 782"/>
                <a:gd name="T6" fmla="*/ 115 w 1150"/>
                <a:gd name="T7" fmla="*/ 428 h 782"/>
                <a:gd name="T8" fmla="*/ 154 w 1150"/>
                <a:gd name="T9" fmla="*/ 488 h 782"/>
                <a:gd name="T10" fmla="*/ 257 w 1150"/>
                <a:gd name="T11" fmla="*/ 479 h 782"/>
                <a:gd name="T12" fmla="*/ 367 w 1150"/>
                <a:gd name="T13" fmla="*/ 355 h 782"/>
                <a:gd name="T14" fmla="*/ 419 w 1150"/>
                <a:gd name="T15" fmla="*/ 164 h 782"/>
                <a:gd name="T16" fmla="*/ 288 w 1150"/>
                <a:gd name="T17" fmla="*/ 83 h 782"/>
                <a:gd name="T18" fmla="*/ 864 w 1150"/>
                <a:gd name="T19" fmla="*/ 94 h 782"/>
                <a:gd name="T20" fmla="*/ 774 w 1150"/>
                <a:gd name="T21" fmla="*/ 178 h 782"/>
                <a:gd name="T22" fmla="*/ 730 w 1150"/>
                <a:gd name="T23" fmla="*/ 306 h 782"/>
                <a:gd name="T24" fmla="*/ 731 w 1150"/>
                <a:gd name="T25" fmla="*/ 426 h 782"/>
                <a:gd name="T26" fmla="*/ 789 w 1150"/>
                <a:gd name="T27" fmla="*/ 491 h 782"/>
                <a:gd name="T28" fmla="*/ 909 w 1150"/>
                <a:gd name="T29" fmla="*/ 487 h 782"/>
                <a:gd name="T30" fmla="*/ 999 w 1150"/>
                <a:gd name="T31" fmla="*/ 402 h 782"/>
                <a:gd name="T32" fmla="*/ 1043 w 1150"/>
                <a:gd name="T33" fmla="*/ 274 h 782"/>
                <a:gd name="T34" fmla="*/ 1042 w 1150"/>
                <a:gd name="T35" fmla="*/ 154 h 782"/>
                <a:gd name="T36" fmla="*/ 984 w 1150"/>
                <a:gd name="T37" fmla="*/ 90 h 782"/>
                <a:gd name="T38" fmla="*/ 937 w 1150"/>
                <a:gd name="T39" fmla="*/ 0 h 782"/>
                <a:gd name="T40" fmla="*/ 1099 w 1150"/>
                <a:gd name="T41" fmla="*/ 53 h 782"/>
                <a:gd name="T42" fmla="*/ 1150 w 1150"/>
                <a:gd name="T43" fmla="*/ 201 h 782"/>
                <a:gd name="T44" fmla="*/ 1117 w 1150"/>
                <a:gd name="T45" fmla="*/ 377 h 782"/>
                <a:gd name="T46" fmla="*/ 1014 w 1150"/>
                <a:gd name="T47" fmla="*/ 520 h 782"/>
                <a:gd name="T48" fmla="*/ 836 w 1150"/>
                <a:gd name="T49" fmla="*/ 580 h 782"/>
                <a:gd name="T50" fmla="*/ 674 w 1150"/>
                <a:gd name="T51" fmla="*/ 527 h 782"/>
                <a:gd name="T52" fmla="*/ 623 w 1150"/>
                <a:gd name="T53" fmla="*/ 379 h 782"/>
                <a:gd name="T54" fmla="*/ 656 w 1150"/>
                <a:gd name="T55" fmla="*/ 203 h 782"/>
                <a:gd name="T56" fmla="*/ 759 w 1150"/>
                <a:gd name="T57" fmla="*/ 60 h 782"/>
                <a:gd name="T58" fmla="*/ 937 w 1150"/>
                <a:gd name="T59" fmla="*/ 0 h 782"/>
                <a:gd name="T60" fmla="*/ 379 w 1150"/>
                <a:gd name="T61" fmla="*/ 21 h 782"/>
                <a:gd name="T62" fmla="*/ 456 w 1150"/>
                <a:gd name="T63" fmla="*/ 26 h 782"/>
                <a:gd name="T64" fmla="*/ 504 w 1150"/>
                <a:gd name="T65" fmla="*/ 8 h 782"/>
                <a:gd name="T66" fmla="*/ 536 w 1150"/>
                <a:gd name="T67" fmla="*/ 12 h 782"/>
                <a:gd name="T68" fmla="*/ 543 w 1150"/>
                <a:gd name="T69" fmla="*/ 26 h 782"/>
                <a:gd name="T70" fmla="*/ 398 w 1150"/>
                <a:gd name="T71" fmla="*/ 677 h 782"/>
                <a:gd name="T72" fmla="*/ 269 w 1150"/>
                <a:gd name="T73" fmla="*/ 771 h 782"/>
                <a:gd name="T74" fmla="*/ 80 w 1150"/>
                <a:gd name="T75" fmla="*/ 773 h 782"/>
                <a:gd name="T76" fmla="*/ 4 w 1150"/>
                <a:gd name="T77" fmla="*/ 738 h 782"/>
                <a:gd name="T78" fmla="*/ 1 w 1150"/>
                <a:gd name="T79" fmla="*/ 714 h 782"/>
                <a:gd name="T80" fmla="*/ 6 w 1150"/>
                <a:gd name="T81" fmla="*/ 687 h 782"/>
                <a:gd name="T82" fmla="*/ 19 w 1150"/>
                <a:gd name="T83" fmla="*/ 666 h 782"/>
                <a:gd name="T84" fmla="*/ 47 w 1150"/>
                <a:gd name="T85" fmla="*/ 669 h 782"/>
                <a:gd name="T86" fmla="*/ 118 w 1150"/>
                <a:gd name="T87" fmla="*/ 697 h 782"/>
                <a:gd name="T88" fmla="*/ 240 w 1150"/>
                <a:gd name="T89" fmla="*/ 697 h 782"/>
                <a:gd name="T90" fmla="*/ 315 w 1150"/>
                <a:gd name="T91" fmla="*/ 645 h 782"/>
                <a:gd name="T92" fmla="*/ 353 w 1150"/>
                <a:gd name="T93" fmla="*/ 509 h 782"/>
                <a:gd name="T94" fmla="*/ 340 w 1150"/>
                <a:gd name="T95" fmla="*/ 498 h 782"/>
                <a:gd name="T96" fmla="*/ 233 w 1150"/>
                <a:gd name="T97" fmla="*/ 568 h 782"/>
                <a:gd name="T98" fmla="*/ 93 w 1150"/>
                <a:gd name="T99" fmla="*/ 565 h 782"/>
                <a:gd name="T100" fmla="*/ 17 w 1150"/>
                <a:gd name="T101" fmla="*/ 464 h 782"/>
                <a:gd name="T102" fmla="*/ 16 w 1150"/>
                <a:gd name="T103" fmla="*/ 313 h 782"/>
                <a:gd name="T104" fmla="*/ 72 w 1150"/>
                <a:gd name="T105" fmla="*/ 143 h 782"/>
                <a:gd name="T106" fmla="*/ 197 w 1150"/>
                <a:gd name="T107" fmla="*/ 1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0" h="782">
                  <a:moveTo>
                    <a:pt x="288" y="83"/>
                  </a:moveTo>
                  <a:cubicBezTo>
                    <a:pt x="267" y="83"/>
                    <a:pt x="248" y="88"/>
                    <a:pt x="231" y="98"/>
                  </a:cubicBezTo>
                  <a:cubicBezTo>
                    <a:pt x="214" y="108"/>
                    <a:pt x="199" y="121"/>
                    <a:pt x="186" y="137"/>
                  </a:cubicBezTo>
                  <a:cubicBezTo>
                    <a:pt x="173" y="153"/>
                    <a:pt x="162" y="172"/>
                    <a:pt x="152" y="193"/>
                  </a:cubicBezTo>
                  <a:cubicBezTo>
                    <a:pt x="142" y="214"/>
                    <a:pt x="134" y="236"/>
                    <a:pt x="128" y="258"/>
                  </a:cubicBezTo>
                  <a:cubicBezTo>
                    <a:pt x="122" y="280"/>
                    <a:pt x="118" y="302"/>
                    <a:pt x="115" y="323"/>
                  </a:cubicBezTo>
                  <a:cubicBezTo>
                    <a:pt x="112" y="345"/>
                    <a:pt x="110" y="365"/>
                    <a:pt x="110" y="382"/>
                  </a:cubicBezTo>
                  <a:cubicBezTo>
                    <a:pt x="110" y="399"/>
                    <a:pt x="112" y="414"/>
                    <a:pt x="115" y="428"/>
                  </a:cubicBezTo>
                  <a:cubicBezTo>
                    <a:pt x="118" y="442"/>
                    <a:pt x="122" y="455"/>
                    <a:pt x="129" y="464"/>
                  </a:cubicBezTo>
                  <a:cubicBezTo>
                    <a:pt x="135" y="474"/>
                    <a:pt x="144" y="482"/>
                    <a:pt x="154" y="488"/>
                  </a:cubicBezTo>
                  <a:cubicBezTo>
                    <a:pt x="164" y="494"/>
                    <a:pt x="177" y="497"/>
                    <a:pt x="192" y="497"/>
                  </a:cubicBezTo>
                  <a:cubicBezTo>
                    <a:pt x="213" y="497"/>
                    <a:pt x="235" y="491"/>
                    <a:pt x="257" y="479"/>
                  </a:cubicBezTo>
                  <a:cubicBezTo>
                    <a:pt x="278" y="467"/>
                    <a:pt x="299" y="451"/>
                    <a:pt x="317" y="430"/>
                  </a:cubicBezTo>
                  <a:cubicBezTo>
                    <a:pt x="336" y="409"/>
                    <a:pt x="353" y="384"/>
                    <a:pt x="367" y="355"/>
                  </a:cubicBezTo>
                  <a:cubicBezTo>
                    <a:pt x="382" y="326"/>
                    <a:pt x="392" y="295"/>
                    <a:pt x="399" y="261"/>
                  </a:cubicBezTo>
                  <a:lnTo>
                    <a:pt x="419" y="164"/>
                  </a:lnTo>
                  <a:cubicBezTo>
                    <a:pt x="401" y="137"/>
                    <a:pt x="381" y="117"/>
                    <a:pt x="360" y="104"/>
                  </a:cubicBezTo>
                  <a:cubicBezTo>
                    <a:pt x="339" y="90"/>
                    <a:pt x="315" y="83"/>
                    <a:pt x="288" y="83"/>
                  </a:cubicBezTo>
                  <a:close/>
                  <a:moveTo>
                    <a:pt x="928" y="81"/>
                  </a:moveTo>
                  <a:cubicBezTo>
                    <a:pt x="905" y="81"/>
                    <a:pt x="883" y="85"/>
                    <a:pt x="864" y="94"/>
                  </a:cubicBezTo>
                  <a:cubicBezTo>
                    <a:pt x="845" y="102"/>
                    <a:pt x="828" y="113"/>
                    <a:pt x="813" y="128"/>
                  </a:cubicBezTo>
                  <a:cubicBezTo>
                    <a:pt x="798" y="142"/>
                    <a:pt x="785" y="159"/>
                    <a:pt x="774" y="178"/>
                  </a:cubicBezTo>
                  <a:cubicBezTo>
                    <a:pt x="763" y="197"/>
                    <a:pt x="753" y="217"/>
                    <a:pt x="746" y="239"/>
                  </a:cubicBezTo>
                  <a:cubicBezTo>
                    <a:pt x="739" y="261"/>
                    <a:pt x="734" y="283"/>
                    <a:pt x="730" y="306"/>
                  </a:cubicBezTo>
                  <a:cubicBezTo>
                    <a:pt x="726" y="329"/>
                    <a:pt x="725" y="351"/>
                    <a:pt x="725" y="373"/>
                  </a:cubicBezTo>
                  <a:cubicBezTo>
                    <a:pt x="725" y="392"/>
                    <a:pt x="727" y="410"/>
                    <a:pt x="731" y="426"/>
                  </a:cubicBezTo>
                  <a:cubicBezTo>
                    <a:pt x="735" y="441"/>
                    <a:pt x="742" y="454"/>
                    <a:pt x="752" y="465"/>
                  </a:cubicBezTo>
                  <a:cubicBezTo>
                    <a:pt x="762" y="476"/>
                    <a:pt x="774" y="485"/>
                    <a:pt x="789" y="491"/>
                  </a:cubicBezTo>
                  <a:cubicBezTo>
                    <a:pt x="804" y="496"/>
                    <a:pt x="823" y="499"/>
                    <a:pt x="845" y="499"/>
                  </a:cubicBezTo>
                  <a:cubicBezTo>
                    <a:pt x="869" y="499"/>
                    <a:pt x="890" y="495"/>
                    <a:pt x="909" y="487"/>
                  </a:cubicBezTo>
                  <a:cubicBezTo>
                    <a:pt x="928" y="478"/>
                    <a:pt x="945" y="467"/>
                    <a:pt x="960" y="452"/>
                  </a:cubicBezTo>
                  <a:cubicBezTo>
                    <a:pt x="975" y="438"/>
                    <a:pt x="988" y="421"/>
                    <a:pt x="999" y="402"/>
                  </a:cubicBezTo>
                  <a:cubicBezTo>
                    <a:pt x="1010" y="383"/>
                    <a:pt x="1020" y="362"/>
                    <a:pt x="1027" y="341"/>
                  </a:cubicBezTo>
                  <a:cubicBezTo>
                    <a:pt x="1034" y="319"/>
                    <a:pt x="1039" y="296"/>
                    <a:pt x="1043" y="274"/>
                  </a:cubicBezTo>
                  <a:cubicBezTo>
                    <a:pt x="1046" y="251"/>
                    <a:pt x="1048" y="229"/>
                    <a:pt x="1048" y="207"/>
                  </a:cubicBezTo>
                  <a:cubicBezTo>
                    <a:pt x="1048" y="187"/>
                    <a:pt x="1046" y="170"/>
                    <a:pt x="1042" y="154"/>
                  </a:cubicBezTo>
                  <a:cubicBezTo>
                    <a:pt x="1038" y="139"/>
                    <a:pt x="1031" y="125"/>
                    <a:pt x="1021" y="115"/>
                  </a:cubicBezTo>
                  <a:cubicBezTo>
                    <a:pt x="1012" y="104"/>
                    <a:pt x="999" y="96"/>
                    <a:pt x="984" y="90"/>
                  </a:cubicBezTo>
                  <a:cubicBezTo>
                    <a:pt x="969" y="84"/>
                    <a:pt x="950" y="81"/>
                    <a:pt x="928" y="81"/>
                  </a:cubicBezTo>
                  <a:close/>
                  <a:moveTo>
                    <a:pt x="937" y="0"/>
                  </a:moveTo>
                  <a:cubicBezTo>
                    <a:pt x="974" y="0"/>
                    <a:pt x="1006" y="5"/>
                    <a:pt x="1033" y="14"/>
                  </a:cubicBezTo>
                  <a:cubicBezTo>
                    <a:pt x="1060" y="23"/>
                    <a:pt x="1082" y="36"/>
                    <a:pt x="1099" y="53"/>
                  </a:cubicBezTo>
                  <a:cubicBezTo>
                    <a:pt x="1117" y="71"/>
                    <a:pt x="1130" y="92"/>
                    <a:pt x="1138" y="117"/>
                  </a:cubicBezTo>
                  <a:cubicBezTo>
                    <a:pt x="1146" y="142"/>
                    <a:pt x="1150" y="170"/>
                    <a:pt x="1150" y="201"/>
                  </a:cubicBezTo>
                  <a:cubicBezTo>
                    <a:pt x="1150" y="230"/>
                    <a:pt x="1147" y="259"/>
                    <a:pt x="1142" y="290"/>
                  </a:cubicBezTo>
                  <a:cubicBezTo>
                    <a:pt x="1136" y="320"/>
                    <a:pt x="1128" y="349"/>
                    <a:pt x="1117" y="377"/>
                  </a:cubicBezTo>
                  <a:cubicBezTo>
                    <a:pt x="1106" y="405"/>
                    <a:pt x="1092" y="431"/>
                    <a:pt x="1075" y="455"/>
                  </a:cubicBezTo>
                  <a:cubicBezTo>
                    <a:pt x="1057" y="480"/>
                    <a:pt x="1037" y="501"/>
                    <a:pt x="1014" y="520"/>
                  </a:cubicBezTo>
                  <a:cubicBezTo>
                    <a:pt x="991" y="538"/>
                    <a:pt x="964" y="553"/>
                    <a:pt x="935" y="563"/>
                  </a:cubicBezTo>
                  <a:cubicBezTo>
                    <a:pt x="905" y="574"/>
                    <a:pt x="872" y="580"/>
                    <a:pt x="836" y="580"/>
                  </a:cubicBezTo>
                  <a:cubicBezTo>
                    <a:pt x="799" y="580"/>
                    <a:pt x="766" y="575"/>
                    <a:pt x="740" y="566"/>
                  </a:cubicBezTo>
                  <a:cubicBezTo>
                    <a:pt x="713" y="557"/>
                    <a:pt x="691" y="544"/>
                    <a:pt x="674" y="527"/>
                  </a:cubicBezTo>
                  <a:cubicBezTo>
                    <a:pt x="657" y="510"/>
                    <a:pt x="644" y="489"/>
                    <a:pt x="636" y="464"/>
                  </a:cubicBezTo>
                  <a:cubicBezTo>
                    <a:pt x="627" y="439"/>
                    <a:pt x="623" y="410"/>
                    <a:pt x="623" y="379"/>
                  </a:cubicBezTo>
                  <a:cubicBezTo>
                    <a:pt x="623" y="350"/>
                    <a:pt x="626" y="320"/>
                    <a:pt x="631" y="290"/>
                  </a:cubicBezTo>
                  <a:cubicBezTo>
                    <a:pt x="637" y="260"/>
                    <a:pt x="645" y="231"/>
                    <a:pt x="656" y="203"/>
                  </a:cubicBezTo>
                  <a:cubicBezTo>
                    <a:pt x="667" y="176"/>
                    <a:pt x="682" y="149"/>
                    <a:pt x="699" y="125"/>
                  </a:cubicBezTo>
                  <a:cubicBezTo>
                    <a:pt x="716" y="100"/>
                    <a:pt x="736" y="78"/>
                    <a:pt x="759" y="60"/>
                  </a:cubicBezTo>
                  <a:cubicBezTo>
                    <a:pt x="782" y="42"/>
                    <a:pt x="809" y="27"/>
                    <a:pt x="838" y="16"/>
                  </a:cubicBezTo>
                  <a:cubicBezTo>
                    <a:pt x="868" y="5"/>
                    <a:pt x="901" y="0"/>
                    <a:pt x="937" y="0"/>
                  </a:cubicBezTo>
                  <a:close/>
                  <a:moveTo>
                    <a:pt x="289" y="0"/>
                  </a:moveTo>
                  <a:cubicBezTo>
                    <a:pt x="324" y="0"/>
                    <a:pt x="354" y="7"/>
                    <a:pt x="379" y="21"/>
                  </a:cubicBezTo>
                  <a:cubicBezTo>
                    <a:pt x="403" y="35"/>
                    <a:pt x="426" y="55"/>
                    <a:pt x="445" y="79"/>
                  </a:cubicBezTo>
                  <a:lnTo>
                    <a:pt x="456" y="26"/>
                  </a:lnTo>
                  <a:cubicBezTo>
                    <a:pt x="458" y="20"/>
                    <a:pt x="462" y="15"/>
                    <a:pt x="470" y="12"/>
                  </a:cubicBezTo>
                  <a:cubicBezTo>
                    <a:pt x="477" y="10"/>
                    <a:pt x="489" y="8"/>
                    <a:pt x="504" y="8"/>
                  </a:cubicBezTo>
                  <a:cubicBezTo>
                    <a:pt x="512" y="8"/>
                    <a:pt x="519" y="9"/>
                    <a:pt x="524" y="9"/>
                  </a:cubicBezTo>
                  <a:cubicBezTo>
                    <a:pt x="529" y="10"/>
                    <a:pt x="533" y="11"/>
                    <a:pt x="536" y="12"/>
                  </a:cubicBezTo>
                  <a:cubicBezTo>
                    <a:pt x="540" y="14"/>
                    <a:pt x="542" y="16"/>
                    <a:pt x="542" y="18"/>
                  </a:cubicBezTo>
                  <a:cubicBezTo>
                    <a:pt x="543" y="21"/>
                    <a:pt x="543" y="23"/>
                    <a:pt x="543" y="26"/>
                  </a:cubicBezTo>
                  <a:lnTo>
                    <a:pt x="429" y="595"/>
                  </a:lnTo>
                  <a:cubicBezTo>
                    <a:pt x="422" y="627"/>
                    <a:pt x="412" y="654"/>
                    <a:pt x="398" y="677"/>
                  </a:cubicBezTo>
                  <a:cubicBezTo>
                    <a:pt x="385" y="701"/>
                    <a:pt x="367" y="720"/>
                    <a:pt x="345" y="736"/>
                  </a:cubicBezTo>
                  <a:cubicBezTo>
                    <a:pt x="324" y="751"/>
                    <a:pt x="298" y="763"/>
                    <a:pt x="269" y="771"/>
                  </a:cubicBezTo>
                  <a:cubicBezTo>
                    <a:pt x="239" y="778"/>
                    <a:pt x="206" y="782"/>
                    <a:pt x="168" y="782"/>
                  </a:cubicBezTo>
                  <a:cubicBezTo>
                    <a:pt x="136" y="782"/>
                    <a:pt x="106" y="779"/>
                    <a:pt x="80" y="773"/>
                  </a:cubicBezTo>
                  <a:cubicBezTo>
                    <a:pt x="53" y="766"/>
                    <a:pt x="32" y="759"/>
                    <a:pt x="16" y="750"/>
                  </a:cubicBezTo>
                  <a:cubicBezTo>
                    <a:pt x="10" y="746"/>
                    <a:pt x="6" y="742"/>
                    <a:pt x="4" y="738"/>
                  </a:cubicBezTo>
                  <a:cubicBezTo>
                    <a:pt x="1" y="734"/>
                    <a:pt x="0" y="730"/>
                    <a:pt x="0" y="724"/>
                  </a:cubicBezTo>
                  <a:cubicBezTo>
                    <a:pt x="0" y="721"/>
                    <a:pt x="0" y="718"/>
                    <a:pt x="1" y="714"/>
                  </a:cubicBezTo>
                  <a:cubicBezTo>
                    <a:pt x="1" y="709"/>
                    <a:pt x="1" y="705"/>
                    <a:pt x="2" y="701"/>
                  </a:cubicBezTo>
                  <a:cubicBezTo>
                    <a:pt x="3" y="697"/>
                    <a:pt x="5" y="692"/>
                    <a:pt x="6" y="687"/>
                  </a:cubicBezTo>
                  <a:cubicBezTo>
                    <a:pt x="7" y="683"/>
                    <a:pt x="9" y="679"/>
                    <a:pt x="11" y="675"/>
                  </a:cubicBezTo>
                  <a:cubicBezTo>
                    <a:pt x="13" y="671"/>
                    <a:pt x="16" y="668"/>
                    <a:pt x="19" y="666"/>
                  </a:cubicBezTo>
                  <a:cubicBezTo>
                    <a:pt x="22" y="664"/>
                    <a:pt x="26" y="663"/>
                    <a:pt x="29" y="663"/>
                  </a:cubicBezTo>
                  <a:cubicBezTo>
                    <a:pt x="34" y="663"/>
                    <a:pt x="40" y="665"/>
                    <a:pt x="47" y="669"/>
                  </a:cubicBezTo>
                  <a:cubicBezTo>
                    <a:pt x="54" y="673"/>
                    <a:pt x="63" y="678"/>
                    <a:pt x="75" y="683"/>
                  </a:cubicBezTo>
                  <a:cubicBezTo>
                    <a:pt x="86" y="688"/>
                    <a:pt x="101" y="692"/>
                    <a:pt x="118" y="697"/>
                  </a:cubicBezTo>
                  <a:cubicBezTo>
                    <a:pt x="136" y="701"/>
                    <a:pt x="157" y="703"/>
                    <a:pt x="183" y="703"/>
                  </a:cubicBezTo>
                  <a:cubicBezTo>
                    <a:pt x="204" y="703"/>
                    <a:pt x="223" y="701"/>
                    <a:pt x="240" y="697"/>
                  </a:cubicBezTo>
                  <a:cubicBezTo>
                    <a:pt x="257" y="692"/>
                    <a:pt x="272" y="686"/>
                    <a:pt x="284" y="677"/>
                  </a:cubicBezTo>
                  <a:cubicBezTo>
                    <a:pt x="297" y="669"/>
                    <a:pt x="307" y="658"/>
                    <a:pt x="315" y="645"/>
                  </a:cubicBezTo>
                  <a:cubicBezTo>
                    <a:pt x="323" y="631"/>
                    <a:pt x="329" y="616"/>
                    <a:pt x="333" y="597"/>
                  </a:cubicBezTo>
                  <a:cubicBezTo>
                    <a:pt x="340" y="562"/>
                    <a:pt x="346" y="532"/>
                    <a:pt x="353" y="509"/>
                  </a:cubicBezTo>
                  <a:cubicBezTo>
                    <a:pt x="360" y="485"/>
                    <a:pt x="365" y="467"/>
                    <a:pt x="369" y="454"/>
                  </a:cubicBezTo>
                  <a:cubicBezTo>
                    <a:pt x="363" y="469"/>
                    <a:pt x="353" y="483"/>
                    <a:pt x="340" y="498"/>
                  </a:cubicBezTo>
                  <a:cubicBezTo>
                    <a:pt x="326" y="513"/>
                    <a:pt x="310" y="526"/>
                    <a:pt x="292" y="538"/>
                  </a:cubicBezTo>
                  <a:cubicBezTo>
                    <a:pt x="274" y="551"/>
                    <a:pt x="254" y="561"/>
                    <a:pt x="233" y="568"/>
                  </a:cubicBezTo>
                  <a:cubicBezTo>
                    <a:pt x="211" y="576"/>
                    <a:pt x="190" y="580"/>
                    <a:pt x="167" y="580"/>
                  </a:cubicBezTo>
                  <a:cubicBezTo>
                    <a:pt x="138" y="580"/>
                    <a:pt x="113" y="575"/>
                    <a:pt x="93" y="565"/>
                  </a:cubicBezTo>
                  <a:cubicBezTo>
                    <a:pt x="73" y="555"/>
                    <a:pt x="56" y="542"/>
                    <a:pt x="44" y="525"/>
                  </a:cubicBezTo>
                  <a:cubicBezTo>
                    <a:pt x="32" y="508"/>
                    <a:pt x="23" y="488"/>
                    <a:pt x="17" y="464"/>
                  </a:cubicBezTo>
                  <a:cubicBezTo>
                    <a:pt x="12" y="441"/>
                    <a:pt x="9" y="416"/>
                    <a:pt x="9" y="389"/>
                  </a:cubicBezTo>
                  <a:cubicBezTo>
                    <a:pt x="9" y="367"/>
                    <a:pt x="11" y="341"/>
                    <a:pt x="16" y="313"/>
                  </a:cubicBezTo>
                  <a:cubicBezTo>
                    <a:pt x="20" y="284"/>
                    <a:pt x="27" y="256"/>
                    <a:pt x="36" y="227"/>
                  </a:cubicBezTo>
                  <a:cubicBezTo>
                    <a:pt x="45" y="198"/>
                    <a:pt x="57" y="171"/>
                    <a:pt x="72" y="143"/>
                  </a:cubicBezTo>
                  <a:cubicBezTo>
                    <a:pt x="87" y="116"/>
                    <a:pt x="104" y="92"/>
                    <a:pt x="125" y="71"/>
                  </a:cubicBezTo>
                  <a:cubicBezTo>
                    <a:pt x="146" y="49"/>
                    <a:pt x="170" y="32"/>
                    <a:pt x="197" y="19"/>
                  </a:cubicBezTo>
                  <a:cubicBezTo>
                    <a:pt x="224" y="7"/>
                    <a:pt x="255" y="0"/>
                    <a:pt x="28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5" name="Freeform 587">
              <a:extLst>
                <a:ext uri="{FF2B5EF4-FFF2-40B4-BE49-F238E27FC236}">
                  <a16:creationId xmlns:a16="http://schemas.microsoft.com/office/drawing/2014/main" id="{814C47F4-D53A-FC4D-F48F-42BC932D36C6}"/>
                </a:ext>
              </a:extLst>
            </p:cNvPr>
            <p:cNvSpPr>
              <a:spLocks noEditPoints="1"/>
            </p:cNvSpPr>
            <p:nvPr/>
          </p:nvSpPr>
          <p:spPr bwMode="auto">
            <a:xfrm>
              <a:off x="3819526" y="5145088"/>
              <a:ext cx="512763" cy="157163"/>
            </a:xfrm>
            <a:custGeom>
              <a:avLst/>
              <a:gdLst>
                <a:gd name="T0" fmla="*/ 775 w 2689"/>
                <a:gd name="T1" fmla="*/ 426 h 828"/>
                <a:gd name="T2" fmla="*/ 732 w 2689"/>
                <a:gd name="T3" fmla="*/ 674 h 828"/>
                <a:gd name="T4" fmla="*/ 910 w 2689"/>
                <a:gd name="T5" fmla="*/ 735 h 828"/>
                <a:gd name="T6" fmla="*/ 1044 w 2689"/>
                <a:gd name="T7" fmla="*/ 522 h 828"/>
                <a:gd name="T8" fmla="*/ 985 w 2689"/>
                <a:gd name="T9" fmla="*/ 338 h 828"/>
                <a:gd name="T10" fmla="*/ 2380 w 2689"/>
                <a:gd name="T11" fmla="*/ 373 h 828"/>
                <a:gd name="T12" fmla="*/ 2478 w 2689"/>
                <a:gd name="T13" fmla="*/ 480 h 828"/>
                <a:gd name="T14" fmla="*/ 2566 w 2689"/>
                <a:gd name="T15" fmla="*/ 343 h 828"/>
                <a:gd name="T16" fmla="*/ 2647 w 2689"/>
                <a:gd name="T17" fmla="*/ 292 h 828"/>
                <a:gd name="T18" fmla="*/ 2611 w 2689"/>
                <a:gd name="T19" fmla="*/ 510 h 828"/>
                <a:gd name="T20" fmla="*/ 2293 w 2689"/>
                <a:gd name="T21" fmla="*/ 595 h 828"/>
                <a:gd name="T22" fmla="*/ 2482 w 2689"/>
                <a:gd name="T23" fmla="*/ 744 h 828"/>
                <a:gd name="T24" fmla="*/ 2597 w 2689"/>
                <a:gd name="T25" fmla="*/ 718 h 828"/>
                <a:gd name="T26" fmla="*/ 2589 w 2689"/>
                <a:gd name="T27" fmla="*/ 776 h 828"/>
                <a:gd name="T28" fmla="*/ 2459 w 2689"/>
                <a:gd name="T29" fmla="*/ 824 h 828"/>
                <a:gd name="T30" fmla="*/ 2205 w 2689"/>
                <a:gd name="T31" fmla="*/ 719 h 828"/>
                <a:gd name="T32" fmla="*/ 2263 w 2689"/>
                <a:gd name="T33" fmla="*/ 383 h 828"/>
                <a:gd name="T34" fmla="*/ 1604 w 2689"/>
                <a:gd name="T35" fmla="*/ 248 h 828"/>
                <a:gd name="T36" fmla="*/ 1738 w 2689"/>
                <a:gd name="T37" fmla="*/ 375 h 828"/>
                <a:gd name="T38" fmla="*/ 1941 w 2689"/>
                <a:gd name="T39" fmla="*/ 248 h 828"/>
                <a:gd name="T40" fmla="*/ 2080 w 2689"/>
                <a:gd name="T41" fmla="*/ 391 h 828"/>
                <a:gd name="T42" fmla="*/ 2001 w 2689"/>
                <a:gd name="T43" fmla="*/ 810 h 828"/>
                <a:gd name="T44" fmla="*/ 1930 w 2689"/>
                <a:gd name="T45" fmla="*/ 819 h 828"/>
                <a:gd name="T46" fmla="*/ 1973 w 2689"/>
                <a:gd name="T47" fmla="*/ 476 h 828"/>
                <a:gd name="T48" fmla="*/ 1916 w 2689"/>
                <a:gd name="T49" fmla="*/ 331 h 828"/>
                <a:gd name="T50" fmla="*/ 1714 w 2689"/>
                <a:gd name="T51" fmla="*/ 566 h 828"/>
                <a:gd name="T52" fmla="*/ 1638 w 2689"/>
                <a:gd name="T53" fmla="*/ 819 h 828"/>
                <a:gd name="T54" fmla="*/ 1571 w 2689"/>
                <a:gd name="T55" fmla="*/ 810 h 828"/>
                <a:gd name="T56" fmla="*/ 1642 w 2689"/>
                <a:gd name="T57" fmla="*/ 410 h 828"/>
                <a:gd name="T58" fmla="*/ 1458 w 2689"/>
                <a:gd name="T59" fmla="*/ 398 h 828"/>
                <a:gd name="T60" fmla="*/ 1325 w 2689"/>
                <a:gd name="T61" fmla="*/ 810 h 828"/>
                <a:gd name="T62" fmla="*/ 1254 w 2689"/>
                <a:gd name="T63" fmla="*/ 819 h 828"/>
                <a:gd name="T64" fmla="*/ 1339 w 2689"/>
                <a:gd name="T65" fmla="*/ 274 h 828"/>
                <a:gd name="T66" fmla="*/ 1384 w 2689"/>
                <a:gd name="T67" fmla="*/ 256 h 828"/>
                <a:gd name="T68" fmla="*/ 1423 w 2689"/>
                <a:gd name="T69" fmla="*/ 274 h 828"/>
                <a:gd name="T70" fmla="*/ 1538 w 2689"/>
                <a:gd name="T71" fmla="*/ 260 h 828"/>
                <a:gd name="T72" fmla="*/ 1100 w 2689"/>
                <a:gd name="T73" fmla="*/ 301 h 828"/>
                <a:gd name="T74" fmla="*/ 1118 w 2689"/>
                <a:gd name="T75" fmla="*/ 625 h 828"/>
                <a:gd name="T76" fmla="*/ 837 w 2689"/>
                <a:gd name="T77" fmla="*/ 828 h 828"/>
                <a:gd name="T78" fmla="*/ 624 w 2689"/>
                <a:gd name="T79" fmla="*/ 627 h 828"/>
                <a:gd name="T80" fmla="*/ 760 w 2689"/>
                <a:gd name="T81" fmla="*/ 308 h 828"/>
                <a:gd name="T82" fmla="*/ 232 w 2689"/>
                <a:gd name="T83" fmla="*/ 1 h 828"/>
                <a:gd name="T84" fmla="*/ 206 w 2689"/>
                <a:gd name="T85" fmla="*/ 257 h 828"/>
                <a:gd name="T86" fmla="*/ 174 w 2689"/>
                <a:gd name="T87" fmla="*/ 374 h 828"/>
                <a:gd name="T88" fmla="*/ 377 w 2689"/>
                <a:gd name="T89" fmla="*/ 248 h 828"/>
                <a:gd name="T90" fmla="*/ 516 w 2689"/>
                <a:gd name="T91" fmla="*/ 391 h 828"/>
                <a:gd name="T92" fmla="*/ 437 w 2689"/>
                <a:gd name="T93" fmla="*/ 810 h 828"/>
                <a:gd name="T94" fmla="*/ 365 w 2689"/>
                <a:gd name="T95" fmla="*/ 819 h 828"/>
                <a:gd name="T96" fmla="*/ 409 w 2689"/>
                <a:gd name="T97" fmla="*/ 476 h 828"/>
                <a:gd name="T98" fmla="*/ 401 w 2689"/>
                <a:gd name="T99" fmla="*/ 353 h 828"/>
                <a:gd name="T100" fmla="*/ 226 w 2689"/>
                <a:gd name="T101" fmla="*/ 400 h 828"/>
                <a:gd name="T102" fmla="*/ 93 w 2689"/>
                <a:gd name="T103" fmla="*/ 810 h 828"/>
                <a:gd name="T104" fmla="*/ 22 w 2689"/>
                <a:gd name="T105" fmla="*/ 819 h 828"/>
                <a:gd name="T106" fmla="*/ 157 w 2689"/>
                <a:gd name="T107" fmla="*/ 19 h 828"/>
                <a:gd name="T108" fmla="*/ 209 w 2689"/>
                <a:gd name="T109"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89" h="828">
                  <a:moveTo>
                    <a:pt x="929" y="329"/>
                  </a:moveTo>
                  <a:cubicBezTo>
                    <a:pt x="906" y="329"/>
                    <a:pt x="884" y="333"/>
                    <a:pt x="865" y="342"/>
                  </a:cubicBezTo>
                  <a:cubicBezTo>
                    <a:pt x="846" y="350"/>
                    <a:pt x="829" y="361"/>
                    <a:pt x="814" y="376"/>
                  </a:cubicBezTo>
                  <a:cubicBezTo>
                    <a:pt x="799" y="390"/>
                    <a:pt x="786" y="407"/>
                    <a:pt x="775" y="426"/>
                  </a:cubicBezTo>
                  <a:cubicBezTo>
                    <a:pt x="764" y="445"/>
                    <a:pt x="754" y="465"/>
                    <a:pt x="747" y="487"/>
                  </a:cubicBezTo>
                  <a:cubicBezTo>
                    <a:pt x="740" y="509"/>
                    <a:pt x="735" y="531"/>
                    <a:pt x="731" y="554"/>
                  </a:cubicBezTo>
                  <a:cubicBezTo>
                    <a:pt x="727" y="577"/>
                    <a:pt x="726" y="599"/>
                    <a:pt x="726" y="621"/>
                  </a:cubicBezTo>
                  <a:cubicBezTo>
                    <a:pt x="726" y="640"/>
                    <a:pt x="728" y="658"/>
                    <a:pt x="732" y="674"/>
                  </a:cubicBezTo>
                  <a:cubicBezTo>
                    <a:pt x="736" y="689"/>
                    <a:pt x="743" y="702"/>
                    <a:pt x="753" y="713"/>
                  </a:cubicBezTo>
                  <a:cubicBezTo>
                    <a:pt x="763" y="724"/>
                    <a:pt x="775" y="733"/>
                    <a:pt x="790" y="739"/>
                  </a:cubicBezTo>
                  <a:cubicBezTo>
                    <a:pt x="805" y="744"/>
                    <a:pt x="824" y="747"/>
                    <a:pt x="846" y="747"/>
                  </a:cubicBezTo>
                  <a:cubicBezTo>
                    <a:pt x="870" y="747"/>
                    <a:pt x="891" y="743"/>
                    <a:pt x="910" y="735"/>
                  </a:cubicBezTo>
                  <a:cubicBezTo>
                    <a:pt x="929" y="726"/>
                    <a:pt x="946" y="715"/>
                    <a:pt x="961" y="700"/>
                  </a:cubicBezTo>
                  <a:cubicBezTo>
                    <a:pt x="976" y="686"/>
                    <a:pt x="989" y="669"/>
                    <a:pt x="1000" y="650"/>
                  </a:cubicBezTo>
                  <a:cubicBezTo>
                    <a:pt x="1011" y="631"/>
                    <a:pt x="1021" y="610"/>
                    <a:pt x="1028" y="589"/>
                  </a:cubicBezTo>
                  <a:cubicBezTo>
                    <a:pt x="1035" y="567"/>
                    <a:pt x="1040" y="544"/>
                    <a:pt x="1044" y="522"/>
                  </a:cubicBezTo>
                  <a:cubicBezTo>
                    <a:pt x="1047" y="499"/>
                    <a:pt x="1049" y="477"/>
                    <a:pt x="1049" y="455"/>
                  </a:cubicBezTo>
                  <a:cubicBezTo>
                    <a:pt x="1049" y="435"/>
                    <a:pt x="1047" y="418"/>
                    <a:pt x="1043" y="402"/>
                  </a:cubicBezTo>
                  <a:cubicBezTo>
                    <a:pt x="1039" y="387"/>
                    <a:pt x="1032" y="373"/>
                    <a:pt x="1022" y="363"/>
                  </a:cubicBezTo>
                  <a:cubicBezTo>
                    <a:pt x="1013" y="352"/>
                    <a:pt x="1000" y="344"/>
                    <a:pt x="985" y="338"/>
                  </a:cubicBezTo>
                  <a:cubicBezTo>
                    <a:pt x="970" y="332"/>
                    <a:pt x="951" y="329"/>
                    <a:pt x="929" y="329"/>
                  </a:cubicBezTo>
                  <a:close/>
                  <a:moveTo>
                    <a:pt x="2499" y="324"/>
                  </a:moveTo>
                  <a:cubicBezTo>
                    <a:pt x="2474" y="324"/>
                    <a:pt x="2452" y="329"/>
                    <a:pt x="2432" y="337"/>
                  </a:cubicBezTo>
                  <a:cubicBezTo>
                    <a:pt x="2412" y="346"/>
                    <a:pt x="2395" y="358"/>
                    <a:pt x="2380" y="373"/>
                  </a:cubicBezTo>
                  <a:cubicBezTo>
                    <a:pt x="2365" y="388"/>
                    <a:pt x="2352" y="405"/>
                    <a:pt x="2341" y="425"/>
                  </a:cubicBezTo>
                  <a:cubicBezTo>
                    <a:pt x="2331" y="445"/>
                    <a:pt x="2322" y="465"/>
                    <a:pt x="2315" y="487"/>
                  </a:cubicBezTo>
                  <a:lnTo>
                    <a:pt x="2375" y="487"/>
                  </a:lnTo>
                  <a:cubicBezTo>
                    <a:pt x="2416" y="487"/>
                    <a:pt x="2450" y="485"/>
                    <a:pt x="2478" y="480"/>
                  </a:cubicBezTo>
                  <a:cubicBezTo>
                    <a:pt x="2506" y="474"/>
                    <a:pt x="2528" y="468"/>
                    <a:pt x="2544" y="459"/>
                  </a:cubicBezTo>
                  <a:cubicBezTo>
                    <a:pt x="2561" y="450"/>
                    <a:pt x="2573" y="440"/>
                    <a:pt x="2579" y="428"/>
                  </a:cubicBezTo>
                  <a:cubicBezTo>
                    <a:pt x="2586" y="416"/>
                    <a:pt x="2590" y="404"/>
                    <a:pt x="2590" y="391"/>
                  </a:cubicBezTo>
                  <a:cubicBezTo>
                    <a:pt x="2590" y="371"/>
                    <a:pt x="2582" y="355"/>
                    <a:pt x="2566" y="343"/>
                  </a:cubicBezTo>
                  <a:cubicBezTo>
                    <a:pt x="2551" y="330"/>
                    <a:pt x="2528" y="324"/>
                    <a:pt x="2499" y="324"/>
                  </a:cubicBezTo>
                  <a:close/>
                  <a:moveTo>
                    <a:pt x="2507" y="248"/>
                  </a:moveTo>
                  <a:cubicBezTo>
                    <a:pt x="2540" y="248"/>
                    <a:pt x="2568" y="252"/>
                    <a:pt x="2590" y="260"/>
                  </a:cubicBezTo>
                  <a:cubicBezTo>
                    <a:pt x="2613" y="269"/>
                    <a:pt x="2632" y="279"/>
                    <a:pt x="2647" y="292"/>
                  </a:cubicBezTo>
                  <a:cubicBezTo>
                    <a:pt x="2661" y="305"/>
                    <a:pt x="2672" y="319"/>
                    <a:pt x="2679" y="335"/>
                  </a:cubicBezTo>
                  <a:cubicBezTo>
                    <a:pt x="2685" y="351"/>
                    <a:pt x="2689" y="367"/>
                    <a:pt x="2689" y="382"/>
                  </a:cubicBezTo>
                  <a:cubicBezTo>
                    <a:pt x="2689" y="409"/>
                    <a:pt x="2682" y="433"/>
                    <a:pt x="2670" y="455"/>
                  </a:cubicBezTo>
                  <a:cubicBezTo>
                    <a:pt x="2657" y="476"/>
                    <a:pt x="2638" y="495"/>
                    <a:pt x="2611" y="510"/>
                  </a:cubicBezTo>
                  <a:cubicBezTo>
                    <a:pt x="2585" y="525"/>
                    <a:pt x="2551" y="537"/>
                    <a:pt x="2509" y="545"/>
                  </a:cubicBezTo>
                  <a:cubicBezTo>
                    <a:pt x="2468" y="553"/>
                    <a:pt x="2418" y="557"/>
                    <a:pt x="2361" y="557"/>
                  </a:cubicBezTo>
                  <a:lnTo>
                    <a:pt x="2298" y="557"/>
                  </a:lnTo>
                  <a:cubicBezTo>
                    <a:pt x="2296" y="570"/>
                    <a:pt x="2294" y="583"/>
                    <a:pt x="2293" y="595"/>
                  </a:cubicBezTo>
                  <a:cubicBezTo>
                    <a:pt x="2292" y="607"/>
                    <a:pt x="2291" y="618"/>
                    <a:pt x="2291" y="629"/>
                  </a:cubicBezTo>
                  <a:cubicBezTo>
                    <a:pt x="2291" y="668"/>
                    <a:pt x="2301" y="698"/>
                    <a:pt x="2320" y="719"/>
                  </a:cubicBezTo>
                  <a:cubicBezTo>
                    <a:pt x="2340" y="739"/>
                    <a:pt x="2371" y="750"/>
                    <a:pt x="2414" y="750"/>
                  </a:cubicBezTo>
                  <a:cubicBezTo>
                    <a:pt x="2439" y="750"/>
                    <a:pt x="2462" y="748"/>
                    <a:pt x="2482" y="744"/>
                  </a:cubicBezTo>
                  <a:cubicBezTo>
                    <a:pt x="2502" y="740"/>
                    <a:pt x="2519" y="736"/>
                    <a:pt x="2534" y="732"/>
                  </a:cubicBezTo>
                  <a:cubicBezTo>
                    <a:pt x="2548" y="728"/>
                    <a:pt x="2560" y="724"/>
                    <a:pt x="2570" y="720"/>
                  </a:cubicBezTo>
                  <a:cubicBezTo>
                    <a:pt x="2579" y="716"/>
                    <a:pt x="2586" y="715"/>
                    <a:pt x="2589" y="715"/>
                  </a:cubicBezTo>
                  <a:cubicBezTo>
                    <a:pt x="2593" y="715"/>
                    <a:pt x="2595" y="716"/>
                    <a:pt x="2597" y="718"/>
                  </a:cubicBezTo>
                  <a:cubicBezTo>
                    <a:pt x="2599" y="721"/>
                    <a:pt x="2600" y="724"/>
                    <a:pt x="2600" y="729"/>
                  </a:cubicBezTo>
                  <a:cubicBezTo>
                    <a:pt x="2600" y="733"/>
                    <a:pt x="2599" y="738"/>
                    <a:pt x="2598" y="743"/>
                  </a:cubicBezTo>
                  <a:cubicBezTo>
                    <a:pt x="2598" y="749"/>
                    <a:pt x="2596" y="754"/>
                    <a:pt x="2595" y="760"/>
                  </a:cubicBezTo>
                  <a:cubicBezTo>
                    <a:pt x="2593" y="766"/>
                    <a:pt x="2591" y="771"/>
                    <a:pt x="2589" y="776"/>
                  </a:cubicBezTo>
                  <a:cubicBezTo>
                    <a:pt x="2586" y="781"/>
                    <a:pt x="2583" y="785"/>
                    <a:pt x="2580" y="789"/>
                  </a:cubicBezTo>
                  <a:cubicBezTo>
                    <a:pt x="2576" y="794"/>
                    <a:pt x="2567" y="798"/>
                    <a:pt x="2555" y="803"/>
                  </a:cubicBezTo>
                  <a:cubicBezTo>
                    <a:pt x="2543" y="807"/>
                    <a:pt x="2529" y="811"/>
                    <a:pt x="2513" y="815"/>
                  </a:cubicBezTo>
                  <a:cubicBezTo>
                    <a:pt x="2496" y="819"/>
                    <a:pt x="2478" y="822"/>
                    <a:pt x="2459" y="824"/>
                  </a:cubicBezTo>
                  <a:cubicBezTo>
                    <a:pt x="2439" y="826"/>
                    <a:pt x="2420" y="828"/>
                    <a:pt x="2400" y="828"/>
                  </a:cubicBezTo>
                  <a:cubicBezTo>
                    <a:pt x="2366" y="828"/>
                    <a:pt x="2335" y="824"/>
                    <a:pt x="2309" y="816"/>
                  </a:cubicBezTo>
                  <a:cubicBezTo>
                    <a:pt x="2283" y="808"/>
                    <a:pt x="2261" y="796"/>
                    <a:pt x="2244" y="780"/>
                  </a:cubicBezTo>
                  <a:cubicBezTo>
                    <a:pt x="2226" y="764"/>
                    <a:pt x="2213" y="743"/>
                    <a:pt x="2205" y="719"/>
                  </a:cubicBezTo>
                  <a:cubicBezTo>
                    <a:pt x="2196" y="695"/>
                    <a:pt x="2192" y="666"/>
                    <a:pt x="2192" y="634"/>
                  </a:cubicBezTo>
                  <a:cubicBezTo>
                    <a:pt x="2192" y="608"/>
                    <a:pt x="2194" y="581"/>
                    <a:pt x="2199" y="552"/>
                  </a:cubicBezTo>
                  <a:cubicBezTo>
                    <a:pt x="2204" y="523"/>
                    <a:pt x="2212" y="494"/>
                    <a:pt x="2222" y="465"/>
                  </a:cubicBezTo>
                  <a:cubicBezTo>
                    <a:pt x="2233" y="437"/>
                    <a:pt x="2246" y="410"/>
                    <a:pt x="2263" y="383"/>
                  </a:cubicBezTo>
                  <a:cubicBezTo>
                    <a:pt x="2280" y="357"/>
                    <a:pt x="2300" y="334"/>
                    <a:pt x="2323" y="314"/>
                  </a:cubicBezTo>
                  <a:cubicBezTo>
                    <a:pt x="2347" y="294"/>
                    <a:pt x="2373" y="278"/>
                    <a:pt x="2404" y="266"/>
                  </a:cubicBezTo>
                  <a:cubicBezTo>
                    <a:pt x="2434" y="254"/>
                    <a:pt x="2469" y="248"/>
                    <a:pt x="2507" y="248"/>
                  </a:cubicBezTo>
                  <a:close/>
                  <a:moveTo>
                    <a:pt x="1604" y="248"/>
                  </a:moveTo>
                  <a:cubicBezTo>
                    <a:pt x="1627" y="248"/>
                    <a:pt x="1647" y="251"/>
                    <a:pt x="1664" y="258"/>
                  </a:cubicBezTo>
                  <a:cubicBezTo>
                    <a:pt x="1681" y="264"/>
                    <a:pt x="1695" y="273"/>
                    <a:pt x="1705" y="284"/>
                  </a:cubicBezTo>
                  <a:cubicBezTo>
                    <a:pt x="1716" y="295"/>
                    <a:pt x="1724" y="309"/>
                    <a:pt x="1729" y="324"/>
                  </a:cubicBezTo>
                  <a:cubicBezTo>
                    <a:pt x="1734" y="339"/>
                    <a:pt x="1737" y="356"/>
                    <a:pt x="1738" y="375"/>
                  </a:cubicBezTo>
                  <a:cubicBezTo>
                    <a:pt x="1746" y="361"/>
                    <a:pt x="1757" y="347"/>
                    <a:pt x="1771" y="332"/>
                  </a:cubicBezTo>
                  <a:cubicBezTo>
                    <a:pt x="1784" y="317"/>
                    <a:pt x="1800" y="303"/>
                    <a:pt x="1818" y="291"/>
                  </a:cubicBezTo>
                  <a:cubicBezTo>
                    <a:pt x="1836" y="279"/>
                    <a:pt x="1856" y="269"/>
                    <a:pt x="1877" y="260"/>
                  </a:cubicBezTo>
                  <a:cubicBezTo>
                    <a:pt x="1898" y="252"/>
                    <a:pt x="1919" y="248"/>
                    <a:pt x="1941" y="248"/>
                  </a:cubicBezTo>
                  <a:cubicBezTo>
                    <a:pt x="1967" y="248"/>
                    <a:pt x="1989" y="252"/>
                    <a:pt x="2007" y="259"/>
                  </a:cubicBezTo>
                  <a:cubicBezTo>
                    <a:pt x="2024" y="267"/>
                    <a:pt x="2039" y="277"/>
                    <a:pt x="2050" y="290"/>
                  </a:cubicBezTo>
                  <a:cubicBezTo>
                    <a:pt x="2060" y="303"/>
                    <a:pt x="2068" y="318"/>
                    <a:pt x="2073" y="335"/>
                  </a:cubicBezTo>
                  <a:cubicBezTo>
                    <a:pt x="2078" y="352"/>
                    <a:pt x="2080" y="371"/>
                    <a:pt x="2080" y="391"/>
                  </a:cubicBezTo>
                  <a:cubicBezTo>
                    <a:pt x="2080" y="405"/>
                    <a:pt x="2079" y="418"/>
                    <a:pt x="2078" y="432"/>
                  </a:cubicBezTo>
                  <a:cubicBezTo>
                    <a:pt x="2076" y="445"/>
                    <a:pt x="2074" y="458"/>
                    <a:pt x="2071" y="473"/>
                  </a:cubicBezTo>
                  <a:lnTo>
                    <a:pt x="2005" y="802"/>
                  </a:lnTo>
                  <a:cubicBezTo>
                    <a:pt x="2005" y="805"/>
                    <a:pt x="2003" y="808"/>
                    <a:pt x="2001" y="810"/>
                  </a:cubicBezTo>
                  <a:cubicBezTo>
                    <a:pt x="2000" y="812"/>
                    <a:pt x="1997" y="814"/>
                    <a:pt x="1992" y="815"/>
                  </a:cubicBezTo>
                  <a:cubicBezTo>
                    <a:pt x="1988" y="817"/>
                    <a:pt x="1983" y="818"/>
                    <a:pt x="1977" y="819"/>
                  </a:cubicBezTo>
                  <a:cubicBezTo>
                    <a:pt x="1970" y="820"/>
                    <a:pt x="1962" y="820"/>
                    <a:pt x="1953" y="820"/>
                  </a:cubicBezTo>
                  <a:cubicBezTo>
                    <a:pt x="1943" y="820"/>
                    <a:pt x="1936" y="820"/>
                    <a:pt x="1930" y="819"/>
                  </a:cubicBezTo>
                  <a:cubicBezTo>
                    <a:pt x="1924" y="818"/>
                    <a:pt x="1919" y="817"/>
                    <a:pt x="1916" y="815"/>
                  </a:cubicBezTo>
                  <a:cubicBezTo>
                    <a:pt x="1912" y="814"/>
                    <a:pt x="1910" y="812"/>
                    <a:pt x="1909" y="810"/>
                  </a:cubicBezTo>
                  <a:cubicBezTo>
                    <a:pt x="1908" y="808"/>
                    <a:pt x="1908" y="805"/>
                    <a:pt x="1908" y="802"/>
                  </a:cubicBezTo>
                  <a:lnTo>
                    <a:pt x="1973" y="476"/>
                  </a:lnTo>
                  <a:cubicBezTo>
                    <a:pt x="1975" y="465"/>
                    <a:pt x="1977" y="454"/>
                    <a:pt x="1978" y="444"/>
                  </a:cubicBezTo>
                  <a:cubicBezTo>
                    <a:pt x="1980" y="434"/>
                    <a:pt x="1980" y="424"/>
                    <a:pt x="1980" y="413"/>
                  </a:cubicBezTo>
                  <a:cubicBezTo>
                    <a:pt x="1980" y="388"/>
                    <a:pt x="1976" y="368"/>
                    <a:pt x="1966" y="354"/>
                  </a:cubicBezTo>
                  <a:cubicBezTo>
                    <a:pt x="1956" y="339"/>
                    <a:pt x="1940" y="331"/>
                    <a:pt x="1916" y="331"/>
                  </a:cubicBezTo>
                  <a:cubicBezTo>
                    <a:pt x="1896" y="331"/>
                    <a:pt x="1876" y="337"/>
                    <a:pt x="1855" y="349"/>
                  </a:cubicBezTo>
                  <a:cubicBezTo>
                    <a:pt x="1834" y="361"/>
                    <a:pt x="1815" y="378"/>
                    <a:pt x="1796" y="398"/>
                  </a:cubicBezTo>
                  <a:cubicBezTo>
                    <a:pt x="1777" y="419"/>
                    <a:pt x="1760" y="444"/>
                    <a:pt x="1746" y="473"/>
                  </a:cubicBezTo>
                  <a:cubicBezTo>
                    <a:pt x="1732" y="502"/>
                    <a:pt x="1721" y="533"/>
                    <a:pt x="1714" y="566"/>
                  </a:cubicBezTo>
                  <a:lnTo>
                    <a:pt x="1668" y="802"/>
                  </a:lnTo>
                  <a:cubicBezTo>
                    <a:pt x="1667" y="805"/>
                    <a:pt x="1665" y="808"/>
                    <a:pt x="1663" y="810"/>
                  </a:cubicBezTo>
                  <a:cubicBezTo>
                    <a:pt x="1661" y="812"/>
                    <a:pt x="1658" y="814"/>
                    <a:pt x="1654" y="815"/>
                  </a:cubicBezTo>
                  <a:cubicBezTo>
                    <a:pt x="1650" y="817"/>
                    <a:pt x="1645" y="818"/>
                    <a:pt x="1638" y="819"/>
                  </a:cubicBezTo>
                  <a:cubicBezTo>
                    <a:pt x="1632" y="820"/>
                    <a:pt x="1624" y="820"/>
                    <a:pt x="1615" y="820"/>
                  </a:cubicBezTo>
                  <a:cubicBezTo>
                    <a:pt x="1605" y="820"/>
                    <a:pt x="1598" y="820"/>
                    <a:pt x="1592" y="819"/>
                  </a:cubicBezTo>
                  <a:cubicBezTo>
                    <a:pt x="1586" y="818"/>
                    <a:pt x="1581" y="817"/>
                    <a:pt x="1578" y="815"/>
                  </a:cubicBezTo>
                  <a:cubicBezTo>
                    <a:pt x="1575" y="814"/>
                    <a:pt x="1573" y="812"/>
                    <a:pt x="1571" y="810"/>
                  </a:cubicBezTo>
                  <a:cubicBezTo>
                    <a:pt x="1570" y="808"/>
                    <a:pt x="1570" y="805"/>
                    <a:pt x="1570" y="802"/>
                  </a:cubicBezTo>
                  <a:lnTo>
                    <a:pt x="1635" y="476"/>
                  </a:lnTo>
                  <a:cubicBezTo>
                    <a:pt x="1638" y="464"/>
                    <a:pt x="1640" y="453"/>
                    <a:pt x="1641" y="441"/>
                  </a:cubicBezTo>
                  <a:cubicBezTo>
                    <a:pt x="1642" y="430"/>
                    <a:pt x="1642" y="420"/>
                    <a:pt x="1642" y="410"/>
                  </a:cubicBezTo>
                  <a:cubicBezTo>
                    <a:pt x="1642" y="386"/>
                    <a:pt x="1637" y="367"/>
                    <a:pt x="1628" y="353"/>
                  </a:cubicBezTo>
                  <a:cubicBezTo>
                    <a:pt x="1618" y="338"/>
                    <a:pt x="1601" y="331"/>
                    <a:pt x="1578" y="331"/>
                  </a:cubicBezTo>
                  <a:cubicBezTo>
                    <a:pt x="1558" y="331"/>
                    <a:pt x="1538" y="337"/>
                    <a:pt x="1517" y="349"/>
                  </a:cubicBezTo>
                  <a:cubicBezTo>
                    <a:pt x="1496" y="361"/>
                    <a:pt x="1476" y="378"/>
                    <a:pt x="1458" y="398"/>
                  </a:cubicBezTo>
                  <a:cubicBezTo>
                    <a:pt x="1439" y="419"/>
                    <a:pt x="1422" y="444"/>
                    <a:pt x="1408" y="473"/>
                  </a:cubicBezTo>
                  <a:cubicBezTo>
                    <a:pt x="1393" y="502"/>
                    <a:pt x="1383" y="533"/>
                    <a:pt x="1376" y="566"/>
                  </a:cubicBezTo>
                  <a:lnTo>
                    <a:pt x="1329" y="802"/>
                  </a:lnTo>
                  <a:cubicBezTo>
                    <a:pt x="1329" y="805"/>
                    <a:pt x="1327" y="808"/>
                    <a:pt x="1325" y="810"/>
                  </a:cubicBezTo>
                  <a:cubicBezTo>
                    <a:pt x="1323" y="812"/>
                    <a:pt x="1320" y="814"/>
                    <a:pt x="1317" y="815"/>
                  </a:cubicBezTo>
                  <a:cubicBezTo>
                    <a:pt x="1313" y="817"/>
                    <a:pt x="1307" y="818"/>
                    <a:pt x="1301" y="819"/>
                  </a:cubicBezTo>
                  <a:cubicBezTo>
                    <a:pt x="1295" y="820"/>
                    <a:pt x="1287" y="820"/>
                    <a:pt x="1277" y="820"/>
                  </a:cubicBezTo>
                  <a:cubicBezTo>
                    <a:pt x="1268" y="820"/>
                    <a:pt x="1260" y="820"/>
                    <a:pt x="1254" y="819"/>
                  </a:cubicBezTo>
                  <a:cubicBezTo>
                    <a:pt x="1247" y="818"/>
                    <a:pt x="1243" y="817"/>
                    <a:pt x="1239" y="815"/>
                  </a:cubicBezTo>
                  <a:cubicBezTo>
                    <a:pt x="1236" y="814"/>
                    <a:pt x="1234" y="812"/>
                    <a:pt x="1233" y="810"/>
                  </a:cubicBezTo>
                  <a:cubicBezTo>
                    <a:pt x="1232" y="808"/>
                    <a:pt x="1232" y="805"/>
                    <a:pt x="1233" y="802"/>
                  </a:cubicBezTo>
                  <a:lnTo>
                    <a:pt x="1339" y="274"/>
                  </a:lnTo>
                  <a:cubicBezTo>
                    <a:pt x="1339" y="271"/>
                    <a:pt x="1340" y="269"/>
                    <a:pt x="1342" y="266"/>
                  </a:cubicBezTo>
                  <a:cubicBezTo>
                    <a:pt x="1344" y="264"/>
                    <a:pt x="1347" y="262"/>
                    <a:pt x="1350" y="260"/>
                  </a:cubicBezTo>
                  <a:cubicBezTo>
                    <a:pt x="1354" y="259"/>
                    <a:pt x="1359" y="258"/>
                    <a:pt x="1364" y="257"/>
                  </a:cubicBezTo>
                  <a:cubicBezTo>
                    <a:pt x="1370" y="257"/>
                    <a:pt x="1377" y="256"/>
                    <a:pt x="1384" y="256"/>
                  </a:cubicBezTo>
                  <a:cubicBezTo>
                    <a:pt x="1393" y="256"/>
                    <a:pt x="1399" y="257"/>
                    <a:pt x="1405" y="257"/>
                  </a:cubicBezTo>
                  <a:cubicBezTo>
                    <a:pt x="1410" y="258"/>
                    <a:pt x="1414" y="259"/>
                    <a:pt x="1417" y="260"/>
                  </a:cubicBezTo>
                  <a:cubicBezTo>
                    <a:pt x="1420" y="262"/>
                    <a:pt x="1422" y="264"/>
                    <a:pt x="1423" y="266"/>
                  </a:cubicBezTo>
                  <a:cubicBezTo>
                    <a:pt x="1423" y="269"/>
                    <a:pt x="1424" y="271"/>
                    <a:pt x="1423" y="274"/>
                  </a:cubicBezTo>
                  <a:lnTo>
                    <a:pt x="1403" y="375"/>
                  </a:lnTo>
                  <a:cubicBezTo>
                    <a:pt x="1409" y="361"/>
                    <a:pt x="1419" y="347"/>
                    <a:pt x="1432" y="332"/>
                  </a:cubicBezTo>
                  <a:cubicBezTo>
                    <a:pt x="1446" y="318"/>
                    <a:pt x="1461" y="304"/>
                    <a:pt x="1479" y="291"/>
                  </a:cubicBezTo>
                  <a:cubicBezTo>
                    <a:pt x="1497" y="279"/>
                    <a:pt x="1517" y="269"/>
                    <a:pt x="1538" y="260"/>
                  </a:cubicBezTo>
                  <a:cubicBezTo>
                    <a:pt x="1560" y="252"/>
                    <a:pt x="1581" y="248"/>
                    <a:pt x="1604" y="248"/>
                  </a:cubicBezTo>
                  <a:close/>
                  <a:moveTo>
                    <a:pt x="938" y="248"/>
                  </a:moveTo>
                  <a:cubicBezTo>
                    <a:pt x="975" y="248"/>
                    <a:pt x="1007" y="253"/>
                    <a:pt x="1034" y="262"/>
                  </a:cubicBezTo>
                  <a:cubicBezTo>
                    <a:pt x="1061" y="271"/>
                    <a:pt x="1083" y="284"/>
                    <a:pt x="1100" y="301"/>
                  </a:cubicBezTo>
                  <a:cubicBezTo>
                    <a:pt x="1118" y="319"/>
                    <a:pt x="1131" y="340"/>
                    <a:pt x="1139" y="365"/>
                  </a:cubicBezTo>
                  <a:cubicBezTo>
                    <a:pt x="1147" y="390"/>
                    <a:pt x="1151" y="418"/>
                    <a:pt x="1151" y="449"/>
                  </a:cubicBezTo>
                  <a:cubicBezTo>
                    <a:pt x="1151" y="478"/>
                    <a:pt x="1148" y="507"/>
                    <a:pt x="1143" y="538"/>
                  </a:cubicBezTo>
                  <a:cubicBezTo>
                    <a:pt x="1137" y="568"/>
                    <a:pt x="1129" y="597"/>
                    <a:pt x="1118" y="625"/>
                  </a:cubicBezTo>
                  <a:cubicBezTo>
                    <a:pt x="1107" y="653"/>
                    <a:pt x="1093" y="679"/>
                    <a:pt x="1076" y="703"/>
                  </a:cubicBezTo>
                  <a:cubicBezTo>
                    <a:pt x="1058" y="728"/>
                    <a:pt x="1038" y="749"/>
                    <a:pt x="1015" y="768"/>
                  </a:cubicBezTo>
                  <a:cubicBezTo>
                    <a:pt x="992" y="786"/>
                    <a:pt x="965" y="801"/>
                    <a:pt x="936" y="811"/>
                  </a:cubicBezTo>
                  <a:cubicBezTo>
                    <a:pt x="906" y="822"/>
                    <a:pt x="873" y="828"/>
                    <a:pt x="837" y="828"/>
                  </a:cubicBezTo>
                  <a:cubicBezTo>
                    <a:pt x="800" y="828"/>
                    <a:pt x="767" y="823"/>
                    <a:pt x="741" y="814"/>
                  </a:cubicBezTo>
                  <a:cubicBezTo>
                    <a:pt x="714" y="805"/>
                    <a:pt x="692" y="792"/>
                    <a:pt x="675" y="775"/>
                  </a:cubicBezTo>
                  <a:cubicBezTo>
                    <a:pt x="658" y="758"/>
                    <a:pt x="645" y="737"/>
                    <a:pt x="637" y="712"/>
                  </a:cubicBezTo>
                  <a:cubicBezTo>
                    <a:pt x="628" y="687"/>
                    <a:pt x="624" y="658"/>
                    <a:pt x="624" y="627"/>
                  </a:cubicBezTo>
                  <a:cubicBezTo>
                    <a:pt x="624" y="598"/>
                    <a:pt x="627" y="568"/>
                    <a:pt x="632" y="538"/>
                  </a:cubicBezTo>
                  <a:cubicBezTo>
                    <a:pt x="638" y="508"/>
                    <a:pt x="646" y="479"/>
                    <a:pt x="657" y="451"/>
                  </a:cubicBezTo>
                  <a:cubicBezTo>
                    <a:pt x="668" y="424"/>
                    <a:pt x="683" y="397"/>
                    <a:pt x="700" y="373"/>
                  </a:cubicBezTo>
                  <a:cubicBezTo>
                    <a:pt x="717" y="348"/>
                    <a:pt x="737" y="326"/>
                    <a:pt x="760" y="308"/>
                  </a:cubicBezTo>
                  <a:cubicBezTo>
                    <a:pt x="783" y="290"/>
                    <a:pt x="810" y="275"/>
                    <a:pt x="839" y="264"/>
                  </a:cubicBezTo>
                  <a:cubicBezTo>
                    <a:pt x="869" y="253"/>
                    <a:pt x="902" y="248"/>
                    <a:pt x="938" y="248"/>
                  </a:cubicBezTo>
                  <a:close/>
                  <a:moveTo>
                    <a:pt x="209" y="0"/>
                  </a:moveTo>
                  <a:cubicBezTo>
                    <a:pt x="219" y="0"/>
                    <a:pt x="226" y="1"/>
                    <a:pt x="232" y="1"/>
                  </a:cubicBezTo>
                  <a:cubicBezTo>
                    <a:pt x="239" y="2"/>
                    <a:pt x="243" y="3"/>
                    <a:pt x="247" y="5"/>
                  </a:cubicBezTo>
                  <a:cubicBezTo>
                    <a:pt x="250" y="7"/>
                    <a:pt x="252" y="8"/>
                    <a:pt x="253" y="11"/>
                  </a:cubicBezTo>
                  <a:cubicBezTo>
                    <a:pt x="253" y="13"/>
                    <a:pt x="254" y="16"/>
                    <a:pt x="253" y="19"/>
                  </a:cubicBezTo>
                  <a:lnTo>
                    <a:pt x="206" y="257"/>
                  </a:lnTo>
                  <a:cubicBezTo>
                    <a:pt x="204" y="268"/>
                    <a:pt x="202" y="278"/>
                    <a:pt x="199" y="289"/>
                  </a:cubicBezTo>
                  <a:cubicBezTo>
                    <a:pt x="197" y="299"/>
                    <a:pt x="194" y="310"/>
                    <a:pt x="191" y="320"/>
                  </a:cubicBezTo>
                  <a:cubicBezTo>
                    <a:pt x="188" y="330"/>
                    <a:pt x="185" y="340"/>
                    <a:pt x="182" y="349"/>
                  </a:cubicBezTo>
                  <a:cubicBezTo>
                    <a:pt x="179" y="359"/>
                    <a:pt x="177" y="367"/>
                    <a:pt x="174" y="374"/>
                  </a:cubicBezTo>
                  <a:cubicBezTo>
                    <a:pt x="180" y="360"/>
                    <a:pt x="190" y="346"/>
                    <a:pt x="203" y="332"/>
                  </a:cubicBezTo>
                  <a:cubicBezTo>
                    <a:pt x="217" y="317"/>
                    <a:pt x="232" y="303"/>
                    <a:pt x="250" y="291"/>
                  </a:cubicBezTo>
                  <a:cubicBezTo>
                    <a:pt x="268" y="279"/>
                    <a:pt x="288" y="269"/>
                    <a:pt x="310" y="260"/>
                  </a:cubicBezTo>
                  <a:cubicBezTo>
                    <a:pt x="331" y="252"/>
                    <a:pt x="354" y="248"/>
                    <a:pt x="377" y="248"/>
                  </a:cubicBezTo>
                  <a:cubicBezTo>
                    <a:pt x="402" y="248"/>
                    <a:pt x="423" y="252"/>
                    <a:pt x="441" y="259"/>
                  </a:cubicBezTo>
                  <a:cubicBezTo>
                    <a:pt x="458" y="266"/>
                    <a:pt x="473" y="276"/>
                    <a:pt x="484" y="289"/>
                  </a:cubicBezTo>
                  <a:cubicBezTo>
                    <a:pt x="495" y="302"/>
                    <a:pt x="503" y="317"/>
                    <a:pt x="508" y="334"/>
                  </a:cubicBezTo>
                  <a:cubicBezTo>
                    <a:pt x="513" y="352"/>
                    <a:pt x="516" y="371"/>
                    <a:pt x="516" y="391"/>
                  </a:cubicBezTo>
                  <a:cubicBezTo>
                    <a:pt x="516" y="405"/>
                    <a:pt x="515" y="419"/>
                    <a:pt x="513" y="432"/>
                  </a:cubicBezTo>
                  <a:cubicBezTo>
                    <a:pt x="512" y="445"/>
                    <a:pt x="510" y="459"/>
                    <a:pt x="507" y="473"/>
                  </a:cubicBezTo>
                  <a:lnTo>
                    <a:pt x="441" y="802"/>
                  </a:lnTo>
                  <a:cubicBezTo>
                    <a:pt x="441" y="805"/>
                    <a:pt x="439" y="808"/>
                    <a:pt x="437" y="810"/>
                  </a:cubicBezTo>
                  <a:cubicBezTo>
                    <a:pt x="435" y="812"/>
                    <a:pt x="432" y="814"/>
                    <a:pt x="428" y="815"/>
                  </a:cubicBezTo>
                  <a:cubicBezTo>
                    <a:pt x="424" y="817"/>
                    <a:pt x="419" y="818"/>
                    <a:pt x="413" y="819"/>
                  </a:cubicBezTo>
                  <a:cubicBezTo>
                    <a:pt x="406" y="820"/>
                    <a:pt x="398" y="820"/>
                    <a:pt x="389" y="820"/>
                  </a:cubicBezTo>
                  <a:cubicBezTo>
                    <a:pt x="379" y="820"/>
                    <a:pt x="372" y="820"/>
                    <a:pt x="365" y="819"/>
                  </a:cubicBezTo>
                  <a:cubicBezTo>
                    <a:pt x="359" y="818"/>
                    <a:pt x="355" y="817"/>
                    <a:pt x="351" y="815"/>
                  </a:cubicBezTo>
                  <a:cubicBezTo>
                    <a:pt x="348" y="814"/>
                    <a:pt x="346" y="812"/>
                    <a:pt x="345" y="810"/>
                  </a:cubicBezTo>
                  <a:cubicBezTo>
                    <a:pt x="344" y="808"/>
                    <a:pt x="344" y="805"/>
                    <a:pt x="344" y="802"/>
                  </a:cubicBezTo>
                  <a:lnTo>
                    <a:pt x="409" y="476"/>
                  </a:lnTo>
                  <a:cubicBezTo>
                    <a:pt x="411" y="466"/>
                    <a:pt x="413" y="454"/>
                    <a:pt x="414" y="442"/>
                  </a:cubicBezTo>
                  <a:cubicBezTo>
                    <a:pt x="415" y="429"/>
                    <a:pt x="416" y="418"/>
                    <a:pt x="416" y="409"/>
                  </a:cubicBezTo>
                  <a:cubicBezTo>
                    <a:pt x="416" y="397"/>
                    <a:pt x="415" y="387"/>
                    <a:pt x="413" y="378"/>
                  </a:cubicBezTo>
                  <a:cubicBezTo>
                    <a:pt x="410" y="368"/>
                    <a:pt x="406" y="360"/>
                    <a:pt x="401" y="353"/>
                  </a:cubicBezTo>
                  <a:cubicBezTo>
                    <a:pt x="396" y="346"/>
                    <a:pt x="389" y="341"/>
                    <a:pt x="381" y="337"/>
                  </a:cubicBezTo>
                  <a:cubicBezTo>
                    <a:pt x="372" y="333"/>
                    <a:pt x="362" y="331"/>
                    <a:pt x="350" y="331"/>
                  </a:cubicBezTo>
                  <a:cubicBezTo>
                    <a:pt x="329" y="331"/>
                    <a:pt x="308" y="337"/>
                    <a:pt x="286" y="349"/>
                  </a:cubicBezTo>
                  <a:cubicBezTo>
                    <a:pt x="265" y="362"/>
                    <a:pt x="245" y="378"/>
                    <a:pt x="226" y="400"/>
                  </a:cubicBezTo>
                  <a:cubicBezTo>
                    <a:pt x="207" y="421"/>
                    <a:pt x="191" y="446"/>
                    <a:pt x="176" y="475"/>
                  </a:cubicBezTo>
                  <a:cubicBezTo>
                    <a:pt x="162" y="504"/>
                    <a:pt x="151" y="535"/>
                    <a:pt x="144" y="568"/>
                  </a:cubicBezTo>
                  <a:lnTo>
                    <a:pt x="97" y="802"/>
                  </a:lnTo>
                  <a:cubicBezTo>
                    <a:pt x="97" y="805"/>
                    <a:pt x="95" y="808"/>
                    <a:pt x="93" y="810"/>
                  </a:cubicBezTo>
                  <a:cubicBezTo>
                    <a:pt x="91" y="812"/>
                    <a:pt x="88" y="814"/>
                    <a:pt x="85" y="815"/>
                  </a:cubicBezTo>
                  <a:cubicBezTo>
                    <a:pt x="81" y="817"/>
                    <a:pt x="75" y="818"/>
                    <a:pt x="69" y="819"/>
                  </a:cubicBezTo>
                  <a:cubicBezTo>
                    <a:pt x="63" y="820"/>
                    <a:pt x="55" y="820"/>
                    <a:pt x="45" y="820"/>
                  </a:cubicBezTo>
                  <a:cubicBezTo>
                    <a:pt x="36" y="820"/>
                    <a:pt x="28" y="820"/>
                    <a:pt x="22" y="819"/>
                  </a:cubicBezTo>
                  <a:cubicBezTo>
                    <a:pt x="15" y="818"/>
                    <a:pt x="11" y="817"/>
                    <a:pt x="7" y="815"/>
                  </a:cubicBezTo>
                  <a:cubicBezTo>
                    <a:pt x="4" y="814"/>
                    <a:pt x="2" y="812"/>
                    <a:pt x="1" y="810"/>
                  </a:cubicBezTo>
                  <a:cubicBezTo>
                    <a:pt x="0" y="808"/>
                    <a:pt x="0" y="805"/>
                    <a:pt x="1" y="802"/>
                  </a:cubicBezTo>
                  <a:lnTo>
                    <a:pt x="157" y="19"/>
                  </a:lnTo>
                  <a:cubicBezTo>
                    <a:pt x="157" y="16"/>
                    <a:pt x="159" y="13"/>
                    <a:pt x="160" y="11"/>
                  </a:cubicBezTo>
                  <a:cubicBezTo>
                    <a:pt x="162" y="8"/>
                    <a:pt x="165" y="7"/>
                    <a:pt x="169" y="5"/>
                  </a:cubicBezTo>
                  <a:cubicBezTo>
                    <a:pt x="173" y="3"/>
                    <a:pt x="179" y="2"/>
                    <a:pt x="185" y="1"/>
                  </a:cubicBezTo>
                  <a:cubicBezTo>
                    <a:pt x="191" y="1"/>
                    <a:pt x="200" y="0"/>
                    <a:pt x="20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6" name="Freeform 588">
              <a:extLst>
                <a:ext uri="{FF2B5EF4-FFF2-40B4-BE49-F238E27FC236}">
                  <a16:creationId xmlns:a16="http://schemas.microsoft.com/office/drawing/2014/main" id="{AF3682E9-6D8B-2B27-BBE6-A363D331CFD7}"/>
                </a:ext>
              </a:extLst>
            </p:cNvPr>
            <p:cNvSpPr>
              <a:spLocks/>
            </p:cNvSpPr>
            <p:nvPr/>
          </p:nvSpPr>
          <p:spPr bwMode="auto">
            <a:xfrm>
              <a:off x="363538" y="5446713"/>
              <a:ext cx="123825" cy="131763"/>
            </a:xfrm>
            <a:custGeom>
              <a:avLst/>
              <a:gdLst>
                <a:gd name="T0" fmla="*/ 37 w 78"/>
                <a:gd name="T1" fmla="*/ 0 h 83"/>
                <a:gd name="T2" fmla="*/ 47 w 78"/>
                <a:gd name="T3" fmla="*/ 0 h 83"/>
                <a:gd name="T4" fmla="*/ 78 w 78"/>
                <a:gd name="T5" fmla="*/ 83 h 83"/>
                <a:gd name="T6" fmla="*/ 66 w 78"/>
                <a:gd name="T7" fmla="*/ 83 h 83"/>
                <a:gd name="T8" fmla="*/ 41 w 78"/>
                <a:gd name="T9" fmla="*/ 13 h 83"/>
                <a:gd name="T10" fmla="*/ 12 w 78"/>
                <a:gd name="T11" fmla="*/ 83 h 83"/>
                <a:gd name="T12" fmla="*/ 0 w 78"/>
                <a:gd name="T13" fmla="*/ 83 h 83"/>
                <a:gd name="T14" fmla="*/ 37 w 78"/>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3">
                  <a:moveTo>
                    <a:pt x="37" y="0"/>
                  </a:moveTo>
                  <a:lnTo>
                    <a:pt x="47" y="0"/>
                  </a:lnTo>
                  <a:lnTo>
                    <a:pt x="78" y="83"/>
                  </a:lnTo>
                  <a:lnTo>
                    <a:pt x="66" y="83"/>
                  </a:lnTo>
                  <a:lnTo>
                    <a:pt x="41" y="13"/>
                  </a:lnTo>
                  <a:lnTo>
                    <a:pt x="12" y="83"/>
                  </a:lnTo>
                  <a:lnTo>
                    <a:pt x="0" y="83"/>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607" name="Freeform 589">
              <a:extLst>
                <a:ext uri="{FF2B5EF4-FFF2-40B4-BE49-F238E27FC236}">
                  <a16:creationId xmlns:a16="http://schemas.microsoft.com/office/drawing/2014/main" id="{2712A349-0207-951D-E74E-8B8BF9489598}"/>
                </a:ext>
              </a:extLst>
            </p:cNvPr>
            <p:cNvSpPr>
              <a:spLocks noEditPoints="1"/>
            </p:cNvSpPr>
            <p:nvPr/>
          </p:nvSpPr>
          <p:spPr bwMode="auto">
            <a:xfrm>
              <a:off x="555626" y="5422900"/>
              <a:ext cx="1695450" cy="157163"/>
            </a:xfrm>
            <a:custGeom>
              <a:avLst/>
              <a:gdLst>
                <a:gd name="T0" fmla="*/ 3066 w 17797"/>
                <a:gd name="T1" fmla="*/ 657 h 1655"/>
                <a:gd name="T2" fmla="*/ 3390 w 17797"/>
                <a:gd name="T3" fmla="*/ 1077 h 1655"/>
                <a:gd name="T4" fmla="*/ 17323 w 17797"/>
                <a:gd name="T5" fmla="*/ 647 h 1655"/>
                <a:gd name="T6" fmla="*/ 4970 w 17797"/>
                <a:gd name="T7" fmla="*/ 849 h 1655"/>
                <a:gd name="T8" fmla="*/ 16183 w 17797"/>
                <a:gd name="T9" fmla="*/ 1419 h 1655"/>
                <a:gd name="T10" fmla="*/ 16669 w 17797"/>
                <a:gd name="T11" fmla="*/ 580 h 1655"/>
                <a:gd name="T12" fmla="*/ 15674 w 17797"/>
                <a:gd name="T13" fmla="*/ 571 h 1655"/>
                <a:gd name="T14" fmla="*/ 15458 w 17797"/>
                <a:gd name="T15" fmla="*/ 1603 h 1655"/>
                <a:gd name="T16" fmla="*/ 15314 w 17797"/>
                <a:gd name="T17" fmla="*/ 515 h 1655"/>
                <a:gd name="T18" fmla="*/ 17104 w 17797"/>
                <a:gd name="T19" fmla="*/ 1393 h 1655"/>
                <a:gd name="T20" fmla="*/ 17748 w 17797"/>
                <a:gd name="T21" fmla="*/ 1539 h 1655"/>
                <a:gd name="T22" fmla="*/ 16963 w 17797"/>
                <a:gd name="T23" fmla="*/ 652 h 1655"/>
                <a:gd name="T24" fmla="*/ 13976 w 17797"/>
                <a:gd name="T25" fmla="*/ 1636 h 1655"/>
                <a:gd name="T26" fmla="*/ 13549 w 17797"/>
                <a:gd name="T27" fmla="*/ 1005 h 1655"/>
                <a:gd name="T28" fmla="*/ 13315 w 17797"/>
                <a:gd name="T29" fmla="*/ 757 h 1655"/>
                <a:gd name="T30" fmla="*/ 12874 w 17797"/>
                <a:gd name="T31" fmla="*/ 627 h 1655"/>
                <a:gd name="T32" fmla="*/ 12764 w 17797"/>
                <a:gd name="T33" fmla="*/ 986 h 1655"/>
                <a:gd name="T34" fmla="*/ 12098 w 17797"/>
                <a:gd name="T35" fmla="*/ 1637 h 1655"/>
                <a:gd name="T36" fmla="*/ 12224 w 17797"/>
                <a:gd name="T37" fmla="*/ 548 h 1655"/>
                <a:gd name="T38" fmla="*/ 11834 w 17797"/>
                <a:gd name="T39" fmla="*/ 618 h 1655"/>
                <a:gd name="T40" fmla="*/ 11410 w 17797"/>
                <a:gd name="T41" fmla="*/ 909 h 1655"/>
                <a:gd name="T42" fmla="*/ 11235 w 17797"/>
                <a:gd name="T43" fmla="*/ 521 h 1655"/>
                <a:gd name="T44" fmla="*/ 10453 w 17797"/>
                <a:gd name="T45" fmla="*/ 496 h 1655"/>
                <a:gd name="T46" fmla="*/ 10492 w 17797"/>
                <a:gd name="T47" fmla="*/ 1498 h 1655"/>
                <a:gd name="T48" fmla="*/ 10852 w 17797"/>
                <a:gd name="T49" fmla="*/ 1569 h 1655"/>
                <a:gd name="T50" fmla="*/ 10453 w 17797"/>
                <a:gd name="T51" fmla="*/ 496 h 1655"/>
                <a:gd name="T52" fmla="*/ 6752 w 17797"/>
                <a:gd name="T53" fmla="*/ 1630 h 1655"/>
                <a:gd name="T54" fmla="*/ 6191 w 17797"/>
                <a:gd name="T55" fmla="*/ 1630 h 1655"/>
                <a:gd name="T56" fmla="*/ 6148 w 17797"/>
                <a:gd name="T57" fmla="*/ 514 h 1655"/>
                <a:gd name="T58" fmla="*/ 5717 w 17797"/>
                <a:gd name="T59" fmla="*/ 1030 h 1655"/>
                <a:gd name="T60" fmla="*/ 5656 w 17797"/>
                <a:gd name="T61" fmla="*/ 1422 h 1655"/>
                <a:gd name="T62" fmla="*/ 5046 w 17797"/>
                <a:gd name="T63" fmla="*/ 1618 h 1655"/>
                <a:gd name="T64" fmla="*/ 4454 w 17797"/>
                <a:gd name="T65" fmla="*/ 565 h 1655"/>
                <a:gd name="T66" fmla="*/ 4197 w 17797"/>
                <a:gd name="T67" fmla="*/ 646 h 1655"/>
                <a:gd name="T68" fmla="*/ 4535 w 17797"/>
                <a:gd name="T69" fmla="*/ 1316 h 1655"/>
                <a:gd name="T70" fmla="*/ 3797 w 17797"/>
                <a:gd name="T71" fmla="*/ 1417 h 1655"/>
                <a:gd name="T72" fmla="*/ 4261 w 17797"/>
                <a:gd name="T73" fmla="*/ 1202 h 1655"/>
                <a:gd name="T74" fmla="*/ 3300 w 17797"/>
                <a:gd name="T75" fmla="*/ 534 h 1655"/>
                <a:gd name="T76" fmla="*/ 2569 w 17797"/>
                <a:gd name="T77" fmla="*/ 848 h 1655"/>
                <a:gd name="T78" fmla="*/ 14700 w 17797"/>
                <a:gd name="T79" fmla="*/ 252 h 1655"/>
                <a:gd name="T80" fmla="*/ 14736 w 17797"/>
                <a:gd name="T81" fmla="*/ 1432 h 1655"/>
                <a:gd name="T82" fmla="*/ 14967 w 17797"/>
                <a:gd name="T83" fmla="*/ 1627 h 1655"/>
                <a:gd name="T84" fmla="*/ 14327 w 17797"/>
                <a:gd name="T85" fmla="*/ 561 h 1655"/>
                <a:gd name="T86" fmla="*/ 9436 w 17797"/>
                <a:gd name="T87" fmla="*/ 240 h 1655"/>
                <a:gd name="T88" fmla="*/ 9456 w 17797"/>
                <a:gd name="T89" fmla="*/ 1267 h 1655"/>
                <a:gd name="T90" fmla="*/ 9747 w 17797"/>
                <a:gd name="T91" fmla="*/ 1609 h 1655"/>
                <a:gd name="T92" fmla="*/ 9077 w 17797"/>
                <a:gd name="T93" fmla="*/ 599 h 1655"/>
                <a:gd name="T94" fmla="*/ 7854 w 17797"/>
                <a:gd name="T95" fmla="*/ 111 h 1655"/>
                <a:gd name="T96" fmla="*/ 8234 w 17797"/>
                <a:gd name="T97" fmla="*/ 1603 h 1655"/>
                <a:gd name="T98" fmla="*/ 7662 w 17797"/>
                <a:gd name="T99" fmla="*/ 151 h 1655"/>
                <a:gd name="T100" fmla="*/ 1092 w 17797"/>
                <a:gd name="T101" fmla="*/ 294 h 1655"/>
                <a:gd name="T102" fmla="*/ 245 w 17797"/>
                <a:gd name="T103" fmla="*/ 624 h 1655"/>
                <a:gd name="T104" fmla="*/ 1098 w 17797"/>
                <a:gd name="T105" fmla="*/ 1373 h 1655"/>
                <a:gd name="T106" fmla="*/ 45 w 17797"/>
                <a:gd name="T107" fmla="*/ 1219 h 1655"/>
                <a:gd name="T108" fmla="*/ 15242 w 17797"/>
                <a:gd name="T109" fmla="*/ 195 h 1655"/>
                <a:gd name="T110" fmla="*/ 8769 w 17797"/>
                <a:gd name="T111" fmla="*/ 1640 h 1655"/>
                <a:gd name="T112" fmla="*/ 1519 w 17797"/>
                <a:gd name="T113" fmla="*/ 9 h 1655"/>
                <a:gd name="T114" fmla="*/ 2233 w 17797"/>
                <a:gd name="T115" fmla="*/ 1630 h 1655"/>
                <a:gd name="T116" fmla="*/ 1691 w 17797"/>
                <a:gd name="T117" fmla="*/ 715 h 1655"/>
                <a:gd name="T118" fmla="*/ 1349 w 17797"/>
                <a:gd name="T119" fmla="*/ 21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97" h="1655">
                  <a:moveTo>
                    <a:pt x="13750" y="1123"/>
                  </a:moveTo>
                  <a:cubicBezTo>
                    <a:pt x="13697" y="1123"/>
                    <a:pt x="13651" y="1127"/>
                    <a:pt x="13612" y="1136"/>
                  </a:cubicBezTo>
                  <a:cubicBezTo>
                    <a:pt x="13573" y="1145"/>
                    <a:pt x="13540" y="1158"/>
                    <a:pt x="13515" y="1176"/>
                  </a:cubicBezTo>
                  <a:cubicBezTo>
                    <a:pt x="13489" y="1194"/>
                    <a:pt x="13470" y="1215"/>
                    <a:pt x="13458" y="1239"/>
                  </a:cubicBezTo>
                  <a:cubicBezTo>
                    <a:pt x="13446" y="1264"/>
                    <a:pt x="13440" y="1292"/>
                    <a:pt x="13440" y="1324"/>
                  </a:cubicBezTo>
                  <a:cubicBezTo>
                    <a:pt x="13440" y="1379"/>
                    <a:pt x="13457" y="1423"/>
                    <a:pt x="13492" y="1455"/>
                  </a:cubicBezTo>
                  <a:cubicBezTo>
                    <a:pt x="13527" y="1487"/>
                    <a:pt x="13575" y="1504"/>
                    <a:pt x="13638" y="1504"/>
                  </a:cubicBezTo>
                  <a:cubicBezTo>
                    <a:pt x="13689" y="1504"/>
                    <a:pt x="13736" y="1491"/>
                    <a:pt x="13779" y="1465"/>
                  </a:cubicBezTo>
                  <a:cubicBezTo>
                    <a:pt x="13822" y="1439"/>
                    <a:pt x="13868" y="1400"/>
                    <a:pt x="13915" y="1347"/>
                  </a:cubicBezTo>
                  <a:lnTo>
                    <a:pt x="13915" y="1123"/>
                  </a:lnTo>
                  <a:lnTo>
                    <a:pt x="13750" y="1123"/>
                  </a:lnTo>
                  <a:close/>
                  <a:moveTo>
                    <a:pt x="3066" y="657"/>
                  </a:moveTo>
                  <a:cubicBezTo>
                    <a:pt x="3008" y="657"/>
                    <a:pt x="2959" y="668"/>
                    <a:pt x="2917" y="688"/>
                  </a:cubicBezTo>
                  <a:cubicBezTo>
                    <a:pt x="2876" y="708"/>
                    <a:pt x="2842" y="737"/>
                    <a:pt x="2815" y="774"/>
                  </a:cubicBezTo>
                  <a:cubicBezTo>
                    <a:pt x="2788" y="811"/>
                    <a:pt x="2768" y="855"/>
                    <a:pt x="2755" y="906"/>
                  </a:cubicBezTo>
                  <a:cubicBezTo>
                    <a:pt x="2742" y="957"/>
                    <a:pt x="2736" y="1012"/>
                    <a:pt x="2736" y="1072"/>
                  </a:cubicBezTo>
                  <a:cubicBezTo>
                    <a:pt x="2736" y="1130"/>
                    <a:pt x="2741" y="1184"/>
                    <a:pt x="2752" y="1235"/>
                  </a:cubicBezTo>
                  <a:cubicBezTo>
                    <a:pt x="2762" y="1286"/>
                    <a:pt x="2780" y="1330"/>
                    <a:pt x="2805" y="1368"/>
                  </a:cubicBezTo>
                  <a:cubicBezTo>
                    <a:pt x="2830" y="1406"/>
                    <a:pt x="2863" y="1436"/>
                    <a:pt x="2905" y="1458"/>
                  </a:cubicBezTo>
                  <a:cubicBezTo>
                    <a:pt x="2947" y="1481"/>
                    <a:pt x="2999" y="1492"/>
                    <a:pt x="3061" y="1492"/>
                  </a:cubicBezTo>
                  <a:cubicBezTo>
                    <a:pt x="3118" y="1492"/>
                    <a:pt x="3167" y="1482"/>
                    <a:pt x="3209" y="1461"/>
                  </a:cubicBezTo>
                  <a:cubicBezTo>
                    <a:pt x="3250" y="1441"/>
                    <a:pt x="3285" y="1413"/>
                    <a:pt x="3312" y="1376"/>
                  </a:cubicBezTo>
                  <a:cubicBezTo>
                    <a:pt x="3338" y="1339"/>
                    <a:pt x="3358" y="1295"/>
                    <a:pt x="3371" y="1245"/>
                  </a:cubicBezTo>
                  <a:cubicBezTo>
                    <a:pt x="3383" y="1194"/>
                    <a:pt x="3390" y="1138"/>
                    <a:pt x="3390" y="1077"/>
                  </a:cubicBezTo>
                  <a:cubicBezTo>
                    <a:pt x="3390" y="1020"/>
                    <a:pt x="3384" y="966"/>
                    <a:pt x="3374" y="915"/>
                  </a:cubicBezTo>
                  <a:cubicBezTo>
                    <a:pt x="3363" y="865"/>
                    <a:pt x="3345" y="820"/>
                    <a:pt x="3321" y="782"/>
                  </a:cubicBezTo>
                  <a:cubicBezTo>
                    <a:pt x="3297" y="743"/>
                    <a:pt x="3263" y="713"/>
                    <a:pt x="3222" y="691"/>
                  </a:cubicBezTo>
                  <a:cubicBezTo>
                    <a:pt x="3180" y="669"/>
                    <a:pt x="3128" y="657"/>
                    <a:pt x="3066" y="657"/>
                  </a:cubicBezTo>
                  <a:close/>
                  <a:moveTo>
                    <a:pt x="17323" y="647"/>
                  </a:moveTo>
                  <a:cubicBezTo>
                    <a:pt x="17275" y="647"/>
                    <a:pt x="17233" y="656"/>
                    <a:pt x="17197" y="674"/>
                  </a:cubicBezTo>
                  <a:cubicBezTo>
                    <a:pt x="17161" y="692"/>
                    <a:pt x="17131" y="716"/>
                    <a:pt x="17106" y="745"/>
                  </a:cubicBezTo>
                  <a:cubicBezTo>
                    <a:pt x="17082" y="775"/>
                    <a:pt x="17063" y="810"/>
                    <a:pt x="17050" y="849"/>
                  </a:cubicBezTo>
                  <a:cubicBezTo>
                    <a:pt x="17036" y="889"/>
                    <a:pt x="17029" y="930"/>
                    <a:pt x="17027" y="973"/>
                  </a:cubicBezTo>
                  <a:lnTo>
                    <a:pt x="17603" y="973"/>
                  </a:lnTo>
                  <a:cubicBezTo>
                    <a:pt x="17605" y="871"/>
                    <a:pt x="17582" y="791"/>
                    <a:pt x="17535" y="734"/>
                  </a:cubicBezTo>
                  <a:cubicBezTo>
                    <a:pt x="17487" y="676"/>
                    <a:pt x="17417" y="647"/>
                    <a:pt x="17323" y="647"/>
                  </a:cubicBezTo>
                  <a:close/>
                  <a:moveTo>
                    <a:pt x="10443" y="647"/>
                  </a:moveTo>
                  <a:cubicBezTo>
                    <a:pt x="10395" y="647"/>
                    <a:pt x="10353" y="656"/>
                    <a:pt x="10317" y="674"/>
                  </a:cubicBezTo>
                  <a:cubicBezTo>
                    <a:pt x="10281" y="692"/>
                    <a:pt x="10251" y="716"/>
                    <a:pt x="10226" y="745"/>
                  </a:cubicBezTo>
                  <a:cubicBezTo>
                    <a:pt x="10202" y="775"/>
                    <a:pt x="10183" y="810"/>
                    <a:pt x="10170" y="849"/>
                  </a:cubicBezTo>
                  <a:cubicBezTo>
                    <a:pt x="10156" y="889"/>
                    <a:pt x="10149" y="930"/>
                    <a:pt x="10147" y="973"/>
                  </a:cubicBezTo>
                  <a:lnTo>
                    <a:pt x="10723" y="973"/>
                  </a:lnTo>
                  <a:cubicBezTo>
                    <a:pt x="10725" y="871"/>
                    <a:pt x="10702" y="791"/>
                    <a:pt x="10655" y="734"/>
                  </a:cubicBezTo>
                  <a:cubicBezTo>
                    <a:pt x="10607" y="676"/>
                    <a:pt x="10537" y="647"/>
                    <a:pt x="10443" y="647"/>
                  </a:cubicBezTo>
                  <a:close/>
                  <a:moveTo>
                    <a:pt x="5243" y="647"/>
                  </a:moveTo>
                  <a:cubicBezTo>
                    <a:pt x="5195" y="647"/>
                    <a:pt x="5153" y="656"/>
                    <a:pt x="5117" y="674"/>
                  </a:cubicBezTo>
                  <a:cubicBezTo>
                    <a:pt x="5081" y="692"/>
                    <a:pt x="5051" y="716"/>
                    <a:pt x="5026" y="745"/>
                  </a:cubicBezTo>
                  <a:cubicBezTo>
                    <a:pt x="5002" y="775"/>
                    <a:pt x="4983" y="810"/>
                    <a:pt x="4970" y="849"/>
                  </a:cubicBezTo>
                  <a:cubicBezTo>
                    <a:pt x="4956" y="889"/>
                    <a:pt x="4949" y="930"/>
                    <a:pt x="4947" y="973"/>
                  </a:cubicBezTo>
                  <a:lnTo>
                    <a:pt x="5523" y="973"/>
                  </a:lnTo>
                  <a:cubicBezTo>
                    <a:pt x="5525" y="871"/>
                    <a:pt x="5502" y="791"/>
                    <a:pt x="5455" y="734"/>
                  </a:cubicBezTo>
                  <a:cubicBezTo>
                    <a:pt x="5407" y="676"/>
                    <a:pt x="5337" y="647"/>
                    <a:pt x="5243" y="647"/>
                  </a:cubicBezTo>
                  <a:close/>
                  <a:moveTo>
                    <a:pt x="15765" y="512"/>
                  </a:moveTo>
                  <a:cubicBezTo>
                    <a:pt x="15787" y="512"/>
                    <a:pt x="15805" y="513"/>
                    <a:pt x="15819" y="514"/>
                  </a:cubicBezTo>
                  <a:cubicBezTo>
                    <a:pt x="15833" y="515"/>
                    <a:pt x="15843" y="517"/>
                    <a:pt x="15851" y="520"/>
                  </a:cubicBezTo>
                  <a:cubicBezTo>
                    <a:pt x="15858" y="523"/>
                    <a:pt x="15864" y="527"/>
                    <a:pt x="15867" y="532"/>
                  </a:cubicBezTo>
                  <a:cubicBezTo>
                    <a:pt x="15871" y="537"/>
                    <a:pt x="15874" y="543"/>
                    <a:pt x="15877" y="550"/>
                  </a:cubicBezTo>
                  <a:lnTo>
                    <a:pt x="16175" y="1419"/>
                  </a:lnTo>
                  <a:lnTo>
                    <a:pt x="16179" y="1433"/>
                  </a:lnTo>
                  <a:lnTo>
                    <a:pt x="16183" y="1419"/>
                  </a:lnTo>
                  <a:lnTo>
                    <a:pt x="16477" y="550"/>
                  </a:lnTo>
                  <a:cubicBezTo>
                    <a:pt x="16479" y="543"/>
                    <a:pt x="16481" y="537"/>
                    <a:pt x="16485" y="532"/>
                  </a:cubicBezTo>
                  <a:cubicBezTo>
                    <a:pt x="16489" y="527"/>
                    <a:pt x="16495" y="523"/>
                    <a:pt x="16502" y="520"/>
                  </a:cubicBezTo>
                  <a:cubicBezTo>
                    <a:pt x="16510" y="517"/>
                    <a:pt x="16520" y="515"/>
                    <a:pt x="16533" y="514"/>
                  </a:cubicBezTo>
                  <a:cubicBezTo>
                    <a:pt x="16546" y="513"/>
                    <a:pt x="16563" y="512"/>
                    <a:pt x="16584" y="512"/>
                  </a:cubicBezTo>
                  <a:cubicBezTo>
                    <a:pt x="16602" y="512"/>
                    <a:pt x="16617" y="513"/>
                    <a:pt x="16628" y="513"/>
                  </a:cubicBezTo>
                  <a:cubicBezTo>
                    <a:pt x="16640" y="514"/>
                    <a:pt x="16649" y="516"/>
                    <a:pt x="16656" y="519"/>
                  </a:cubicBezTo>
                  <a:cubicBezTo>
                    <a:pt x="16662" y="522"/>
                    <a:pt x="16667" y="526"/>
                    <a:pt x="16670" y="530"/>
                  </a:cubicBezTo>
                  <a:cubicBezTo>
                    <a:pt x="16673" y="535"/>
                    <a:pt x="16674" y="540"/>
                    <a:pt x="16674" y="546"/>
                  </a:cubicBezTo>
                  <a:cubicBezTo>
                    <a:pt x="16674" y="549"/>
                    <a:pt x="16674" y="553"/>
                    <a:pt x="16673" y="556"/>
                  </a:cubicBezTo>
                  <a:cubicBezTo>
                    <a:pt x="16673" y="560"/>
                    <a:pt x="16672" y="563"/>
                    <a:pt x="16672" y="567"/>
                  </a:cubicBezTo>
                  <a:cubicBezTo>
                    <a:pt x="16671" y="571"/>
                    <a:pt x="16670" y="575"/>
                    <a:pt x="16669" y="580"/>
                  </a:cubicBezTo>
                  <a:cubicBezTo>
                    <a:pt x="16668" y="585"/>
                    <a:pt x="16666" y="590"/>
                    <a:pt x="16665" y="595"/>
                  </a:cubicBezTo>
                  <a:lnTo>
                    <a:pt x="16305" y="1597"/>
                  </a:lnTo>
                  <a:cubicBezTo>
                    <a:pt x="16302" y="1606"/>
                    <a:pt x="16298" y="1613"/>
                    <a:pt x="16293" y="1618"/>
                  </a:cubicBezTo>
                  <a:cubicBezTo>
                    <a:pt x="16287" y="1624"/>
                    <a:pt x="16280" y="1628"/>
                    <a:pt x="16270" y="1631"/>
                  </a:cubicBezTo>
                  <a:cubicBezTo>
                    <a:pt x="16260" y="1634"/>
                    <a:pt x="16247" y="1637"/>
                    <a:pt x="16231" y="1638"/>
                  </a:cubicBezTo>
                  <a:cubicBezTo>
                    <a:pt x="16215" y="1639"/>
                    <a:pt x="16196" y="1640"/>
                    <a:pt x="16172" y="1640"/>
                  </a:cubicBezTo>
                  <a:cubicBezTo>
                    <a:pt x="16149" y="1640"/>
                    <a:pt x="16129" y="1639"/>
                    <a:pt x="16114" y="1637"/>
                  </a:cubicBezTo>
                  <a:cubicBezTo>
                    <a:pt x="16098" y="1636"/>
                    <a:pt x="16085" y="1633"/>
                    <a:pt x="16076" y="1630"/>
                  </a:cubicBezTo>
                  <a:cubicBezTo>
                    <a:pt x="16066" y="1627"/>
                    <a:pt x="16058" y="1623"/>
                    <a:pt x="16053" y="1617"/>
                  </a:cubicBezTo>
                  <a:cubicBezTo>
                    <a:pt x="16047" y="1612"/>
                    <a:pt x="16043" y="1605"/>
                    <a:pt x="16040" y="1597"/>
                  </a:cubicBezTo>
                  <a:lnTo>
                    <a:pt x="15681" y="595"/>
                  </a:lnTo>
                  <a:cubicBezTo>
                    <a:pt x="15678" y="586"/>
                    <a:pt x="15676" y="578"/>
                    <a:pt x="15674" y="571"/>
                  </a:cubicBezTo>
                  <a:cubicBezTo>
                    <a:pt x="15672" y="564"/>
                    <a:pt x="15671" y="558"/>
                    <a:pt x="15670" y="555"/>
                  </a:cubicBezTo>
                  <a:cubicBezTo>
                    <a:pt x="15670" y="551"/>
                    <a:pt x="15670" y="548"/>
                    <a:pt x="15670" y="546"/>
                  </a:cubicBezTo>
                  <a:cubicBezTo>
                    <a:pt x="15670" y="540"/>
                    <a:pt x="15671" y="534"/>
                    <a:pt x="15674" y="530"/>
                  </a:cubicBezTo>
                  <a:cubicBezTo>
                    <a:pt x="15677" y="525"/>
                    <a:pt x="15683" y="521"/>
                    <a:pt x="15690" y="519"/>
                  </a:cubicBezTo>
                  <a:cubicBezTo>
                    <a:pt x="15698" y="516"/>
                    <a:pt x="15707" y="514"/>
                    <a:pt x="15719" y="513"/>
                  </a:cubicBezTo>
                  <a:cubicBezTo>
                    <a:pt x="15732" y="513"/>
                    <a:pt x="15747" y="512"/>
                    <a:pt x="15765" y="512"/>
                  </a:cubicBezTo>
                  <a:close/>
                  <a:moveTo>
                    <a:pt x="15361" y="512"/>
                  </a:moveTo>
                  <a:cubicBezTo>
                    <a:pt x="15381" y="512"/>
                    <a:pt x="15397" y="513"/>
                    <a:pt x="15409" y="515"/>
                  </a:cubicBezTo>
                  <a:cubicBezTo>
                    <a:pt x="15422" y="516"/>
                    <a:pt x="15432" y="518"/>
                    <a:pt x="15439" y="522"/>
                  </a:cubicBezTo>
                  <a:cubicBezTo>
                    <a:pt x="15446" y="525"/>
                    <a:pt x="15451" y="529"/>
                    <a:pt x="15454" y="533"/>
                  </a:cubicBezTo>
                  <a:cubicBezTo>
                    <a:pt x="15457" y="538"/>
                    <a:pt x="15458" y="543"/>
                    <a:pt x="15458" y="548"/>
                  </a:cubicBezTo>
                  <a:lnTo>
                    <a:pt x="15458" y="1603"/>
                  </a:lnTo>
                  <a:cubicBezTo>
                    <a:pt x="15458" y="1609"/>
                    <a:pt x="15457" y="1615"/>
                    <a:pt x="15454" y="1619"/>
                  </a:cubicBezTo>
                  <a:cubicBezTo>
                    <a:pt x="15451" y="1623"/>
                    <a:pt x="15446" y="1627"/>
                    <a:pt x="15439" y="1630"/>
                  </a:cubicBezTo>
                  <a:cubicBezTo>
                    <a:pt x="15432" y="1633"/>
                    <a:pt x="15422" y="1636"/>
                    <a:pt x="15409" y="1637"/>
                  </a:cubicBezTo>
                  <a:cubicBezTo>
                    <a:pt x="15397" y="1639"/>
                    <a:pt x="15381" y="1640"/>
                    <a:pt x="15361" y="1640"/>
                  </a:cubicBezTo>
                  <a:cubicBezTo>
                    <a:pt x="15342" y="1640"/>
                    <a:pt x="15327" y="1639"/>
                    <a:pt x="15314" y="1637"/>
                  </a:cubicBezTo>
                  <a:cubicBezTo>
                    <a:pt x="15302" y="1636"/>
                    <a:pt x="15292" y="1633"/>
                    <a:pt x="15284" y="1630"/>
                  </a:cubicBezTo>
                  <a:cubicBezTo>
                    <a:pt x="15277" y="1627"/>
                    <a:pt x="15272" y="1623"/>
                    <a:pt x="15269" y="1619"/>
                  </a:cubicBezTo>
                  <a:cubicBezTo>
                    <a:pt x="15266" y="1615"/>
                    <a:pt x="15265" y="1609"/>
                    <a:pt x="15265" y="1603"/>
                  </a:cubicBezTo>
                  <a:lnTo>
                    <a:pt x="15265" y="548"/>
                  </a:lnTo>
                  <a:cubicBezTo>
                    <a:pt x="15265" y="543"/>
                    <a:pt x="15266" y="538"/>
                    <a:pt x="15269" y="533"/>
                  </a:cubicBezTo>
                  <a:cubicBezTo>
                    <a:pt x="15272" y="529"/>
                    <a:pt x="15277" y="525"/>
                    <a:pt x="15284" y="522"/>
                  </a:cubicBezTo>
                  <a:cubicBezTo>
                    <a:pt x="15292" y="518"/>
                    <a:pt x="15302" y="516"/>
                    <a:pt x="15314" y="515"/>
                  </a:cubicBezTo>
                  <a:cubicBezTo>
                    <a:pt x="15327" y="513"/>
                    <a:pt x="15342" y="512"/>
                    <a:pt x="15361" y="512"/>
                  </a:cubicBezTo>
                  <a:close/>
                  <a:moveTo>
                    <a:pt x="17333" y="496"/>
                  </a:moveTo>
                  <a:cubicBezTo>
                    <a:pt x="17416" y="496"/>
                    <a:pt x="17486" y="509"/>
                    <a:pt x="17545" y="536"/>
                  </a:cubicBezTo>
                  <a:cubicBezTo>
                    <a:pt x="17603" y="562"/>
                    <a:pt x="17651" y="598"/>
                    <a:pt x="17688" y="643"/>
                  </a:cubicBezTo>
                  <a:cubicBezTo>
                    <a:pt x="17726" y="688"/>
                    <a:pt x="17753" y="740"/>
                    <a:pt x="17771" y="801"/>
                  </a:cubicBezTo>
                  <a:cubicBezTo>
                    <a:pt x="17788" y="862"/>
                    <a:pt x="17797" y="926"/>
                    <a:pt x="17797" y="995"/>
                  </a:cubicBezTo>
                  <a:lnTo>
                    <a:pt x="17797" y="1030"/>
                  </a:lnTo>
                  <a:cubicBezTo>
                    <a:pt x="17797" y="1061"/>
                    <a:pt x="17789" y="1082"/>
                    <a:pt x="17774" y="1095"/>
                  </a:cubicBezTo>
                  <a:cubicBezTo>
                    <a:pt x="17759" y="1108"/>
                    <a:pt x="17741" y="1115"/>
                    <a:pt x="17722" y="1115"/>
                  </a:cubicBezTo>
                  <a:lnTo>
                    <a:pt x="17027" y="1115"/>
                  </a:lnTo>
                  <a:cubicBezTo>
                    <a:pt x="17027" y="1173"/>
                    <a:pt x="17033" y="1226"/>
                    <a:pt x="17045" y="1273"/>
                  </a:cubicBezTo>
                  <a:cubicBezTo>
                    <a:pt x="17057" y="1320"/>
                    <a:pt x="17076" y="1360"/>
                    <a:pt x="17104" y="1393"/>
                  </a:cubicBezTo>
                  <a:cubicBezTo>
                    <a:pt x="17131" y="1427"/>
                    <a:pt x="17167" y="1453"/>
                    <a:pt x="17211" y="1471"/>
                  </a:cubicBezTo>
                  <a:cubicBezTo>
                    <a:pt x="17255" y="1489"/>
                    <a:pt x="17309" y="1498"/>
                    <a:pt x="17372" y="1498"/>
                  </a:cubicBezTo>
                  <a:cubicBezTo>
                    <a:pt x="17422" y="1498"/>
                    <a:pt x="17467" y="1494"/>
                    <a:pt x="17506" y="1485"/>
                  </a:cubicBezTo>
                  <a:cubicBezTo>
                    <a:pt x="17546" y="1477"/>
                    <a:pt x="17580" y="1468"/>
                    <a:pt x="17608" y="1458"/>
                  </a:cubicBezTo>
                  <a:cubicBezTo>
                    <a:pt x="17637" y="1448"/>
                    <a:pt x="17661" y="1439"/>
                    <a:pt x="17679" y="1430"/>
                  </a:cubicBezTo>
                  <a:cubicBezTo>
                    <a:pt x="17697" y="1422"/>
                    <a:pt x="17711" y="1418"/>
                    <a:pt x="17721" y="1418"/>
                  </a:cubicBezTo>
                  <a:cubicBezTo>
                    <a:pt x="17726" y="1418"/>
                    <a:pt x="17731" y="1419"/>
                    <a:pt x="17736" y="1422"/>
                  </a:cubicBezTo>
                  <a:cubicBezTo>
                    <a:pt x="17740" y="1425"/>
                    <a:pt x="17743" y="1429"/>
                    <a:pt x="17746" y="1434"/>
                  </a:cubicBezTo>
                  <a:cubicBezTo>
                    <a:pt x="17748" y="1440"/>
                    <a:pt x="17750" y="1448"/>
                    <a:pt x="17751" y="1457"/>
                  </a:cubicBezTo>
                  <a:cubicBezTo>
                    <a:pt x="17752" y="1467"/>
                    <a:pt x="17753" y="1479"/>
                    <a:pt x="17753" y="1493"/>
                  </a:cubicBezTo>
                  <a:cubicBezTo>
                    <a:pt x="17753" y="1503"/>
                    <a:pt x="17752" y="1512"/>
                    <a:pt x="17751" y="1519"/>
                  </a:cubicBezTo>
                  <a:cubicBezTo>
                    <a:pt x="17751" y="1527"/>
                    <a:pt x="17750" y="1533"/>
                    <a:pt x="17748" y="1539"/>
                  </a:cubicBezTo>
                  <a:cubicBezTo>
                    <a:pt x="17747" y="1545"/>
                    <a:pt x="17745" y="1550"/>
                    <a:pt x="17743" y="1555"/>
                  </a:cubicBezTo>
                  <a:cubicBezTo>
                    <a:pt x="17740" y="1560"/>
                    <a:pt x="17736" y="1564"/>
                    <a:pt x="17732" y="1569"/>
                  </a:cubicBezTo>
                  <a:cubicBezTo>
                    <a:pt x="17728" y="1573"/>
                    <a:pt x="17715" y="1580"/>
                    <a:pt x="17694" y="1590"/>
                  </a:cubicBezTo>
                  <a:cubicBezTo>
                    <a:pt x="17673" y="1599"/>
                    <a:pt x="17646" y="1609"/>
                    <a:pt x="17612" y="1618"/>
                  </a:cubicBezTo>
                  <a:cubicBezTo>
                    <a:pt x="17578" y="1628"/>
                    <a:pt x="17540" y="1636"/>
                    <a:pt x="17495" y="1644"/>
                  </a:cubicBezTo>
                  <a:cubicBezTo>
                    <a:pt x="17451" y="1651"/>
                    <a:pt x="17404" y="1655"/>
                    <a:pt x="17354" y="1655"/>
                  </a:cubicBezTo>
                  <a:cubicBezTo>
                    <a:pt x="17267" y="1655"/>
                    <a:pt x="17191" y="1643"/>
                    <a:pt x="17126" y="1618"/>
                  </a:cubicBezTo>
                  <a:cubicBezTo>
                    <a:pt x="17061" y="1594"/>
                    <a:pt x="17006" y="1558"/>
                    <a:pt x="16962" y="1511"/>
                  </a:cubicBezTo>
                  <a:cubicBezTo>
                    <a:pt x="16917" y="1463"/>
                    <a:pt x="16883" y="1403"/>
                    <a:pt x="16861" y="1331"/>
                  </a:cubicBezTo>
                  <a:cubicBezTo>
                    <a:pt x="16838" y="1259"/>
                    <a:pt x="16827" y="1176"/>
                    <a:pt x="16827" y="1081"/>
                  </a:cubicBezTo>
                  <a:cubicBezTo>
                    <a:pt x="16827" y="990"/>
                    <a:pt x="16839" y="908"/>
                    <a:pt x="16862" y="836"/>
                  </a:cubicBezTo>
                  <a:cubicBezTo>
                    <a:pt x="16885" y="764"/>
                    <a:pt x="16919" y="703"/>
                    <a:pt x="16963" y="652"/>
                  </a:cubicBezTo>
                  <a:cubicBezTo>
                    <a:pt x="17007" y="602"/>
                    <a:pt x="17061" y="563"/>
                    <a:pt x="17123" y="536"/>
                  </a:cubicBezTo>
                  <a:cubicBezTo>
                    <a:pt x="17186" y="509"/>
                    <a:pt x="17256" y="496"/>
                    <a:pt x="17333" y="496"/>
                  </a:cubicBezTo>
                  <a:close/>
                  <a:moveTo>
                    <a:pt x="13692" y="496"/>
                  </a:moveTo>
                  <a:cubicBezTo>
                    <a:pt x="13767" y="496"/>
                    <a:pt x="13832" y="504"/>
                    <a:pt x="13885" y="522"/>
                  </a:cubicBezTo>
                  <a:cubicBezTo>
                    <a:pt x="13938" y="539"/>
                    <a:pt x="13981" y="564"/>
                    <a:pt x="14014" y="597"/>
                  </a:cubicBezTo>
                  <a:cubicBezTo>
                    <a:pt x="14047" y="630"/>
                    <a:pt x="14071" y="672"/>
                    <a:pt x="14085" y="721"/>
                  </a:cubicBezTo>
                  <a:cubicBezTo>
                    <a:pt x="14100" y="770"/>
                    <a:pt x="14108" y="827"/>
                    <a:pt x="14108" y="893"/>
                  </a:cubicBezTo>
                  <a:lnTo>
                    <a:pt x="14108" y="1604"/>
                  </a:lnTo>
                  <a:cubicBezTo>
                    <a:pt x="14108" y="1614"/>
                    <a:pt x="14105" y="1621"/>
                    <a:pt x="14098" y="1625"/>
                  </a:cubicBezTo>
                  <a:cubicBezTo>
                    <a:pt x="14092" y="1630"/>
                    <a:pt x="14083" y="1634"/>
                    <a:pt x="14073" y="1636"/>
                  </a:cubicBezTo>
                  <a:cubicBezTo>
                    <a:pt x="14062" y="1638"/>
                    <a:pt x="14046" y="1640"/>
                    <a:pt x="14024" y="1640"/>
                  </a:cubicBezTo>
                  <a:cubicBezTo>
                    <a:pt x="14004" y="1640"/>
                    <a:pt x="13988" y="1638"/>
                    <a:pt x="13976" y="1636"/>
                  </a:cubicBezTo>
                  <a:cubicBezTo>
                    <a:pt x="13964" y="1634"/>
                    <a:pt x="13955" y="1630"/>
                    <a:pt x="13949" y="1625"/>
                  </a:cubicBezTo>
                  <a:cubicBezTo>
                    <a:pt x="13944" y="1621"/>
                    <a:pt x="13941" y="1614"/>
                    <a:pt x="13941" y="1604"/>
                  </a:cubicBezTo>
                  <a:lnTo>
                    <a:pt x="13941" y="1499"/>
                  </a:lnTo>
                  <a:cubicBezTo>
                    <a:pt x="13895" y="1548"/>
                    <a:pt x="13844" y="1586"/>
                    <a:pt x="13787" y="1614"/>
                  </a:cubicBezTo>
                  <a:cubicBezTo>
                    <a:pt x="13731" y="1641"/>
                    <a:pt x="13671" y="1655"/>
                    <a:pt x="13607" y="1655"/>
                  </a:cubicBezTo>
                  <a:cubicBezTo>
                    <a:pt x="13552" y="1655"/>
                    <a:pt x="13502" y="1648"/>
                    <a:pt x="13457" y="1633"/>
                  </a:cubicBezTo>
                  <a:cubicBezTo>
                    <a:pt x="13412" y="1619"/>
                    <a:pt x="13373" y="1598"/>
                    <a:pt x="13342" y="1570"/>
                  </a:cubicBezTo>
                  <a:cubicBezTo>
                    <a:pt x="13310" y="1543"/>
                    <a:pt x="13286" y="1509"/>
                    <a:pt x="13268" y="1470"/>
                  </a:cubicBezTo>
                  <a:cubicBezTo>
                    <a:pt x="13250" y="1430"/>
                    <a:pt x="13242" y="1384"/>
                    <a:pt x="13242" y="1334"/>
                  </a:cubicBezTo>
                  <a:cubicBezTo>
                    <a:pt x="13242" y="1274"/>
                    <a:pt x="13254" y="1223"/>
                    <a:pt x="13278" y="1179"/>
                  </a:cubicBezTo>
                  <a:cubicBezTo>
                    <a:pt x="13302" y="1135"/>
                    <a:pt x="13337" y="1099"/>
                    <a:pt x="13382" y="1070"/>
                  </a:cubicBezTo>
                  <a:cubicBezTo>
                    <a:pt x="13428" y="1041"/>
                    <a:pt x="13483" y="1019"/>
                    <a:pt x="13549" y="1005"/>
                  </a:cubicBezTo>
                  <a:cubicBezTo>
                    <a:pt x="13614" y="990"/>
                    <a:pt x="13688" y="983"/>
                    <a:pt x="13770" y="983"/>
                  </a:cubicBezTo>
                  <a:lnTo>
                    <a:pt x="13915" y="983"/>
                  </a:lnTo>
                  <a:lnTo>
                    <a:pt x="13915" y="901"/>
                  </a:lnTo>
                  <a:cubicBezTo>
                    <a:pt x="13915" y="861"/>
                    <a:pt x="13911" y="825"/>
                    <a:pt x="13903" y="793"/>
                  </a:cubicBezTo>
                  <a:cubicBezTo>
                    <a:pt x="13894" y="762"/>
                    <a:pt x="13880" y="736"/>
                    <a:pt x="13861" y="715"/>
                  </a:cubicBezTo>
                  <a:cubicBezTo>
                    <a:pt x="13842" y="695"/>
                    <a:pt x="13817" y="679"/>
                    <a:pt x="13787" y="669"/>
                  </a:cubicBezTo>
                  <a:cubicBezTo>
                    <a:pt x="13756" y="658"/>
                    <a:pt x="13719" y="653"/>
                    <a:pt x="13674" y="653"/>
                  </a:cubicBezTo>
                  <a:cubicBezTo>
                    <a:pt x="13626" y="653"/>
                    <a:pt x="13584" y="658"/>
                    <a:pt x="13546" y="670"/>
                  </a:cubicBezTo>
                  <a:cubicBezTo>
                    <a:pt x="13508" y="681"/>
                    <a:pt x="13475" y="694"/>
                    <a:pt x="13446" y="707"/>
                  </a:cubicBezTo>
                  <a:cubicBezTo>
                    <a:pt x="13418" y="721"/>
                    <a:pt x="13394" y="733"/>
                    <a:pt x="13375" y="745"/>
                  </a:cubicBezTo>
                  <a:cubicBezTo>
                    <a:pt x="13356" y="756"/>
                    <a:pt x="13341" y="762"/>
                    <a:pt x="13332" y="762"/>
                  </a:cubicBezTo>
                  <a:cubicBezTo>
                    <a:pt x="13326" y="762"/>
                    <a:pt x="13320" y="760"/>
                    <a:pt x="13315" y="757"/>
                  </a:cubicBezTo>
                  <a:cubicBezTo>
                    <a:pt x="13311" y="754"/>
                    <a:pt x="13307" y="749"/>
                    <a:pt x="13303" y="743"/>
                  </a:cubicBezTo>
                  <a:cubicBezTo>
                    <a:pt x="13300" y="737"/>
                    <a:pt x="13297" y="729"/>
                    <a:pt x="13296" y="719"/>
                  </a:cubicBezTo>
                  <a:cubicBezTo>
                    <a:pt x="13294" y="709"/>
                    <a:pt x="13293" y="698"/>
                    <a:pt x="13293" y="687"/>
                  </a:cubicBezTo>
                  <a:cubicBezTo>
                    <a:pt x="13293" y="667"/>
                    <a:pt x="13295" y="652"/>
                    <a:pt x="13297" y="640"/>
                  </a:cubicBezTo>
                  <a:cubicBezTo>
                    <a:pt x="13300" y="629"/>
                    <a:pt x="13307" y="618"/>
                    <a:pt x="13317" y="608"/>
                  </a:cubicBezTo>
                  <a:cubicBezTo>
                    <a:pt x="13328" y="598"/>
                    <a:pt x="13346" y="586"/>
                    <a:pt x="13372" y="573"/>
                  </a:cubicBezTo>
                  <a:cubicBezTo>
                    <a:pt x="13398" y="559"/>
                    <a:pt x="13427" y="546"/>
                    <a:pt x="13461" y="535"/>
                  </a:cubicBezTo>
                  <a:cubicBezTo>
                    <a:pt x="13494" y="524"/>
                    <a:pt x="13531" y="514"/>
                    <a:pt x="13571" y="507"/>
                  </a:cubicBezTo>
                  <a:cubicBezTo>
                    <a:pt x="13611" y="499"/>
                    <a:pt x="13651" y="496"/>
                    <a:pt x="13692" y="496"/>
                  </a:cubicBezTo>
                  <a:close/>
                  <a:moveTo>
                    <a:pt x="12580" y="496"/>
                  </a:moveTo>
                  <a:cubicBezTo>
                    <a:pt x="12650" y="496"/>
                    <a:pt x="12709" y="508"/>
                    <a:pt x="12758" y="532"/>
                  </a:cubicBezTo>
                  <a:cubicBezTo>
                    <a:pt x="12806" y="555"/>
                    <a:pt x="12844" y="587"/>
                    <a:pt x="12874" y="627"/>
                  </a:cubicBezTo>
                  <a:cubicBezTo>
                    <a:pt x="12904" y="667"/>
                    <a:pt x="12925" y="714"/>
                    <a:pt x="12938" y="767"/>
                  </a:cubicBezTo>
                  <a:cubicBezTo>
                    <a:pt x="12951" y="821"/>
                    <a:pt x="12957" y="885"/>
                    <a:pt x="12957" y="960"/>
                  </a:cubicBezTo>
                  <a:lnTo>
                    <a:pt x="12957" y="1603"/>
                  </a:lnTo>
                  <a:cubicBezTo>
                    <a:pt x="12957" y="1609"/>
                    <a:pt x="12956" y="1615"/>
                    <a:pt x="12953" y="1619"/>
                  </a:cubicBezTo>
                  <a:cubicBezTo>
                    <a:pt x="12950" y="1623"/>
                    <a:pt x="12944" y="1627"/>
                    <a:pt x="12937" y="1630"/>
                  </a:cubicBezTo>
                  <a:cubicBezTo>
                    <a:pt x="12930" y="1633"/>
                    <a:pt x="12921" y="1636"/>
                    <a:pt x="12908" y="1637"/>
                  </a:cubicBezTo>
                  <a:cubicBezTo>
                    <a:pt x="12896" y="1639"/>
                    <a:pt x="12880" y="1640"/>
                    <a:pt x="12861" y="1640"/>
                  </a:cubicBezTo>
                  <a:cubicBezTo>
                    <a:pt x="12842" y="1640"/>
                    <a:pt x="12826" y="1639"/>
                    <a:pt x="12813" y="1637"/>
                  </a:cubicBezTo>
                  <a:cubicBezTo>
                    <a:pt x="12801" y="1636"/>
                    <a:pt x="12791" y="1633"/>
                    <a:pt x="12784" y="1630"/>
                  </a:cubicBezTo>
                  <a:cubicBezTo>
                    <a:pt x="12777" y="1627"/>
                    <a:pt x="12772" y="1623"/>
                    <a:pt x="12769" y="1619"/>
                  </a:cubicBezTo>
                  <a:cubicBezTo>
                    <a:pt x="12766" y="1615"/>
                    <a:pt x="12764" y="1609"/>
                    <a:pt x="12764" y="1603"/>
                  </a:cubicBezTo>
                  <a:lnTo>
                    <a:pt x="12764" y="986"/>
                  </a:lnTo>
                  <a:cubicBezTo>
                    <a:pt x="12764" y="925"/>
                    <a:pt x="12759" y="877"/>
                    <a:pt x="12750" y="840"/>
                  </a:cubicBezTo>
                  <a:cubicBezTo>
                    <a:pt x="12741" y="804"/>
                    <a:pt x="12727" y="772"/>
                    <a:pt x="12709" y="745"/>
                  </a:cubicBezTo>
                  <a:cubicBezTo>
                    <a:pt x="12691" y="719"/>
                    <a:pt x="12668" y="698"/>
                    <a:pt x="12639" y="684"/>
                  </a:cubicBezTo>
                  <a:cubicBezTo>
                    <a:pt x="12611" y="670"/>
                    <a:pt x="12578" y="663"/>
                    <a:pt x="12540" y="663"/>
                  </a:cubicBezTo>
                  <a:cubicBezTo>
                    <a:pt x="12492" y="663"/>
                    <a:pt x="12443" y="681"/>
                    <a:pt x="12395" y="715"/>
                  </a:cubicBezTo>
                  <a:cubicBezTo>
                    <a:pt x="12346" y="749"/>
                    <a:pt x="12296" y="800"/>
                    <a:pt x="12242" y="866"/>
                  </a:cubicBezTo>
                  <a:lnTo>
                    <a:pt x="12242" y="1603"/>
                  </a:lnTo>
                  <a:cubicBezTo>
                    <a:pt x="12242" y="1609"/>
                    <a:pt x="12241" y="1615"/>
                    <a:pt x="12238" y="1619"/>
                  </a:cubicBezTo>
                  <a:cubicBezTo>
                    <a:pt x="12235" y="1623"/>
                    <a:pt x="12230" y="1627"/>
                    <a:pt x="12223" y="1630"/>
                  </a:cubicBezTo>
                  <a:cubicBezTo>
                    <a:pt x="12216" y="1633"/>
                    <a:pt x="12206" y="1636"/>
                    <a:pt x="12193" y="1637"/>
                  </a:cubicBezTo>
                  <a:cubicBezTo>
                    <a:pt x="12181" y="1639"/>
                    <a:pt x="12165" y="1640"/>
                    <a:pt x="12145" y="1640"/>
                  </a:cubicBezTo>
                  <a:cubicBezTo>
                    <a:pt x="12126" y="1640"/>
                    <a:pt x="12111" y="1639"/>
                    <a:pt x="12098" y="1637"/>
                  </a:cubicBezTo>
                  <a:cubicBezTo>
                    <a:pt x="12086" y="1636"/>
                    <a:pt x="12076" y="1633"/>
                    <a:pt x="12068" y="1630"/>
                  </a:cubicBezTo>
                  <a:cubicBezTo>
                    <a:pt x="12061" y="1627"/>
                    <a:pt x="12056" y="1623"/>
                    <a:pt x="12053" y="1619"/>
                  </a:cubicBezTo>
                  <a:cubicBezTo>
                    <a:pt x="12050" y="1615"/>
                    <a:pt x="12049" y="1609"/>
                    <a:pt x="12049" y="1603"/>
                  </a:cubicBezTo>
                  <a:lnTo>
                    <a:pt x="12049" y="548"/>
                  </a:lnTo>
                  <a:cubicBezTo>
                    <a:pt x="12049" y="542"/>
                    <a:pt x="12050" y="537"/>
                    <a:pt x="12053" y="533"/>
                  </a:cubicBezTo>
                  <a:cubicBezTo>
                    <a:pt x="12055" y="528"/>
                    <a:pt x="12060" y="524"/>
                    <a:pt x="12067" y="521"/>
                  </a:cubicBezTo>
                  <a:cubicBezTo>
                    <a:pt x="12074" y="517"/>
                    <a:pt x="12083" y="515"/>
                    <a:pt x="12094" y="514"/>
                  </a:cubicBezTo>
                  <a:cubicBezTo>
                    <a:pt x="12105" y="513"/>
                    <a:pt x="12119" y="512"/>
                    <a:pt x="12137" y="512"/>
                  </a:cubicBezTo>
                  <a:cubicBezTo>
                    <a:pt x="12154" y="512"/>
                    <a:pt x="12168" y="513"/>
                    <a:pt x="12180" y="514"/>
                  </a:cubicBezTo>
                  <a:cubicBezTo>
                    <a:pt x="12191" y="515"/>
                    <a:pt x="12200" y="517"/>
                    <a:pt x="12206" y="521"/>
                  </a:cubicBezTo>
                  <a:cubicBezTo>
                    <a:pt x="12212" y="524"/>
                    <a:pt x="12217" y="528"/>
                    <a:pt x="12220" y="533"/>
                  </a:cubicBezTo>
                  <a:cubicBezTo>
                    <a:pt x="12222" y="537"/>
                    <a:pt x="12224" y="542"/>
                    <a:pt x="12224" y="548"/>
                  </a:cubicBezTo>
                  <a:lnTo>
                    <a:pt x="12224" y="688"/>
                  </a:lnTo>
                  <a:cubicBezTo>
                    <a:pt x="12283" y="622"/>
                    <a:pt x="12342" y="573"/>
                    <a:pt x="12401" y="542"/>
                  </a:cubicBezTo>
                  <a:cubicBezTo>
                    <a:pt x="12460" y="511"/>
                    <a:pt x="12520" y="496"/>
                    <a:pt x="12580" y="496"/>
                  </a:cubicBezTo>
                  <a:close/>
                  <a:moveTo>
                    <a:pt x="11680" y="496"/>
                  </a:moveTo>
                  <a:cubicBezTo>
                    <a:pt x="11690" y="496"/>
                    <a:pt x="11702" y="496"/>
                    <a:pt x="11715" y="498"/>
                  </a:cubicBezTo>
                  <a:cubicBezTo>
                    <a:pt x="11727" y="499"/>
                    <a:pt x="11741" y="501"/>
                    <a:pt x="11755" y="504"/>
                  </a:cubicBezTo>
                  <a:cubicBezTo>
                    <a:pt x="11769" y="507"/>
                    <a:pt x="11782" y="511"/>
                    <a:pt x="11793" y="515"/>
                  </a:cubicBezTo>
                  <a:cubicBezTo>
                    <a:pt x="11804" y="518"/>
                    <a:pt x="11812" y="522"/>
                    <a:pt x="11817" y="526"/>
                  </a:cubicBezTo>
                  <a:cubicBezTo>
                    <a:pt x="11822" y="530"/>
                    <a:pt x="11825" y="534"/>
                    <a:pt x="11827" y="537"/>
                  </a:cubicBezTo>
                  <a:cubicBezTo>
                    <a:pt x="11828" y="541"/>
                    <a:pt x="11829" y="545"/>
                    <a:pt x="11831" y="551"/>
                  </a:cubicBezTo>
                  <a:cubicBezTo>
                    <a:pt x="11832" y="556"/>
                    <a:pt x="11833" y="564"/>
                    <a:pt x="11833" y="575"/>
                  </a:cubicBezTo>
                  <a:cubicBezTo>
                    <a:pt x="11833" y="585"/>
                    <a:pt x="11834" y="600"/>
                    <a:pt x="11834" y="618"/>
                  </a:cubicBezTo>
                  <a:cubicBezTo>
                    <a:pt x="11834" y="635"/>
                    <a:pt x="11833" y="649"/>
                    <a:pt x="11832" y="661"/>
                  </a:cubicBezTo>
                  <a:cubicBezTo>
                    <a:pt x="11832" y="673"/>
                    <a:pt x="11830" y="682"/>
                    <a:pt x="11828" y="689"/>
                  </a:cubicBezTo>
                  <a:cubicBezTo>
                    <a:pt x="11825" y="695"/>
                    <a:pt x="11822" y="700"/>
                    <a:pt x="11819" y="704"/>
                  </a:cubicBezTo>
                  <a:cubicBezTo>
                    <a:pt x="11815" y="707"/>
                    <a:pt x="11810" y="709"/>
                    <a:pt x="11804" y="709"/>
                  </a:cubicBezTo>
                  <a:cubicBezTo>
                    <a:pt x="11798" y="709"/>
                    <a:pt x="11790" y="707"/>
                    <a:pt x="11781" y="704"/>
                  </a:cubicBezTo>
                  <a:cubicBezTo>
                    <a:pt x="11772" y="700"/>
                    <a:pt x="11762" y="697"/>
                    <a:pt x="11751" y="693"/>
                  </a:cubicBezTo>
                  <a:cubicBezTo>
                    <a:pt x="11740" y="690"/>
                    <a:pt x="11727" y="686"/>
                    <a:pt x="11713" y="683"/>
                  </a:cubicBezTo>
                  <a:cubicBezTo>
                    <a:pt x="11699" y="680"/>
                    <a:pt x="11684" y="679"/>
                    <a:pt x="11667" y="679"/>
                  </a:cubicBezTo>
                  <a:cubicBezTo>
                    <a:pt x="11648" y="679"/>
                    <a:pt x="11628" y="682"/>
                    <a:pt x="11610" y="690"/>
                  </a:cubicBezTo>
                  <a:cubicBezTo>
                    <a:pt x="11591" y="698"/>
                    <a:pt x="11571" y="711"/>
                    <a:pt x="11551" y="729"/>
                  </a:cubicBezTo>
                  <a:cubicBezTo>
                    <a:pt x="11530" y="747"/>
                    <a:pt x="11508" y="771"/>
                    <a:pt x="11485" y="800"/>
                  </a:cubicBezTo>
                  <a:cubicBezTo>
                    <a:pt x="11463" y="830"/>
                    <a:pt x="11438" y="866"/>
                    <a:pt x="11410" y="909"/>
                  </a:cubicBezTo>
                  <a:lnTo>
                    <a:pt x="11410" y="1603"/>
                  </a:lnTo>
                  <a:cubicBezTo>
                    <a:pt x="11410" y="1609"/>
                    <a:pt x="11409" y="1615"/>
                    <a:pt x="11406" y="1619"/>
                  </a:cubicBezTo>
                  <a:cubicBezTo>
                    <a:pt x="11403" y="1623"/>
                    <a:pt x="11398" y="1627"/>
                    <a:pt x="11391" y="1630"/>
                  </a:cubicBezTo>
                  <a:cubicBezTo>
                    <a:pt x="11384" y="1633"/>
                    <a:pt x="11374" y="1636"/>
                    <a:pt x="11361" y="1637"/>
                  </a:cubicBezTo>
                  <a:cubicBezTo>
                    <a:pt x="11349" y="1639"/>
                    <a:pt x="11333" y="1640"/>
                    <a:pt x="11313" y="1640"/>
                  </a:cubicBezTo>
                  <a:cubicBezTo>
                    <a:pt x="11294" y="1640"/>
                    <a:pt x="11279" y="1639"/>
                    <a:pt x="11266" y="1637"/>
                  </a:cubicBezTo>
                  <a:cubicBezTo>
                    <a:pt x="11254" y="1636"/>
                    <a:pt x="11244" y="1633"/>
                    <a:pt x="11236" y="1630"/>
                  </a:cubicBezTo>
                  <a:cubicBezTo>
                    <a:pt x="11229" y="1627"/>
                    <a:pt x="11224" y="1623"/>
                    <a:pt x="11221" y="1619"/>
                  </a:cubicBezTo>
                  <a:cubicBezTo>
                    <a:pt x="11218" y="1615"/>
                    <a:pt x="11217" y="1609"/>
                    <a:pt x="11217" y="1603"/>
                  </a:cubicBezTo>
                  <a:lnTo>
                    <a:pt x="11217" y="548"/>
                  </a:lnTo>
                  <a:cubicBezTo>
                    <a:pt x="11217" y="542"/>
                    <a:pt x="11218" y="537"/>
                    <a:pt x="11221" y="533"/>
                  </a:cubicBezTo>
                  <a:cubicBezTo>
                    <a:pt x="11223" y="528"/>
                    <a:pt x="11228" y="524"/>
                    <a:pt x="11235" y="521"/>
                  </a:cubicBezTo>
                  <a:cubicBezTo>
                    <a:pt x="11242" y="517"/>
                    <a:pt x="11251" y="515"/>
                    <a:pt x="11262" y="514"/>
                  </a:cubicBezTo>
                  <a:cubicBezTo>
                    <a:pt x="11273" y="513"/>
                    <a:pt x="11287" y="512"/>
                    <a:pt x="11305" y="512"/>
                  </a:cubicBezTo>
                  <a:cubicBezTo>
                    <a:pt x="11322" y="512"/>
                    <a:pt x="11336" y="513"/>
                    <a:pt x="11348" y="514"/>
                  </a:cubicBezTo>
                  <a:cubicBezTo>
                    <a:pt x="11359" y="515"/>
                    <a:pt x="11368" y="517"/>
                    <a:pt x="11374" y="521"/>
                  </a:cubicBezTo>
                  <a:cubicBezTo>
                    <a:pt x="11380" y="524"/>
                    <a:pt x="11385" y="528"/>
                    <a:pt x="11388" y="533"/>
                  </a:cubicBezTo>
                  <a:cubicBezTo>
                    <a:pt x="11390" y="537"/>
                    <a:pt x="11392" y="542"/>
                    <a:pt x="11392" y="548"/>
                  </a:cubicBezTo>
                  <a:lnTo>
                    <a:pt x="11392" y="702"/>
                  </a:lnTo>
                  <a:cubicBezTo>
                    <a:pt x="11421" y="660"/>
                    <a:pt x="11448" y="625"/>
                    <a:pt x="11473" y="599"/>
                  </a:cubicBezTo>
                  <a:cubicBezTo>
                    <a:pt x="11499" y="572"/>
                    <a:pt x="11523" y="551"/>
                    <a:pt x="11545" y="536"/>
                  </a:cubicBezTo>
                  <a:cubicBezTo>
                    <a:pt x="11568" y="521"/>
                    <a:pt x="11590" y="510"/>
                    <a:pt x="11613" y="505"/>
                  </a:cubicBezTo>
                  <a:cubicBezTo>
                    <a:pt x="11635" y="499"/>
                    <a:pt x="11657" y="496"/>
                    <a:pt x="11680" y="496"/>
                  </a:cubicBezTo>
                  <a:close/>
                  <a:moveTo>
                    <a:pt x="10453" y="496"/>
                  </a:moveTo>
                  <a:cubicBezTo>
                    <a:pt x="10536" y="496"/>
                    <a:pt x="10606" y="509"/>
                    <a:pt x="10665" y="536"/>
                  </a:cubicBezTo>
                  <a:cubicBezTo>
                    <a:pt x="10723" y="562"/>
                    <a:pt x="10771" y="598"/>
                    <a:pt x="10808" y="643"/>
                  </a:cubicBezTo>
                  <a:cubicBezTo>
                    <a:pt x="10846" y="688"/>
                    <a:pt x="10873" y="740"/>
                    <a:pt x="10891" y="801"/>
                  </a:cubicBezTo>
                  <a:cubicBezTo>
                    <a:pt x="10908" y="862"/>
                    <a:pt x="10917" y="926"/>
                    <a:pt x="10917" y="995"/>
                  </a:cubicBezTo>
                  <a:lnTo>
                    <a:pt x="10917" y="1030"/>
                  </a:lnTo>
                  <a:cubicBezTo>
                    <a:pt x="10917" y="1061"/>
                    <a:pt x="10909" y="1082"/>
                    <a:pt x="10894" y="1095"/>
                  </a:cubicBezTo>
                  <a:cubicBezTo>
                    <a:pt x="10879" y="1108"/>
                    <a:pt x="10861" y="1115"/>
                    <a:pt x="10842" y="1115"/>
                  </a:cubicBezTo>
                  <a:lnTo>
                    <a:pt x="10147" y="1115"/>
                  </a:lnTo>
                  <a:cubicBezTo>
                    <a:pt x="10147" y="1173"/>
                    <a:pt x="10153" y="1226"/>
                    <a:pt x="10165" y="1273"/>
                  </a:cubicBezTo>
                  <a:cubicBezTo>
                    <a:pt x="10177" y="1320"/>
                    <a:pt x="10196" y="1360"/>
                    <a:pt x="10224" y="1393"/>
                  </a:cubicBezTo>
                  <a:cubicBezTo>
                    <a:pt x="10251" y="1427"/>
                    <a:pt x="10287" y="1453"/>
                    <a:pt x="10331" y="1471"/>
                  </a:cubicBezTo>
                  <a:cubicBezTo>
                    <a:pt x="10375" y="1489"/>
                    <a:pt x="10429" y="1498"/>
                    <a:pt x="10492" y="1498"/>
                  </a:cubicBezTo>
                  <a:cubicBezTo>
                    <a:pt x="10542" y="1498"/>
                    <a:pt x="10587" y="1494"/>
                    <a:pt x="10626" y="1485"/>
                  </a:cubicBezTo>
                  <a:cubicBezTo>
                    <a:pt x="10666" y="1477"/>
                    <a:pt x="10700" y="1468"/>
                    <a:pt x="10728" y="1458"/>
                  </a:cubicBezTo>
                  <a:cubicBezTo>
                    <a:pt x="10757" y="1448"/>
                    <a:pt x="10781" y="1439"/>
                    <a:pt x="10799" y="1430"/>
                  </a:cubicBezTo>
                  <a:cubicBezTo>
                    <a:pt x="10817" y="1422"/>
                    <a:pt x="10831" y="1418"/>
                    <a:pt x="10841" y="1418"/>
                  </a:cubicBezTo>
                  <a:cubicBezTo>
                    <a:pt x="10846" y="1418"/>
                    <a:pt x="10851" y="1419"/>
                    <a:pt x="10856" y="1422"/>
                  </a:cubicBezTo>
                  <a:cubicBezTo>
                    <a:pt x="10860" y="1425"/>
                    <a:pt x="10863" y="1429"/>
                    <a:pt x="10866" y="1434"/>
                  </a:cubicBezTo>
                  <a:cubicBezTo>
                    <a:pt x="10868" y="1440"/>
                    <a:pt x="10870" y="1448"/>
                    <a:pt x="10871" y="1457"/>
                  </a:cubicBezTo>
                  <a:cubicBezTo>
                    <a:pt x="10872" y="1467"/>
                    <a:pt x="10873" y="1479"/>
                    <a:pt x="10873" y="1493"/>
                  </a:cubicBezTo>
                  <a:cubicBezTo>
                    <a:pt x="10873" y="1503"/>
                    <a:pt x="10872" y="1512"/>
                    <a:pt x="10871" y="1519"/>
                  </a:cubicBezTo>
                  <a:cubicBezTo>
                    <a:pt x="10871" y="1527"/>
                    <a:pt x="10870" y="1533"/>
                    <a:pt x="10868" y="1539"/>
                  </a:cubicBezTo>
                  <a:cubicBezTo>
                    <a:pt x="10867" y="1545"/>
                    <a:pt x="10865" y="1550"/>
                    <a:pt x="10863" y="1555"/>
                  </a:cubicBezTo>
                  <a:cubicBezTo>
                    <a:pt x="10860" y="1560"/>
                    <a:pt x="10856" y="1564"/>
                    <a:pt x="10852" y="1569"/>
                  </a:cubicBezTo>
                  <a:cubicBezTo>
                    <a:pt x="10848" y="1573"/>
                    <a:pt x="10835" y="1580"/>
                    <a:pt x="10814" y="1590"/>
                  </a:cubicBezTo>
                  <a:cubicBezTo>
                    <a:pt x="10793" y="1599"/>
                    <a:pt x="10766" y="1609"/>
                    <a:pt x="10732" y="1618"/>
                  </a:cubicBezTo>
                  <a:cubicBezTo>
                    <a:pt x="10698" y="1628"/>
                    <a:pt x="10660" y="1636"/>
                    <a:pt x="10615" y="1644"/>
                  </a:cubicBezTo>
                  <a:cubicBezTo>
                    <a:pt x="10571" y="1651"/>
                    <a:pt x="10524" y="1655"/>
                    <a:pt x="10474" y="1655"/>
                  </a:cubicBezTo>
                  <a:cubicBezTo>
                    <a:pt x="10387" y="1655"/>
                    <a:pt x="10311" y="1643"/>
                    <a:pt x="10246" y="1618"/>
                  </a:cubicBezTo>
                  <a:cubicBezTo>
                    <a:pt x="10181" y="1594"/>
                    <a:pt x="10126" y="1558"/>
                    <a:pt x="10082" y="1511"/>
                  </a:cubicBezTo>
                  <a:cubicBezTo>
                    <a:pt x="10037" y="1463"/>
                    <a:pt x="10003" y="1403"/>
                    <a:pt x="9981" y="1331"/>
                  </a:cubicBezTo>
                  <a:cubicBezTo>
                    <a:pt x="9958" y="1259"/>
                    <a:pt x="9947" y="1176"/>
                    <a:pt x="9947" y="1081"/>
                  </a:cubicBezTo>
                  <a:cubicBezTo>
                    <a:pt x="9947" y="990"/>
                    <a:pt x="9959" y="908"/>
                    <a:pt x="9982" y="836"/>
                  </a:cubicBezTo>
                  <a:cubicBezTo>
                    <a:pt x="10005" y="764"/>
                    <a:pt x="10039" y="703"/>
                    <a:pt x="10083" y="652"/>
                  </a:cubicBezTo>
                  <a:cubicBezTo>
                    <a:pt x="10127" y="602"/>
                    <a:pt x="10181" y="563"/>
                    <a:pt x="10243" y="536"/>
                  </a:cubicBezTo>
                  <a:cubicBezTo>
                    <a:pt x="10306" y="509"/>
                    <a:pt x="10376" y="496"/>
                    <a:pt x="10453" y="496"/>
                  </a:cubicBezTo>
                  <a:close/>
                  <a:moveTo>
                    <a:pt x="6548" y="496"/>
                  </a:moveTo>
                  <a:cubicBezTo>
                    <a:pt x="6618" y="496"/>
                    <a:pt x="6677" y="508"/>
                    <a:pt x="6726" y="532"/>
                  </a:cubicBezTo>
                  <a:cubicBezTo>
                    <a:pt x="6774" y="555"/>
                    <a:pt x="6812" y="587"/>
                    <a:pt x="6842" y="627"/>
                  </a:cubicBezTo>
                  <a:cubicBezTo>
                    <a:pt x="6872" y="667"/>
                    <a:pt x="6893" y="714"/>
                    <a:pt x="6906" y="767"/>
                  </a:cubicBezTo>
                  <a:cubicBezTo>
                    <a:pt x="6919" y="821"/>
                    <a:pt x="6925" y="885"/>
                    <a:pt x="6925" y="960"/>
                  </a:cubicBezTo>
                  <a:lnTo>
                    <a:pt x="6925" y="1603"/>
                  </a:lnTo>
                  <a:cubicBezTo>
                    <a:pt x="6925" y="1609"/>
                    <a:pt x="6924" y="1615"/>
                    <a:pt x="6921" y="1619"/>
                  </a:cubicBezTo>
                  <a:cubicBezTo>
                    <a:pt x="6918" y="1623"/>
                    <a:pt x="6912" y="1627"/>
                    <a:pt x="6905" y="1630"/>
                  </a:cubicBezTo>
                  <a:cubicBezTo>
                    <a:pt x="6898" y="1633"/>
                    <a:pt x="6889" y="1636"/>
                    <a:pt x="6876" y="1637"/>
                  </a:cubicBezTo>
                  <a:cubicBezTo>
                    <a:pt x="6864" y="1639"/>
                    <a:pt x="6848" y="1640"/>
                    <a:pt x="6829" y="1640"/>
                  </a:cubicBezTo>
                  <a:cubicBezTo>
                    <a:pt x="6810" y="1640"/>
                    <a:pt x="6794" y="1639"/>
                    <a:pt x="6781" y="1637"/>
                  </a:cubicBezTo>
                  <a:cubicBezTo>
                    <a:pt x="6769" y="1636"/>
                    <a:pt x="6759" y="1633"/>
                    <a:pt x="6752" y="1630"/>
                  </a:cubicBezTo>
                  <a:cubicBezTo>
                    <a:pt x="6745" y="1627"/>
                    <a:pt x="6740" y="1623"/>
                    <a:pt x="6737" y="1619"/>
                  </a:cubicBezTo>
                  <a:cubicBezTo>
                    <a:pt x="6734" y="1615"/>
                    <a:pt x="6732" y="1609"/>
                    <a:pt x="6732" y="1603"/>
                  </a:cubicBezTo>
                  <a:lnTo>
                    <a:pt x="6732" y="986"/>
                  </a:lnTo>
                  <a:cubicBezTo>
                    <a:pt x="6732" y="925"/>
                    <a:pt x="6727" y="877"/>
                    <a:pt x="6718" y="840"/>
                  </a:cubicBezTo>
                  <a:cubicBezTo>
                    <a:pt x="6709" y="804"/>
                    <a:pt x="6695" y="772"/>
                    <a:pt x="6677" y="745"/>
                  </a:cubicBezTo>
                  <a:cubicBezTo>
                    <a:pt x="6659" y="719"/>
                    <a:pt x="6636" y="698"/>
                    <a:pt x="6607" y="684"/>
                  </a:cubicBezTo>
                  <a:cubicBezTo>
                    <a:pt x="6579" y="670"/>
                    <a:pt x="6546" y="663"/>
                    <a:pt x="6508" y="663"/>
                  </a:cubicBezTo>
                  <a:cubicBezTo>
                    <a:pt x="6460" y="663"/>
                    <a:pt x="6411" y="681"/>
                    <a:pt x="6363" y="715"/>
                  </a:cubicBezTo>
                  <a:cubicBezTo>
                    <a:pt x="6314" y="749"/>
                    <a:pt x="6264" y="800"/>
                    <a:pt x="6210" y="866"/>
                  </a:cubicBezTo>
                  <a:lnTo>
                    <a:pt x="6210" y="1603"/>
                  </a:lnTo>
                  <a:cubicBezTo>
                    <a:pt x="6210" y="1609"/>
                    <a:pt x="6209" y="1615"/>
                    <a:pt x="6206" y="1619"/>
                  </a:cubicBezTo>
                  <a:cubicBezTo>
                    <a:pt x="6203" y="1623"/>
                    <a:pt x="6198" y="1627"/>
                    <a:pt x="6191" y="1630"/>
                  </a:cubicBezTo>
                  <a:cubicBezTo>
                    <a:pt x="6184" y="1633"/>
                    <a:pt x="6174" y="1636"/>
                    <a:pt x="6161" y="1637"/>
                  </a:cubicBezTo>
                  <a:cubicBezTo>
                    <a:pt x="6149" y="1639"/>
                    <a:pt x="6133" y="1640"/>
                    <a:pt x="6113" y="1640"/>
                  </a:cubicBezTo>
                  <a:cubicBezTo>
                    <a:pt x="6094" y="1640"/>
                    <a:pt x="6079" y="1639"/>
                    <a:pt x="6066" y="1637"/>
                  </a:cubicBezTo>
                  <a:cubicBezTo>
                    <a:pt x="6054" y="1636"/>
                    <a:pt x="6044" y="1633"/>
                    <a:pt x="6036" y="1630"/>
                  </a:cubicBezTo>
                  <a:cubicBezTo>
                    <a:pt x="6029" y="1627"/>
                    <a:pt x="6024" y="1623"/>
                    <a:pt x="6021" y="1619"/>
                  </a:cubicBezTo>
                  <a:cubicBezTo>
                    <a:pt x="6018" y="1615"/>
                    <a:pt x="6017" y="1609"/>
                    <a:pt x="6017" y="1603"/>
                  </a:cubicBezTo>
                  <a:lnTo>
                    <a:pt x="6017" y="548"/>
                  </a:lnTo>
                  <a:cubicBezTo>
                    <a:pt x="6017" y="542"/>
                    <a:pt x="6018" y="537"/>
                    <a:pt x="6021" y="533"/>
                  </a:cubicBezTo>
                  <a:cubicBezTo>
                    <a:pt x="6023" y="528"/>
                    <a:pt x="6028" y="524"/>
                    <a:pt x="6035" y="521"/>
                  </a:cubicBezTo>
                  <a:cubicBezTo>
                    <a:pt x="6042" y="517"/>
                    <a:pt x="6051" y="515"/>
                    <a:pt x="6062" y="514"/>
                  </a:cubicBezTo>
                  <a:cubicBezTo>
                    <a:pt x="6073" y="513"/>
                    <a:pt x="6087" y="512"/>
                    <a:pt x="6105" y="512"/>
                  </a:cubicBezTo>
                  <a:cubicBezTo>
                    <a:pt x="6122" y="512"/>
                    <a:pt x="6136" y="513"/>
                    <a:pt x="6148" y="514"/>
                  </a:cubicBezTo>
                  <a:cubicBezTo>
                    <a:pt x="6159" y="515"/>
                    <a:pt x="6168" y="517"/>
                    <a:pt x="6174" y="521"/>
                  </a:cubicBezTo>
                  <a:cubicBezTo>
                    <a:pt x="6180" y="524"/>
                    <a:pt x="6185" y="528"/>
                    <a:pt x="6188" y="533"/>
                  </a:cubicBezTo>
                  <a:cubicBezTo>
                    <a:pt x="6190" y="537"/>
                    <a:pt x="6192" y="542"/>
                    <a:pt x="6192" y="548"/>
                  </a:cubicBezTo>
                  <a:lnTo>
                    <a:pt x="6192" y="688"/>
                  </a:lnTo>
                  <a:cubicBezTo>
                    <a:pt x="6251" y="622"/>
                    <a:pt x="6310" y="573"/>
                    <a:pt x="6369" y="542"/>
                  </a:cubicBezTo>
                  <a:cubicBezTo>
                    <a:pt x="6428" y="511"/>
                    <a:pt x="6488" y="496"/>
                    <a:pt x="6548" y="496"/>
                  </a:cubicBezTo>
                  <a:close/>
                  <a:moveTo>
                    <a:pt x="5253" y="496"/>
                  </a:moveTo>
                  <a:cubicBezTo>
                    <a:pt x="5336" y="496"/>
                    <a:pt x="5406" y="509"/>
                    <a:pt x="5465" y="536"/>
                  </a:cubicBezTo>
                  <a:cubicBezTo>
                    <a:pt x="5523" y="562"/>
                    <a:pt x="5571" y="598"/>
                    <a:pt x="5608" y="643"/>
                  </a:cubicBezTo>
                  <a:cubicBezTo>
                    <a:pt x="5646" y="688"/>
                    <a:pt x="5673" y="740"/>
                    <a:pt x="5691" y="801"/>
                  </a:cubicBezTo>
                  <a:cubicBezTo>
                    <a:pt x="5708" y="862"/>
                    <a:pt x="5717" y="926"/>
                    <a:pt x="5717" y="995"/>
                  </a:cubicBezTo>
                  <a:lnTo>
                    <a:pt x="5717" y="1030"/>
                  </a:lnTo>
                  <a:cubicBezTo>
                    <a:pt x="5717" y="1061"/>
                    <a:pt x="5709" y="1082"/>
                    <a:pt x="5694" y="1095"/>
                  </a:cubicBezTo>
                  <a:cubicBezTo>
                    <a:pt x="5679" y="1108"/>
                    <a:pt x="5661" y="1115"/>
                    <a:pt x="5642" y="1115"/>
                  </a:cubicBezTo>
                  <a:lnTo>
                    <a:pt x="4947" y="1115"/>
                  </a:lnTo>
                  <a:cubicBezTo>
                    <a:pt x="4947" y="1173"/>
                    <a:pt x="4953" y="1226"/>
                    <a:pt x="4965" y="1273"/>
                  </a:cubicBezTo>
                  <a:cubicBezTo>
                    <a:pt x="4977" y="1320"/>
                    <a:pt x="4996" y="1360"/>
                    <a:pt x="5024" y="1393"/>
                  </a:cubicBezTo>
                  <a:cubicBezTo>
                    <a:pt x="5051" y="1427"/>
                    <a:pt x="5087" y="1453"/>
                    <a:pt x="5131" y="1471"/>
                  </a:cubicBezTo>
                  <a:cubicBezTo>
                    <a:pt x="5175" y="1489"/>
                    <a:pt x="5229" y="1498"/>
                    <a:pt x="5292" y="1498"/>
                  </a:cubicBezTo>
                  <a:cubicBezTo>
                    <a:pt x="5342" y="1498"/>
                    <a:pt x="5387" y="1494"/>
                    <a:pt x="5426" y="1485"/>
                  </a:cubicBezTo>
                  <a:cubicBezTo>
                    <a:pt x="5466" y="1477"/>
                    <a:pt x="5500" y="1468"/>
                    <a:pt x="5528" y="1458"/>
                  </a:cubicBezTo>
                  <a:cubicBezTo>
                    <a:pt x="5557" y="1448"/>
                    <a:pt x="5581" y="1439"/>
                    <a:pt x="5599" y="1430"/>
                  </a:cubicBezTo>
                  <a:cubicBezTo>
                    <a:pt x="5617" y="1422"/>
                    <a:pt x="5631" y="1418"/>
                    <a:pt x="5641" y="1418"/>
                  </a:cubicBezTo>
                  <a:cubicBezTo>
                    <a:pt x="5646" y="1418"/>
                    <a:pt x="5651" y="1419"/>
                    <a:pt x="5656" y="1422"/>
                  </a:cubicBezTo>
                  <a:cubicBezTo>
                    <a:pt x="5660" y="1425"/>
                    <a:pt x="5663" y="1429"/>
                    <a:pt x="5666" y="1434"/>
                  </a:cubicBezTo>
                  <a:cubicBezTo>
                    <a:pt x="5668" y="1440"/>
                    <a:pt x="5670" y="1448"/>
                    <a:pt x="5671" y="1457"/>
                  </a:cubicBezTo>
                  <a:cubicBezTo>
                    <a:pt x="5672" y="1467"/>
                    <a:pt x="5673" y="1479"/>
                    <a:pt x="5673" y="1493"/>
                  </a:cubicBezTo>
                  <a:cubicBezTo>
                    <a:pt x="5673" y="1503"/>
                    <a:pt x="5672" y="1512"/>
                    <a:pt x="5671" y="1519"/>
                  </a:cubicBezTo>
                  <a:cubicBezTo>
                    <a:pt x="5671" y="1527"/>
                    <a:pt x="5670" y="1533"/>
                    <a:pt x="5668" y="1539"/>
                  </a:cubicBezTo>
                  <a:cubicBezTo>
                    <a:pt x="5667" y="1545"/>
                    <a:pt x="5665" y="1550"/>
                    <a:pt x="5663" y="1555"/>
                  </a:cubicBezTo>
                  <a:cubicBezTo>
                    <a:pt x="5660" y="1560"/>
                    <a:pt x="5656" y="1564"/>
                    <a:pt x="5652" y="1569"/>
                  </a:cubicBezTo>
                  <a:cubicBezTo>
                    <a:pt x="5648" y="1573"/>
                    <a:pt x="5635" y="1580"/>
                    <a:pt x="5614" y="1590"/>
                  </a:cubicBezTo>
                  <a:cubicBezTo>
                    <a:pt x="5593" y="1599"/>
                    <a:pt x="5566" y="1609"/>
                    <a:pt x="5532" y="1618"/>
                  </a:cubicBezTo>
                  <a:cubicBezTo>
                    <a:pt x="5498" y="1628"/>
                    <a:pt x="5460" y="1636"/>
                    <a:pt x="5415" y="1644"/>
                  </a:cubicBezTo>
                  <a:cubicBezTo>
                    <a:pt x="5371" y="1651"/>
                    <a:pt x="5324" y="1655"/>
                    <a:pt x="5274" y="1655"/>
                  </a:cubicBezTo>
                  <a:cubicBezTo>
                    <a:pt x="5187" y="1655"/>
                    <a:pt x="5111" y="1643"/>
                    <a:pt x="5046" y="1618"/>
                  </a:cubicBezTo>
                  <a:cubicBezTo>
                    <a:pt x="4981" y="1594"/>
                    <a:pt x="4926" y="1558"/>
                    <a:pt x="4882" y="1511"/>
                  </a:cubicBezTo>
                  <a:cubicBezTo>
                    <a:pt x="4837" y="1463"/>
                    <a:pt x="4803" y="1403"/>
                    <a:pt x="4781" y="1331"/>
                  </a:cubicBezTo>
                  <a:cubicBezTo>
                    <a:pt x="4758" y="1259"/>
                    <a:pt x="4747" y="1176"/>
                    <a:pt x="4747" y="1081"/>
                  </a:cubicBezTo>
                  <a:cubicBezTo>
                    <a:pt x="4747" y="990"/>
                    <a:pt x="4759" y="908"/>
                    <a:pt x="4782" y="836"/>
                  </a:cubicBezTo>
                  <a:cubicBezTo>
                    <a:pt x="4805" y="764"/>
                    <a:pt x="4839" y="703"/>
                    <a:pt x="4883" y="652"/>
                  </a:cubicBezTo>
                  <a:cubicBezTo>
                    <a:pt x="4927" y="602"/>
                    <a:pt x="4981" y="563"/>
                    <a:pt x="5043" y="536"/>
                  </a:cubicBezTo>
                  <a:cubicBezTo>
                    <a:pt x="5106" y="509"/>
                    <a:pt x="5176" y="496"/>
                    <a:pt x="5253" y="496"/>
                  </a:cubicBezTo>
                  <a:close/>
                  <a:moveTo>
                    <a:pt x="4199" y="496"/>
                  </a:moveTo>
                  <a:cubicBezTo>
                    <a:pt x="4227" y="496"/>
                    <a:pt x="4255" y="498"/>
                    <a:pt x="4283" y="503"/>
                  </a:cubicBezTo>
                  <a:cubicBezTo>
                    <a:pt x="4311" y="507"/>
                    <a:pt x="4337" y="513"/>
                    <a:pt x="4359" y="520"/>
                  </a:cubicBezTo>
                  <a:cubicBezTo>
                    <a:pt x="4382" y="527"/>
                    <a:pt x="4401" y="535"/>
                    <a:pt x="4417" y="543"/>
                  </a:cubicBezTo>
                  <a:cubicBezTo>
                    <a:pt x="4433" y="551"/>
                    <a:pt x="4446" y="559"/>
                    <a:pt x="4454" y="565"/>
                  </a:cubicBezTo>
                  <a:cubicBezTo>
                    <a:pt x="4462" y="571"/>
                    <a:pt x="4467" y="577"/>
                    <a:pt x="4470" y="581"/>
                  </a:cubicBezTo>
                  <a:cubicBezTo>
                    <a:pt x="4473" y="586"/>
                    <a:pt x="4475" y="591"/>
                    <a:pt x="4476" y="597"/>
                  </a:cubicBezTo>
                  <a:cubicBezTo>
                    <a:pt x="4477" y="603"/>
                    <a:pt x="4478" y="610"/>
                    <a:pt x="4480" y="619"/>
                  </a:cubicBezTo>
                  <a:cubicBezTo>
                    <a:pt x="4481" y="627"/>
                    <a:pt x="4481" y="638"/>
                    <a:pt x="4481" y="650"/>
                  </a:cubicBezTo>
                  <a:cubicBezTo>
                    <a:pt x="4481" y="664"/>
                    <a:pt x="4481" y="675"/>
                    <a:pt x="4480" y="685"/>
                  </a:cubicBezTo>
                  <a:cubicBezTo>
                    <a:pt x="4478" y="695"/>
                    <a:pt x="4476" y="703"/>
                    <a:pt x="4474" y="709"/>
                  </a:cubicBezTo>
                  <a:cubicBezTo>
                    <a:pt x="4471" y="715"/>
                    <a:pt x="4468" y="720"/>
                    <a:pt x="4464" y="723"/>
                  </a:cubicBezTo>
                  <a:cubicBezTo>
                    <a:pt x="4460" y="725"/>
                    <a:pt x="4456" y="727"/>
                    <a:pt x="4451" y="727"/>
                  </a:cubicBezTo>
                  <a:cubicBezTo>
                    <a:pt x="4444" y="727"/>
                    <a:pt x="4434" y="722"/>
                    <a:pt x="4420" y="714"/>
                  </a:cubicBezTo>
                  <a:cubicBezTo>
                    <a:pt x="4407" y="705"/>
                    <a:pt x="4390" y="696"/>
                    <a:pt x="4369" y="686"/>
                  </a:cubicBezTo>
                  <a:cubicBezTo>
                    <a:pt x="4348" y="676"/>
                    <a:pt x="4323" y="667"/>
                    <a:pt x="4294" y="659"/>
                  </a:cubicBezTo>
                  <a:cubicBezTo>
                    <a:pt x="4266" y="650"/>
                    <a:pt x="4233" y="646"/>
                    <a:pt x="4197" y="646"/>
                  </a:cubicBezTo>
                  <a:cubicBezTo>
                    <a:pt x="4164" y="646"/>
                    <a:pt x="4135" y="649"/>
                    <a:pt x="4110" y="657"/>
                  </a:cubicBezTo>
                  <a:cubicBezTo>
                    <a:pt x="4085" y="664"/>
                    <a:pt x="4064" y="675"/>
                    <a:pt x="4048" y="689"/>
                  </a:cubicBezTo>
                  <a:cubicBezTo>
                    <a:pt x="4032" y="702"/>
                    <a:pt x="4020" y="718"/>
                    <a:pt x="4012" y="737"/>
                  </a:cubicBezTo>
                  <a:cubicBezTo>
                    <a:pt x="4004" y="756"/>
                    <a:pt x="4000" y="776"/>
                    <a:pt x="4000" y="798"/>
                  </a:cubicBezTo>
                  <a:cubicBezTo>
                    <a:pt x="4000" y="829"/>
                    <a:pt x="4008" y="854"/>
                    <a:pt x="4023" y="875"/>
                  </a:cubicBezTo>
                  <a:cubicBezTo>
                    <a:pt x="4039" y="896"/>
                    <a:pt x="4059" y="914"/>
                    <a:pt x="4084" y="929"/>
                  </a:cubicBezTo>
                  <a:cubicBezTo>
                    <a:pt x="4109" y="945"/>
                    <a:pt x="4138" y="959"/>
                    <a:pt x="4170" y="972"/>
                  </a:cubicBezTo>
                  <a:cubicBezTo>
                    <a:pt x="4202" y="984"/>
                    <a:pt x="4234" y="997"/>
                    <a:pt x="4267" y="1010"/>
                  </a:cubicBezTo>
                  <a:cubicBezTo>
                    <a:pt x="4301" y="1023"/>
                    <a:pt x="4333" y="1038"/>
                    <a:pt x="4366" y="1055"/>
                  </a:cubicBezTo>
                  <a:cubicBezTo>
                    <a:pt x="4398" y="1071"/>
                    <a:pt x="4427" y="1091"/>
                    <a:pt x="4452" y="1115"/>
                  </a:cubicBezTo>
                  <a:cubicBezTo>
                    <a:pt x="4477" y="1138"/>
                    <a:pt x="4497" y="1166"/>
                    <a:pt x="4512" y="1199"/>
                  </a:cubicBezTo>
                  <a:cubicBezTo>
                    <a:pt x="4528" y="1232"/>
                    <a:pt x="4535" y="1271"/>
                    <a:pt x="4535" y="1316"/>
                  </a:cubicBezTo>
                  <a:cubicBezTo>
                    <a:pt x="4535" y="1370"/>
                    <a:pt x="4525" y="1418"/>
                    <a:pt x="4505" y="1460"/>
                  </a:cubicBezTo>
                  <a:cubicBezTo>
                    <a:pt x="4485" y="1502"/>
                    <a:pt x="4457" y="1538"/>
                    <a:pt x="4420" y="1567"/>
                  </a:cubicBezTo>
                  <a:cubicBezTo>
                    <a:pt x="4384" y="1596"/>
                    <a:pt x="4340" y="1618"/>
                    <a:pt x="4289" y="1632"/>
                  </a:cubicBezTo>
                  <a:cubicBezTo>
                    <a:pt x="4238" y="1647"/>
                    <a:pt x="4183" y="1655"/>
                    <a:pt x="4122" y="1655"/>
                  </a:cubicBezTo>
                  <a:cubicBezTo>
                    <a:pt x="4084" y="1655"/>
                    <a:pt x="4048" y="1652"/>
                    <a:pt x="4014" y="1646"/>
                  </a:cubicBezTo>
                  <a:cubicBezTo>
                    <a:pt x="3980" y="1640"/>
                    <a:pt x="3950" y="1633"/>
                    <a:pt x="3923" y="1624"/>
                  </a:cubicBezTo>
                  <a:cubicBezTo>
                    <a:pt x="3896" y="1615"/>
                    <a:pt x="3873" y="1605"/>
                    <a:pt x="3854" y="1596"/>
                  </a:cubicBezTo>
                  <a:cubicBezTo>
                    <a:pt x="3836" y="1586"/>
                    <a:pt x="3822" y="1577"/>
                    <a:pt x="3813" y="1569"/>
                  </a:cubicBezTo>
                  <a:cubicBezTo>
                    <a:pt x="3805" y="1561"/>
                    <a:pt x="3799" y="1550"/>
                    <a:pt x="3795" y="1536"/>
                  </a:cubicBezTo>
                  <a:cubicBezTo>
                    <a:pt x="3791" y="1522"/>
                    <a:pt x="3789" y="1503"/>
                    <a:pt x="3789" y="1479"/>
                  </a:cubicBezTo>
                  <a:cubicBezTo>
                    <a:pt x="3789" y="1464"/>
                    <a:pt x="3790" y="1452"/>
                    <a:pt x="3791" y="1441"/>
                  </a:cubicBezTo>
                  <a:cubicBezTo>
                    <a:pt x="3793" y="1431"/>
                    <a:pt x="3795" y="1423"/>
                    <a:pt x="3797" y="1417"/>
                  </a:cubicBezTo>
                  <a:cubicBezTo>
                    <a:pt x="3799" y="1411"/>
                    <a:pt x="3803" y="1406"/>
                    <a:pt x="3807" y="1403"/>
                  </a:cubicBezTo>
                  <a:cubicBezTo>
                    <a:pt x="3811" y="1401"/>
                    <a:pt x="3816" y="1399"/>
                    <a:pt x="3822" y="1399"/>
                  </a:cubicBezTo>
                  <a:cubicBezTo>
                    <a:pt x="3830" y="1399"/>
                    <a:pt x="3843" y="1405"/>
                    <a:pt x="3860" y="1415"/>
                  </a:cubicBezTo>
                  <a:cubicBezTo>
                    <a:pt x="3876" y="1426"/>
                    <a:pt x="3897" y="1437"/>
                    <a:pt x="3922" y="1450"/>
                  </a:cubicBezTo>
                  <a:cubicBezTo>
                    <a:pt x="3946" y="1462"/>
                    <a:pt x="3975" y="1474"/>
                    <a:pt x="4009" y="1484"/>
                  </a:cubicBezTo>
                  <a:cubicBezTo>
                    <a:pt x="4043" y="1495"/>
                    <a:pt x="4081" y="1500"/>
                    <a:pt x="4125" y="1500"/>
                  </a:cubicBezTo>
                  <a:cubicBezTo>
                    <a:pt x="4158" y="1500"/>
                    <a:pt x="4188" y="1497"/>
                    <a:pt x="4214" y="1490"/>
                  </a:cubicBezTo>
                  <a:cubicBezTo>
                    <a:pt x="4241" y="1482"/>
                    <a:pt x="4264" y="1472"/>
                    <a:pt x="4283" y="1458"/>
                  </a:cubicBezTo>
                  <a:cubicBezTo>
                    <a:pt x="4303" y="1445"/>
                    <a:pt x="4318" y="1427"/>
                    <a:pt x="4328" y="1406"/>
                  </a:cubicBezTo>
                  <a:cubicBezTo>
                    <a:pt x="4339" y="1385"/>
                    <a:pt x="4344" y="1360"/>
                    <a:pt x="4344" y="1331"/>
                  </a:cubicBezTo>
                  <a:cubicBezTo>
                    <a:pt x="4344" y="1302"/>
                    <a:pt x="4337" y="1277"/>
                    <a:pt x="4321" y="1256"/>
                  </a:cubicBezTo>
                  <a:cubicBezTo>
                    <a:pt x="4306" y="1236"/>
                    <a:pt x="4286" y="1218"/>
                    <a:pt x="4261" y="1202"/>
                  </a:cubicBezTo>
                  <a:cubicBezTo>
                    <a:pt x="4236" y="1187"/>
                    <a:pt x="4208" y="1173"/>
                    <a:pt x="4177" y="1161"/>
                  </a:cubicBezTo>
                  <a:cubicBezTo>
                    <a:pt x="4145" y="1149"/>
                    <a:pt x="4113" y="1136"/>
                    <a:pt x="4080" y="1123"/>
                  </a:cubicBezTo>
                  <a:cubicBezTo>
                    <a:pt x="4047" y="1109"/>
                    <a:pt x="4014" y="1094"/>
                    <a:pt x="3983" y="1078"/>
                  </a:cubicBezTo>
                  <a:cubicBezTo>
                    <a:pt x="3951" y="1061"/>
                    <a:pt x="3923" y="1040"/>
                    <a:pt x="3898" y="1016"/>
                  </a:cubicBezTo>
                  <a:cubicBezTo>
                    <a:pt x="3873" y="992"/>
                    <a:pt x="3853" y="963"/>
                    <a:pt x="3837" y="929"/>
                  </a:cubicBezTo>
                  <a:cubicBezTo>
                    <a:pt x="3822" y="896"/>
                    <a:pt x="3815" y="856"/>
                    <a:pt x="3815" y="809"/>
                  </a:cubicBezTo>
                  <a:cubicBezTo>
                    <a:pt x="3815" y="767"/>
                    <a:pt x="3823" y="728"/>
                    <a:pt x="3839" y="690"/>
                  </a:cubicBezTo>
                  <a:cubicBezTo>
                    <a:pt x="3855" y="652"/>
                    <a:pt x="3879" y="619"/>
                    <a:pt x="3911" y="590"/>
                  </a:cubicBezTo>
                  <a:cubicBezTo>
                    <a:pt x="3943" y="562"/>
                    <a:pt x="3983" y="539"/>
                    <a:pt x="4031" y="522"/>
                  </a:cubicBezTo>
                  <a:cubicBezTo>
                    <a:pt x="4079" y="504"/>
                    <a:pt x="4135" y="496"/>
                    <a:pt x="4199" y="496"/>
                  </a:cubicBezTo>
                  <a:close/>
                  <a:moveTo>
                    <a:pt x="3073" y="496"/>
                  </a:moveTo>
                  <a:cubicBezTo>
                    <a:pt x="3160" y="496"/>
                    <a:pt x="3235" y="509"/>
                    <a:pt x="3300" y="534"/>
                  </a:cubicBezTo>
                  <a:cubicBezTo>
                    <a:pt x="3364" y="560"/>
                    <a:pt x="3418" y="598"/>
                    <a:pt x="3461" y="647"/>
                  </a:cubicBezTo>
                  <a:cubicBezTo>
                    <a:pt x="3504" y="696"/>
                    <a:pt x="3536" y="756"/>
                    <a:pt x="3558" y="826"/>
                  </a:cubicBezTo>
                  <a:cubicBezTo>
                    <a:pt x="3579" y="897"/>
                    <a:pt x="3590" y="976"/>
                    <a:pt x="3590" y="1064"/>
                  </a:cubicBezTo>
                  <a:cubicBezTo>
                    <a:pt x="3590" y="1150"/>
                    <a:pt x="3579" y="1229"/>
                    <a:pt x="3556" y="1301"/>
                  </a:cubicBezTo>
                  <a:cubicBezTo>
                    <a:pt x="3533" y="1374"/>
                    <a:pt x="3500" y="1436"/>
                    <a:pt x="3455" y="1488"/>
                  </a:cubicBezTo>
                  <a:cubicBezTo>
                    <a:pt x="3410" y="1541"/>
                    <a:pt x="3353" y="1582"/>
                    <a:pt x="3286" y="1611"/>
                  </a:cubicBezTo>
                  <a:cubicBezTo>
                    <a:pt x="3218" y="1640"/>
                    <a:pt x="3140" y="1655"/>
                    <a:pt x="3051" y="1655"/>
                  </a:cubicBezTo>
                  <a:cubicBezTo>
                    <a:pt x="2964" y="1655"/>
                    <a:pt x="2889" y="1642"/>
                    <a:pt x="2824" y="1616"/>
                  </a:cubicBezTo>
                  <a:cubicBezTo>
                    <a:pt x="2760" y="1590"/>
                    <a:pt x="2706" y="1553"/>
                    <a:pt x="2663" y="1504"/>
                  </a:cubicBezTo>
                  <a:cubicBezTo>
                    <a:pt x="2620" y="1454"/>
                    <a:pt x="2588" y="1395"/>
                    <a:pt x="2567" y="1324"/>
                  </a:cubicBezTo>
                  <a:cubicBezTo>
                    <a:pt x="2546" y="1254"/>
                    <a:pt x="2535" y="1174"/>
                    <a:pt x="2535" y="1085"/>
                  </a:cubicBezTo>
                  <a:cubicBezTo>
                    <a:pt x="2535" y="999"/>
                    <a:pt x="2546" y="920"/>
                    <a:pt x="2569" y="848"/>
                  </a:cubicBezTo>
                  <a:cubicBezTo>
                    <a:pt x="2591" y="776"/>
                    <a:pt x="2625" y="713"/>
                    <a:pt x="2669" y="661"/>
                  </a:cubicBezTo>
                  <a:cubicBezTo>
                    <a:pt x="2714" y="609"/>
                    <a:pt x="2770" y="568"/>
                    <a:pt x="2838" y="539"/>
                  </a:cubicBezTo>
                  <a:cubicBezTo>
                    <a:pt x="2905" y="510"/>
                    <a:pt x="2983" y="496"/>
                    <a:pt x="3073" y="496"/>
                  </a:cubicBezTo>
                  <a:close/>
                  <a:moveTo>
                    <a:pt x="7785" y="318"/>
                  </a:moveTo>
                  <a:lnTo>
                    <a:pt x="7524" y="1073"/>
                  </a:lnTo>
                  <a:lnTo>
                    <a:pt x="8051" y="1073"/>
                  </a:lnTo>
                  <a:lnTo>
                    <a:pt x="7786" y="318"/>
                  </a:lnTo>
                  <a:lnTo>
                    <a:pt x="7785" y="318"/>
                  </a:lnTo>
                  <a:close/>
                  <a:moveTo>
                    <a:pt x="14607" y="230"/>
                  </a:moveTo>
                  <a:cubicBezTo>
                    <a:pt x="14626" y="230"/>
                    <a:pt x="14642" y="231"/>
                    <a:pt x="14655" y="232"/>
                  </a:cubicBezTo>
                  <a:cubicBezTo>
                    <a:pt x="14667" y="234"/>
                    <a:pt x="14677" y="236"/>
                    <a:pt x="14684" y="240"/>
                  </a:cubicBezTo>
                  <a:cubicBezTo>
                    <a:pt x="14691" y="243"/>
                    <a:pt x="14696" y="247"/>
                    <a:pt x="14700" y="252"/>
                  </a:cubicBezTo>
                  <a:cubicBezTo>
                    <a:pt x="14703" y="257"/>
                    <a:pt x="14704" y="262"/>
                    <a:pt x="14704" y="267"/>
                  </a:cubicBezTo>
                  <a:lnTo>
                    <a:pt x="14704" y="518"/>
                  </a:lnTo>
                  <a:lnTo>
                    <a:pt x="14975" y="518"/>
                  </a:lnTo>
                  <a:cubicBezTo>
                    <a:pt x="14981" y="518"/>
                    <a:pt x="14987" y="519"/>
                    <a:pt x="14991" y="522"/>
                  </a:cubicBezTo>
                  <a:cubicBezTo>
                    <a:pt x="14996" y="525"/>
                    <a:pt x="15000" y="530"/>
                    <a:pt x="15004" y="536"/>
                  </a:cubicBezTo>
                  <a:cubicBezTo>
                    <a:pt x="15007" y="543"/>
                    <a:pt x="15010" y="551"/>
                    <a:pt x="15011" y="561"/>
                  </a:cubicBezTo>
                  <a:cubicBezTo>
                    <a:pt x="15013" y="572"/>
                    <a:pt x="15014" y="584"/>
                    <a:pt x="15014" y="599"/>
                  </a:cubicBezTo>
                  <a:cubicBezTo>
                    <a:pt x="15014" y="627"/>
                    <a:pt x="15010" y="647"/>
                    <a:pt x="15003" y="660"/>
                  </a:cubicBezTo>
                  <a:cubicBezTo>
                    <a:pt x="14996" y="672"/>
                    <a:pt x="14987" y="679"/>
                    <a:pt x="14975" y="679"/>
                  </a:cubicBezTo>
                  <a:lnTo>
                    <a:pt x="14704" y="679"/>
                  </a:lnTo>
                  <a:lnTo>
                    <a:pt x="14704" y="1267"/>
                  </a:lnTo>
                  <a:cubicBezTo>
                    <a:pt x="14704" y="1340"/>
                    <a:pt x="14715" y="1394"/>
                    <a:pt x="14736" y="1432"/>
                  </a:cubicBezTo>
                  <a:cubicBezTo>
                    <a:pt x="14758" y="1469"/>
                    <a:pt x="14796" y="1487"/>
                    <a:pt x="14852" y="1487"/>
                  </a:cubicBezTo>
                  <a:cubicBezTo>
                    <a:pt x="14870" y="1487"/>
                    <a:pt x="14886" y="1485"/>
                    <a:pt x="14900" y="1482"/>
                  </a:cubicBezTo>
                  <a:cubicBezTo>
                    <a:pt x="14914" y="1478"/>
                    <a:pt x="14926" y="1475"/>
                    <a:pt x="14937" y="1471"/>
                  </a:cubicBezTo>
                  <a:cubicBezTo>
                    <a:pt x="14948" y="1467"/>
                    <a:pt x="14958" y="1463"/>
                    <a:pt x="14966" y="1460"/>
                  </a:cubicBezTo>
                  <a:cubicBezTo>
                    <a:pt x="14973" y="1456"/>
                    <a:pt x="14980" y="1454"/>
                    <a:pt x="14987" y="1454"/>
                  </a:cubicBezTo>
                  <a:cubicBezTo>
                    <a:pt x="14991" y="1454"/>
                    <a:pt x="14994" y="1455"/>
                    <a:pt x="14998" y="1457"/>
                  </a:cubicBezTo>
                  <a:cubicBezTo>
                    <a:pt x="15001" y="1459"/>
                    <a:pt x="15004" y="1463"/>
                    <a:pt x="15006" y="1468"/>
                  </a:cubicBezTo>
                  <a:cubicBezTo>
                    <a:pt x="15008" y="1474"/>
                    <a:pt x="15010" y="1481"/>
                    <a:pt x="15011" y="1491"/>
                  </a:cubicBezTo>
                  <a:cubicBezTo>
                    <a:pt x="15013" y="1500"/>
                    <a:pt x="15014" y="1512"/>
                    <a:pt x="15014" y="1526"/>
                  </a:cubicBezTo>
                  <a:cubicBezTo>
                    <a:pt x="15014" y="1548"/>
                    <a:pt x="15012" y="1566"/>
                    <a:pt x="15009" y="1580"/>
                  </a:cubicBezTo>
                  <a:cubicBezTo>
                    <a:pt x="15006" y="1593"/>
                    <a:pt x="15001" y="1603"/>
                    <a:pt x="14995" y="1609"/>
                  </a:cubicBezTo>
                  <a:cubicBezTo>
                    <a:pt x="14989" y="1615"/>
                    <a:pt x="14979" y="1621"/>
                    <a:pt x="14967" y="1627"/>
                  </a:cubicBezTo>
                  <a:cubicBezTo>
                    <a:pt x="14954" y="1632"/>
                    <a:pt x="14940" y="1637"/>
                    <a:pt x="14924" y="1640"/>
                  </a:cubicBezTo>
                  <a:cubicBezTo>
                    <a:pt x="14908" y="1644"/>
                    <a:pt x="14891" y="1647"/>
                    <a:pt x="14873" y="1649"/>
                  </a:cubicBezTo>
                  <a:cubicBezTo>
                    <a:pt x="14855" y="1651"/>
                    <a:pt x="14837" y="1652"/>
                    <a:pt x="14819" y="1652"/>
                  </a:cubicBezTo>
                  <a:cubicBezTo>
                    <a:pt x="14764" y="1652"/>
                    <a:pt x="14717" y="1645"/>
                    <a:pt x="14678" y="1631"/>
                  </a:cubicBezTo>
                  <a:cubicBezTo>
                    <a:pt x="14639" y="1616"/>
                    <a:pt x="14607" y="1594"/>
                    <a:pt x="14582" y="1565"/>
                  </a:cubicBezTo>
                  <a:cubicBezTo>
                    <a:pt x="14557" y="1536"/>
                    <a:pt x="14539" y="1499"/>
                    <a:pt x="14528" y="1454"/>
                  </a:cubicBezTo>
                  <a:cubicBezTo>
                    <a:pt x="14516" y="1409"/>
                    <a:pt x="14511" y="1356"/>
                    <a:pt x="14511" y="1295"/>
                  </a:cubicBezTo>
                  <a:lnTo>
                    <a:pt x="14511" y="679"/>
                  </a:lnTo>
                  <a:lnTo>
                    <a:pt x="14363" y="679"/>
                  </a:lnTo>
                  <a:cubicBezTo>
                    <a:pt x="14351" y="679"/>
                    <a:pt x="14342" y="672"/>
                    <a:pt x="14335" y="660"/>
                  </a:cubicBezTo>
                  <a:cubicBezTo>
                    <a:pt x="14328" y="647"/>
                    <a:pt x="14325" y="627"/>
                    <a:pt x="14325" y="599"/>
                  </a:cubicBezTo>
                  <a:cubicBezTo>
                    <a:pt x="14325" y="584"/>
                    <a:pt x="14325" y="572"/>
                    <a:pt x="14327" y="561"/>
                  </a:cubicBezTo>
                  <a:cubicBezTo>
                    <a:pt x="14329" y="551"/>
                    <a:pt x="14332" y="543"/>
                    <a:pt x="14335" y="536"/>
                  </a:cubicBezTo>
                  <a:cubicBezTo>
                    <a:pt x="14338" y="530"/>
                    <a:pt x="14342" y="525"/>
                    <a:pt x="14347" y="522"/>
                  </a:cubicBezTo>
                  <a:cubicBezTo>
                    <a:pt x="14352" y="519"/>
                    <a:pt x="14358" y="518"/>
                    <a:pt x="14364" y="518"/>
                  </a:cubicBezTo>
                  <a:lnTo>
                    <a:pt x="14511" y="518"/>
                  </a:lnTo>
                  <a:lnTo>
                    <a:pt x="14511" y="267"/>
                  </a:lnTo>
                  <a:cubicBezTo>
                    <a:pt x="14511" y="262"/>
                    <a:pt x="14512" y="257"/>
                    <a:pt x="14515" y="252"/>
                  </a:cubicBezTo>
                  <a:cubicBezTo>
                    <a:pt x="14518" y="247"/>
                    <a:pt x="14523" y="243"/>
                    <a:pt x="14530" y="240"/>
                  </a:cubicBezTo>
                  <a:cubicBezTo>
                    <a:pt x="14538" y="236"/>
                    <a:pt x="14548" y="234"/>
                    <a:pt x="14560" y="232"/>
                  </a:cubicBezTo>
                  <a:cubicBezTo>
                    <a:pt x="14573" y="231"/>
                    <a:pt x="14588" y="230"/>
                    <a:pt x="14607" y="230"/>
                  </a:cubicBezTo>
                  <a:close/>
                  <a:moveTo>
                    <a:pt x="9359" y="230"/>
                  </a:moveTo>
                  <a:cubicBezTo>
                    <a:pt x="9378" y="230"/>
                    <a:pt x="9394" y="231"/>
                    <a:pt x="9407" y="232"/>
                  </a:cubicBezTo>
                  <a:cubicBezTo>
                    <a:pt x="9419" y="234"/>
                    <a:pt x="9429" y="236"/>
                    <a:pt x="9436" y="240"/>
                  </a:cubicBezTo>
                  <a:cubicBezTo>
                    <a:pt x="9443" y="243"/>
                    <a:pt x="9448" y="247"/>
                    <a:pt x="9452" y="252"/>
                  </a:cubicBezTo>
                  <a:cubicBezTo>
                    <a:pt x="9455" y="257"/>
                    <a:pt x="9456" y="262"/>
                    <a:pt x="9456" y="267"/>
                  </a:cubicBezTo>
                  <a:lnTo>
                    <a:pt x="9456" y="518"/>
                  </a:lnTo>
                  <a:lnTo>
                    <a:pt x="9727" y="518"/>
                  </a:lnTo>
                  <a:cubicBezTo>
                    <a:pt x="9733" y="518"/>
                    <a:pt x="9739" y="519"/>
                    <a:pt x="9743" y="522"/>
                  </a:cubicBezTo>
                  <a:cubicBezTo>
                    <a:pt x="9748" y="525"/>
                    <a:pt x="9752" y="530"/>
                    <a:pt x="9756" y="536"/>
                  </a:cubicBezTo>
                  <a:cubicBezTo>
                    <a:pt x="9759" y="543"/>
                    <a:pt x="9762" y="551"/>
                    <a:pt x="9763" y="561"/>
                  </a:cubicBezTo>
                  <a:cubicBezTo>
                    <a:pt x="9765" y="572"/>
                    <a:pt x="9766" y="584"/>
                    <a:pt x="9766" y="599"/>
                  </a:cubicBezTo>
                  <a:cubicBezTo>
                    <a:pt x="9766" y="627"/>
                    <a:pt x="9762" y="647"/>
                    <a:pt x="9755" y="660"/>
                  </a:cubicBezTo>
                  <a:cubicBezTo>
                    <a:pt x="9748" y="672"/>
                    <a:pt x="9739" y="679"/>
                    <a:pt x="9727" y="679"/>
                  </a:cubicBezTo>
                  <a:lnTo>
                    <a:pt x="9456" y="679"/>
                  </a:lnTo>
                  <a:lnTo>
                    <a:pt x="9456" y="1267"/>
                  </a:lnTo>
                  <a:cubicBezTo>
                    <a:pt x="9456" y="1340"/>
                    <a:pt x="9467" y="1394"/>
                    <a:pt x="9488" y="1432"/>
                  </a:cubicBezTo>
                  <a:cubicBezTo>
                    <a:pt x="9510" y="1469"/>
                    <a:pt x="9548" y="1487"/>
                    <a:pt x="9604" y="1487"/>
                  </a:cubicBezTo>
                  <a:cubicBezTo>
                    <a:pt x="9622" y="1487"/>
                    <a:pt x="9638" y="1485"/>
                    <a:pt x="9652" y="1482"/>
                  </a:cubicBezTo>
                  <a:cubicBezTo>
                    <a:pt x="9666" y="1478"/>
                    <a:pt x="9678" y="1475"/>
                    <a:pt x="9689" y="1471"/>
                  </a:cubicBezTo>
                  <a:cubicBezTo>
                    <a:pt x="9700" y="1467"/>
                    <a:pt x="9710" y="1463"/>
                    <a:pt x="9718" y="1460"/>
                  </a:cubicBezTo>
                  <a:cubicBezTo>
                    <a:pt x="9725" y="1456"/>
                    <a:pt x="9732" y="1454"/>
                    <a:pt x="9739" y="1454"/>
                  </a:cubicBezTo>
                  <a:cubicBezTo>
                    <a:pt x="9743" y="1454"/>
                    <a:pt x="9746" y="1455"/>
                    <a:pt x="9750" y="1457"/>
                  </a:cubicBezTo>
                  <a:cubicBezTo>
                    <a:pt x="9753" y="1459"/>
                    <a:pt x="9756" y="1463"/>
                    <a:pt x="9758" y="1468"/>
                  </a:cubicBezTo>
                  <a:cubicBezTo>
                    <a:pt x="9760" y="1474"/>
                    <a:pt x="9762" y="1481"/>
                    <a:pt x="9763" y="1491"/>
                  </a:cubicBezTo>
                  <a:cubicBezTo>
                    <a:pt x="9765" y="1500"/>
                    <a:pt x="9766" y="1512"/>
                    <a:pt x="9766" y="1526"/>
                  </a:cubicBezTo>
                  <a:cubicBezTo>
                    <a:pt x="9766" y="1548"/>
                    <a:pt x="9764" y="1566"/>
                    <a:pt x="9761" y="1580"/>
                  </a:cubicBezTo>
                  <a:cubicBezTo>
                    <a:pt x="9758" y="1593"/>
                    <a:pt x="9753" y="1603"/>
                    <a:pt x="9747" y="1609"/>
                  </a:cubicBezTo>
                  <a:cubicBezTo>
                    <a:pt x="9741" y="1615"/>
                    <a:pt x="9731" y="1621"/>
                    <a:pt x="9719" y="1627"/>
                  </a:cubicBezTo>
                  <a:cubicBezTo>
                    <a:pt x="9706" y="1632"/>
                    <a:pt x="9692" y="1637"/>
                    <a:pt x="9676" y="1640"/>
                  </a:cubicBezTo>
                  <a:cubicBezTo>
                    <a:pt x="9660" y="1644"/>
                    <a:pt x="9643" y="1647"/>
                    <a:pt x="9625" y="1649"/>
                  </a:cubicBezTo>
                  <a:cubicBezTo>
                    <a:pt x="9607" y="1651"/>
                    <a:pt x="9589" y="1652"/>
                    <a:pt x="9571" y="1652"/>
                  </a:cubicBezTo>
                  <a:cubicBezTo>
                    <a:pt x="9516" y="1652"/>
                    <a:pt x="9469" y="1645"/>
                    <a:pt x="9430" y="1631"/>
                  </a:cubicBezTo>
                  <a:cubicBezTo>
                    <a:pt x="9391" y="1616"/>
                    <a:pt x="9359" y="1594"/>
                    <a:pt x="9334" y="1565"/>
                  </a:cubicBezTo>
                  <a:cubicBezTo>
                    <a:pt x="9309" y="1536"/>
                    <a:pt x="9291" y="1499"/>
                    <a:pt x="9280" y="1454"/>
                  </a:cubicBezTo>
                  <a:cubicBezTo>
                    <a:pt x="9268" y="1409"/>
                    <a:pt x="9263" y="1356"/>
                    <a:pt x="9263" y="1295"/>
                  </a:cubicBezTo>
                  <a:lnTo>
                    <a:pt x="9263" y="679"/>
                  </a:lnTo>
                  <a:lnTo>
                    <a:pt x="9115" y="679"/>
                  </a:lnTo>
                  <a:cubicBezTo>
                    <a:pt x="9103" y="679"/>
                    <a:pt x="9094" y="672"/>
                    <a:pt x="9087" y="660"/>
                  </a:cubicBezTo>
                  <a:cubicBezTo>
                    <a:pt x="9080" y="647"/>
                    <a:pt x="9077" y="627"/>
                    <a:pt x="9077" y="599"/>
                  </a:cubicBezTo>
                  <a:cubicBezTo>
                    <a:pt x="9077" y="584"/>
                    <a:pt x="9077" y="572"/>
                    <a:pt x="9079" y="561"/>
                  </a:cubicBezTo>
                  <a:cubicBezTo>
                    <a:pt x="9081" y="551"/>
                    <a:pt x="9084" y="543"/>
                    <a:pt x="9087" y="536"/>
                  </a:cubicBezTo>
                  <a:cubicBezTo>
                    <a:pt x="9090" y="530"/>
                    <a:pt x="9094" y="525"/>
                    <a:pt x="9099" y="522"/>
                  </a:cubicBezTo>
                  <a:cubicBezTo>
                    <a:pt x="9104" y="519"/>
                    <a:pt x="9110" y="518"/>
                    <a:pt x="9116" y="518"/>
                  </a:cubicBezTo>
                  <a:lnTo>
                    <a:pt x="9263" y="518"/>
                  </a:lnTo>
                  <a:lnTo>
                    <a:pt x="9263" y="267"/>
                  </a:lnTo>
                  <a:cubicBezTo>
                    <a:pt x="9263" y="262"/>
                    <a:pt x="9264" y="257"/>
                    <a:pt x="9267" y="252"/>
                  </a:cubicBezTo>
                  <a:cubicBezTo>
                    <a:pt x="9270" y="247"/>
                    <a:pt x="9275" y="243"/>
                    <a:pt x="9282" y="240"/>
                  </a:cubicBezTo>
                  <a:cubicBezTo>
                    <a:pt x="9290" y="236"/>
                    <a:pt x="9300" y="234"/>
                    <a:pt x="9312" y="232"/>
                  </a:cubicBezTo>
                  <a:cubicBezTo>
                    <a:pt x="9325" y="231"/>
                    <a:pt x="9340" y="230"/>
                    <a:pt x="9359" y="230"/>
                  </a:cubicBezTo>
                  <a:close/>
                  <a:moveTo>
                    <a:pt x="7792" y="109"/>
                  </a:moveTo>
                  <a:cubicBezTo>
                    <a:pt x="7817" y="109"/>
                    <a:pt x="7838" y="110"/>
                    <a:pt x="7854" y="111"/>
                  </a:cubicBezTo>
                  <a:cubicBezTo>
                    <a:pt x="7871" y="112"/>
                    <a:pt x="7884" y="114"/>
                    <a:pt x="7894" y="117"/>
                  </a:cubicBezTo>
                  <a:cubicBezTo>
                    <a:pt x="7904" y="120"/>
                    <a:pt x="7912" y="125"/>
                    <a:pt x="7917" y="131"/>
                  </a:cubicBezTo>
                  <a:cubicBezTo>
                    <a:pt x="7923" y="137"/>
                    <a:pt x="7927" y="144"/>
                    <a:pt x="7930" y="152"/>
                  </a:cubicBezTo>
                  <a:lnTo>
                    <a:pt x="8439" y="1561"/>
                  </a:lnTo>
                  <a:cubicBezTo>
                    <a:pt x="8445" y="1578"/>
                    <a:pt x="8449" y="1592"/>
                    <a:pt x="8449" y="1603"/>
                  </a:cubicBezTo>
                  <a:cubicBezTo>
                    <a:pt x="8449" y="1613"/>
                    <a:pt x="8446" y="1621"/>
                    <a:pt x="8440" y="1627"/>
                  </a:cubicBezTo>
                  <a:cubicBezTo>
                    <a:pt x="8434" y="1632"/>
                    <a:pt x="8424" y="1636"/>
                    <a:pt x="8409" y="1637"/>
                  </a:cubicBezTo>
                  <a:cubicBezTo>
                    <a:pt x="8395" y="1639"/>
                    <a:pt x="8375" y="1640"/>
                    <a:pt x="8351" y="1640"/>
                  </a:cubicBezTo>
                  <a:cubicBezTo>
                    <a:pt x="8327" y="1640"/>
                    <a:pt x="8307" y="1639"/>
                    <a:pt x="8293" y="1638"/>
                  </a:cubicBezTo>
                  <a:cubicBezTo>
                    <a:pt x="8279" y="1637"/>
                    <a:pt x="8268" y="1635"/>
                    <a:pt x="8260" y="1632"/>
                  </a:cubicBezTo>
                  <a:cubicBezTo>
                    <a:pt x="8253" y="1629"/>
                    <a:pt x="8247" y="1625"/>
                    <a:pt x="8244" y="1621"/>
                  </a:cubicBezTo>
                  <a:cubicBezTo>
                    <a:pt x="8240" y="1616"/>
                    <a:pt x="8237" y="1610"/>
                    <a:pt x="8234" y="1603"/>
                  </a:cubicBezTo>
                  <a:lnTo>
                    <a:pt x="8104" y="1234"/>
                  </a:lnTo>
                  <a:lnTo>
                    <a:pt x="7473" y="1234"/>
                  </a:lnTo>
                  <a:lnTo>
                    <a:pt x="7349" y="1598"/>
                  </a:lnTo>
                  <a:cubicBezTo>
                    <a:pt x="7347" y="1606"/>
                    <a:pt x="7344" y="1612"/>
                    <a:pt x="7340" y="1617"/>
                  </a:cubicBezTo>
                  <a:cubicBezTo>
                    <a:pt x="7336" y="1622"/>
                    <a:pt x="7330" y="1626"/>
                    <a:pt x="7323" y="1630"/>
                  </a:cubicBezTo>
                  <a:cubicBezTo>
                    <a:pt x="7315" y="1633"/>
                    <a:pt x="7305" y="1636"/>
                    <a:pt x="7291" y="1637"/>
                  </a:cubicBezTo>
                  <a:cubicBezTo>
                    <a:pt x="7277" y="1639"/>
                    <a:pt x="7260" y="1640"/>
                    <a:pt x="7238" y="1640"/>
                  </a:cubicBezTo>
                  <a:cubicBezTo>
                    <a:pt x="7215" y="1640"/>
                    <a:pt x="7197" y="1639"/>
                    <a:pt x="7182" y="1637"/>
                  </a:cubicBezTo>
                  <a:cubicBezTo>
                    <a:pt x="7168" y="1635"/>
                    <a:pt x="7157" y="1631"/>
                    <a:pt x="7152" y="1625"/>
                  </a:cubicBezTo>
                  <a:cubicBezTo>
                    <a:pt x="7146" y="1620"/>
                    <a:pt x="7143" y="1612"/>
                    <a:pt x="7143" y="1601"/>
                  </a:cubicBezTo>
                  <a:cubicBezTo>
                    <a:pt x="7144" y="1591"/>
                    <a:pt x="7147" y="1577"/>
                    <a:pt x="7153" y="1560"/>
                  </a:cubicBezTo>
                  <a:lnTo>
                    <a:pt x="7662" y="151"/>
                  </a:lnTo>
                  <a:cubicBezTo>
                    <a:pt x="7665" y="143"/>
                    <a:pt x="7669" y="136"/>
                    <a:pt x="7674" y="130"/>
                  </a:cubicBezTo>
                  <a:cubicBezTo>
                    <a:pt x="7679" y="125"/>
                    <a:pt x="7687" y="120"/>
                    <a:pt x="7697" y="117"/>
                  </a:cubicBezTo>
                  <a:cubicBezTo>
                    <a:pt x="7706" y="114"/>
                    <a:pt x="7719" y="112"/>
                    <a:pt x="7734" y="111"/>
                  </a:cubicBezTo>
                  <a:cubicBezTo>
                    <a:pt x="7749" y="110"/>
                    <a:pt x="7769" y="109"/>
                    <a:pt x="7792" y="109"/>
                  </a:cubicBezTo>
                  <a:close/>
                  <a:moveTo>
                    <a:pt x="666" y="97"/>
                  </a:moveTo>
                  <a:cubicBezTo>
                    <a:pt x="710" y="97"/>
                    <a:pt x="753" y="101"/>
                    <a:pt x="794" y="110"/>
                  </a:cubicBezTo>
                  <a:cubicBezTo>
                    <a:pt x="835" y="118"/>
                    <a:pt x="874" y="128"/>
                    <a:pt x="909" y="141"/>
                  </a:cubicBezTo>
                  <a:cubicBezTo>
                    <a:pt x="944" y="153"/>
                    <a:pt x="975" y="168"/>
                    <a:pt x="1003" y="184"/>
                  </a:cubicBezTo>
                  <a:cubicBezTo>
                    <a:pt x="1030" y="200"/>
                    <a:pt x="1049" y="214"/>
                    <a:pt x="1059" y="224"/>
                  </a:cubicBezTo>
                  <a:cubicBezTo>
                    <a:pt x="1070" y="235"/>
                    <a:pt x="1077" y="243"/>
                    <a:pt x="1080" y="248"/>
                  </a:cubicBezTo>
                  <a:cubicBezTo>
                    <a:pt x="1083" y="254"/>
                    <a:pt x="1086" y="260"/>
                    <a:pt x="1088" y="268"/>
                  </a:cubicBezTo>
                  <a:cubicBezTo>
                    <a:pt x="1090" y="275"/>
                    <a:pt x="1091" y="284"/>
                    <a:pt x="1092" y="294"/>
                  </a:cubicBezTo>
                  <a:cubicBezTo>
                    <a:pt x="1093" y="304"/>
                    <a:pt x="1094" y="316"/>
                    <a:pt x="1094" y="331"/>
                  </a:cubicBezTo>
                  <a:cubicBezTo>
                    <a:pt x="1094" y="346"/>
                    <a:pt x="1093" y="359"/>
                    <a:pt x="1092" y="370"/>
                  </a:cubicBezTo>
                  <a:cubicBezTo>
                    <a:pt x="1090" y="381"/>
                    <a:pt x="1088" y="390"/>
                    <a:pt x="1085" y="398"/>
                  </a:cubicBezTo>
                  <a:cubicBezTo>
                    <a:pt x="1081" y="405"/>
                    <a:pt x="1078" y="411"/>
                    <a:pt x="1073" y="414"/>
                  </a:cubicBezTo>
                  <a:cubicBezTo>
                    <a:pt x="1069" y="418"/>
                    <a:pt x="1064" y="420"/>
                    <a:pt x="1058" y="420"/>
                  </a:cubicBezTo>
                  <a:cubicBezTo>
                    <a:pt x="1047" y="420"/>
                    <a:pt x="1031" y="412"/>
                    <a:pt x="1012" y="397"/>
                  </a:cubicBezTo>
                  <a:cubicBezTo>
                    <a:pt x="992" y="382"/>
                    <a:pt x="967" y="365"/>
                    <a:pt x="936" y="346"/>
                  </a:cubicBezTo>
                  <a:cubicBezTo>
                    <a:pt x="905" y="328"/>
                    <a:pt x="867" y="311"/>
                    <a:pt x="822" y="296"/>
                  </a:cubicBezTo>
                  <a:cubicBezTo>
                    <a:pt x="778" y="281"/>
                    <a:pt x="725" y="273"/>
                    <a:pt x="663" y="273"/>
                  </a:cubicBezTo>
                  <a:cubicBezTo>
                    <a:pt x="595" y="273"/>
                    <a:pt x="534" y="287"/>
                    <a:pt x="478" y="314"/>
                  </a:cubicBezTo>
                  <a:cubicBezTo>
                    <a:pt x="423" y="340"/>
                    <a:pt x="376" y="380"/>
                    <a:pt x="336" y="432"/>
                  </a:cubicBezTo>
                  <a:cubicBezTo>
                    <a:pt x="297" y="485"/>
                    <a:pt x="267" y="549"/>
                    <a:pt x="245" y="624"/>
                  </a:cubicBezTo>
                  <a:cubicBezTo>
                    <a:pt x="224" y="699"/>
                    <a:pt x="213" y="786"/>
                    <a:pt x="213" y="882"/>
                  </a:cubicBezTo>
                  <a:cubicBezTo>
                    <a:pt x="213" y="979"/>
                    <a:pt x="223" y="1064"/>
                    <a:pt x="244" y="1137"/>
                  </a:cubicBezTo>
                  <a:cubicBezTo>
                    <a:pt x="265" y="1211"/>
                    <a:pt x="295" y="1273"/>
                    <a:pt x="334" y="1323"/>
                  </a:cubicBezTo>
                  <a:cubicBezTo>
                    <a:pt x="372" y="1372"/>
                    <a:pt x="420" y="1410"/>
                    <a:pt x="477" y="1435"/>
                  </a:cubicBezTo>
                  <a:cubicBezTo>
                    <a:pt x="533" y="1460"/>
                    <a:pt x="597" y="1473"/>
                    <a:pt x="669" y="1473"/>
                  </a:cubicBezTo>
                  <a:cubicBezTo>
                    <a:pt x="729" y="1473"/>
                    <a:pt x="782" y="1466"/>
                    <a:pt x="827" y="1451"/>
                  </a:cubicBezTo>
                  <a:cubicBezTo>
                    <a:pt x="872" y="1436"/>
                    <a:pt x="911" y="1419"/>
                    <a:pt x="943" y="1401"/>
                  </a:cubicBezTo>
                  <a:cubicBezTo>
                    <a:pt x="974" y="1383"/>
                    <a:pt x="1001" y="1366"/>
                    <a:pt x="1021" y="1351"/>
                  </a:cubicBezTo>
                  <a:cubicBezTo>
                    <a:pt x="1041" y="1336"/>
                    <a:pt x="1057" y="1329"/>
                    <a:pt x="1069" y="1329"/>
                  </a:cubicBezTo>
                  <a:cubicBezTo>
                    <a:pt x="1075" y="1329"/>
                    <a:pt x="1079" y="1330"/>
                    <a:pt x="1083" y="1332"/>
                  </a:cubicBezTo>
                  <a:cubicBezTo>
                    <a:pt x="1087" y="1335"/>
                    <a:pt x="1090" y="1339"/>
                    <a:pt x="1093" y="1346"/>
                  </a:cubicBezTo>
                  <a:cubicBezTo>
                    <a:pt x="1095" y="1353"/>
                    <a:pt x="1097" y="1362"/>
                    <a:pt x="1098" y="1373"/>
                  </a:cubicBezTo>
                  <a:cubicBezTo>
                    <a:pt x="1099" y="1385"/>
                    <a:pt x="1100" y="1400"/>
                    <a:pt x="1100" y="1418"/>
                  </a:cubicBezTo>
                  <a:cubicBezTo>
                    <a:pt x="1100" y="1431"/>
                    <a:pt x="1100" y="1441"/>
                    <a:pt x="1099" y="1451"/>
                  </a:cubicBezTo>
                  <a:cubicBezTo>
                    <a:pt x="1098" y="1460"/>
                    <a:pt x="1097" y="1468"/>
                    <a:pt x="1095" y="1475"/>
                  </a:cubicBezTo>
                  <a:cubicBezTo>
                    <a:pt x="1093" y="1482"/>
                    <a:pt x="1090" y="1489"/>
                    <a:pt x="1087" y="1494"/>
                  </a:cubicBezTo>
                  <a:cubicBezTo>
                    <a:pt x="1084" y="1500"/>
                    <a:pt x="1078" y="1506"/>
                    <a:pt x="1071" y="1514"/>
                  </a:cubicBezTo>
                  <a:cubicBezTo>
                    <a:pt x="1063" y="1522"/>
                    <a:pt x="1046" y="1534"/>
                    <a:pt x="1021" y="1550"/>
                  </a:cubicBezTo>
                  <a:cubicBezTo>
                    <a:pt x="996" y="1566"/>
                    <a:pt x="965" y="1582"/>
                    <a:pt x="928" y="1597"/>
                  </a:cubicBezTo>
                  <a:cubicBezTo>
                    <a:pt x="891" y="1612"/>
                    <a:pt x="849" y="1625"/>
                    <a:pt x="800" y="1635"/>
                  </a:cubicBezTo>
                  <a:cubicBezTo>
                    <a:pt x="752" y="1646"/>
                    <a:pt x="700" y="1651"/>
                    <a:pt x="643" y="1651"/>
                  </a:cubicBezTo>
                  <a:cubicBezTo>
                    <a:pt x="544" y="1651"/>
                    <a:pt x="456" y="1635"/>
                    <a:pt x="376" y="1602"/>
                  </a:cubicBezTo>
                  <a:cubicBezTo>
                    <a:pt x="297" y="1569"/>
                    <a:pt x="229" y="1521"/>
                    <a:pt x="174" y="1457"/>
                  </a:cubicBezTo>
                  <a:cubicBezTo>
                    <a:pt x="118" y="1393"/>
                    <a:pt x="75" y="1314"/>
                    <a:pt x="45" y="1219"/>
                  </a:cubicBezTo>
                  <a:cubicBezTo>
                    <a:pt x="15" y="1125"/>
                    <a:pt x="0" y="1017"/>
                    <a:pt x="0" y="894"/>
                  </a:cubicBezTo>
                  <a:cubicBezTo>
                    <a:pt x="0" y="768"/>
                    <a:pt x="16" y="656"/>
                    <a:pt x="48" y="558"/>
                  </a:cubicBezTo>
                  <a:cubicBezTo>
                    <a:pt x="81" y="459"/>
                    <a:pt x="126" y="376"/>
                    <a:pt x="185" y="308"/>
                  </a:cubicBezTo>
                  <a:cubicBezTo>
                    <a:pt x="243" y="239"/>
                    <a:pt x="313" y="187"/>
                    <a:pt x="395" y="151"/>
                  </a:cubicBezTo>
                  <a:cubicBezTo>
                    <a:pt x="477" y="115"/>
                    <a:pt x="567" y="97"/>
                    <a:pt x="666" y="97"/>
                  </a:cubicBezTo>
                  <a:close/>
                  <a:moveTo>
                    <a:pt x="15362" y="77"/>
                  </a:moveTo>
                  <a:cubicBezTo>
                    <a:pt x="15408" y="77"/>
                    <a:pt x="15439" y="85"/>
                    <a:pt x="15456" y="101"/>
                  </a:cubicBezTo>
                  <a:cubicBezTo>
                    <a:pt x="15472" y="117"/>
                    <a:pt x="15481" y="148"/>
                    <a:pt x="15481" y="192"/>
                  </a:cubicBezTo>
                  <a:cubicBezTo>
                    <a:pt x="15481" y="238"/>
                    <a:pt x="15472" y="268"/>
                    <a:pt x="15455" y="285"/>
                  </a:cubicBezTo>
                  <a:cubicBezTo>
                    <a:pt x="15438" y="301"/>
                    <a:pt x="15406" y="309"/>
                    <a:pt x="15360" y="309"/>
                  </a:cubicBezTo>
                  <a:cubicBezTo>
                    <a:pt x="15315" y="309"/>
                    <a:pt x="15284" y="301"/>
                    <a:pt x="15267" y="285"/>
                  </a:cubicBezTo>
                  <a:cubicBezTo>
                    <a:pt x="15250" y="269"/>
                    <a:pt x="15242" y="239"/>
                    <a:pt x="15242" y="195"/>
                  </a:cubicBezTo>
                  <a:cubicBezTo>
                    <a:pt x="15242" y="149"/>
                    <a:pt x="15250" y="118"/>
                    <a:pt x="15267" y="102"/>
                  </a:cubicBezTo>
                  <a:cubicBezTo>
                    <a:pt x="15285" y="86"/>
                    <a:pt x="15316" y="77"/>
                    <a:pt x="15362" y="77"/>
                  </a:cubicBezTo>
                  <a:close/>
                  <a:moveTo>
                    <a:pt x="8769" y="0"/>
                  </a:moveTo>
                  <a:cubicBezTo>
                    <a:pt x="8789" y="0"/>
                    <a:pt x="8805" y="1"/>
                    <a:pt x="8817" y="2"/>
                  </a:cubicBezTo>
                  <a:cubicBezTo>
                    <a:pt x="8830" y="4"/>
                    <a:pt x="8840" y="6"/>
                    <a:pt x="8847" y="9"/>
                  </a:cubicBezTo>
                  <a:cubicBezTo>
                    <a:pt x="8854" y="13"/>
                    <a:pt x="8859" y="16"/>
                    <a:pt x="8862" y="21"/>
                  </a:cubicBezTo>
                  <a:cubicBezTo>
                    <a:pt x="8865" y="26"/>
                    <a:pt x="8866" y="31"/>
                    <a:pt x="8866" y="38"/>
                  </a:cubicBezTo>
                  <a:lnTo>
                    <a:pt x="8866" y="1603"/>
                  </a:lnTo>
                  <a:cubicBezTo>
                    <a:pt x="8866" y="1609"/>
                    <a:pt x="8865" y="1615"/>
                    <a:pt x="8862" y="1619"/>
                  </a:cubicBezTo>
                  <a:cubicBezTo>
                    <a:pt x="8859" y="1623"/>
                    <a:pt x="8854" y="1627"/>
                    <a:pt x="8847" y="1630"/>
                  </a:cubicBezTo>
                  <a:cubicBezTo>
                    <a:pt x="8840" y="1633"/>
                    <a:pt x="8830" y="1636"/>
                    <a:pt x="8817" y="1637"/>
                  </a:cubicBezTo>
                  <a:cubicBezTo>
                    <a:pt x="8805" y="1639"/>
                    <a:pt x="8789" y="1640"/>
                    <a:pt x="8769" y="1640"/>
                  </a:cubicBezTo>
                  <a:cubicBezTo>
                    <a:pt x="8750" y="1640"/>
                    <a:pt x="8735" y="1639"/>
                    <a:pt x="8722" y="1637"/>
                  </a:cubicBezTo>
                  <a:cubicBezTo>
                    <a:pt x="8710" y="1636"/>
                    <a:pt x="8700" y="1633"/>
                    <a:pt x="8692" y="1630"/>
                  </a:cubicBezTo>
                  <a:cubicBezTo>
                    <a:pt x="8685" y="1627"/>
                    <a:pt x="8680" y="1623"/>
                    <a:pt x="8677" y="1619"/>
                  </a:cubicBezTo>
                  <a:cubicBezTo>
                    <a:pt x="8674" y="1615"/>
                    <a:pt x="8673" y="1609"/>
                    <a:pt x="8673" y="1603"/>
                  </a:cubicBezTo>
                  <a:lnTo>
                    <a:pt x="8673" y="38"/>
                  </a:lnTo>
                  <a:cubicBezTo>
                    <a:pt x="8673" y="31"/>
                    <a:pt x="8674" y="26"/>
                    <a:pt x="8677" y="21"/>
                  </a:cubicBezTo>
                  <a:cubicBezTo>
                    <a:pt x="8680" y="16"/>
                    <a:pt x="8685" y="13"/>
                    <a:pt x="8692" y="9"/>
                  </a:cubicBezTo>
                  <a:cubicBezTo>
                    <a:pt x="8700" y="6"/>
                    <a:pt x="8710" y="4"/>
                    <a:pt x="8722" y="2"/>
                  </a:cubicBezTo>
                  <a:cubicBezTo>
                    <a:pt x="8735" y="1"/>
                    <a:pt x="8750" y="0"/>
                    <a:pt x="8769" y="0"/>
                  </a:cubicBezTo>
                  <a:close/>
                  <a:moveTo>
                    <a:pt x="1441" y="0"/>
                  </a:moveTo>
                  <a:cubicBezTo>
                    <a:pt x="1461" y="0"/>
                    <a:pt x="1477" y="1"/>
                    <a:pt x="1489" y="2"/>
                  </a:cubicBezTo>
                  <a:cubicBezTo>
                    <a:pt x="1502" y="4"/>
                    <a:pt x="1512" y="6"/>
                    <a:pt x="1519" y="9"/>
                  </a:cubicBezTo>
                  <a:cubicBezTo>
                    <a:pt x="1526" y="13"/>
                    <a:pt x="1531" y="16"/>
                    <a:pt x="1534" y="21"/>
                  </a:cubicBezTo>
                  <a:cubicBezTo>
                    <a:pt x="1537" y="26"/>
                    <a:pt x="1538" y="31"/>
                    <a:pt x="1538" y="38"/>
                  </a:cubicBezTo>
                  <a:lnTo>
                    <a:pt x="1538" y="669"/>
                  </a:lnTo>
                  <a:cubicBezTo>
                    <a:pt x="1594" y="611"/>
                    <a:pt x="1650" y="567"/>
                    <a:pt x="1706" y="539"/>
                  </a:cubicBezTo>
                  <a:cubicBezTo>
                    <a:pt x="1762" y="510"/>
                    <a:pt x="1819" y="496"/>
                    <a:pt x="1876" y="496"/>
                  </a:cubicBezTo>
                  <a:cubicBezTo>
                    <a:pt x="1946" y="496"/>
                    <a:pt x="2005" y="508"/>
                    <a:pt x="2054" y="532"/>
                  </a:cubicBezTo>
                  <a:cubicBezTo>
                    <a:pt x="2102" y="555"/>
                    <a:pt x="2140" y="587"/>
                    <a:pt x="2170" y="627"/>
                  </a:cubicBezTo>
                  <a:cubicBezTo>
                    <a:pt x="2200" y="667"/>
                    <a:pt x="2221" y="714"/>
                    <a:pt x="2234" y="767"/>
                  </a:cubicBezTo>
                  <a:cubicBezTo>
                    <a:pt x="2247" y="821"/>
                    <a:pt x="2253" y="885"/>
                    <a:pt x="2253" y="961"/>
                  </a:cubicBezTo>
                  <a:lnTo>
                    <a:pt x="2253" y="1603"/>
                  </a:lnTo>
                  <a:cubicBezTo>
                    <a:pt x="2253" y="1609"/>
                    <a:pt x="2252" y="1615"/>
                    <a:pt x="2249" y="1619"/>
                  </a:cubicBezTo>
                  <a:cubicBezTo>
                    <a:pt x="2246" y="1623"/>
                    <a:pt x="2240" y="1627"/>
                    <a:pt x="2233" y="1630"/>
                  </a:cubicBezTo>
                  <a:cubicBezTo>
                    <a:pt x="2226" y="1633"/>
                    <a:pt x="2217" y="1636"/>
                    <a:pt x="2204" y="1637"/>
                  </a:cubicBezTo>
                  <a:cubicBezTo>
                    <a:pt x="2192" y="1639"/>
                    <a:pt x="2176" y="1640"/>
                    <a:pt x="2157" y="1640"/>
                  </a:cubicBezTo>
                  <a:cubicBezTo>
                    <a:pt x="2138" y="1640"/>
                    <a:pt x="2122" y="1639"/>
                    <a:pt x="2109" y="1637"/>
                  </a:cubicBezTo>
                  <a:cubicBezTo>
                    <a:pt x="2097" y="1636"/>
                    <a:pt x="2087" y="1633"/>
                    <a:pt x="2080" y="1630"/>
                  </a:cubicBezTo>
                  <a:cubicBezTo>
                    <a:pt x="2073" y="1627"/>
                    <a:pt x="2068" y="1623"/>
                    <a:pt x="2065" y="1619"/>
                  </a:cubicBezTo>
                  <a:cubicBezTo>
                    <a:pt x="2062" y="1615"/>
                    <a:pt x="2060" y="1609"/>
                    <a:pt x="2060" y="1603"/>
                  </a:cubicBezTo>
                  <a:lnTo>
                    <a:pt x="2060" y="986"/>
                  </a:lnTo>
                  <a:cubicBezTo>
                    <a:pt x="2060" y="925"/>
                    <a:pt x="2055" y="877"/>
                    <a:pt x="2046" y="840"/>
                  </a:cubicBezTo>
                  <a:cubicBezTo>
                    <a:pt x="2037" y="804"/>
                    <a:pt x="2023" y="772"/>
                    <a:pt x="2005" y="745"/>
                  </a:cubicBezTo>
                  <a:cubicBezTo>
                    <a:pt x="1987" y="719"/>
                    <a:pt x="1964" y="698"/>
                    <a:pt x="1935" y="684"/>
                  </a:cubicBezTo>
                  <a:cubicBezTo>
                    <a:pt x="1907" y="670"/>
                    <a:pt x="1874" y="663"/>
                    <a:pt x="1836" y="663"/>
                  </a:cubicBezTo>
                  <a:cubicBezTo>
                    <a:pt x="1788" y="663"/>
                    <a:pt x="1739" y="681"/>
                    <a:pt x="1691" y="715"/>
                  </a:cubicBezTo>
                  <a:cubicBezTo>
                    <a:pt x="1642" y="749"/>
                    <a:pt x="1592" y="800"/>
                    <a:pt x="1538" y="866"/>
                  </a:cubicBezTo>
                  <a:lnTo>
                    <a:pt x="1538" y="1603"/>
                  </a:lnTo>
                  <a:cubicBezTo>
                    <a:pt x="1538" y="1609"/>
                    <a:pt x="1537" y="1615"/>
                    <a:pt x="1534" y="1619"/>
                  </a:cubicBezTo>
                  <a:cubicBezTo>
                    <a:pt x="1531" y="1623"/>
                    <a:pt x="1526" y="1627"/>
                    <a:pt x="1519" y="1630"/>
                  </a:cubicBezTo>
                  <a:cubicBezTo>
                    <a:pt x="1512" y="1633"/>
                    <a:pt x="1502" y="1636"/>
                    <a:pt x="1489" y="1637"/>
                  </a:cubicBezTo>
                  <a:cubicBezTo>
                    <a:pt x="1477" y="1639"/>
                    <a:pt x="1461" y="1640"/>
                    <a:pt x="1441" y="1640"/>
                  </a:cubicBezTo>
                  <a:cubicBezTo>
                    <a:pt x="1422" y="1640"/>
                    <a:pt x="1407" y="1639"/>
                    <a:pt x="1394" y="1637"/>
                  </a:cubicBezTo>
                  <a:cubicBezTo>
                    <a:pt x="1382" y="1636"/>
                    <a:pt x="1372" y="1633"/>
                    <a:pt x="1364" y="1630"/>
                  </a:cubicBezTo>
                  <a:cubicBezTo>
                    <a:pt x="1357" y="1627"/>
                    <a:pt x="1352" y="1623"/>
                    <a:pt x="1349" y="1619"/>
                  </a:cubicBezTo>
                  <a:cubicBezTo>
                    <a:pt x="1346" y="1615"/>
                    <a:pt x="1345" y="1609"/>
                    <a:pt x="1345" y="1603"/>
                  </a:cubicBezTo>
                  <a:lnTo>
                    <a:pt x="1345" y="38"/>
                  </a:lnTo>
                  <a:cubicBezTo>
                    <a:pt x="1345" y="31"/>
                    <a:pt x="1346" y="26"/>
                    <a:pt x="1349" y="21"/>
                  </a:cubicBezTo>
                  <a:cubicBezTo>
                    <a:pt x="1352" y="16"/>
                    <a:pt x="1357" y="13"/>
                    <a:pt x="1364" y="9"/>
                  </a:cubicBezTo>
                  <a:cubicBezTo>
                    <a:pt x="1372" y="6"/>
                    <a:pt x="1382" y="4"/>
                    <a:pt x="1394" y="2"/>
                  </a:cubicBezTo>
                  <a:cubicBezTo>
                    <a:pt x="1407" y="1"/>
                    <a:pt x="1422" y="0"/>
                    <a:pt x="144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8" name="Freeform 590">
              <a:extLst>
                <a:ext uri="{FF2B5EF4-FFF2-40B4-BE49-F238E27FC236}">
                  <a16:creationId xmlns:a16="http://schemas.microsoft.com/office/drawing/2014/main" id="{5F59B4DD-FA82-36BA-0132-C81954C0C073}"/>
                </a:ext>
              </a:extLst>
            </p:cNvPr>
            <p:cNvSpPr>
              <a:spLocks/>
            </p:cNvSpPr>
            <p:nvPr/>
          </p:nvSpPr>
          <p:spPr bwMode="auto">
            <a:xfrm>
              <a:off x="2282826" y="5407025"/>
              <a:ext cx="69850" cy="212725"/>
            </a:xfrm>
            <a:custGeom>
              <a:avLst/>
              <a:gdLst>
                <a:gd name="T0" fmla="*/ 709 w 740"/>
                <a:gd name="T1" fmla="*/ 0 h 2223"/>
                <a:gd name="T2" fmla="*/ 740 w 740"/>
                <a:gd name="T3" fmla="*/ 90 h 2223"/>
                <a:gd name="T4" fmla="*/ 334 w 740"/>
                <a:gd name="T5" fmla="*/ 443 h 2223"/>
                <a:gd name="T6" fmla="*/ 203 w 740"/>
                <a:gd name="T7" fmla="*/ 1101 h 2223"/>
                <a:gd name="T8" fmla="*/ 334 w 740"/>
                <a:gd name="T9" fmla="*/ 1777 h 2223"/>
                <a:gd name="T10" fmla="*/ 737 w 740"/>
                <a:gd name="T11" fmla="*/ 2133 h 2223"/>
                <a:gd name="T12" fmla="*/ 709 w 740"/>
                <a:gd name="T13" fmla="*/ 2223 h 2223"/>
                <a:gd name="T14" fmla="*/ 183 w 740"/>
                <a:gd name="T15" fmla="*/ 1835 h 2223"/>
                <a:gd name="T16" fmla="*/ 0 w 740"/>
                <a:gd name="T17" fmla="*/ 1112 h 2223"/>
                <a:gd name="T18" fmla="*/ 183 w 740"/>
                <a:gd name="T19" fmla="*/ 390 h 2223"/>
                <a:gd name="T20" fmla="*/ 709 w 740"/>
                <a:gd name="T21" fmla="*/ 0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0" h="2223">
                  <a:moveTo>
                    <a:pt x="709" y="0"/>
                  </a:moveTo>
                  <a:lnTo>
                    <a:pt x="740" y="90"/>
                  </a:lnTo>
                  <a:cubicBezTo>
                    <a:pt x="558" y="151"/>
                    <a:pt x="422" y="268"/>
                    <a:pt x="334" y="443"/>
                  </a:cubicBezTo>
                  <a:cubicBezTo>
                    <a:pt x="246" y="617"/>
                    <a:pt x="203" y="836"/>
                    <a:pt x="203" y="1101"/>
                  </a:cubicBezTo>
                  <a:cubicBezTo>
                    <a:pt x="203" y="1374"/>
                    <a:pt x="246" y="1599"/>
                    <a:pt x="334" y="1777"/>
                  </a:cubicBezTo>
                  <a:cubicBezTo>
                    <a:pt x="422" y="1954"/>
                    <a:pt x="556" y="2073"/>
                    <a:pt x="737" y="2133"/>
                  </a:cubicBezTo>
                  <a:lnTo>
                    <a:pt x="709" y="2223"/>
                  </a:lnTo>
                  <a:cubicBezTo>
                    <a:pt x="480" y="2163"/>
                    <a:pt x="304" y="2034"/>
                    <a:pt x="183" y="1835"/>
                  </a:cubicBezTo>
                  <a:cubicBezTo>
                    <a:pt x="61" y="1636"/>
                    <a:pt x="0" y="1395"/>
                    <a:pt x="0" y="1112"/>
                  </a:cubicBezTo>
                  <a:cubicBezTo>
                    <a:pt x="0" y="830"/>
                    <a:pt x="61" y="589"/>
                    <a:pt x="183" y="390"/>
                  </a:cubicBezTo>
                  <a:cubicBezTo>
                    <a:pt x="305" y="190"/>
                    <a:pt x="481" y="60"/>
                    <a:pt x="70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09" name="Freeform 591">
              <a:extLst>
                <a:ext uri="{FF2B5EF4-FFF2-40B4-BE49-F238E27FC236}">
                  <a16:creationId xmlns:a16="http://schemas.microsoft.com/office/drawing/2014/main" id="{3FCA191F-D5E6-D7B7-8D49-6FDEDD6189E0}"/>
                </a:ext>
              </a:extLst>
            </p:cNvPr>
            <p:cNvSpPr>
              <a:spLocks noEditPoints="1"/>
            </p:cNvSpPr>
            <p:nvPr/>
          </p:nvSpPr>
          <p:spPr bwMode="auto">
            <a:xfrm>
              <a:off x="2365376" y="5432425"/>
              <a:ext cx="747713" cy="147638"/>
            </a:xfrm>
            <a:custGeom>
              <a:avLst/>
              <a:gdLst>
                <a:gd name="T0" fmla="*/ 4336 w 7851"/>
                <a:gd name="T1" fmla="*/ 998 h 1546"/>
                <a:gd name="T2" fmla="*/ 4694 w 7851"/>
                <a:gd name="T3" fmla="*/ 1360 h 1546"/>
                <a:gd name="T4" fmla="*/ 4960 w 7851"/>
                <a:gd name="T5" fmla="*/ 695 h 1546"/>
                <a:gd name="T6" fmla="*/ 1602 w 7851"/>
                <a:gd name="T7" fmla="*/ 636 h 1546"/>
                <a:gd name="T8" fmla="*/ 2000 w 7851"/>
                <a:gd name="T9" fmla="*/ 747 h 1546"/>
                <a:gd name="T10" fmla="*/ 6308 w 7851"/>
                <a:gd name="T11" fmla="*/ 474 h 1546"/>
                <a:gd name="T12" fmla="*/ 6211 w 7851"/>
                <a:gd name="T13" fmla="*/ 1510 h 1546"/>
                <a:gd name="T14" fmla="*/ 6027 w 7851"/>
                <a:gd name="T15" fmla="*/ 1510 h 1546"/>
                <a:gd name="T16" fmla="*/ 6037 w 7851"/>
                <a:gd name="T17" fmla="*/ 553 h 1546"/>
                <a:gd name="T18" fmla="*/ 5524 w 7851"/>
                <a:gd name="T19" fmla="*/ 1510 h 1546"/>
                <a:gd name="T20" fmla="*/ 5340 w 7851"/>
                <a:gd name="T21" fmla="*/ 1510 h 1546"/>
                <a:gd name="T22" fmla="*/ 5643 w 7851"/>
                <a:gd name="T23" fmla="*/ 403 h 1546"/>
                <a:gd name="T24" fmla="*/ 5737 w 7851"/>
                <a:gd name="T25" fmla="*/ 556 h 1546"/>
                <a:gd name="T26" fmla="*/ 5074 w 7851"/>
                <a:gd name="T27" fmla="*/ 493 h 1546"/>
                <a:gd name="T28" fmla="*/ 4903 w 7851"/>
                <a:gd name="T29" fmla="*/ 1426 h 1546"/>
                <a:gd name="T30" fmla="*/ 4122 w 7851"/>
                <a:gd name="T31" fmla="*/ 1144 h 1546"/>
                <a:gd name="T32" fmla="*/ 4749 w 7851"/>
                <a:gd name="T33" fmla="*/ 387 h 1546"/>
                <a:gd name="T34" fmla="*/ 3978 w 7851"/>
                <a:gd name="T35" fmla="*/ 497 h 1546"/>
                <a:gd name="T36" fmla="*/ 3849 w 7851"/>
                <a:gd name="T37" fmla="*/ 574 h 1546"/>
                <a:gd name="T38" fmla="*/ 3475 w 7851"/>
                <a:gd name="T39" fmla="*/ 716 h 1546"/>
                <a:gd name="T40" fmla="*/ 3895 w 7851"/>
                <a:gd name="T41" fmla="*/ 1163 h 1546"/>
                <a:gd name="T42" fmla="*/ 3242 w 7851"/>
                <a:gd name="T43" fmla="*/ 1516 h 1546"/>
                <a:gd name="T44" fmla="*/ 3119 w 7851"/>
                <a:gd name="T45" fmla="*/ 1365 h 1546"/>
                <a:gd name="T46" fmla="*/ 3249 w 7851"/>
                <a:gd name="T47" fmla="*/ 1341 h 1546"/>
                <a:gd name="T48" fmla="*/ 3696 w 7851"/>
                <a:gd name="T49" fmla="*/ 1198 h 1546"/>
                <a:gd name="T50" fmla="*/ 3280 w 7851"/>
                <a:gd name="T51" fmla="*/ 748 h 1546"/>
                <a:gd name="T52" fmla="*/ 3074 w 7851"/>
                <a:gd name="T53" fmla="*/ 390 h 1546"/>
                <a:gd name="T54" fmla="*/ 3165 w 7851"/>
                <a:gd name="T55" fmla="*/ 490 h 1546"/>
                <a:gd name="T56" fmla="*/ 3069 w 7851"/>
                <a:gd name="T57" fmla="*/ 584 h 1546"/>
                <a:gd name="T58" fmla="*/ 2649 w 7851"/>
                <a:gd name="T59" fmla="*/ 1024 h 1546"/>
                <a:gd name="T60" fmla="*/ 2405 w 7851"/>
                <a:gd name="T61" fmla="*/ 1528 h 1546"/>
                <a:gd name="T62" fmla="*/ 2597 w 7851"/>
                <a:gd name="T63" fmla="*/ 411 h 1546"/>
                <a:gd name="T64" fmla="*/ 2744 w 7851"/>
                <a:gd name="T65" fmla="*/ 438 h 1546"/>
                <a:gd name="T66" fmla="*/ 1856 w 7851"/>
                <a:gd name="T67" fmla="*/ 387 h 1546"/>
                <a:gd name="T68" fmla="*/ 2064 w 7851"/>
                <a:gd name="T69" fmla="*/ 911 h 1546"/>
                <a:gd name="T70" fmla="*/ 1482 w 7851"/>
                <a:gd name="T71" fmla="*/ 1328 h 1546"/>
                <a:gd name="T72" fmla="*/ 2035 w 7851"/>
                <a:gd name="T73" fmla="*/ 1327 h 1546"/>
                <a:gd name="T74" fmla="*/ 1952 w 7851"/>
                <a:gd name="T75" fmla="*/ 1496 h 1546"/>
                <a:gd name="T76" fmla="*/ 1251 w 7851"/>
                <a:gd name="T77" fmla="*/ 1329 h 1546"/>
                <a:gd name="T78" fmla="*/ 1649 w 7851"/>
                <a:gd name="T79" fmla="*/ 423 h 1546"/>
                <a:gd name="T80" fmla="*/ 778 w 7851"/>
                <a:gd name="T81" fmla="*/ 714 h 1546"/>
                <a:gd name="T82" fmla="*/ 790 w 7851"/>
                <a:gd name="T83" fmla="*/ 186 h 1546"/>
                <a:gd name="T84" fmla="*/ 789 w 7851"/>
                <a:gd name="T85" fmla="*/ 11 h 1546"/>
                <a:gd name="T86" fmla="*/ 1135 w 7851"/>
                <a:gd name="T87" fmla="*/ 493 h 1546"/>
                <a:gd name="T88" fmla="*/ 312 w 7851"/>
                <a:gd name="T89" fmla="*/ 947 h 1546"/>
                <a:gd name="T90" fmla="*/ 48 w 7851"/>
                <a:gd name="T91" fmla="*/ 1528 h 1546"/>
                <a:gd name="T92" fmla="*/ 387 w 7851"/>
                <a:gd name="T93" fmla="*/ 7 h 1546"/>
                <a:gd name="T94" fmla="*/ 7192 w 7851"/>
                <a:gd name="T95" fmla="*/ 601 h 1546"/>
                <a:gd name="T96" fmla="*/ 7811 w 7851"/>
                <a:gd name="T97" fmla="*/ 3 h 1546"/>
                <a:gd name="T98" fmla="*/ 7585 w 7851"/>
                <a:gd name="T99" fmla="*/ 1491 h 1546"/>
                <a:gd name="T100" fmla="*/ 7374 w 7851"/>
                <a:gd name="T101" fmla="*/ 1511 h 1546"/>
                <a:gd name="T102" fmla="*/ 6600 w 7851"/>
                <a:gd name="T103" fmla="*/ 1529 h 1546"/>
                <a:gd name="T104" fmla="*/ 7032 w 7851"/>
                <a:gd name="T105" fmla="*/ 74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51" h="1546">
                  <a:moveTo>
                    <a:pt x="4732" y="548"/>
                  </a:moveTo>
                  <a:cubicBezTo>
                    <a:pt x="4685" y="548"/>
                    <a:pt x="4642" y="557"/>
                    <a:pt x="4604" y="574"/>
                  </a:cubicBezTo>
                  <a:cubicBezTo>
                    <a:pt x="4566" y="590"/>
                    <a:pt x="4531" y="613"/>
                    <a:pt x="4501" y="642"/>
                  </a:cubicBezTo>
                  <a:cubicBezTo>
                    <a:pt x="4471" y="670"/>
                    <a:pt x="4445" y="704"/>
                    <a:pt x="4423" y="742"/>
                  </a:cubicBezTo>
                  <a:cubicBezTo>
                    <a:pt x="4401" y="780"/>
                    <a:pt x="4382" y="821"/>
                    <a:pt x="4368" y="864"/>
                  </a:cubicBezTo>
                  <a:cubicBezTo>
                    <a:pt x="4353" y="908"/>
                    <a:pt x="4343" y="952"/>
                    <a:pt x="4336" y="998"/>
                  </a:cubicBezTo>
                  <a:cubicBezTo>
                    <a:pt x="4328" y="1044"/>
                    <a:pt x="4325" y="1088"/>
                    <a:pt x="4325" y="1132"/>
                  </a:cubicBezTo>
                  <a:cubicBezTo>
                    <a:pt x="4325" y="1171"/>
                    <a:pt x="4329" y="1206"/>
                    <a:pt x="4338" y="1238"/>
                  </a:cubicBezTo>
                  <a:cubicBezTo>
                    <a:pt x="4346" y="1269"/>
                    <a:pt x="4360" y="1295"/>
                    <a:pt x="4379" y="1317"/>
                  </a:cubicBezTo>
                  <a:cubicBezTo>
                    <a:pt x="4399" y="1339"/>
                    <a:pt x="4423" y="1356"/>
                    <a:pt x="4454" y="1368"/>
                  </a:cubicBezTo>
                  <a:cubicBezTo>
                    <a:pt x="4484" y="1379"/>
                    <a:pt x="4521" y="1385"/>
                    <a:pt x="4565" y="1385"/>
                  </a:cubicBezTo>
                  <a:cubicBezTo>
                    <a:pt x="4613" y="1385"/>
                    <a:pt x="4656" y="1377"/>
                    <a:pt x="4694" y="1360"/>
                  </a:cubicBezTo>
                  <a:cubicBezTo>
                    <a:pt x="4731" y="1343"/>
                    <a:pt x="4765" y="1320"/>
                    <a:pt x="4795" y="1291"/>
                  </a:cubicBezTo>
                  <a:cubicBezTo>
                    <a:pt x="4826" y="1263"/>
                    <a:pt x="4852" y="1229"/>
                    <a:pt x="4874" y="1191"/>
                  </a:cubicBezTo>
                  <a:cubicBezTo>
                    <a:pt x="4896" y="1152"/>
                    <a:pt x="4915" y="1111"/>
                    <a:pt x="4929" y="1068"/>
                  </a:cubicBezTo>
                  <a:cubicBezTo>
                    <a:pt x="4944" y="1024"/>
                    <a:pt x="4954" y="979"/>
                    <a:pt x="4961" y="934"/>
                  </a:cubicBezTo>
                  <a:cubicBezTo>
                    <a:pt x="4968" y="889"/>
                    <a:pt x="4972" y="844"/>
                    <a:pt x="4972" y="800"/>
                  </a:cubicBezTo>
                  <a:cubicBezTo>
                    <a:pt x="4972" y="761"/>
                    <a:pt x="4968" y="726"/>
                    <a:pt x="4960" y="695"/>
                  </a:cubicBezTo>
                  <a:cubicBezTo>
                    <a:pt x="4951" y="664"/>
                    <a:pt x="4938" y="637"/>
                    <a:pt x="4919" y="616"/>
                  </a:cubicBezTo>
                  <a:cubicBezTo>
                    <a:pt x="4899" y="594"/>
                    <a:pt x="4874" y="578"/>
                    <a:pt x="4844" y="566"/>
                  </a:cubicBezTo>
                  <a:cubicBezTo>
                    <a:pt x="4813" y="554"/>
                    <a:pt x="4775" y="548"/>
                    <a:pt x="4732" y="548"/>
                  </a:cubicBezTo>
                  <a:close/>
                  <a:moveTo>
                    <a:pt x="1840" y="539"/>
                  </a:moveTo>
                  <a:cubicBezTo>
                    <a:pt x="1790" y="539"/>
                    <a:pt x="1745" y="548"/>
                    <a:pt x="1706" y="565"/>
                  </a:cubicBezTo>
                  <a:cubicBezTo>
                    <a:pt x="1666" y="583"/>
                    <a:pt x="1632" y="607"/>
                    <a:pt x="1602" y="636"/>
                  </a:cubicBezTo>
                  <a:cubicBezTo>
                    <a:pt x="1572" y="666"/>
                    <a:pt x="1546" y="701"/>
                    <a:pt x="1524" y="740"/>
                  </a:cubicBezTo>
                  <a:cubicBezTo>
                    <a:pt x="1503" y="780"/>
                    <a:pt x="1486" y="821"/>
                    <a:pt x="1472" y="865"/>
                  </a:cubicBezTo>
                  <a:lnTo>
                    <a:pt x="1592" y="865"/>
                  </a:lnTo>
                  <a:cubicBezTo>
                    <a:pt x="1674" y="865"/>
                    <a:pt x="1742" y="860"/>
                    <a:pt x="1798" y="850"/>
                  </a:cubicBezTo>
                  <a:cubicBezTo>
                    <a:pt x="1853" y="839"/>
                    <a:pt x="1897" y="826"/>
                    <a:pt x="1930" y="808"/>
                  </a:cubicBezTo>
                  <a:cubicBezTo>
                    <a:pt x="1963" y="790"/>
                    <a:pt x="1987" y="770"/>
                    <a:pt x="2000" y="747"/>
                  </a:cubicBezTo>
                  <a:cubicBezTo>
                    <a:pt x="2014" y="723"/>
                    <a:pt x="2021" y="698"/>
                    <a:pt x="2021" y="673"/>
                  </a:cubicBezTo>
                  <a:cubicBezTo>
                    <a:pt x="2021" y="633"/>
                    <a:pt x="2005" y="601"/>
                    <a:pt x="1974" y="576"/>
                  </a:cubicBezTo>
                  <a:cubicBezTo>
                    <a:pt x="1943" y="551"/>
                    <a:pt x="1898" y="539"/>
                    <a:pt x="1840" y="539"/>
                  </a:cubicBezTo>
                  <a:close/>
                  <a:moveTo>
                    <a:pt x="6091" y="387"/>
                  </a:moveTo>
                  <a:cubicBezTo>
                    <a:pt x="6144" y="387"/>
                    <a:pt x="6187" y="395"/>
                    <a:pt x="6223" y="411"/>
                  </a:cubicBezTo>
                  <a:cubicBezTo>
                    <a:pt x="6258" y="427"/>
                    <a:pt x="6286" y="448"/>
                    <a:pt x="6308" y="474"/>
                  </a:cubicBezTo>
                  <a:cubicBezTo>
                    <a:pt x="6330" y="500"/>
                    <a:pt x="6346" y="531"/>
                    <a:pt x="6355" y="565"/>
                  </a:cubicBezTo>
                  <a:cubicBezTo>
                    <a:pt x="6364" y="599"/>
                    <a:pt x="6369" y="635"/>
                    <a:pt x="6369" y="673"/>
                  </a:cubicBezTo>
                  <a:cubicBezTo>
                    <a:pt x="6369" y="700"/>
                    <a:pt x="6368" y="727"/>
                    <a:pt x="6364" y="754"/>
                  </a:cubicBezTo>
                  <a:cubicBezTo>
                    <a:pt x="6361" y="780"/>
                    <a:pt x="6357" y="807"/>
                    <a:pt x="6352" y="836"/>
                  </a:cubicBezTo>
                  <a:lnTo>
                    <a:pt x="6219" y="1494"/>
                  </a:lnTo>
                  <a:cubicBezTo>
                    <a:pt x="6218" y="1500"/>
                    <a:pt x="6215" y="1506"/>
                    <a:pt x="6211" y="1510"/>
                  </a:cubicBezTo>
                  <a:cubicBezTo>
                    <a:pt x="6208" y="1514"/>
                    <a:pt x="6202" y="1518"/>
                    <a:pt x="6194" y="1521"/>
                  </a:cubicBezTo>
                  <a:cubicBezTo>
                    <a:pt x="6186" y="1524"/>
                    <a:pt x="6175" y="1527"/>
                    <a:pt x="6163" y="1528"/>
                  </a:cubicBezTo>
                  <a:cubicBezTo>
                    <a:pt x="6150" y="1530"/>
                    <a:pt x="6134" y="1531"/>
                    <a:pt x="6115" y="1531"/>
                  </a:cubicBezTo>
                  <a:cubicBezTo>
                    <a:pt x="6096" y="1531"/>
                    <a:pt x="6081" y="1530"/>
                    <a:pt x="6068" y="1528"/>
                  </a:cubicBezTo>
                  <a:cubicBezTo>
                    <a:pt x="6056" y="1527"/>
                    <a:pt x="6047" y="1524"/>
                    <a:pt x="6040" y="1521"/>
                  </a:cubicBezTo>
                  <a:cubicBezTo>
                    <a:pt x="6034" y="1518"/>
                    <a:pt x="6029" y="1514"/>
                    <a:pt x="6027" y="1510"/>
                  </a:cubicBezTo>
                  <a:cubicBezTo>
                    <a:pt x="6026" y="1506"/>
                    <a:pt x="6025" y="1500"/>
                    <a:pt x="6026" y="1494"/>
                  </a:cubicBezTo>
                  <a:lnTo>
                    <a:pt x="6156" y="843"/>
                  </a:lnTo>
                  <a:cubicBezTo>
                    <a:pt x="6161" y="818"/>
                    <a:pt x="6165" y="795"/>
                    <a:pt x="6167" y="772"/>
                  </a:cubicBezTo>
                  <a:cubicBezTo>
                    <a:pt x="6169" y="750"/>
                    <a:pt x="6170" y="730"/>
                    <a:pt x="6170" y="713"/>
                  </a:cubicBezTo>
                  <a:cubicBezTo>
                    <a:pt x="6170" y="665"/>
                    <a:pt x="6160" y="626"/>
                    <a:pt x="6139" y="597"/>
                  </a:cubicBezTo>
                  <a:cubicBezTo>
                    <a:pt x="6119" y="568"/>
                    <a:pt x="6085" y="553"/>
                    <a:pt x="6037" y="553"/>
                  </a:cubicBezTo>
                  <a:cubicBezTo>
                    <a:pt x="5996" y="553"/>
                    <a:pt x="5954" y="565"/>
                    <a:pt x="5910" y="589"/>
                  </a:cubicBezTo>
                  <a:cubicBezTo>
                    <a:pt x="5867" y="613"/>
                    <a:pt x="5827" y="646"/>
                    <a:pt x="5790" y="687"/>
                  </a:cubicBezTo>
                  <a:cubicBezTo>
                    <a:pt x="5752" y="729"/>
                    <a:pt x="5719" y="779"/>
                    <a:pt x="5690" y="836"/>
                  </a:cubicBezTo>
                  <a:cubicBezTo>
                    <a:pt x="5661" y="894"/>
                    <a:pt x="5639" y="956"/>
                    <a:pt x="5626" y="1023"/>
                  </a:cubicBezTo>
                  <a:lnTo>
                    <a:pt x="5532" y="1494"/>
                  </a:lnTo>
                  <a:cubicBezTo>
                    <a:pt x="5531" y="1500"/>
                    <a:pt x="5528" y="1506"/>
                    <a:pt x="5524" y="1510"/>
                  </a:cubicBezTo>
                  <a:cubicBezTo>
                    <a:pt x="5520" y="1514"/>
                    <a:pt x="5514" y="1518"/>
                    <a:pt x="5507" y="1521"/>
                  </a:cubicBezTo>
                  <a:cubicBezTo>
                    <a:pt x="5499" y="1524"/>
                    <a:pt x="5488" y="1527"/>
                    <a:pt x="5476" y="1528"/>
                  </a:cubicBezTo>
                  <a:cubicBezTo>
                    <a:pt x="5463" y="1530"/>
                    <a:pt x="5447" y="1531"/>
                    <a:pt x="5428" y="1531"/>
                  </a:cubicBezTo>
                  <a:cubicBezTo>
                    <a:pt x="5409" y="1531"/>
                    <a:pt x="5393" y="1530"/>
                    <a:pt x="5381" y="1528"/>
                  </a:cubicBezTo>
                  <a:cubicBezTo>
                    <a:pt x="5368" y="1527"/>
                    <a:pt x="5359" y="1524"/>
                    <a:pt x="5352" y="1521"/>
                  </a:cubicBezTo>
                  <a:cubicBezTo>
                    <a:pt x="5346" y="1518"/>
                    <a:pt x="5342" y="1514"/>
                    <a:pt x="5340" y="1510"/>
                  </a:cubicBezTo>
                  <a:cubicBezTo>
                    <a:pt x="5338" y="1506"/>
                    <a:pt x="5337" y="1500"/>
                    <a:pt x="5339" y="1494"/>
                  </a:cubicBezTo>
                  <a:lnTo>
                    <a:pt x="5551" y="438"/>
                  </a:lnTo>
                  <a:cubicBezTo>
                    <a:pt x="5552" y="433"/>
                    <a:pt x="5554" y="428"/>
                    <a:pt x="5558" y="423"/>
                  </a:cubicBezTo>
                  <a:cubicBezTo>
                    <a:pt x="5561" y="418"/>
                    <a:pt x="5567" y="414"/>
                    <a:pt x="5574" y="411"/>
                  </a:cubicBezTo>
                  <a:cubicBezTo>
                    <a:pt x="5581" y="408"/>
                    <a:pt x="5591" y="406"/>
                    <a:pt x="5602" y="405"/>
                  </a:cubicBezTo>
                  <a:cubicBezTo>
                    <a:pt x="5613" y="404"/>
                    <a:pt x="5627" y="403"/>
                    <a:pt x="5643" y="403"/>
                  </a:cubicBezTo>
                  <a:cubicBezTo>
                    <a:pt x="5659" y="403"/>
                    <a:pt x="5672" y="404"/>
                    <a:pt x="5683" y="405"/>
                  </a:cubicBezTo>
                  <a:cubicBezTo>
                    <a:pt x="5693" y="406"/>
                    <a:pt x="5702" y="408"/>
                    <a:pt x="5708" y="411"/>
                  </a:cubicBezTo>
                  <a:cubicBezTo>
                    <a:pt x="5713" y="414"/>
                    <a:pt x="5717" y="418"/>
                    <a:pt x="5719" y="423"/>
                  </a:cubicBezTo>
                  <a:cubicBezTo>
                    <a:pt x="5720" y="428"/>
                    <a:pt x="5721" y="433"/>
                    <a:pt x="5720" y="438"/>
                  </a:cubicBezTo>
                  <a:lnTo>
                    <a:pt x="5680" y="640"/>
                  </a:lnTo>
                  <a:cubicBezTo>
                    <a:pt x="5692" y="613"/>
                    <a:pt x="5711" y="585"/>
                    <a:pt x="5737" y="556"/>
                  </a:cubicBezTo>
                  <a:cubicBezTo>
                    <a:pt x="5764" y="526"/>
                    <a:pt x="5796" y="498"/>
                    <a:pt x="5832" y="473"/>
                  </a:cubicBezTo>
                  <a:cubicBezTo>
                    <a:pt x="5869" y="448"/>
                    <a:pt x="5910" y="428"/>
                    <a:pt x="5954" y="411"/>
                  </a:cubicBezTo>
                  <a:cubicBezTo>
                    <a:pt x="5998" y="395"/>
                    <a:pt x="6044" y="387"/>
                    <a:pt x="6091" y="387"/>
                  </a:cubicBezTo>
                  <a:close/>
                  <a:moveTo>
                    <a:pt x="4749" y="387"/>
                  </a:moveTo>
                  <a:cubicBezTo>
                    <a:pt x="4824" y="387"/>
                    <a:pt x="4888" y="396"/>
                    <a:pt x="4942" y="414"/>
                  </a:cubicBezTo>
                  <a:cubicBezTo>
                    <a:pt x="4995" y="433"/>
                    <a:pt x="5040" y="459"/>
                    <a:pt x="5074" y="493"/>
                  </a:cubicBezTo>
                  <a:cubicBezTo>
                    <a:pt x="5109" y="528"/>
                    <a:pt x="5135" y="570"/>
                    <a:pt x="5151" y="620"/>
                  </a:cubicBezTo>
                  <a:cubicBezTo>
                    <a:pt x="5168" y="670"/>
                    <a:pt x="5176" y="726"/>
                    <a:pt x="5176" y="789"/>
                  </a:cubicBezTo>
                  <a:cubicBezTo>
                    <a:pt x="5176" y="847"/>
                    <a:pt x="5170" y="906"/>
                    <a:pt x="5159" y="966"/>
                  </a:cubicBezTo>
                  <a:cubicBezTo>
                    <a:pt x="5148" y="1026"/>
                    <a:pt x="5132" y="1084"/>
                    <a:pt x="5110" y="1140"/>
                  </a:cubicBezTo>
                  <a:cubicBezTo>
                    <a:pt x="5087" y="1196"/>
                    <a:pt x="5059" y="1248"/>
                    <a:pt x="5025" y="1297"/>
                  </a:cubicBezTo>
                  <a:cubicBezTo>
                    <a:pt x="4990" y="1347"/>
                    <a:pt x="4950" y="1389"/>
                    <a:pt x="4903" y="1426"/>
                  </a:cubicBezTo>
                  <a:cubicBezTo>
                    <a:pt x="4857" y="1463"/>
                    <a:pt x="4804" y="1492"/>
                    <a:pt x="4745" y="1514"/>
                  </a:cubicBezTo>
                  <a:cubicBezTo>
                    <a:pt x="4686" y="1535"/>
                    <a:pt x="4620" y="1546"/>
                    <a:pt x="4548" y="1546"/>
                  </a:cubicBezTo>
                  <a:cubicBezTo>
                    <a:pt x="4473" y="1546"/>
                    <a:pt x="4408" y="1537"/>
                    <a:pt x="4355" y="1519"/>
                  </a:cubicBezTo>
                  <a:cubicBezTo>
                    <a:pt x="4301" y="1501"/>
                    <a:pt x="4257" y="1475"/>
                    <a:pt x="4223" y="1440"/>
                  </a:cubicBezTo>
                  <a:cubicBezTo>
                    <a:pt x="4189" y="1406"/>
                    <a:pt x="4163" y="1364"/>
                    <a:pt x="4147" y="1314"/>
                  </a:cubicBezTo>
                  <a:cubicBezTo>
                    <a:pt x="4130" y="1264"/>
                    <a:pt x="4122" y="1207"/>
                    <a:pt x="4122" y="1144"/>
                  </a:cubicBezTo>
                  <a:cubicBezTo>
                    <a:pt x="4122" y="1086"/>
                    <a:pt x="4128" y="1027"/>
                    <a:pt x="4138" y="967"/>
                  </a:cubicBezTo>
                  <a:cubicBezTo>
                    <a:pt x="4149" y="907"/>
                    <a:pt x="4165" y="849"/>
                    <a:pt x="4188" y="793"/>
                  </a:cubicBezTo>
                  <a:cubicBezTo>
                    <a:pt x="4211" y="738"/>
                    <a:pt x="4239" y="685"/>
                    <a:pt x="4273" y="636"/>
                  </a:cubicBezTo>
                  <a:cubicBezTo>
                    <a:pt x="4307" y="586"/>
                    <a:pt x="4347" y="543"/>
                    <a:pt x="4394" y="506"/>
                  </a:cubicBezTo>
                  <a:cubicBezTo>
                    <a:pt x="4440" y="470"/>
                    <a:pt x="4493" y="440"/>
                    <a:pt x="4552" y="419"/>
                  </a:cubicBezTo>
                  <a:cubicBezTo>
                    <a:pt x="4611" y="398"/>
                    <a:pt x="4677" y="387"/>
                    <a:pt x="4749" y="387"/>
                  </a:cubicBezTo>
                  <a:close/>
                  <a:moveTo>
                    <a:pt x="3703" y="387"/>
                  </a:moveTo>
                  <a:cubicBezTo>
                    <a:pt x="3733" y="387"/>
                    <a:pt x="3761" y="389"/>
                    <a:pt x="3789" y="394"/>
                  </a:cubicBezTo>
                  <a:cubicBezTo>
                    <a:pt x="3817" y="398"/>
                    <a:pt x="3842" y="404"/>
                    <a:pt x="3866" y="411"/>
                  </a:cubicBezTo>
                  <a:cubicBezTo>
                    <a:pt x="3889" y="418"/>
                    <a:pt x="3909" y="426"/>
                    <a:pt x="3927" y="435"/>
                  </a:cubicBezTo>
                  <a:cubicBezTo>
                    <a:pt x="3944" y="443"/>
                    <a:pt x="3957" y="452"/>
                    <a:pt x="3965" y="461"/>
                  </a:cubicBezTo>
                  <a:cubicBezTo>
                    <a:pt x="3974" y="468"/>
                    <a:pt x="3978" y="481"/>
                    <a:pt x="3978" y="497"/>
                  </a:cubicBezTo>
                  <a:cubicBezTo>
                    <a:pt x="3978" y="505"/>
                    <a:pt x="3977" y="515"/>
                    <a:pt x="3975" y="528"/>
                  </a:cubicBezTo>
                  <a:cubicBezTo>
                    <a:pt x="3972" y="541"/>
                    <a:pt x="3969" y="554"/>
                    <a:pt x="3965" y="566"/>
                  </a:cubicBezTo>
                  <a:cubicBezTo>
                    <a:pt x="3960" y="579"/>
                    <a:pt x="3955" y="589"/>
                    <a:pt x="3950" y="598"/>
                  </a:cubicBezTo>
                  <a:cubicBezTo>
                    <a:pt x="3944" y="606"/>
                    <a:pt x="3937" y="611"/>
                    <a:pt x="3930" y="611"/>
                  </a:cubicBezTo>
                  <a:cubicBezTo>
                    <a:pt x="3921" y="611"/>
                    <a:pt x="3910" y="607"/>
                    <a:pt x="3897" y="599"/>
                  </a:cubicBezTo>
                  <a:cubicBezTo>
                    <a:pt x="3884" y="592"/>
                    <a:pt x="3868" y="584"/>
                    <a:pt x="3849" y="574"/>
                  </a:cubicBezTo>
                  <a:cubicBezTo>
                    <a:pt x="3831" y="565"/>
                    <a:pt x="3808" y="556"/>
                    <a:pt x="3782" y="548"/>
                  </a:cubicBezTo>
                  <a:cubicBezTo>
                    <a:pt x="3756" y="541"/>
                    <a:pt x="3725" y="537"/>
                    <a:pt x="3689" y="537"/>
                  </a:cubicBezTo>
                  <a:cubicBezTo>
                    <a:pt x="3654" y="537"/>
                    <a:pt x="3624" y="542"/>
                    <a:pt x="3597" y="551"/>
                  </a:cubicBezTo>
                  <a:cubicBezTo>
                    <a:pt x="3571" y="561"/>
                    <a:pt x="3549" y="574"/>
                    <a:pt x="3531" y="591"/>
                  </a:cubicBezTo>
                  <a:cubicBezTo>
                    <a:pt x="3513" y="608"/>
                    <a:pt x="3499" y="627"/>
                    <a:pt x="3490" y="649"/>
                  </a:cubicBezTo>
                  <a:cubicBezTo>
                    <a:pt x="3480" y="670"/>
                    <a:pt x="3475" y="693"/>
                    <a:pt x="3475" y="716"/>
                  </a:cubicBezTo>
                  <a:cubicBezTo>
                    <a:pt x="3475" y="747"/>
                    <a:pt x="3486" y="773"/>
                    <a:pt x="3507" y="794"/>
                  </a:cubicBezTo>
                  <a:cubicBezTo>
                    <a:pt x="3527" y="815"/>
                    <a:pt x="3553" y="833"/>
                    <a:pt x="3584" y="850"/>
                  </a:cubicBezTo>
                  <a:cubicBezTo>
                    <a:pt x="3616" y="866"/>
                    <a:pt x="3650" y="882"/>
                    <a:pt x="3686" y="898"/>
                  </a:cubicBezTo>
                  <a:cubicBezTo>
                    <a:pt x="3722" y="914"/>
                    <a:pt x="3756" y="934"/>
                    <a:pt x="3787" y="957"/>
                  </a:cubicBezTo>
                  <a:cubicBezTo>
                    <a:pt x="3817" y="980"/>
                    <a:pt x="3843" y="1008"/>
                    <a:pt x="3864" y="1040"/>
                  </a:cubicBezTo>
                  <a:cubicBezTo>
                    <a:pt x="3885" y="1073"/>
                    <a:pt x="3895" y="1113"/>
                    <a:pt x="3895" y="1163"/>
                  </a:cubicBezTo>
                  <a:cubicBezTo>
                    <a:pt x="3895" y="1217"/>
                    <a:pt x="3884" y="1268"/>
                    <a:pt x="3863" y="1315"/>
                  </a:cubicBezTo>
                  <a:cubicBezTo>
                    <a:pt x="3841" y="1363"/>
                    <a:pt x="3810" y="1403"/>
                    <a:pt x="3770" y="1437"/>
                  </a:cubicBezTo>
                  <a:cubicBezTo>
                    <a:pt x="3730" y="1471"/>
                    <a:pt x="3681" y="1498"/>
                    <a:pt x="3624" y="1517"/>
                  </a:cubicBezTo>
                  <a:cubicBezTo>
                    <a:pt x="3567" y="1536"/>
                    <a:pt x="3504" y="1546"/>
                    <a:pt x="3433" y="1546"/>
                  </a:cubicBezTo>
                  <a:cubicBezTo>
                    <a:pt x="3397" y="1546"/>
                    <a:pt x="3362" y="1543"/>
                    <a:pt x="3330" y="1538"/>
                  </a:cubicBezTo>
                  <a:cubicBezTo>
                    <a:pt x="3297" y="1532"/>
                    <a:pt x="3268" y="1525"/>
                    <a:pt x="3242" y="1516"/>
                  </a:cubicBezTo>
                  <a:cubicBezTo>
                    <a:pt x="3216" y="1508"/>
                    <a:pt x="3193" y="1498"/>
                    <a:pt x="3174" y="1488"/>
                  </a:cubicBezTo>
                  <a:cubicBezTo>
                    <a:pt x="3156" y="1477"/>
                    <a:pt x="3141" y="1467"/>
                    <a:pt x="3131" y="1458"/>
                  </a:cubicBezTo>
                  <a:cubicBezTo>
                    <a:pt x="3125" y="1452"/>
                    <a:pt x="3120" y="1445"/>
                    <a:pt x="3117" y="1439"/>
                  </a:cubicBezTo>
                  <a:cubicBezTo>
                    <a:pt x="3115" y="1432"/>
                    <a:pt x="3113" y="1424"/>
                    <a:pt x="3113" y="1414"/>
                  </a:cubicBezTo>
                  <a:cubicBezTo>
                    <a:pt x="3113" y="1408"/>
                    <a:pt x="3114" y="1401"/>
                    <a:pt x="3115" y="1392"/>
                  </a:cubicBezTo>
                  <a:cubicBezTo>
                    <a:pt x="3115" y="1384"/>
                    <a:pt x="3117" y="1375"/>
                    <a:pt x="3119" y="1365"/>
                  </a:cubicBezTo>
                  <a:cubicBezTo>
                    <a:pt x="3122" y="1356"/>
                    <a:pt x="3124" y="1347"/>
                    <a:pt x="3127" y="1338"/>
                  </a:cubicBezTo>
                  <a:cubicBezTo>
                    <a:pt x="3130" y="1330"/>
                    <a:pt x="3133" y="1322"/>
                    <a:pt x="3137" y="1315"/>
                  </a:cubicBezTo>
                  <a:cubicBezTo>
                    <a:pt x="3141" y="1308"/>
                    <a:pt x="3145" y="1302"/>
                    <a:pt x="3149" y="1298"/>
                  </a:cubicBezTo>
                  <a:cubicBezTo>
                    <a:pt x="3152" y="1294"/>
                    <a:pt x="3157" y="1291"/>
                    <a:pt x="3163" y="1291"/>
                  </a:cubicBezTo>
                  <a:cubicBezTo>
                    <a:pt x="3172" y="1291"/>
                    <a:pt x="3183" y="1297"/>
                    <a:pt x="3197" y="1307"/>
                  </a:cubicBezTo>
                  <a:cubicBezTo>
                    <a:pt x="3210" y="1318"/>
                    <a:pt x="3227" y="1329"/>
                    <a:pt x="3249" y="1341"/>
                  </a:cubicBezTo>
                  <a:cubicBezTo>
                    <a:pt x="3270" y="1353"/>
                    <a:pt x="3297" y="1365"/>
                    <a:pt x="3329" y="1375"/>
                  </a:cubicBezTo>
                  <a:cubicBezTo>
                    <a:pt x="3361" y="1386"/>
                    <a:pt x="3401" y="1391"/>
                    <a:pt x="3449" y="1391"/>
                  </a:cubicBezTo>
                  <a:cubicBezTo>
                    <a:pt x="3492" y="1391"/>
                    <a:pt x="3528" y="1386"/>
                    <a:pt x="3559" y="1375"/>
                  </a:cubicBezTo>
                  <a:cubicBezTo>
                    <a:pt x="3590" y="1365"/>
                    <a:pt x="3616" y="1351"/>
                    <a:pt x="3636" y="1333"/>
                  </a:cubicBezTo>
                  <a:cubicBezTo>
                    <a:pt x="3656" y="1315"/>
                    <a:pt x="3671" y="1295"/>
                    <a:pt x="3681" y="1272"/>
                  </a:cubicBezTo>
                  <a:cubicBezTo>
                    <a:pt x="3691" y="1248"/>
                    <a:pt x="3696" y="1223"/>
                    <a:pt x="3696" y="1198"/>
                  </a:cubicBezTo>
                  <a:cubicBezTo>
                    <a:pt x="3696" y="1165"/>
                    <a:pt x="3686" y="1138"/>
                    <a:pt x="3665" y="1117"/>
                  </a:cubicBezTo>
                  <a:cubicBezTo>
                    <a:pt x="3645" y="1097"/>
                    <a:pt x="3619" y="1078"/>
                    <a:pt x="3589" y="1061"/>
                  </a:cubicBezTo>
                  <a:cubicBezTo>
                    <a:pt x="3558" y="1044"/>
                    <a:pt x="3524" y="1028"/>
                    <a:pt x="3488" y="1011"/>
                  </a:cubicBezTo>
                  <a:cubicBezTo>
                    <a:pt x="3452" y="995"/>
                    <a:pt x="3419" y="976"/>
                    <a:pt x="3388" y="953"/>
                  </a:cubicBezTo>
                  <a:cubicBezTo>
                    <a:pt x="3357" y="931"/>
                    <a:pt x="3332" y="904"/>
                    <a:pt x="3311" y="871"/>
                  </a:cubicBezTo>
                  <a:cubicBezTo>
                    <a:pt x="3290" y="839"/>
                    <a:pt x="3280" y="798"/>
                    <a:pt x="3280" y="748"/>
                  </a:cubicBezTo>
                  <a:cubicBezTo>
                    <a:pt x="3280" y="696"/>
                    <a:pt x="3290" y="648"/>
                    <a:pt x="3310" y="604"/>
                  </a:cubicBezTo>
                  <a:cubicBezTo>
                    <a:pt x="3331" y="560"/>
                    <a:pt x="3359" y="522"/>
                    <a:pt x="3396" y="489"/>
                  </a:cubicBezTo>
                  <a:cubicBezTo>
                    <a:pt x="3433" y="457"/>
                    <a:pt x="3478" y="432"/>
                    <a:pt x="3530" y="414"/>
                  </a:cubicBezTo>
                  <a:cubicBezTo>
                    <a:pt x="3582" y="396"/>
                    <a:pt x="3640" y="387"/>
                    <a:pt x="3703" y="387"/>
                  </a:cubicBezTo>
                  <a:close/>
                  <a:moveTo>
                    <a:pt x="3033" y="387"/>
                  </a:moveTo>
                  <a:cubicBezTo>
                    <a:pt x="3047" y="387"/>
                    <a:pt x="3060" y="388"/>
                    <a:pt x="3074" y="390"/>
                  </a:cubicBezTo>
                  <a:cubicBezTo>
                    <a:pt x="3087" y="392"/>
                    <a:pt x="3100" y="394"/>
                    <a:pt x="3112" y="397"/>
                  </a:cubicBezTo>
                  <a:cubicBezTo>
                    <a:pt x="3124" y="399"/>
                    <a:pt x="3134" y="403"/>
                    <a:pt x="3143" y="406"/>
                  </a:cubicBezTo>
                  <a:cubicBezTo>
                    <a:pt x="3152" y="410"/>
                    <a:pt x="3159" y="414"/>
                    <a:pt x="3163" y="418"/>
                  </a:cubicBezTo>
                  <a:cubicBezTo>
                    <a:pt x="3168" y="423"/>
                    <a:pt x="3170" y="431"/>
                    <a:pt x="3170" y="441"/>
                  </a:cubicBezTo>
                  <a:cubicBezTo>
                    <a:pt x="3170" y="444"/>
                    <a:pt x="3170" y="450"/>
                    <a:pt x="3169" y="459"/>
                  </a:cubicBezTo>
                  <a:cubicBezTo>
                    <a:pt x="3167" y="468"/>
                    <a:pt x="3166" y="478"/>
                    <a:pt x="3165" y="490"/>
                  </a:cubicBezTo>
                  <a:cubicBezTo>
                    <a:pt x="3163" y="502"/>
                    <a:pt x="3161" y="514"/>
                    <a:pt x="3158" y="526"/>
                  </a:cubicBezTo>
                  <a:cubicBezTo>
                    <a:pt x="3154" y="539"/>
                    <a:pt x="3151" y="550"/>
                    <a:pt x="3146" y="561"/>
                  </a:cubicBezTo>
                  <a:cubicBezTo>
                    <a:pt x="3141" y="571"/>
                    <a:pt x="3136" y="580"/>
                    <a:pt x="3131" y="587"/>
                  </a:cubicBezTo>
                  <a:cubicBezTo>
                    <a:pt x="3126" y="594"/>
                    <a:pt x="3120" y="598"/>
                    <a:pt x="3114" y="598"/>
                  </a:cubicBezTo>
                  <a:cubicBezTo>
                    <a:pt x="3108" y="598"/>
                    <a:pt x="3101" y="596"/>
                    <a:pt x="3094" y="594"/>
                  </a:cubicBezTo>
                  <a:cubicBezTo>
                    <a:pt x="3086" y="591"/>
                    <a:pt x="3078" y="588"/>
                    <a:pt x="3069" y="584"/>
                  </a:cubicBezTo>
                  <a:cubicBezTo>
                    <a:pt x="3060" y="580"/>
                    <a:pt x="3050" y="576"/>
                    <a:pt x="3038" y="574"/>
                  </a:cubicBezTo>
                  <a:cubicBezTo>
                    <a:pt x="3026" y="571"/>
                    <a:pt x="3013" y="570"/>
                    <a:pt x="2997" y="570"/>
                  </a:cubicBezTo>
                  <a:cubicBezTo>
                    <a:pt x="2970" y="570"/>
                    <a:pt x="2940" y="581"/>
                    <a:pt x="2905" y="604"/>
                  </a:cubicBezTo>
                  <a:cubicBezTo>
                    <a:pt x="2870" y="627"/>
                    <a:pt x="2836" y="659"/>
                    <a:pt x="2802" y="700"/>
                  </a:cubicBezTo>
                  <a:cubicBezTo>
                    <a:pt x="2769" y="740"/>
                    <a:pt x="2738" y="788"/>
                    <a:pt x="2710" y="844"/>
                  </a:cubicBezTo>
                  <a:cubicBezTo>
                    <a:pt x="2683" y="899"/>
                    <a:pt x="2662" y="959"/>
                    <a:pt x="2649" y="1024"/>
                  </a:cubicBezTo>
                  <a:lnTo>
                    <a:pt x="2556" y="1494"/>
                  </a:lnTo>
                  <a:cubicBezTo>
                    <a:pt x="2555" y="1500"/>
                    <a:pt x="2552" y="1506"/>
                    <a:pt x="2548" y="1510"/>
                  </a:cubicBezTo>
                  <a:cubicBezTo>
                    <a:pt x="2544" y="1514"/>
                    <a:pt x="2538" y="1518"/>
                    <a:pt x="2531" y="1521"/>
                  </a:cubicBezTo>
                  <a:cubicBezTo>
                    <a:pt x="2523" y="1524"/>
                    <a:pt x="2512" y="1527"/>
                    <a:pt x="2500" y="1528"/>
                  </a:cubicBezTo>
                  <a:cubicBezTo>
                    <a:pt x="2487" y="1530"/>
                    <a:pt x="2471" y="1531"/>
                    <a:pt x="2452" y="1531"/>
                  </a:cubicBezTo>
                  <a:cubicBezTo>
                    <a:pt x="2433" y="1531"/>
                    <a:pt x="2417" y="1530"/>
                    <a:pt x="2405" y="1528"/>
                  </a:cubicBezTo>
                  <a:cubicBezTo>
                    <a:pt x="2392" y="1527"/>
                    <a:pt x="2383" y="1524"/>
                    <a:pt x="2376" y="1521"/>
                  </a:cubicBezTo>
                  <a:cubicBezTo>
                    <a:pt x="2370" y="1518"/>
                    <a:pt x="2366" y="1514"/>
                    <a:pt x="2364" y="1510"/>
                  </a:cubicBezTo>
                  <a:cubicBezTo>
                    <a:pt x="2362" y="1506"/>
                    <a:pt x="2361" y="1500"/>
                    <a:pt x="2363" y="1494"/>
                  </a:cubicBezTo>
                  <a:lnTo>
                    <a:pt x="2573" y="438"/>
                  </a:lnTo>
                  <a:cubicBezTo>
                    <a:pt x="2574" y="433"/>
                    <a:pt x="2576" y="428"/>
                    <a:pt x="2580" y="423"/>
                  </a:cubicBezTo>
                  <a:cubicBezTo>
                    <a:pt x="2584" y="418"/>
                    <a:pt x="2590" y="414"/>
                    <a:pt x="2597" y="411"/>
                  </a:cubicBezTo>
                  <a:cubicBezTo>
                    <a:pt x="2605" y="408"/>
                    <a:pt x="2615" y="406"/>
                    <a:pt x="2626" y="405"/>
                  </a:cubicBezTo>
                  <a:cubicBezTo>
                    <a:pt x="2637" y="404"/>
                    <a:pt x="2651" y="403"/>
                    <a:pt x="2667" y="403"/>
                  </a:cubicBezTo>
                  <a:cubicBezTo>
                    <a:pt x="2683" y="403"/>
                    <a:pt x="2696" y="404"/>
                    <a:pt x="2707" y="405"/>
                  </a:cubicBezTo>
                  <a:cubicBezTo>
                    <a:pt x="2717" y="406"/>
                    <a:pt x="2726" y="408"/>
                    <a:pt x="2732" y="411"/>
                  </a:cubicBezTo>
                  <a:cubicBezTo>
                    <a:pt x="2737" y="414"/>
                    <a:pt x="2741" y="418"/>
                    <a:pt x="2743" y="423"/>
                  </a:cubicBezTo>
                  <a:cubicBezTo>
                    <a:pt x="2744" y="428"/>
                    <a:pt x="2745" y="433"/>
                    <a:pt x="2744" y="438"/>
                  </a:cubicBezTo>
                  <a:lnTo>
                    <a:pt x="2705" y="631"/>
                  </a:lnTo>
                  <a:cubicBezTo>
                    <a:pt x="2723" y="598"/>
                    <a:pt x="2744" y="568"/>
                    <a:pt x="2769" y="538"/>
                  </a:cubicBezTo>
                  <a:cubicBezTo>
                    <a:pt x="2794" y="508"/>
                    <a:pt x="2820" y="482"/>
                    <a:pt x="2849" y="460"/>
                  </a:cubicBezTo>
                  <a:cubicBezTo>
                    <a:pt x="2878" y="438"/>
                    <a:pt x="2909" y="420"/>
                    <a:pt x="2940" y="407"/>
                  </a:cubicBezTo>
                  <a:cubicBezTo>
                    <a:pt x="2972" y="393"/>
                    <a:pt x="3003" y="387"/>
                    <a:pt x="3033" y="387"/>
                  </a:cubicBezTo>
                  <a:close/>
                  <a:moveTo>
                    <a:pt x="1856" y="387"/>
                  </a:moveTo>
                  <a:cubicBezTo>
                    <a:pt x="1921" y="387"/>
                    <a:pt x="1977" y="395"/>
                    <a:pt x="2023" y="411"/>
                  </a:cubicBezTo>
                  <a:cubicBezTo>
                    <a:pt x="2068" y="428"/>
                    <a:pt x="2106" y="449"/>
                    <a:pt x="2135" y="475"/>
                  </a:cubicBezTo>
                  <a:cubicBezTo>
                    <a:pt x="2164" y="500"/>
                    <a:pt x="2186" y="529"/>
                    <a:pt x="2199" y="561"/>
                  </a:cubicBezTo>
                  <a:cubicBezTo>
                    <a:pt x="2212" y="592"/>
                    <a:pt x="2219" y="624"/>
                    <a:pt x="2219" y="655"/>
                  </a:cubicBezTo>
                  <a:cubicBezTo>
                    <a:pt x="2219" y="709"/>
                    <a:pt x="2206" y="757"/>
                    <a:pt x="2181" y="800"/>
                  </a:cubicBezTo>
                  <a:cubicBezTo>
                    <a:pt x="2156" y="843"/>
                    <a:pt x="2117" y="880"/>
                    <a:pt x="2064" y="911"/>
                  </a:cubicBezTo>
                  <a:cubicBezTo>
                    <a:pt x="2011" y="941"/>
                    <a:pt x="1943" y="964"/>
                    <a:pt x="1860" y="981"/>
                  </a:cubicBezTo>
                  <a:cubicBezTo>
                    <a:pt x="1777" y="997"/>
                    <a:pt x="1678" y="1006"/>
                    <a:pt x="1563" y="1006"/>
                  </a:cubicBezTo>
                  <a:lnTo>
                    <a:pt x="1438" y="1006"/>
                  </a:lnTo>
                  <a:cubicBezTo>
                    <a:pt x="1433" y="1031"/>
                    <a:pt x="1429" y="1056"/>
                    <a:pt x="1427" y="1081"/>
                  </a:cubicBezTo>
                  <a:cubicBezTo>
                    <a:pt x="1425" y="1105"/>
                    <a:pt x="1424" y="1127"/>
                    <a:pt x="1424" y="1148"/>
                  </a:cubicBezTo>
                  <a:cubicBezTo>
                    <a:pt x="1424" y="1227"/>
                    <a:pt x="1444" y="1286"/>
                    <a:pt x="1482" y="1328"/>
                  </a:cubicBezTo>
                  <a:cubicBezTo>
                    <a:pt x="1521" y="1369"/>
                    <a:pt x="1584" y="1390"/>
                    <a:pt x="1670" y="1390"/>
                  </a:cubicBezTo>
                  <a:cubicBezTo>
                    <a:pt x="1720" y="1390"/>
                    <a:pt x="1765" y="1386"/>
                    <a:pt x="1805" y="1379"/>
                  </a:cubicBezTo>
                  <a:cubicBezTo>
                    <a:pt x="1845" y="1371"/>
                    <a:pt x="1880" y="1363"/>
                    <a:pt x="1909" y="1355"/>
                  </a:cubicBezTo>
                  <a:cubicBezTo>
                    <a:pt x="1938" y="1346"/>
                    <a:pt x="1962" y="1338"/>
                    <a:pt x="1981" y="1331"/>
                  </a:cubicBezTo>
                  <a:cubicBezTo>
                    <a:pt x="2000" y="1323"/>
                    <a:pt x="2013" y="1320"/>
                    <a:pt x="2020" y="1320"/>
                  </a:cubicBezTo>
                  <a:cubicBezTo>
                    <a:pt x="2027" y="1320"/>
                    <a:pt x="2032" y="1322"/>
                    <a:pt x="2035" y="1327"/>
                  </a:cubicBezTo>
                  <a:cubicBezTo>
                    <a:pt x="2039" y="1332"/>
                    <a:pt x="2041" y="1339"/>
                    <a:pt x="2041" y="1349"/>
                  </a:cubicBezTo>
                  <a:cubicBezTo>
                    <a:pt x="2041" y="1357"/>
                    <a:pt x="2040" y="1366"/>
                    <a:pt x="2038" y="1377"/>
                  </a:cubicBezTo>
                  <a:cubicBezTo>
                    <a:pt x="2037" y="1388"/>
                    <a:pt x="2034" y="1399"/>
                    <a:pt x="2031" y="1410"/>
                  </a:cubicBezTo>
                  <a:cubicBezTo>
                    <a:pt x="2028" y="1422"/>
                    <a:pt x="2024" y="1432"/>
                    <a:pt x="2019" y="1443"/>
                  </a:cubicBezTo>
                  <a:cubicBezTo>
                    <a:pt x="2014" y="1453"/>
                    <a:pt x="2008" y="1461"/>
                    <a:pt x="2002" y="1468"/>
                  </a:cubicBezTo>
                  <a:cubicBezTo>
                    <a:pt x="1993" y="1478"/>
                    <a:pt x="1976" y="1487"/>
                    <a:pt x="1952" y="1496"/>
                  </a:cubicBezTo>
                  <a:cubicBezTo>
                    <a:pt x="1928" y="1505"/>
                    <a:pt x="1900" y="1513"/>
                    <a:pt x="1867" y="1521"/>
                  </a:cubicBezTo>
                  <a:cubicBezTo>
                    <a:pt x="1834" y="1528"/>
                    <a:pt x="1799" y="1534"/>
                    <a:pt x="1759" y="1539"/>
                  </a:cubicBezTo>
                  <a:cubicBezTo>
                    <a:pt x="1720" y="1543"/>
                    <a:pt x="1681" y="1546"/>
                    <a:pt x="1642" y="1546"/>
                  </a:cubicBezTo>
                  <a:cubicBezTo>
                    <a:pt x="1573" y="1546"/>
                    <a:pt x="1512" y="1538"/>
                    <a:pt x="1459" y="1522"/>
                  </a:cubicBezTo>
                  <a:cubicBezTo>
                    <a:pt x="1407" y="1507"/>
                    <a:pt x="1364" y="1483"/>
                    <a:pt x="1329" y="1450"/>
                  </a:cubicBezTo>
                  <a:cubicBezTo>
                    <a:pt x="1294" y="1418"/>
                    <a:pt x="1268" y="1377"/>
                    <a:pt x="1251" y="1329"/>
                  </a:cubicBezTo>
                  <a:cubicBezTo>
                    <a:pt x="1234" y="1281"/>
                    <a:pt x="1225" y="1223"/>
                    <a:pt x="1225" y="1158"/>
                  </a:cubicBezTo>
                  <a:cubicBezTo>
                    <a:pt x="1225" y="1107"/>
                    <a:pt x="1230" y="1053"/>
                    <a:pt x="1240" y="994"/>
                  </a:cubicBezTo>
                  <a:cubicBezTo>
                    <a:pt x="1249" y="936"/>
                    <a:pt x="1265" y="879"/>
                    <a:pt x="1286" y="822"/>
                  </a:cubicBezTo>
                  <a:cubicBezTo>
                    <a:pt x="1307" y="764"/>
                    <a:pt x="1334" y="710"/>
                    <a:pt x="1368" y="657"/>
                  </a:cubicBezTo>
                  <a:cubicBezTo>
                    <a:pt x="1402" y="605"/>
                    <a:pt x="1442" y="559"/>
                    <a:pt x="1488" y="519"/>
                  </a:cubicBezTo>
                  <a:cubicBezTo>
                    <a:pt x="1535" y="479"/>
                    <a:pt x="1588" y="447"/>
                    <a:pt x="1649" y="423"/>
                  </a:cubicBezTo>
                  <a:cubicBezTo>
                    <a:pt x="1710" y="399"/>
                    <a:pt x="1779" y="387"/>
                    <a:pt x="1856" y="387"/>
                  </a:cubicBezTo>
                  <a:close/>
                  <a:moveTo>
                    <a:pt x="465" y="173"/>
                  </a:moveTo>
                  <a:lnTo>
                    <a:pt x="346" y="782"/>
                  </a:lnTo>
                  <a:lnTo>
                    <a:pt x="537" y="782"/>
                  </a:lnTo>
                  <a:cubicBezTo>
                    <a:pt x="592" y="782"/>
                    <a:pt x="639" y="775"/>
                    <a:pt x="677" y="763"/>
                  </a:cubicBezTo>
                  <a:cubicBezTo>
                    <a:pt x="716" y="750"/>
                    <a:pt x="749" y="734"/>
                    <a:pt x="778" y="714"/>
                  </a:cubicBezTo>
                  <a:cubicBezTo>
                    <a:pt x="807" y="693"/>
                    <a:pt x="832" y="670"/>
                    <a:pt x="851" y="642"/>
                  </a:cubicBezTo>
                  <a:cubicBezTo>
                    <a:pt x="871" y="615"/>
                    <a:pt x="888" y="587"/>
                    <a:pt x="900" y="557"/>
                  </a:cubicBezTo>
                  <a:cubicBezTo>
                    <a:pt x="913" y="528"/>
                    <a:pt x="922" y="498"/>
                    <a:pt x="928" y="468"/>
                  </a:cubicBezTo>
                  <a:cubicBezTo>
                    <a:pt x="933" y="438"/>
                    <a:pt x="936" y="410"/>
                    <a:pt x="936" y="384"/>
                  </a:cubicBezTo>
                  <a:cubicBezTo>
                    <a:pt x="936" y="336"/>
                    <a:pt x="925" y="294"/>
                    <a:pt x="901" y="260"/>
                  </a:cubicBezTo>
                  <a:cubicBezTo>
                    <a:pt x="877" y="225"/>
                    <a:pt x="840" y="200"/>
                    <a:pt x="790" y="186"/>
                  </a:cubicBezTo>
                  <a:cubicBezTo>
                    <a:pt x="771" y="181"/>
                    <a:pt x="750" y="177"/>
                    <a:pt x="728" y="176"/>
                  </a:cubicBezTo>
                  <a:cubicBezTo>
                    <a:pt x="705" y="174"/>
                    <a:pt x="681" y="173"/>
                    <a:pt x="655" y="173"/>
                  </a:cubicBezTo>
                  <a:lnTo>
                    <a:pt x="465" y="173"/>
                  </a:lnTo>
                  <a:close/>
                  <a:moveTo>
                    <a:pt x="387" y="7"/>
                  </a:moveTo>
                  <a:lnTo>
                    <a:pt x="686" y="7"/>
                  </a:lnTo>
                  <a:cubicBezTo>
                    <a:pt x="725" y="7"/>
                    <a:pt x="759" y="8"/>
                    <a:pt x="789" y="11"/>
                  </a:cubicBezTo>
                  <a:cubicBezTo>
                    <a:pt x="819" y="14"/>
                    <a:pt x="849" y="18"/>
                    <a:pt x="877" y="25"/>
                  </a:cubicBezTo>
                  <a:cubicBezTo>
                    <a:pt x="919" y="34"/>
                    <a:pt x="957" y="48"/>
                    <a:pt x="991" y="68"/>
                  </a:cubicBezTo>
                  <a:cubicBezTo>
                    <a:pt x="1025" y="88"/>
                    <a:pt x="1054" y="112"/>
                    <a:pt x="1077" y="140"/>
                  </a:cubicBezTo>
                  <a:cubicBezTo>
                    <a:pt x="1100" y="169"/>
                    <a:pt x="1118" y="202"/>
                    <a:pt x="1131" y="239"/>
                  </a:cubicBezTo>
                  <a:cubicBezTo>
                    <a:pt x="1143" y="277"/>
                    <a:pt x="1150" y="318"/>
                    <a:pt x="1150" y="363"/>
                  </a:cubicBezTo>
                  <a:cubicBezTo>
                    <a:pt x="1150" y="405"/>
                    <a:pt x="1145" y="448"/>
                    <a:pt x="1135" y="493"/>
                  </a:cubicBezTo>
                  <a:cubicBezTo>
                    <a:pt x="1125" y="539"/>
                    <a:pt x="1110" y="583"/>
                    <a:pt x="1089" y="626"/>
                  </a:cubicBezTo>
                  <a:cubicBezTo>
                    <a:pt x="1068" y="670"/>
                    <a:pt x="1041" y="711"/>
                    <a:pt x="1008" y="749"/>
                  </a:cubicBezTo>
                  <a:cubicBezTo>
                    <a:pt x="976" y="788"/>
                    <a:pt x="937" y="822"/>
                    <a:pt x="891" y="852"/>
                  </a:cubicBezTo>
                  <a:cubicBezTo>
                    <a:pt x="845" y="882"/>
                    <a:pt x="792" y="905"/>
                    <a:pt x="732" y="922"/>
                  </a:cubicBezTo>
                  <a:cubicBezTo>
                    <a:pt x="672" y="939"/>
                    <a:pt x="602" y="947"/>
                    <a:pt x="520" y="947"/>
                  </a:cubicBezTo>
                  <a:lnTo>
                    <a:pt x="312" y="947"/>
                  </a:lnTo>
                  <a:lnTo>
                    <a:pt x="203" y="1494"/>
                  </a:lnTo>
                  <a:cubicBezTo>
                    <a:pt x="201" y="1500"/>
                    <a:pt x="199" y="1505"/>
                    <a:pt x="195" y="1509"/>
                  </a:cubicBezTo>
                  <a:cubicBezTo>
                    <a:pt x="191" y="1514"/>
                    <a:pt x="184" y="1518"/>
                    <a:pt x="175" y="1521"/>
                  </a:cubicBezTo>
                  <a:cubicBezTo>
                    <a:pt x="166" y="1523"/>
                    <a:pt x="155" y="1526"/>
                    <a:pt x="142" y="1528"/>
                  </a:cubicBezTo>
                  <a:cubicBezTo>
                    <a:pt x="130" y="1530"/>
                    <a:pt x="113" y="1531"/>
                    <a:pt x="94" y="1531"/>
                  </a:cubicBezTo>
                  <a:cubicBezTo>
                    <a:pt x="76" y="1531"/>
                    <a:pt x="61" y="1530"/>
                    <a:pt x="48" y="1528"/>
                  </a:cubicBezTo>
                  <a:cubicBezTo>
                    <a:pt x="36" y="1527"/>
                    <a:pt x="26" y="1524"/>
                    <a:pt x="18" y="1522"/>
                  </a:cubicBezTo>
                  <a:cubicBezTo>
                    <a:pt x="11" y="1519"/>
                    <a:pt x="6" y="1515"/>
                    <a:pt x="3" y="1511"/>
                  </a:cubicBezTo>
                  <a:cubicBezTo>
                    <a:pt x="0" y="1506"/>
                    <a:pt x="0" y="1500"/>
                    <a:pt x="1" y="1494"/>
                  </a:cubicBezTo>
                  <a:lnTo>
                    <a:pt x="280" y="94"/>
                  </a:lnTo>
                  <a:cubicBezTo>
                    <a:pt x="286" y="63"/>
                    <a:pt x="299" y="40"/>
                    <a:pt x="319" y="27"/>
                  </a:cubicBezTo>
                  <a:cubicBezTo>
                    <a:pt x="338" y="14"/>
                    <a:pt x="361" y="7"/>
                    <a:pt x="387" y="7"/>
                  </a:cubicBezTo>
                  <a:close/>
                  <a:moveTo>
                    <a:pt x="6877" y="0"/>
                  </a:moveTo>
                  <a:cubicBezTo>
                    <a:pt x="6898" y="0"/>
                    <a:pt x="6915" y="1"/>
                    <a:pt x="6928" y="2"/>
                  </a:cubicBezTo>
                  <a:cubicBezTo>
                    <a:pt x="6941" y="3"/>
                    <a:pt x="6951" y="6"/>
                    <a:pt x="6958" y="9"/>
                  </a:cubicBezTo>
                  <a:cubicBezTo>
                    <a:pt x="6966" y="13"/>
                    <a:pt x="6971" y="18"/>
                    <a:pt x="6975" y="24"/>
                  </a:cubicBezTo>
                  <a:cubicBezTo>
                    <a:pt x="6979" y="30"/>
                    <a:pt x="6983" y="38"/>
                    <a:pt x="6986" y="47"/>
                  </a:cubicBezTo>
                  <a:lnTo>
                    <a:pt x="7192" y="601"/>
                  </a:lnTo>
                  <a:lnTo>
                    <a:pt x="7620" y="36"/>
                  </a:lnTo>
                  <a:cubicBezTo>
                    <a:pt x="7625" y="30"/>
                    <a:pt x="7631" y="24"/>
                    <a:pt x="7636" y="19"/>
                  </a:cubicBezTo>
                  <a:cubicBezTo>
                    <a:pt x="7642" y="14"/>
                    <a:pt x="7649" y="10"/>
                    <a:pt x="7659" y="8"/>
                  </a:cubicBezTo>
                  <a:cubicBezTo>
                    <a:pt x="7668" y="5"/>
                    <a:pt x="7680" y="3"/>
                    <a:pt x="7694" y="2"/>
                  </a:cubicBezTo>
                  <a:cubicBezTo>
                    <a:pt x="7708" y="1"/>
                    <a:pt x="7726" y="0"/>
                    <a:pt x="7749" y="0"/>
                  </a:cubicBezTo>
                  <a:cubicBezTo>
                    <a:pt x="7775" y="0"/>
                    <a:pt x="7795" y="1"/>
                    <a:pt x="7811" y="3"/>
                  </a:cubicBezTo>
                  <a:cubicBezTo>
                    <a:pt x="7827" y="5"/>
                    <a:pt x="7838" y="9"/>
                    <a:pt x="7844" y="15"/>
                  </a:cubicBezTo>
                  <a:cubicBezTo>
                    <a:pt x="7850" y="21"/>
                    <a:pt x="7851" y="29"/>
                    <a:pt x="7848" y="39"/>
                  </a:cubicBezTo>
                  <a:cubicBezTo>
                    <a:pt x="7844" y="49"/>
                    <a:pt x="7837" y="63"/>
                    <a:pt x="7825" y="80"/>
                  </a:cubicBezTo>
                  <a:lnTo>
                    <a:pt x="7293" y="749"/>
                  </a:lnTo>
                  <a:lnTo>
                    <a:pt x="7576" y="1450"/>
                  </a:lnTo>
                  <a:cubicBezTo>
                    <a:pt x="7582" y="1467"/>
                    <a:pt x="7585" y="1481"/>
                    <a:pt x="7585" y="1491"/>
                  </a:cubicBezTo>
                  <a:cubicBezTo>
                    <a:pt x="7586" y="1502"/>
                    <a:pt x="7582" y="1510"/>
                    <a:pt x="7575" y="1516"/>
                  </a:cubicBezTo>
                  <a:cubicBezTo>
                    <a:pt x="7567" y="1522"/>
                    <a:pt x="7556" y="1526"/>
                    <a:pt x="7540" y="1528"/>
                  </a:cubicBezTo>
                  <a:cubicBezTo>
                    <a:pt x="7524" y="1530"/>
                    <a:pt x="7502" y="1531"/>
                    <a:pt x="7475" y="1531"/>
                  </a:cubicBezTo>
                  <a:cubicBezTo>
                    <a:pt x="7452" y="1531"/>
                    <a:pt x="7434" y="1530"/>
                    <a:pt x="7421" y="1529"/>
                  </a:cubicBezTo>
                  <a:cubicBezTo>
                    <a:pt x="7407" y="1528"/>
                    <a:pt x="7397" y="1525"/>
                    <a:pt x="7390" y="1522"/>
                  </a:cubicBezTo>
                  <a:cubicBezTo>
                    <a:pt x="7382" y="1519"/>
                    <a:pt x="7377" y="1515"/>
                    <a:pt x="7374" y="1511"/>
                  </a:cubicBezTo>
                  <a:cubicBezTo>
                    <a:pt x="7371" y="1507"/>
                    <a:pt x="7368" y="1501"/>
                    <a:pt x="7366" y="1494"/>
                  </a:cubicBezTo>
                  <a:lnTo>
                    <a:pt x="7136" y="886"/>
                  </a:lnTo>
                  <a:lnTo>
                    <a:pt x="6676" y="1494"/>
                  </a:lnTo>
                  <a:cubicBezTo>
                    <a:pt x="6671" y="1501"/>
                    <a:pt x="6665" y="1507"/>
                    <a:pt x="6659" y="1512"/>
                  </a:cubicBezTo>
                  <a:cubicBezTo>
                    <a:pt x="6654" y="1516"/>
                    <a:pt x="6646" y="1520"/>
                    <a:pt x="6637" y="1523"/>
                  </a:cubicBezTo>
                  <a:cubicBezTo>
                    <a:pt x="6627" y="1526"/>
                    <a:pt x="6615" y="1528"/>
                    <a:pt x="6600" y="1529"/>
                  </a:cubicBezTo>
                  <a:cubicBezTo>
                    <a:pt x="6585" y="1530"/>
                    <a:pt x="6567" y="1531"/>
                    <a:pt x="6544" y="1531"/>
                  </a:cubicBezTo>
                  <a:cubicBezTo>
                    <a:pt x="6518" y="1531"/>
                    <a:pt x="6497" y="1530"/>
                    <a:pt x="6481" y="1528"/>
                  </a:cubicBezTo>
                  <a:cubicBezTo>
                    <a:pt x="6465" y="1526"/>
                    <a:pt x="6454" y="1522"/>
                    <a:pt x="6449" y="1516"/>
                  </a:cubicBezTo>
                  <a:cubicBezTo>
                    <a:pt x="6443" y="1510"/>
                    <a:pt x="6442" y="1502"/>
                    <a:pt x="6446" y="1492"/>
                  </a:cubicBezTo>
                  <a:cubicBezTo>
                    <a:pt x="6450" y="1482"/>
                    <a:pt x="6458" y="1468"/>
                    <a:pt x="6470" y="1451"/>
                  </a:cubicBezTo>
                  <a:lnTo>
                    <a:pt x="7032" y="743"/>
                  </a:lnTo>
                  <a:lnTo>
                    <a:pt x="6773" y="80"/>
                  </a:lnTo>
                  <a:cubicBezTo>
                    <a:pt x="6766" y="63"/>
                    <a:pt x="6763" y="49"/>
                    <a:pt x="6764" y="39"/>
                  </a:cubicBezTo>
                  <a:cubicBezTo>
                    <a:pt x="6764" y="29"/>
                    <a:pt x="6768" y="21"/>
                    <a:pt x="6776" y="15"/>
                  </a:cubicBezTo>
                  <a:cubicBezTo>
                    <a:pt x="6784" y="9"/>
                    <a:pt x="6796" y="5"/>
                    <a:pt x="6812" y="3"/>
                  </a:cubicBezTo>
                  <a:cubicBezTo>
                    <a:pt x="6829" y="1"/>
                    <a:pt x="6850" y="0"/>
                    <a:pt x="687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0" name="Freeform 592">
              <a:extLst>
                <a:ext uri="{FF2B5EF4-FFF2-40B4-BE49-F238E27FC236}">
                  <a16:creationId xmlns:a16="http://schemas.microsoft.com/office/drawing/2014/main" id="{85977FEA-C2C8-BEBF-713E-54EEE97595E3}"/>
                </a:ext>
              </a:extLst>
            </p:cNvPr>
            <p:cNvSpPr>
              <a:spLocks noEditPoints="1"/>
            </p:cNvSpPr>
            <p:nvPr/>
          </p:nvSpPr>
          <p:spPr bwMode="auto">
            <a:xfrm>
              <a:off x="3163888" y="5470525"/>
              <a:ext cx="219075" cy="147638"/>
            </a:xfrm>
            <a:custGeom>
              <a:avLst/>
              <a:gdLst>
                <a:gd name="T0" fmla="*/ 462 w 2300"/>
                <a:gd name="T1" fmla="*/ 195 h 1564"/>
                <a:gd name="T2" fmla="*/ 304 w 2300"/>
                <a:gd name="T3" fmla="*/ 385 h 1564"/>
                <a:gd name="T4" fmla="*/ 229 w 2300"/>
                <a:gd name="T5" fmla="*/ 646 h 1564"/>
                <a:gd name="T6" fmla="*/ 229 w 2300"/>
                <a:gd name="T7" fmla="*/ 856 h 1564"/>
                <a:gd name="T8" fmla="*/ 308 w 2300"/>
                <a:gd name="T9" fmla="*/ 976 h 1564"/>
                <a:gd name="T10" fmla="*/ 513 w 2300"/>
                <a:gd name="T11" fmla="*/ 958 h 1564"/>
                <a:gd name="T12" fmla="*/ 734 w 2300"/>
                <a:gd name="T13" fmla="*/ 709 h 1564"/>
                <a:gd name="T14" fmla="*/ 838 w 2300"/>
                <a:gd name="T15" fmla="*/ 328 h 1564"/>
                <a:gd name="T16" fmla="*/ 576 w 2300"/>
                <a:gd name="T17" fmla="*/ 166 h 1564"/>
                <a:gd name="T18" fmla="*/ 1728 w 2300"/>
                <a:gd name="T19" fmla="*/ 187 h 1564"/>
                <a:gd name="T20" fmla="*/ 1547 w 2300"/>
                <a:gd name="T21" fmla="*/ 355 h 1564"/>
                <a:gd name="T22" fmla="*/ 1460 w 2300"/>
                <a:gd name="T23" fmla="*/ 611 h 1564"/>
                <a:gd name="T24" fmla="*/ 1462 w 2300"/>
                <a:gd name="T25" fmla="*/ 851 h 1564"/>
                <a:gd name="T26" fmla="*/ 1578 w 2300"/>
                <a:gd name="T27" fmla="*/ 981 h 1564"/>
                <a:gd name="T28" fmla="*/ 1818 w 2300"/>
                <a:gd name="T29" fmla="*/ 973 h 1564"/>
                <a:gd name="T30" fmla="*/ 1998 w 2300"/>
                <a:gd name="T31" fmla="*/ 804 h 1564"/>
                <a:gd name="T32" fmla="*/ 2085 w 2300"/>
                <a:gd name="T33" fmla="*/ 547 h 1564"/>
                <a:gd name="T34" fmla="*/ 2084 w 2300"/>
                <a:gd name="T35" fmla="*/ 308 h 1564"/>
                <a:gd name="T36" fmla="*/ 1968 w 2300"/>
                <a:gd name="T37" fmla="*/ 179 h 1564"/>
                <a:gd name="T38" fmla="*/ 1873 w 2300"/>
                <a:gd name="T39" fmla="*/ 0 h 1564"/>
                <a:gd name="T40" fmla="*/ 2198 w 2300"/>
                <a:gd name="T41" fmla="*/ 106 h 1564"/>
                <a:gd name="T42" fmla="*/ 2300 w 2300"/>
                <a:gd name="T43" fmla="*/ 402 h 1564"/>
                <a:gd name="T44" fmla="*/ 2234 w 2300"/>
                <a:gd name="T45" fmla="*/ 753 h 1564"/>
                <a:gd name="T46" fmla="*/ 2027 w 2300"/>
                <a:gd name="T47" fmla="*/ 1039 h 1564"/>
                <a:gd name="T48" fmla="*/ 1672 w 2300"/>
                <a:gd name="T49" fmla="*/ 1159 h 1564"/>
                <a:gd name="T50" fmla="*/ 1347 w 2300"/>
                <a:gd name="T51" fmla="*/ 1053 h 1564"/>
                <a:gd name="T52" fmla="*/ 1246 w 2300"/>
                <a:gd name="T53" fmla="*/ 757 h 1564"/>
                <a:gd name="T54" fmla="*/ 1312 w 2300"/>
                <a:gd name="T55" fmla="*/ 406 h 1564"/>
                <a:gd name="T56" fmla="*/ 1518 w 2300"/>
                <a:gd name="T57" fmla="*/ 119 h 1564"/>
                <a:gd name="T58" fmla="*/ 1873 w 2300"/>
                <a:gd name="T59" fmla="*/ 0 h 1564"/>
                <a:gd name="T60" fmla="*/ 757 w 2300"/>
                <a:gd name="T61" fmla="*/ 42 h 1564"/>
                <a:gd name="T62" fmla="*/ 912 w 2300"/>
                <a:gd name="T63" fmla="*/ 51 h 1564"/>
                <a:gd name="T64" fmla="*/ 1008 w 2300"/>
                <a:gd name="T65" fmla="*/ 16 h 1564"/>
                <a:gd name="T66" fmla="*/ 1072 w 2300"/>
                <a:gd name="T67" fmla="*/ 24 h 1564"/>
                <a:gd name="T68" fmla="*/ 1085 w 2300"/>
                <a:gd name="T69" fmla="*/ 51 h 1564"/>
                <a:gd name="T70" fmla="*/ 796 w 2300"/>
                <a:gd name="T71" fmla="*/ 1354 h 1564"/>
                <a:gd name="T72" fmla="*/ 537 w 2300"/>
                <a:gd name="T73" fmla="*/ 1541 h 1564"/>
                <a:gd name="T74" fmla="*/ 159 w 2300"/>
                <a:gd name="T75" fmla="*/ 1545 h 1564"/>
                <a:gd name="T76" fmla="*/ 7 w 2300"/>
                <a:gd name="T77" fmla="*/ 1476 h 1564"/>
                <a:gd name="T78" fmla="*/ 1 w 2300"/>
                <a:gd name="T79" fmla="*/ 1427 h 1564"/>
                <a:gd name="T80" fmla="*/ 11 w 2300"/>
                <a:gd name="T81" fmla="*/ 1374 h 1564"/>
                <a:gd name="T82" fmla="*/ 38 w 2300"/>
                <a:gd name="T83" fmla="*/ 1332 h 1564"/>
                <a:gd name="T84" fmla="*/ 93 w 2300"/>
                <a:gd name="T85" fmla="*/ 1337 h 1564"/>
                <a:gd name="T86" fmla="*/ 236 w 2300"/>
                <a:gd name="T87" fmla="*/ 1393 h 1564"/>
                <a:gd name="T88" fmla="*/ 479 w 2300"/>
                <a:gd name="T89" fmla="*/ 1393 h 1564"/>
                <a:gd name="T90" fmla="*/ 630 w 2300"/>
                <a:gd name="T91" fmla="*/ 1289 h 1564"/>
                <a:gd name="T92" fmla="*/ 706 w 2300"/>
                <a:gd name="T93" fmla="*/ 1017 h 1564"/>
                <a:gd name="T94" fmla="*/ 679 w 2300"/>
                <a:gd name="T95" fmla="*/ 995 h 1564"/>
                <a:gd name="T96" fmla="*/ 465 w 2300"/>
                <a:gd name="T97" fmla="*/ 1136 h 1564"/>
                <a:gd name="T98" fmla="*/ 185 w 2300"/>
                <a:gd name="T99" fmla="*/ 1129 h 1564"/>
                <a:gd name="T100" fmla="*/ 34 w 2300"/>
                <a:gd name="T101" fmla="*/ 928 h 1564"/>
                <a:gd name="T102" fmla="*/ 31 w 2300"/>
                <a:gd name="T103" fmla="*/ 625 h 1564"/>
                <a:gd name="T104" fmla="*/ 144 w 2300"/>
                <a:gd name="T105" fmla="*/ 286 h 1564"/>
                <a:gd name="T106" fmla="*/ 393 w 2300"/>
                <a:gd name="T107" fmla="*/ 3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0" h="1564">
                  <a:moveTo>
                    <a:pt x="576" y="166"/>
                  </a:moveTo>
                  <a:cubicBezTo>
                    <a:pt x="533" y="166"/>
                    <a:pt x="495" y="176"/>
                    <a:pt x="462" y="195"/>
                  </a:cubicBezTo>
                  <a:cubicBezTo>
                    <a:pt x="428" y="215"/>
                    <a:pt x="398" y="241"/>
                    <a:pt x="372" y="273"/>
                  </a:cubicBezTo>
                  <a:cubicBezTo>
                    <a:pt x="346" y="306"/>
                    <a:pt x="323" y="343"/>
                    <a:pt x="304" y="385"/>
                  </a:cubicBezTo>
                  <a:cubicBezTo>
                    <a:pt x="284" y="427"/>
                    <a:pt x="268" y="471"/>
                    <a:pt x="256" y="515"/>
                  </a:cubicBezTo>
                  <a:cubicBezTo>
                    <a:pt x="244" y="559"/>
                    <a:pt x="235" y="603"/>
                    <a:pt x="229" y="646"/>
                  </a:cubicBezTo>
                  <a:cubicBezTo>
                    <a:pt x="223" y="689"/>
                    <a:pt x="220" y="729"/>
                    <a:pt x="220" y="764"/>
                  </a:cubicBezTo>
                  <a:cubicBezTo>
                    <a:pt x="220" y="797"/>
                    <a:pt x="223" y="828"/>
                    <a:pt x="229" y="856"/>
                  </a:cubicBezTo>
                  <a:cubicBezTo>
                    <a:pt x="235" y="885"/>
                    <a:pt x="245" y="909"/>
                    <a:pt x="257" y="928"/>
                  </a:cubicBezTo>
                  <a:cubicBezTo>
                    <a:pt x="270" y="948"/>
                    <a:pt x="287" y="964"/>
                    <a:pt x="308" y="976"/>
                  </a:cubicBezTo>
                  <a:cubicBezTo>
                    <a:pt x="328" y="988"/>
                    <a:pt x="354" y="994"/>
                    <a:pt x="383" y="994"/>
                  </a:cubicBezTo>
                  <a:cubicBezTo>
                    <a:pt x="426" y="994"/>
                    <a:pt x="470" y="982"/>
                    <a:pt x="513" y="958"/>
                  </a:cubicBezTo>
                  <a:cubicBezTo>
                    <a:pt x="556" y="934"/>
                    <a:pt x="597" y="901"/>
                    <a:pt x="634" y="859"/>
                  </a:cubicBezTo>
                  <a:cubicBezTo>
                    <a:pt x="672" y="817"/>
                    <a:pt x="705" y="767"/>
                    <a:pt x="734" y="709"/>
                  </a:cubicBezTo>
                  <a:cubicBezTo>
                    <a:pt x="763" y="652"/>
                    <a:pt x="784" y="589"/>
                    <a:pt x="798" y="521"/>
                  </a:cubicBezTo>
                  <a:lnTo>
                    <a:pt x="838" y="328"/>
                  </a:lnTo>
                  <a:cubicBezTo>
                    <a:pt x="801" y="274"/>
                    <a:pt x="762" y="234"/>
                    <a:pt x="719" y="207"/>
                  </a:cubicBezTo>
                  <a:cubicBezTo>
                    <a:pt x="677" y="180"/>
                    <a:pt x="629" y="166"/>
                    <a:pt x="576" y="166"/>
                  </a:cubicBezTo>
                  <a:close/>
                  <a:moveTo>
                    <a:pt x="1856" y="161"/>
                  </a:moveTo>
                  <a:cubicBezTo>
                    <a:pt x="1809" y="161"/>
                    <a:pt x="1766" y="170"/>
                    <a:pt x="1728" y="187"/>
                  </a:cubicBezTo>
                  <a:cubicBezTo>
                    <a:pt x="1690" y="203"/>
                    <a:pt x="1655" y="226"/>
                    <a:pt x="1625" y="255"/>
                  </a:cubicBezTo>
                  <a:cubicBezTo>
                    <a:pt x="1595" y="283"/>
                    <a:pt x="1569" y="317"/>
                    <a:pt x="1547" y="355"/>
                  </a:cubicBezTo>
                  <a:cubicBezTo>
                    <a:pt x="1525" y="393"/>
                    <a:pt x="1506" y="434"/>
                    <a:pt x="1492" y="477"/>
                  </a:cubicBezTo>
                  <a:cubicBezTo>
                    <a:pt x="1477" y="521"/>
                    <a:pt x="1467" y="565"/>
                    <a:pt x="1460" y="611"/>
                  </a:cubicBezTo>
                  <a:cubicBezTo>
                    <a:pt x="1452" y="657"/>
                    <a:pt x="1449" y="701"/>
                    <a:pt x="1449" y="745"/>
                  </a:cubicBezTo>
                  <a:cubicBezTo>
                    <a:pt x="1449" y="784"/>
                    <a:pt x="1453" y="819"/>
                    <a:pt x="1462" y="851"/>
                  </a:cubicBezTo>
                  <a:cubicBezTo>
                    <a:pt x="1470" y="882"/>
                    <a:pt x="1484" y="908"/>
                    <a:pt x="1503" y="930"/>
                  </a:cubicBezTo>
                  <a:cubicBezTo>
                    <a:pt x="1523" y="952"/>
                    <a:pt x="1547" y="969"/>
                    <a:pt x="1578" y="981"/>
                  </a:cubicBezTo>
                  <a:cubicBezTo>
                    <a:pt x="1608" y="992"/>
                    <a:pt x="1645" y="998"/>
                    <a:pt x="1689" y="998"/>
                  </a:cubicBezTo>
                  <a:cubicBezTo>
                    <a:pt x="1737" y="998"/>
                    <a:pt x="1780" y="990"/>
                    <a:pt x="1818" y="973"/>
                  </a:cubicBezTo>
                  <a:cubicBezTo>
                    <a:pt x="1855" y="956"/>
                    <a:pt x="1889" y="933"/>
                    <a:pt x="1919" y="904"/>
                  </a:cubicBezTo>
                  <a:cubicBezTo>
                    <a:pt x="1950" y="876"/>
                    <a:pt x="1976" y="842"/>
                    <a:pt x="1998" y="804"/>
                  </a:cubicBezTo>
                  <a:cubicBezTo>
                    <a:pt x="2020" y="765"/>
                    <a:pt x="2039" y="724"/>
                    <a:pt x="2053" y="681"/>
                  </a:cubicBezTo>
                  <a:cubicBezTo>
                    <a:pt x="2068" y="637"/>
                    <a:pt x="2078" y="592"/>
                    <a:pt x="2085" y="547"/>
                  </a:cubicBezTo>
                  <a:cubicBezTo>
                    <a:pt x="2092" y="502"/>
                    <a:pt x="2096" y="457"/>
                    <a:pt x="2096" y="413"/>
                  </a:cubicBezTo>
                  <a:cubicBezTo>
                    <a:pt x="2096" y="374"/>
                    <a:pt x="2092" y="339"/>
                    <a:pt x="2084" y="308"/>
                  </a:cubicBezTo>
                  <a:cubicBezTo>
                    <a:pt x="2075" y="277"/>
                    <a:pt x="2062" y="250"/>
                    <a:pt x="2043" y="229"/>
                  </a:cubicBezTo>
                  <a:cubicBezTo>
                    <a:pt x="2023" y="207"/>
                    <a:pt x="1998" y="191"/>
                    <a:pt x="1968" y="179"/>
                  </a:cubicBezTo>
                  <a:cubicBezTo>
                    <a:pt x="1937" y="167"/>
                    <a:pt x="1899" y="161"/>
                    <a:pt x="1856" y="161"/>
                  </a:cubicBezTo>
                  <a:close/>
                  <a:moveTo>
                    <a:pt x="1873" y="0"/>
                  </a:moveTo>
                  <a:cubicBezTo>
                    <a:pt x="1948" y="0"/>
                    <a:pt x="2012" y="9"/>
                    <a:pt x="2066" y="27"/>
                  </a:cubicBezTo>
                  <a:cubicBezTo>
                    <a:pt x="2119" y="46"/>
                    <a:pt x="2164" y="72"/>
                    <a:pt x="2198" y="106"/>
                  </a:cubicBezTo>
                  <a:cubicBezTo>
                    <a:pt x="2233" y="141"/>
                    <a:pt x="2259" y="183"/>
                    <a:pt x="2275" y="233"/>
                  </a:cubicBezTo>
                  <a:cubicBezTo>
                    <a:pt x="2292" y="283"/>
                    <a:pt x="2300" y="339"/>
                    <a:pt x="2300" y="402"/>
                  </a:cubicBezTo>
                  <a:cubicBezTo>
                    <a:pt x="2300" y="460"/>
                    <a:pt x="2294" y="519"/>
                    <a:pt x="2283" y="579"/>
                  </a:cubicBezTo>
                  <a:cubicBezTo>
                    <a:pt x="2272" y="639"/>
                    <a:pt x="2256" y="697"/>
                    <a:pt x="2234" y="753"/>
                  </a:cubicBezTo>
                  <a:cubicBezTo>
                    <a:pt x="2211" y="809"/>
                    <a:pt x="2183" y="861"/>
                    <a:pt x="2149" y="910"/>
                  </a:cubicBezTo>
                  <a:cubicBezTo>
                    <a:pt x="2114" y="960"/>
                    <a:pt x="2074" y="1002"/>
                    <a:pt x="2027" y="1039"/>
                  </a:cubicBezTo>
                  <a:cubicBezTo>
                    <a:pt x="1981" y="1076"/>
                    <a:pt x="1928" y="1105"/>
                    <a:pt x="1869" y="1127"/>
                  </a:cubicBezTo>
                  <a:cubicBezTo>
                    <a:pt x="1810" y="1148"/>
                    <a:pt x="1744" y="1159"/>
                    <a:pt x="1672" y="1159"/>
                  </a:cubicBezTo>
                  <a:cubicBezTo>
                    <a:pt x="1597" y="1159"/>
                    <a:pt x="1532" y="1150"/>
                    <a:pt x="1479" y="1132"/>
                  </a:cubicBezTo>
                  <a:cubicBezTo>
                    <a:pt x="1425" y="1114"/>
                    <a:pt x="1381" y="1088"/>
                    <a:pt x="1347" y="1053"/>
                  </a:cubicBezTo>
                  <a:cubicBezTo>
                    <a:pt x="1313" y="1019"/>
                    <a:pt x="1287" y="977"/>
                    <a:pt x="1271" y="927"/>
                  </a:cubicBezTo>
                  <a:cubicBezTo>
                    <a:pt x="1254" y="877"/>
                    <a:pt x="1246" y="820"/>
                    <a:pt x="1246" y="757"/>
                  </a:cubicBezTo>
                  <a:cubicBezTo>
                    <a:pt x="1246" y="699"/>
                    <a:pt x="1252" y="640"/>
                    <a:pt x="1262" y="580"/>
                  </a:cubicBezTo>
                  <a:cubicBezTo>
                    <a:pt x="1273" y="520"/>
                    <a:pt x="1289" y="462"/>
                    <a:pt x="1312" y="406"/>
                  </a:cubicBezTo>
                  <a:cubicBezTo>
                    <a:pt x="1335" y="351"/>
                    <a:pt x="1363" y="298"/>
                    <a:pt x="1397" y="249"/>
                  </a:cubicBezTo>
                  <a:cubicBezTo>
                    <a:pt x="1431" y="199"/>
                    <a:pt x="1471" y="156"/>
                    <a:pt x="1518" y="119"/>
                  </a:cubicBezTo>
                  <a:cubicBezTo>
                    <a:pt x="1564" y="83"/>
                    <a:pt x="1617" y="53"/>
                    <a:pt x="1676" y="32"/>
                  </a:cubicBezTo>
                  <a:cubicBezTo>
                    <a:pt x="1735" y="11"/>
                    <a:pt x="1801" y="0"/>
                    <a:pt x="1873" y="0"/>
                  </a:cubicBezTo>
                  <a:close/>
                  <a:moveTo>
                    <a:pt x="578" y="0"/>
                  </a:moveTo>
                  <a:cubicBezTo>
                    <a:pt x="647" y="0"/>
                    <a:pt x="707" y="14"/>
                    <a:pt x="757" y="42"/>
                  </a:cubicBezTo>
                  <a:cubicBezTo>
                    <a:pt x="806" y="70"/>
                    <a:pt x="851" y="109"/>
                    <a:pt x="890" y="158"/>
                  </a:cubicBezTo>
                  <a:lnTo>
                    <a:pt x="912" y="51"/>
                  </a:lnTo>
                  <a:cubicBezTo>
                    <a:pt x="915" y="39"/>
                    <a:pt x="924" y="30"/>
                    <a:pt x="939" y="24"/>
                  </a:cubicBezTo>
                  <a:cubicBezTo>
                    <a:pt x="954" y="19"/>
                    <a:pt x="977" y="16"/>
                    <a:pt x="1008" y="16"/>
                  </a:cubicBezTo>
                  <a:cubicBezTo>
                    <a:pt x="1024" y="16"/>
                    <a:pt x="1037" y="17"/>
                    <a:pt x="1047" y="18"/>
                  </a:cubicBezTo>
                  <a:cubicBezTo>
                    <a:pt x="1058" y="19"/>
                    <a:pt x="1066" y="21"/>
                    <a:pt x="1072" y="24"/>
                  </a:cubicBezTo>
                  <a:cubicBezTo>
                    <a:pt x="1079" y="27"/>
                    <a:pt x="1083" y="31"/>
                    <a:pt x="1084" y="36"/>
                  </a:cubicBezTo>
                  <a:cubicBezTo>
                    <a:pt x="1086" y="41"/>
                    <a:pt x="1086" y="46"/>
                    <a:pt x="1085" y="51"/>
                  </a:cubicBezTo>
                  <a:lnTo>
                    <a:pt x="857" y="1190"/>
                  </a:lnTo>
                  <a:cubicBezTo>
                    <a:pt x="844" y="1253"/>
                    <a:pt x="824" y="1308"/>
                    <a:pt x="796" y="1354"/>
                  </a:cubicBezTo>
                  <a:cubicBezTo>
                    <a:pt x="769" y="1401"/>
                    <a:pt x="733" y="1440"/>
                    <a:pt x="690" y="1471"/>
                  </a:cubicBezTo>
                  <a:cubicBezTo>
                    <a:pt x="647" y="1502"/>
                    <a:pt x="596" y="1525"/>
                    <a:pt x="537" y="1541"/>
                  </a:cubicBezTo>
                  <a:cubicBezTo>
                    <a:pt x="478" y="1556"/>
                    <a:pt x="412" y="1564"/>
                    <a:pt x="337" y="1564"/>
                  </a:cubicBezTo>
                  <a:cubicBezTo>
                    <a:pt x="272" y="1564"/>
                    <a:pt x="212" y="1558"/>
                    <a:pt x="159" y="1545"/>
                  </a:cubicBezTo>
                  <a:cubicBezTo>
                    <a:pt x="105" y="1532"/>
                    <a:pt x="63" y="1517"/>
                    <a:pt x="31" y="1499"/>
                  </a:cubicBezTo>
                  <a:cubicBezTo>
                    <a:pt x="19" y="1491"/>
                    <a:pt x="11" y="1483"/>
                    <a:pt x="7" y="1476"/>
                  </a:cubicBezTo>
                  <a:cubicBezTo>
                    <a:pt x="2" y="1468"/>
                    <a:pt x="0" y="1459"/>
                    <a:pt x="0" y="1447"/>
                  </a:cubicBezTo>
                  <a:cubicBezTo>
                    <a:pt x="0" y="1442"/>
                    <a:pt x="0" y="1436"/>
                    <a:pt x="1" y="1427"/>
                  </a:cubicBezTo>
                  <a:cubicBezTo>
                    <a:pt x="1" y="1419"/>
                    <a:pt x="2" y="1410"/>
                    <a:pt x="4" y="1401"/>
                  </a:cubicBezTo>
                  <a:cubicBezTo>
                    <a:pt x="6" y="1393"/>
                    <a:pt x="9" y="1384"/>
                    <a:pt x="11" y="1374"/>
                  </a:cubicBezTo>
                  <a:cubicBezTo>
                    <a:pt x="14" y="1365"/>
                    <a:pt x="18" y="1357"/>
                    <a:pt x="22" y="1349"/>
                  </a:cubicBezTo>
                  <a:cubicBezTo>
                    <a:pt x="26" y="1342"/>
                    <a:pt x="31" y="1336"/>
                    <a:pt x="38" y="1332"/>
                  </a:cubicBezTo>
                  <a:cubicBezTo>
                    <a:pt x="44" y="1327"/>
                    <a:pt x="51" y="1325"/>
                    <a:pt x="58" y="1325"/>
                  </a:cubicBezTo>
                  <a:cubicBezTo>
                    <a:pt x="67" y="1325"/>
                    <a:pt x="79" y="1329"/>
                    <a:pt x="93" y="1337"/>
                  </a:cubicBezTo>
                  <a:cubicBezTo>
                    <a:pt x="107" y="1346"/>
                    <a:pt x="126" y="1355"/>
                    <a:pt x="149" y="1365"/>
                  </a:cubicBezTo>
                  <a:cubicBezTo>
                    <a:pt x="172" y="1375"/>
                    <a:pt x="202" y="1385"/>
                    <a:pt x="236" y="1393"/>
                  </a:cubicBezTo>
                  <a:cubicBezTo>
                    <a:pt x="271" y="1402"/>
                    <a:pt x="314" y="1406"/>
                    <a:pt x="365" y="1406"/>
                  </a:cubicBezTo>
                  <a:cubicBezTo>
                    <a:pt x="407" y="1406"/>
                    <a:pt x="445" y="1402"/>
                    <a:pt x="479" y="1393"/>
                  </a:cubicBezTo>
                  <a:cubicBezTo>
                    <a:pt x="513" y="1385"/>
                    <a:pt x="543" y="1372"/>
                    <a:pt x="568" y="1354"/>
                  </a:cubicBezTo>
                  <a:cubicBezTo>
                    <a:pt x="593" y="1337"/>
                    <a:pt x="614" y="1315"/>
                    <a:pt x="630" y="1289"/>
                  </a:cubicBezTo>
                  <a:cubicBezTo>
                    <a:pt x="646" y="1262"/>
                    <a:pt x="658" y="1231"/>
                    <a:pt x="666" y="1194"/>
                  </a:cubicBezTo>
                  <a:cubicBezTo>
                    <a:pt x="679" y="1123"/>
                    <a:pt x="692" y="1064"/>
                    <a:pt x="706" y="1017"/>
                  </a:cubicBezTo>
                  <a:cubicBezTo>
                    <a:pt x="719" y="970"/>
                    <a:pt x="730" y="934"/>
                    <a:pt x="738" y="908"/>
                  </a:cubicBezTo>
                  <a:cubicBezTo>
                    <a:pt x="726" y="937"/>
                    <a:pt x="706" y="966"/>
                    <a:pt x="679" y="995"/>
                  </a:cubicBezTo>
                  <a:cubicBezTo>
                    <a:pt x="651" y="1025"/>
                    <a:pt x="620" y="1052"/>
                    <a:pt x="584" y="1076"/>
                  </a:cubicBezTo>
                  <a:cubicBezTo>
                    <a:pt x="548" y="1101"/>
                    <a:pt x="508" y="1121"/>
                    <a:pt x="465" y="1136"/>
                  </a:cubicBezTo>
                  <a:cubicBezTo>
                    <a:pt x="422" y="1151"/>
                    <a:pt x="379" y="1159"/>
                    <a:pt x="334" y="1159"/>
                  </a:cubicBezTo>
                  <a:cubicBezTo>
                    <a:pt x="276" y="1159"/>
                    <a:pt x="226" y="1149"/>
                    <a:pt x="185" y="1129"/>
                  </a:cubicBezTo>
                  <a:cubicBezTo>
                    <a:pt x="145" y="1110"/>
                    <a:pt x="112" y="1083"/>
                    <a:pt x="87" y="1049"/>
                  </a:cubicBezTo>
                  <a:cubicBezTo>
                    <a:pt x="63" y="1015"/>
                    <a:pt x="45" y="975"/>
                    <a:pt x="34" y="928"/>
                  </a:cubicBezTo>
                  <a:cubicBezTo>
                    <a:pt x="23" y="882"/>
                    <a:pt x="18" y="832"/>
                    <a:pt x="18" y="778"/>
                  </a:cubicBezTo>
                  <a:cubicBezTo>
                    <a:pt x="18" y="733"/>
                    <a:pt x="22" y="682"/>
                    <a:pt x="31" y="625"/>
                  </a:cubicBezTo>
                  <a:cubicBezTo>
                    <a:pt x="39" y="568"/>
                    <a:pt x="53" y="511"/>
                    <a:pt x="72" y="454"/>
                  </a:cubicBezTo>
                  <a:cubicBezTo>
                    <a:pt x="90" y="396"/>
                    <a:pt x="114" y="341"/>
                    <a:pt x="144" y="286"/>
                  </a:cubicBezTo>
                  <a:cubicBezTo>
                    <a:pt x="173" y="232"/>
                    <a:pt x="208" y="184"/>
                    <a:pt x="250" y="141"/>
                  </a:cubicBezTo>
                  <a:cubicBezTo>
                    <a:pt x="291" y="98"/>
                    <a:pt x="339" y="64"/>
                    <a:pt x="393" y="38"/>
                  </a:cubicBezTo>
                  <a:cubicBezTo>
                    <a:pt x="448" y="13"/>
                    <a:pt x="509" y="0"/>
                    <a:pt x="57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1" name="Freeform 593">
              <a:extLst>
                <a:ext uri="{FF2B5EF4-FFF2-40B4-BE49-F238E27FC236}">
                  <a16:creationId xmlns:a16="http://schemas.microsoft.com/office/drawing/2014/main" id="{D658A3BB-D3C2-8F75-6A14-930EA4D364AB}"/>
                </a:ext>
              </a:extLst>
            </p:cNvPr>
            <p:cNvSpPr>
              <a:spLocks noEditPoints="1"/>
            </p:cNvSpPr>
            <p:nvPr/>
          </p:nvSpPr>
          <p:spPr bwMode="auto">
            <a:xfrm>
              <a:off x="3452813" y="5422900"/>
              <a:ext cx="511175" cy="157163"/>
            </a:xfrm>
            <a:custGeom>
              <a:avLst/>
              <a:gdLst>
                <a:gd name="T0" fmla="*/ 775 w 2689"/>
                <a:gd name="T1" fmla="*/ 426 h 828"/>
                <a:gd name="T2" fmla="*/ 732 w 2689"/>
                <a:gd name="T3" fmla="*/ 674 h 828"/>
                <a:gd name="T4" fmla="*/ 910 w 2689"/>
                <a:gd name="T5" fmla="*/ 735 h 828"/>
                <a:gd name="T6" fmla="*/ 1044 w 2689"/>
                <a:gd name="T7" fmla="*/ 522 h 828"/>
                <a:gd name="T8" fmla="*/ 985 w 2689"/>
                <a:gd name="T9" fmla="*/ 338 h 828"/>
                <a:gd name="T10" fmla="*/ 2380 w 2689"/>
                <a:gd name="T11" fmla="*/ 373 h 828"/>
                <a:gd name="T12" fmla="*/ 2478 w 2689"/>
                <a:gd name="T13" fmla="*/ 480 h 828"/>
                <a:gd name="T14" fmla="*/ 2566 w 2689"/>
                <a:gd name="T15" fmla="*/ 343 h 828"/>
                <a:gd name="T16" fmla="*/ 2647 w 2689"/>
                <a:gd name="T17" fmla="*/ 292 h 828"/>
                <a:gd name="T18" fmla="*/ 2611 w 2689"/>
                <a:gd name="T19" fmla="*/ 510 h 828"/>
                <a:gd name="T20" fmla="*/ 2293 w 2689"/>
                <a:gd name="T21" fmla="*/ 595 h 828"/>
                <a:gd name="T22" fmla="*/ 2482 w 2689"/>
                <a:gd name="T23" fmla="*/ 744 h 828"/>
                <a:gd name="T24" fmla="*/ 2597 w 2689"/>
                <a:gd name="T25" fmla="*/ 718 h 828"/>
                <a:gd name="T26" fmla="*/ 2589 w 2689"/>
                <a:gd name="T27" fmla="*/ 776 h 828"/>
                <a:gd name="T28" fmla="*/ 2459 w 2689"/>
                <a:gd name="T29" fmla="*/ 824 h 828"/>
                <a:gd name="T30" fmla="*/ 2205 w 2689"/>
                <a:gd name="T31" fmla="*/ 719 h 828"/>
                <a:gd name="T32" fmla="*/ 2263 w 2689"/>
                <a:gd name="T33" fmla="*/ 383 h 828"/>
                <a:gd name="T34" fmla="*/ 1604 w 2689"/>
                <a:gd name="T35" fmla="*/ 248 h 828"/>
                <a:gd name="T36" fmla="*/ 1738 w 2689"/>
                <a:gd name="T37" fmla="*/ 375 h 828"/>
                <a:gd name="T38" fmla="*/ 1941 w 2689"/>
                <a:gd name="T39" fmla="*/ 248 h 828"/>
                <a:gd name="T40" fmla="*/ 2080 w 2689"/>
                <a:gd name="T41" fmla="*/ 391 h 828"/>
                <a:gd name="T42" fmla="*/ 2001 w 2689"/>
                <a:gd name="T43" fmla="*/ 810 h 828"/>
                <a:gd name="T44" fmla="*/ 1930 w 2689"/>
                <a:gd name="T45" fmla="*/ 819 h 828"/>
                <a:gd name="T46" fmla="*/ 1973 w 2689"/>
                <a:gd name="T47" fmla="*/ 476 h 828"/>
                <a:gd name="T48" fmla="*/ 1916 w 2689"/>
                <a:gd name="T49" fmla="*/ 331 h 828"/>
                <a:gd name="T50" fmla="*/ 1714 w 2689"/>
                <a:gd name="T51" fmla="*/ 566 h 828"/>
                <a:gd name="T52" fmla="*/ 1638 w 2689"/>
                <a:gd name="T53" fmla="*/ 819 h 828"/>
                <a:gd name="T54" fmla="*/ 1571 w 2689"/>
                <a:gd name="T55" fmla="*/ 810 h 828"/>
                <a:gd name="T56" fmla="*/ 1642 w 2689"/>
                <a:gd name="T57" fmla="*/ 410 h 828"/>
                <a:gd name="T58" fmla="*/ 1458 w 2689"/>
                <a:gd name="T59" fmla="*/ 398 h 828"/>
                <a:gd name="T60" fmla="*/ 1325 w 2689"/>
                <a:gd name="T61" fmla="*/ 810 h 828"/>
                <a:gd name="T62" fmla="*/ 1254 w 2689"/>
                <a:gd name="T63" fmla="*/ 819 h 828"/>
                <a:gd name="T64" fmla="*/ 1339 w 2689"/>
                <a:gd name="T65" fmla="*/ 274 h 828"/>
                <a:gd name="T66" fmla="*/ 1384 w 2689"/>
                <a:gd name="T67" fmla="*/ 256 h 828"/>
                <a:gd name="T68" fmla="*/ 1423 w 2689"/>
                <a:gd name="T69" fmla="*/ 274 h 828"/>
                <a:gd name="T70" fmla="*/ 1538 w 2689"/>
                <a:gd name="T71" fmla="*/ 260 h 828"/>
                <a:gd name="T72" fmla="*/ 1100 w 2689"/>
                <a:gd name="T73" fmla="*/ 301 h 828"/>
                <a:gd name="T74" fmla="*/ 1118 w 2689"/>
                <a:gd name="T75" fmla="*/ 625 h 828"/>
                <a:gd name="T76" fmla="*/ 837 w 2689"/>
                <a:gd name="T77" fmla="*/ 828 h 828"/>
                <a:gd name="T78" fmla="*/ 624 w 2689"/>
                <a:gd name="T79" fmla="*/ 627 h 828"/>
                <a:gd name="T80" fmla="*/ 760 w 2689"/>
                <a:gd name="T81" fmla="*/ 308 h 828"/>
                <a:gd name="T82" fmla="*/ 232 w 2689"/>
                <a:gd name="T83" fmla="*/ 1 h 828"/>
                <a:gd name="T84" fmla="*/ 206 w 2689"/>
                <a:gd name="T85" fmla="*/ 257 h 828"/>
                <a:gd name="T86" fmla="*/ 174 w 2689"/>
                <a:gd name="T87" fmla="*/ 374 h 828"/>
                <a:gd name="T88" fmla="*/ 377 w 2689"/>
                <a:gd name="T89" fmla="*/ 248 h 828"/>
                <a:gd name="T90" fmla="*/ 516 w 2689"/>
                <a:gd name="T91" fmla="*/ 391 h 828"/>
                <a:gd name="T92" fmla="*/ 437 w 2689"/>
                <a:gd name="T93" fmla="*/ 810 h 828"/>
                <a:gd name="T94" fmla="*/ 365 w 2689"/>
                <a:gd name="T95" fmla="*/ 819 h 828"/>
                <a:gd name="T96" fmla="*/ 409 w 2689"/>
                <a:gd name="T97" fmla="*/ 476 h 828"/>
                <a:gd name="T98" fmla="*/ 401 w 2689"/>
                <a:gd name="T99" fmla="*/ 353 h 828"/>
                <a:gd name="T100" fmla="*/ 226 w 2689"/>
                <a:gd name="T101" fmla="*/ 400 h 828"/>
                <a:gd name="T102" fmla="*/ 93 w 2689"/>
                <a:gd name="T103" fmla="*/ 810 h 828"/>
                <a:gd name="T104" fmla="*/ 22 w 2689"/>
                <a:gd name="T105" fmla="*/ 819 h 828"/>
                <a:gd name="T106" fmla="*/ 157 w 2689"/>
                <a:gd name="T107" fmla="*/ 19 h 828"/>
                <a:gd name="T108" fmla="*/ 209 w 2689"/>
                <a:gd name="T109"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89" h="828">
                  <a:moveTo>
                    <a:pt x="929" y="329"/>
                  </a:moveTo>
                  <a:cubicBezTo>
                    <a:pt x="906" y="329"/>
                    <a:pt x="884" y="333"/>
                    <a:pt x="865" y="342"/>
                  </a:cubicBezTo>
                  <a:cubicBezTo>
                    <a:pt x="846" y="350"/>
                    <a:pt x="829" y="361"/>
                    <a:pt x="814" y="376"/>
                  </a:cubicBezTo>
                  <a:cubicBezTo>
                    <a:pt x="799" y="390"/>
                    <a:pt x="786" y="407"/>
                    <a:pt x="775" y="426"/>
                  </a:cubicBezTo>
                  <a:cubicBezTo>
                    <a:pt x="764" y="445"/>
                    <a:pt x="754" y="465"/>
                    <a:pt x="747" y="487"/>
                  </a:cubicBezTo>
                  <a:cubicBezTo>
                    <a:pt x="740" y="509"/>
                    <a:pt x="735" y="531"/>
                    <a:pt x="731" y="554"/>
                  </a:cubicBezTo>
                  <a:cubicBezTo>
                    <a:pt x="727" y="577"/>
                    <a:pt x="726" y="599"/>
                    <a:pt x="726" y="621"/>
                  </a:cubicBezTo>
                  <a:cubicBezTo>
                    <a:pt x="726" y="640"/>
                    <a:pt x="728" y="658"/>
                    <a:pt x="732" y="674"/>
                  </a:cubicBezTo>
                  <a:cubicBezTo>
                    <a:pt x="736" y="689"/>
                    <a:pt x="743" y="702"/>
                    <a:pt x="753" y="713"/>
                  </a:cubicBezTo>
                  <a:cubicBezTo>
                    <a:pt x="763" y="724"/>
                    <a:pt x="775" y="733"/>
                    <a:pt x="790" y="739"/>
                  </a:cubicBezTo>
                  <a:cubicBezTo>
                    <a:pt x="805" y="744"/>
                    <a:pt x="824" y="747"/>
                    <a:pt x="846" y="747"/>
                  </a:cubicBezTo>
                  <a:cubicBezTo>
                    <a:pt x="870" y="747"/>
                    <a:pt x="891" y="743"/>
                    <a:pt x="910" y="735"/>
                  </a:cubicBezTo>
                  <a:cubicBezTo>
                    <a:pt x="929" y="726"/>
                    <a:pt x="946" y="715"/>
                    <a:pt x="961" y="700"/>
                  </a:cubicBezTo>
                  <a:cubicBezTo>
                    <a:pt x="976" y="686"/>
                    <a:pt x="989" y="669"/>
                    <a:pt x="1000" y="650"/>
                  </a:cubicBezTo>
                  <a:cubicBezTo>
                    <a:pt x="1011" y="631"/>
                    <a:pt x="1021" y="610"/>
                    <a:pt x="1028" y="589"/>
                  </a:cubicBezTo>
                  <a:cubicBezTo>
                    <a:pt x="1035" y="567"/>
                    <a:pt x="1040" y="544"/>
                    <a:pt x="1044" y="522"/>
                  </a:cubicBezTo>
                  <a:cubicBezTo>
                    <a:pt x="1047" y="499"/>
                    <a:pt x="1049" y="477"/>
                    <a:pt x="1049" y="455"/>
                  </a:cubicBezTo>
                  <a:cubicBezTo>
                    <a:pt x="1049" y="435"/>
                    <a:pt x="1047" y="418"/>
                    <a:pt x="1043" y="402"/>
                  </a:cubicBezTo>
                  <a:cubicBezTo>
                    <a:pt x="1039" y="387"/>
                    <a:pt x="1032" y="373"/>
                    <a:pt x="1022" y="363"/>
                  </a:cubicBezTo>
                  <a:cubicBezTo>
                    <a:pt x="1013" y="352"/>
                    <a:pt x="1000" y="344"/>
                    <a:pt x="985" y="338"/>
                  </a:cubicBezTo>
                  <a:cubicBezTo>
                    <a:pt x="970" y="332"/>
                    <a:pt x="951" y="329"/>
                    <a:pt x="929" y="329"/>
                  </a:cubicBezTo>
                  <a:close/>
                  <a:moveTo>
                    <a:pt x="2499" y="324"/>
                  </a:moveTo>
                  <a:cubicBezTo>
                    <a:pt x="2474" y="324"/>
                    <a:pt x="2452" y="329"/>
                    <a:pt x="2432" y="337"/>
                  </a:cubicBezTo>
                  <a:cubicBezTo>
                    <a:pt x="2412" y="346"/>
                    <a:pt x="2395" y="358"/>
                    <a:pt x="2380" y="373"/>
                  </a:cubicBezTo>
                  <a:cubicBezTo>
                    <a:pt x="2365" y="388"/>
                    <a:pt x="2352" y="405"/>
                    <a:pt x="2341" y="425"/>
                  </a:cubicBezTo>
                  <a:cubicBezTo>
                    <a:pt x="2331" y="445"/>
                    <a:pt x="2322" y="465"/>
                    <a:pt x="2315" y="487"/>
                  </a:cubicBezTo>
                  <a:lnTo>
                    <a:pt x="2375" y="487"/>
                  </a:lnTo>
                  <a:cubicBezTo>
                    <a:pt x="2416" y="487"/>
                    <a:pt x="2450" y="485"/>
                    <a:pt x="2478" y="480"/>
                  </a:cubicBezTo>
                  <a:cubicBezTo>
                    <a:pt x="2506" y="474"/>
                    <a:pt x="2528" y="468"/>
                    <a:pt x="2544" y="459"/>
                  </a:cubicBezTo>
                  <a:cubicBezTo>
                    <a:pt x="2561" y="450"/>
                    <a:pt x="2573" y="440"/>
                    <a:pt x="2579" y="428"/>
                  </a:cubicBezTo>
                  <a:cubicBezTo>
                    <a:pt x="2586" y="416"/>
                    <a:pt x="2590" y="404"/>
                    <a:pt x="2590" y="391"/>
                  </a:cubicBezTo>
                  <a:cubicBezTo>
                    <a:pt x="2590" y="371"/>
                    <a:pt x="2582" y="355"/>
                    <a:pt x="2566" y="343"/>
                  </a:cubicBezTo>
                  <a:cubicBezTo>
                    <a:pt x="2551" y="330"/>
                    <a:pt x="2528" y="324"/>
                    <a:pt x="2499" y="324"/>
                  </a:cubicBezTo>
                  <a:close/>
                  <a:moveTo>
                    <a:pt x="2507" y="248"/>
                  </a:moveTo>
                  <a:cubicBezTo>
                    <a:pt x="2540" y="248"/>
                    <a:pt x="2568" y="252"/>
                    <a:pt x="2590" y="260"/>
                  </a:cubicBezTo>
                  <a:cubicBezTo>
                    <a:pt x="2613" y="269"/>
                    <a:pt x="2632" y="279"/>
                    <a:pt x="2647" y="292"/>
                  </a:cubicBezTo>
                  <a:cubicBezTo>
                    <a:pt x="2661" y="305"/>
                    <a:pt x="2672" y="319"/>
                    <a:pt x="2679" y="335"/>
                  </a:cubicBezTo>
                  <a:cubicBezTo>
                    <a:pt x="2685" y="351"/>
                    <a:pt x="2689" y="367"/>
                    <a:pt x="2689" y="382"/>
                  </a:cubicBezTo>
                  <a:cubicBezTo>
                    <a:pt x="2689" y="409"/>
                    <a:pt x="2682" y="433"/>
                    <a:pt x="2670" y="455"/>
                  </a:cubicBezTo>
                  <a:cubicBezTo>
                    <a:pt x="2657" y="476"/>
                    <a:pt x="2638" y="495"/>
                    <a:pt x="2611" y="510"/>
                  </a:cubicBezTo>
                  <a:cubicBezTo>
                    <a:pt x="2585" y="525"/>
                    <a:pt x="2551" y="537"/>
                    <a:pt x="2509" y="545"/>
                  </a:cubicBezTo>
                  <a:cubicBezTo>
                    <a:pt x="2468" y="553"/>
                    <a:pt x="2418" y="557"/>
                    <a:pt x="2361" y="557"/>
                  </a:cubicBezTo>
                  <a:lnTo>
                    <a:pt x="2298" y="557"/>
                  </a:lnTo>
                  <a:cubicBezTo>
                    <a:pt x="2296" y="570"/>
                    <a:pt x="2294" y="583"/>
                    <a:pt x="2293" y="595"/>
                  </a:cubicBezTo>
                  <a:cubicBezTo>
                    <a:pt x="2292" y="607"/>
                    <a:pt x="2291" y="618"/>
                    <a:pt x="2291" y="629"/>
                  </a:cubicBezTo>
                  <a:cubicBezTo>
                    <a:pt x="2291" y="668"/>
                    <a:pt x="2301" y="698"/>
                    <a:pt x="2320" y="719"/>
                  </a:cubicBezTo>
                  <a:cubicBezTo>
                    <a:pt x="2340" y="739"/>
                    <a:pt x="2371" y="750"/>
                    <a:pt x="2414" y="750"/>
                  </a:cubicBezTo>
                  <a:cubicBezTo>
                    <a:pt x="2439" y="750"/>
                    <a:pt x="2462" y="748"/>
                    <a:pt x="2482" y="744"/>
                  </a:cubicBezTo>
                  <a:cubicBezTo>
                    <a:pt x="2502" y="740"/>
                    <a:pt x="2519" y="736"/>
                    <a:pt x="2534" y="732"/>
                  </a:cubicBezTo>
                  <a:cubicBezTo>
                    <a:pt x="2548" y="728"/>
                    <a:pt x="2560" y="724"/>
                    <a:pt x="2570" y="720"/>
                  </a:cubicBezTo>
                  <a:cubicBezTo>
                    <a:pt x="2579" y="716"/>
                    <a:pt x="2586" y="715"/>
                    <a:pt x="2589" y="715"/>
                  </a:cubicBezTo>
                  <a:cubicBezTo>
                    <a:pt x="2593" y="715"/>
                    <a:pt x="2595" y="716"/>
                    <a:pt x="2597" y="718"/>
                  </a:cubicBezTo>
                  <a:cubicBezTo>
                    <a:pt x="2599" y="721"/>
                    <a:pt x="2600" y="724"/>
                    <a:pt x="2600" y="729"/>
                  </a:cubicBezTo>
                  <a:cubicBezTo>
                    <a:pt x="2600" y="733"/>
                    <a:pt x="2599" y="738"/>
                    <a:pt x="2598" y="743"/>
                  </a:cubicBezTo>
                  <a:cubicBezTo>
                    <a:pt x="2598" y="749"/>
                    <a:pt x="2596" y="754"/>
                    <a:pt x="2595" y="760"/>
                  </a:cubicBezTo>
                  <a:cubicBezTo>
                    <a:pt x="2593" y="766"/>
                    <a:pt x="2591" y="771"/>
                    <a:pt x="2589" y="776"/>
                  </a:cubicBezTo>
                  <a:cubicBezTo>
                    <a:pt x="2586" y="781"/>
                    <a:pt x="2583" y="785"/>
                    <a:pt x="2580" y="789"/>
                  </a:cubicBezTo>
                  <a:cubicBezTo>
                    <a:pt x="2576" y="794"/>
                    <a:pt x="2567" y="798"/>
                    <a:pt x="2555" y="803"/>
                  </a:cubicBezTo>
                  <a:cubicBezTo>
                    <a:pt x="2543" y="807"/>
                    <a:pt x="2529" y="811"/>
                    <a:pt x="2513" y="815"/>
                  </a:cubicBezTo>
                  <a:cubicBezTo>
                    <a:pt x="2496" y="819"/>
                    <a:pt x="2478" y="822"/>
                    <a:pt x="2459" y="824"/>
                  </a:cubicBezTo>
                  <a:cubicBezTo>
                    <a:pt x="2439" y="826"/>
                    <a:pt x="2420" y="828"/>
                    <a:pt x="2400" y="828"/>
                  </a:cubicBezTo>
                  <a:cubicBezTo>
                    <a:pt x="2366" y="828"/>
                    <a:pt x="2335" y="824"/>
                    <a:pt x="2309" y="816"/>
                  </a:cubicBezTo>
                  <a:cubicBezTo>
                    <a:pt x="2283" y="808"/>
                    <a:pt x="2261" y="796"/>
                    <a:pt x="2244" y="780"/>
                  </a:cubicBezTo>
                  <a:cubicBezTo>
                    <a:pt x="2226" y="764"/>
                    <a:pt x="2213" y="743"/>
                    <a:pt x="2205" y="719"/>
                  </a:cubicBezTo>
                  <a:cubicBezTo>
                    <a:pt x="2196" y="695"/>
                    <a:pt x="2192" y="666"/>
                    <a:pt x="2192" y="634"/>
                  </a:cubicBezTo>
                  <a:cubicBezTo>
                    <a:pt x="2192" y="608"/>
                    <a:pt x="2194" y="581"/>
                    <a:pt x="2199" y="552"/>
                  </a:cubicBezTo>
                  <a:cubicBezTo>
                    <a:pt x="2204" y="523"/>
                    <a:pt x="2212" y="494"/>
                    <a:pt x="2222" y="465"/>
                  </a:cubicBezTo>
                  <a:cubicBezTo>
                    <a:pt x="2233" y="437"/>
                    <a:pt x="2246" y="410"/>
                    <a:pt x="2263" y="383"/>
                  </a:cubicBezTo>
                  <a:cubicBezTo>
                    <a:pt x="2280" y="357"/>
                    <a:pt x="2300" y="334"/>
                    <a:pt x="2323" y="314"/>
                  </a:cubicBezTo>
                  <a:cubicBezTo>
                    <a:pt x="2347" y="294"/>
                    <a:pt x="2373" y="278"/>
                    <a:pt x="2404" y="266"/>
                  </a:cubicBezTo>
                  <a:cubicBezTo>
                    <a:pt x="2434" y="254"/>
                    <a:pt x="2469" y="248"/>
                    <a:pt x="2507" y="248"/>
                  </a:cubicBezTo>
                  <a:close/>
                  <a:moveTo>
                    <a:pt x="1604" y="248"/>
                  </a:moveTo>
                  <a:cubicBezTo>
                    <a:pt x="1627" y="248"/>
                    <a:pt x="1647" y="251"/>
                    <a:pt x="1664" y="258"/>
                  </a:cubicBezTo>
                  <a:cubicBezTo>
                    <a:pt x="1681" y="264"/>
                    <a:pt x="1695" y="273"/>
                    <a:pt x="1705" y="284"/>
                  </a:cubicBezTo>
                  <a:cubicBezTo>
                    <a:pt x="1716" y="295"/>
                    <a:pt x="1724" y="309"/>
                    <a:pt x="1729" y="324"/>
                  </a:cubicBezTo>
                  <a:cubicBezTo>
                    <a:pt x="1734" y="339"/>
                    <a:pt x="1737" y="356"/>
                    <a:pt x="1738" y="375"/>
                  </a:cubicBezTo>
                  <a:cubicBezTo>
                    <a:pt x="1746" y="361"/>
                    <a:pt x="1757" y="347"/>
                    <a:pt x="1771" y="332"/>
                  </a:cubicBezTo>
                  <a:cubicBezTo>
                    <a:pt x="1784" y="317"/>
                    <a:pt x="1800" y="303"/>
                    <a:pt x="1818" y="291"/>
                  </a:cubicBezTo>
                  <a:cubicBezTo>
                    <a:pt x="1836" y="279"/>
                    <a:pt x="1856" y="269"/>
                    <a:pt x="1877" y="260"/>
                  </a:cubicBezTo>
                  <a:cubicBezTo>
                    <a:pt x="1898" y="252"/>
                    <a:pt x="1919" y="248"/>
                    <a:pt x="1941" y="248"/>
                  </a:cubicBezTo>
                  <a:cubicBezTo>
                    <a:pt x="1967" y="248"/>
                    <a:pt x="1989" y="252"/>
                    <a:pt x="2007" y="259"/>
                  </a:cubicBezTo>
                  <a:cubicBezTo>
                    <a:pt x="2024" y="267"/>
                    <a:pt x="2039" y="277"/>
                    <a:pt x="2050" y="290"/>
                  </a:cubicBezTo>
                  <a:cubicBezTo>
                    <a:pt x="2060" y="303"/>
                    <a:pt x="2068" y="318"/>
                    <a:pt x="2073" y="335"/>
                  </a:cubicBezTo>
                  <a:cubicBezTo>
                    <a:pt x="2078" y="352"/>
                    <a:pt x="2080" y="371"/>
                    <a:pt x="2080" y="391"/>
                  </a:cubicBezTo>
                  <a:cubicBezTo>
                    <a:pt x="2080" y="405"/>
                    <a:pt x="2079" y="418"/>
                    <a:pt x="2078" y="432"/>
                  </a:cubicBezTo>
                  <a:cubicBezTo>
                    <a:pt x="2076" y="445"/>
                    <a:pt x="2074" y="458"/>
                    <a:pt x="2071" y="473"/>
                  </a:cubicBezTo>
                  <a:lnTo>
                    <a:pt x="2005" y="802"/>
                  </a:lnTo>
                  <a:cubicBezTo>
                    <a:pt x="2005" y="805"/>
                    <a:pt x="2003" y="808"/>
                    <a:pt x="2001" y="810"/>
                  </a:cubicBezTo>
                  <a:cubicBezTo>
                    <a:pt x="2000" y="812"/>
                    <a:pt x="1997" y="814"/>
                    <a:pt x="1992" y="815"/>
                  </a:cubicBezTo>
                  <a:cubicBezTo>
                    <a:pt x="1988" y="817"/>
                    <a:pt x="1983" y="818"/>
                    <a:pt x="1977" y="819"/>
                  </a:cubicBezTo>
                  <a:cubicBezTo>
                    <a:pt x="1970" y="820"/>
                    <a:pt x="1962" y="820"/>
                    <a:pt x="1953" y="820"/>
                  </a:cubicBezTo>
                  <a:cubicBezTo>
                    <a:pt x="1943" y="820"/>
                    <a:pt x="1936" y="820"/>
                    <a:pt x="1930" y="819"/>
                  </a:cubicBezTo>
                  <a:cubicBezTo>
                    <a:pt x="1924" y="818"/>
                    <a:pt x="1919" y="817"/>
                    <a:pt x="1916" y="815"/>
                  </a:cubicBezTo>
                  <a:cubicBezTo>
                    <a:pt x="1912" y="814"/>
                    <a:pt x="1910" y="812"/>
                    <a:pt x="1909" y="810"/>
                  </a:cubicBezTo>
                  <a:cubicBezTo>
                    <a:pt x="1908" y="808"/>
                    <a:pt x="1908" y="805"/>
                    <a:pt x="1908" y="802"/>
                  </a:cubicBezTo>
                  <a:lnTo>
                    <a:pt x="1973" y="476"/>
                  </a:lnTo>
                  <a:cubicBezTo>
                    <a:pt x="1975" y="465"/>
                    <a:pt x="1977" y="454"/>
                    <a:pt x="1978" y="444"/>
                  </a:cubicBezTo>
                  <a:cubicBezTo>
                    <a:pt x="1980" y="434"/>
                    <a:pt x="1980" y="424"/>
                    <a:pt x="1980" y="413"/>
                  </a:cubicBezTo>
                  <a:cubicBezTo>
                    <a:pt x="1980" y="388"/>
                    <a:pt x="1976" y="368"/>
                    <a:pt x="1966" y="354"/>
                  </a:cubicBezTo>
                  <a:cubicBezTo>
                    <a:pt x="1956" y="339"/>
                    <a:pt x="1940" y="331"/>
                    <a:pt x="1916" y="331"/>
                  </a:cubicBezTo>
                  <a:cubicBezTo>
                    <a:pt x="1896" y="331"/>
                    <a:pt x="1876" y="337"/>
                    <a:pt x="1855" y="349"/>
                  </a:cubicBezTo>
                  <a:cubicBezTo>
                    <a:pt x="1834" y="361"/>
                    <a:pt x="1815" y="378"/>
                    <a:pt x="1796" y="398"/>
                  </a:cubicBezTo>
                  <a:cubicBezTo>
                    <a:pt x="1777" y="419"/>
                    <a:pt x="1760" y="444"/>
                    <a:pt x="1746" y="473"/>
                  </a:cubicBezTo>
                  <a:cubicBezTo>
                    <a:pt x="1732" y="502"/>
                    <a:pt x="1721" y="533"/>
                    <a:pt x="1714" y="566"/>
                  </a:cubicBezTo>
                  <a:lnTo>
                    <a:pt x="1668" y="802"/>
                  </a:lnTo>
                  <a:cubicBezTo>
                    <a:pt x="1667" y="805"/>
                    <a:pt x="1665" y="808"/>
                    <a:pt x="1663" y="810"/>
                  </a:cubicBezTo>
                  <a:cubicBezTo>
                    <a:pt x="1661" y="812"/>
                    <a:pt x="1658" y="814"/>
                    <a:pt x="1654" y="815"/>
                  </a:cubicBezTo>
                  <a:cubicBezTo>
                    <a:pt x="1650" y="817"/>
                    <a:pt x="1645" y="818"/>
                    <a:pt x="1638" y="819"/>
                  </a:cubicBezTo>
                  <a:cubicBezTo>
                    <a:pt x="1632" y="820"/>
                    <a:pt x="1624" y="820"/>
                    <a:pt x="1615" y="820"/>
                  </a:cubicBezTo>
                  <a:cubicBezTo>
                    <a:pt x="1605" y="820"/>
                    <a:pt x="1598" y="820"/>
                    <a:pt x="1592" y="819"/>
                  </a:cubicBezTo>
                  <a:cubicBezTo>
                    <a:pt x="1586" y="818"/>
                    <a:pt x="1581" y="817"/>
                    <a:pt x="1578" y="815"/>
                  </a:cubicBezTo>
                  <a:cubicBezTo>
                    <a:pt x="1575" y="814"/>
                    <a:pt x="1573" y="812"/>
                    <a:pt x="1571" y="810"/>
                  </a:cubicBezTo>
                  <a:cubicBezTo>
                    <a:pt x="1570" y="808"/>
                    <a:pt x="1570" y="805"/>
                    <a:pt x="1570" y="802"/>
                  </a:cubicBezTo>
                  <a:lnTo>
                    <a:pt x="1635" y="476"/>
                  </a:lnTo>
                  <a:cubicBezTo>
                    <a:pt x="1638" y="464"/>
                    <a:pt x="1640" y="453"/>
                    <a:pt x="1641" y="441"/>
                  </a:cubicBezTo>
                  <a:cubicBezTo>
                    <a:pt x="1642" y="430"/>
                    <a:pt x="1642" y="420"/>
                    <a:pt x="1642" y="410"/>
                  </a:cubicBezTo>
                  <a:cubicBezTo>
                    <a:pt x="1642" y="386"/>
                    <a:pt x="1637" y="367"/>
                    <a:pt x="1628" y="353"/>
                  </a:cubicBezTo>
                  <a:cubicBezTo>
                    <a:pt x="1618" y="338"/>
                    <a:pt x="1601" y="331"/>
                    <a:pt x="1578" y="331"/>
                  </a:cubicBezTo>
                  <a:cubicBezTo>
                    <a:pt x="1558" y="331"/>
                    <a:pt x="1538" y="337"/>
                    <a:pt x="1517" y="349"/>
                  </a:cubicBezTo>
                  <a:cubicBezTo>
                    <a:pt x="1496" y="361"/>
                    <a:pt x="1476" y="378"/>
                    <a:pt x="1458" y="398"/>
                  </a:cubicBezTo>
                  <a:cubicBezTo>
                    <a:pt x="1439" y="419"/>
                    <a:pt x="1422" y="444"/>
                    <a:pt x="1408" y="473"/>
                  </a:cubicBezTo>
                  <a:cubicBezTo>
                    <a:pt x="1393" y="502"/>
                    <a:pt x="1383" y="533"/>
                    <a:pt x="1376" y="566"/>
                  </a:cubicBezTo>
                  <a:lnTo>
                    <a:pt x="1329" y="802"/>
                  </a:lnTo>
                  <a:cubicBezTo>
                    <a:pt x="1329" y="805"/>
                    <a:pt x="1327" y="808"/>
                    <a:pt x="1325" y="810"/>
                  </a:cubicBezTo>
                  <a:cubicBezTo>
                    <a:pt x="1323" y="812"/>
                    <a:pt x="1320" y="814"/>
                    <a:pt x="1317" y="815"/>
                  </a:cubicBezTo>
                  <a:cubicBezTo>
                    <a:pt x="1313" y="817"/>
                    <a:pt x="1307" y="818"/>
                    <a:pt x="1301" y="819"/>
                  </a:cubicBezTo>
                  <a:cubicBezTo>
                    <a:pt x="1295" y="820"/>
                    <a:pt x="1287" y="820"/>
                    <a:pt x="1277" y="820"/>
                  </a:cubicBezTo>
                  <a:cubicBezTo>
                    <a:pt x="1268" y="820"/>
                    <a:pt x="1260" y="820"/>
                    <a:pt x="1254" y="819"/>
                  </a:cubicBezTo>
                  <a:cubicBezTo>
                    <a:pt x="1247" y="818"/>
                    <a:pt x="1243" y="817"/>
                    <a:pt x="1239" y="815"/>
                  </a:cubicBezTo>
                  <a:cubicBezTo>
                    <a:pt x="1236" y="814"/>
                    <a:pt x="1234" y="812"/>
                    <a:pt x="1233" y="810"/>
                  </a:cubicBezTo>
                  <a:cubicBezTo>
                    <a:pt x="1232" y="808"/>
                    <a:pt x="1232" y="805"/>
                    <a:pt x="1233" y="802"/>
                  </a:cubicBezTo>
                  <a:lnTo>
                    <a:pt x="1339" y="274"/>
                  </a:lnTo>
                  <a:cubicBezTo>
                    <a:pt x="1339" y="271"/>
                    <a:pt x="1340" y="269"/>
                    <a:pt x="1342" y="266"/>
                  </a:cubicBezTo>
                  <a:cubicBezTo>
                    <a:pt x="1344" y="264"/>
                    <a:pt x="1347" y="262"/>
                    <a:pt x="1350" y="260"/>
                  </a:cubicBezTo>
                  <a:cubicBezTo>
                    <a:pt x="1354" y="259"/>
                    <a:pt x="1359" y="258"/>
                    <a:pt x="1364" y="257"/>
                  </a:cubicBezTo>
                  <a:cubicBezTo>
                    <a:pt x="1370" y="257"/>
                    <a:pt x="1377" y="256"/>
                    <a:pt x="1384" y="256"/>
                  </a:cubicBezTo>
                  <a:cubicBezTo>
                    <a:pt x="1393" y="256"/>
                    <a:pt x="1399" y="257"/>
                    <a:pt x="1405" y="257"/>
                  </a:cubicBezTo>
                  <a:cubicBezTo>
                    <a:pt x="1410" y="258"/>
                    <a:pt x="1414" y="259"/>
                    <a:pt x="1417" y="260"/>
                  </a:cubicBezTo>
                  <a:cubicBezTo>
                    <a:pt x="1420" y="262"/>
                    <a:pt x="1422" y="264"/>
                    <a:pt x="1423" y="266"/>
                  </a:cubicBezTo>
                  <a:cubicBezTo>
                    <a:pt x="1423" y="269"/>
                    <a:pt x="1424" y="271"/>
                    <a:pt x="1423" y="274"/>
                  </a:cubicBezTo>
                  <a:lnTo>
                    <a:pt x="1403" y="375"/>
                  </a:lnTo>
                  <a:cubicBezTo>
                    <a:pt x="1409" y="361"/>
                    <a:pt x="1419" y="347"/>
                    <a:pt x="1432" y="332"/>
                  </a:cubicBezTo>
                  <a:cubicBezTo>
                    <a:pt x="1446" y="318"/>
                    <a:pt x="1461" y="304"/>
                    <a:pt x="1479" y="291"/>
                  </a:cubicBezTo>
                  <a:cubicBezTo>
                    <a:pt x="1497" y="279"/>
                    <a:pt x="1517" y="269"/>
                    <a:pt x="1538" y="260"/>
                  </a:cubicBezTo>
                  <a:cubicBezTo>
                    <a:pt x="1560" y="252"/>
                    <a:pt x="1581" y="248"/>
                    <a:pt x="1604" y="248"/>
                  </a:cubicBezTo>
                  <a:close/>
                  <a:moveTo>
                    <a:pt x="938" y="248"/>
                  </a:moveTo>
                  <a:cubicBezTo>
                    <a:pt x="975" y="248"/>
                    <a:pt x="1007" y="253"/>
                    <a:pt x="1034" y="262"/>
                  </a:cubicBezTo>
                  <a:cubicBezTo>
                    <a:pt x="1061" y="271"/>
                    <a:pt x="1083" y="284"/>
                    <a:pt x="1100" y="301"/>
                  </a:cubicBezTo>
                  <a:cubicBezTo>
                    <a:pt x="1118" y="319"/>
                    <a:pt x="1131" y="340"/>
                    <a:pt x="1139" y="365"/>
                  </a:cubicBezTo>
                  <a:cubicBezTo>
                    <a:pt x="1147" y="390"/>
                    <a:pt x="1151" y="418"/>
                    <a:pt x="1151" y="449"/>
                  </a:cubicBezTo>
                  <a:cubicBezTo>
                    <a:pt x="1151" y="478"/>
                    <a:pt x="1148" y="507"/>
                    <a:pt x="1143" y="538"/>
                  </a:cubicBezTo>
                  <a:cubicBezTo>
                    <a:pt x="1137" y="568"/>
                    <a:pt x="1129" y="597"/>
                    <a:pt x="1118" y="625"/>
                  </a:cubicBezTo>
                  <a:cubicBezTo>
                    <a:pt x="1107" y="653"/>
                    <a:pt x="1093" y="679"/>
                    <a:pt x="1076" y="703"/>
                  </a:cubicBezTo>
                  <a:cubicBezTo>
                    <a:pt x="1058" y="728"/>
                    <a:pt x="1038" y="749"/>
                    <a:pt x="1015" y="768"/>
                  </a:cubicBezTo>
                  <a:cubicBezTo>
                    <a:pt x="992" y="786"/>
                    <a:pt x="965" y="801"/>
                    <a:pt x="936" y="811"/>
                  </a:cubicBezTo>
                  <a:cubicBezTo>
                    <a:pt x="906" y="822"/>
                    <a:pt x="873" y="828"/>
                    <a:pt x="837" y="828"/>
                  </a:cubicBezTo>
                  <a:cubicBezTo>
                    <a:pt x="800" y="828"/>
                    <a:pt x="767" y="823"/>
                    <a:pt x="741" y="814"/>
                  </a:cubicBezTo>
                  <a:cubicBezTo>
                    <a:pt x="714" y="805"/>
                    <a:pt x="692" y="792"/>
                    <a:pt x="675" y="775"/>
                  </a:cubicBezTo>
                  <a:cubicBezTo>
                    <a:pt x="658" y="758"/>
                    <a:pt x="645" y="737"/>
                    <a:pt x="637" y="712"/>
                  </a:cubicBezTo>
                  <a:cubicBezTo>
                    <a:pt x="628" y="687"/>
                    <a:pt x="624" y="658"/>
                    <a:pt x="624" y="627"/>
                  </a:cubicBezTo>
                  <a:cubicBezTo>
                    <a:pt x="624" y="598"/>
                    <a:pt x="627" y="568"/>
                    <a:pt x="632" y="538"/>
                  </a:cubicBezTo>
                  <a:cubicBezTo>
                    <a:pt x="638" y="508"/>
                    <a:pt x="646" y="479"/>
                    <a:pt x="657" y="451"/>
                  </a:cubicBezTo>
                  <a:cubicBezTo>
                    <a:pt x="668" y="424"/>
                    <a:pt x="683" y="397"/>
                    <a:pt x="700" y="373"/>
                  </a:cubicBezTo>
                  <a:cubicBezTo>
                    <a:pt x="717" y="348"/>
                    <a:pt x="737" y="326"/>
                    <a:pt x="760" y="308"/>
                  </a:cubicBezTo>
                  <a:cubicBezTo>
                    <a:pt x="783" y="290"/>
                    <a:pt x="810" y="275"/>
                    <a:pt x="839" y="264"/>
                  </a:cubicBezTo>
                  <a:cubicBezTo>
                    <a:pt x="869" y="253"/>
                    <a:pt x="902" y="248"/>
                    <a:pt x="938" y="248"/>
                  </a:cubicBezTo>
                  <a:close/>
                  <a:moveTo>
                    <a:pt x="209" y="0"/>
                  </a:moveTo>
                  <a:cubicBezTo>
                    <a:pt x="219" y="0"/>
                    <a:pt x="226" y="1"/>
                    <a:pt x="232" y="1"/>
                  </a:cubicBezTo>
                  <a:cubicBezTo>
                    <a:pt x="239" y="2"/>
                    <a:pt x="243" y="3"/>
                    <a:pt x="247" y="5"/>
                  </a:cubicBezTo>
                  <a:cubicBezTo>
                    <a:pt x="250" y="7"/>
                    <a:pt x="252" y="8"/>
                    <a:pt x="253" y="11"/>
                  </a:cubicBezTo>
                  <a:cubicBezTo>
                    <a:pt x="253" y="13"/>
                    <a:pt x="254" y="16"/>
                    <a:pt x="253" y="19"/>
                  </a:cubicBezTo>
                  <a:lnTo>
                    <a:pt x="206" y="257"/>
                  </a:lnTo>
                  <a:cubicBezTo>
                    <a:pt x="204" y="268"/>
                    <a:pt x="202" y="278"/>
                    <a:pt x="199" y="289"/>
                  </a:cubicBezTo>
                  <a:cubicBezTo>
                    <a:pt x="197" y="299"/>
                    <a:pt x="194" y="310"/>
                    <a:pt x="191" y="320"/>
                  </a:cubicBezTo>
                  <a:cubicBezTo>
                    <a:pt x="188" y="330"/>
                    <a:pt x="185" y="340"/>
                    <a:pt x="182" y="349"/>
                  </a:cubicBezTo>
                  <a:cubicBezTo>
                    <a:pt x="179" y="359"/>
                    <a:pt x="177" y="367"/>
                    <a:pt x="174" y="374"/>
                  </a:cubicBezTo>
                  <a:cubicBezTo>
                    <a:pt x="180" y="360"/>
                    <a:pt x="190" y="346"/>
                    <a:pt x="203" y="332"/>
                  </a:cubicBezTo>
                  <a:cubicBezTo>
                    <a:pt x="217" y="317"/>
                    <a:pt x="232" y="303"/>
                    <a:pt x="250" y="291"/>
                  </a:cubicBezTo>
                  <a:cubicBezTo>
                    <a:pt x="268" y="279"/>
                    <a:pt x="288" y="269"/>
                    <a:pt x="310" y="260"/>
                  </a:cubicBezTo>
                  <a:cubicBezTo>
                    <a:pt x="331" y="252"/>
                    <a:pt x="354" y="248"/>
                    <a:pt x="377" y="248"/>
                  </a:cubicBezTo>
                  <a:cubicBezTo>
                    <a:pt x="402" y="248"/>
                    <a:pt x="423" y="252"/>
                    <a:pt x="441" y="259"/>
                  </a:cubicBezTo>
                  <a:cubicBezTo>
                    <a:pt x="458" y="266"/>
                    <a:pt x="473" y="276"/>
                    <a:pt x="484" y="289"/>
                  </a:cubicBezTo>
                  <a:cubicBezTo>
                    <a:pt x="495" y="302"/>
                    <a:pt x="503" y="317"/>
                    <a:pt x="508" y="334"/>
                  </a:cubicBezTo>
                  <a:cubicBezTo>
                    <a:pt x="513" y="352"/>
                    <a:pt x="516" y="371"/>
                    <a:pt x="516" y="391"/>
                  </a:cubicBezTo>
                  <a:cubicBezTo>
                    <a:pt x="516" y="405"/>
                    <a:pt x="515" y="419"/>
                    <a:pt x="513" y="432"/>
                  </a:cubicBezTo>
                  <a:cubicBezTo>
                    <a:pt x="512" y="445"/>
                    <a:pt x="510" y="459"/>
                    <a:pt x="507" y="473"/>
                  </a:cubicBezTo>
                  <a:lnTo>
                    <a:pt x="441" y="802"/>
                  </a:lnTo>
                  <a:cubicBezTo>
                    <a:pt x="441" y="805"/>
                    <a:pt x="439" y="808"/>
                    <a:pt x="437" y="810"/>
                  </a:cubicBezTo>
                  <a:cubicBezTo>
                    <a:pt x="435" y="812"/>
                    <a:pt x="432" y="814"/>
                    <a:pt x="428" y="815"/>
                  </a:cubicBezTo>
                  <a:cubicBezTo>
                    <a:pt x="424" y="817"/>
                    <a:pt x="419" y="818"/>
                    <a:pt x="413" y="819"/>
                  </a:cubicBezTo>
                  <a:cubicBezTo>
                    <a:pt x="406" y="820"/>
                    <a:pt x="398" y="820"/>
                    <a:pt x="389" y="820"/>
                  </a:cubicBezTo>
                  <a:cubicBezTo>
                    <a:pt x="379" y="820"/>
                    <a:pt x="372" y="820"/>
                    <a:pt x="365" y="819"/>
                  </a:cubicBezTo>
                  <a:cubicBezTo>
                    <a:pt x="359" y="818"/>
                    <a:pt x="355" y="817"/>
                    <a:pt x="351" y="815"/>
                  </a:cubicBezTo>
                  <a:cubicBezTo>
                    <a:pt x="348" y="814"/>
                    <a:pt x="346" y="812"/>
                    <a:pt x="345" y="810"/>
                  </a:cubicBezTo>
                  <a:cubicBezTo>
                    <a:pt x="344" y="808"/>
                    <a:pt x="344" y="805"/>
                    <a:pt x="344" y="802"/>
                  </a:cubicBezTo>
                  <a:lnTo>
                    <a:pt x="409" y="476"/>
                  </a:lnTo>
                  <a:cubicBezTo>
                    <a:pt x="411" y="466"/>
                    <a:pt x="413" y="454"/>
                    <a:pt x="414" y="442"/>
                  </a:cubicBezTo>
                  <a:cubicBezTo>
                    <a:pt x="415" y="429"/>
                    <a:pt x="416" y="418"/>
                    <a:pt x="416" y="409"/>
                  </a:cubicBezTo>
                  <a:cubicBezTo>
                    <a:pt x="416" y="397"/>
                    <a:pt x="415" y="387"/>
                    <a:pt x="413" y="378"/>
                  </a:cubicBezTo>
                  <a:cubicBezTo>
                    <a:pt x="410" y="368"/>
                    <a:pt x="406" y="360"/>
                    <a:pt x="401" y="353"/>
                  </a:cubicBezTo>
                  <a:cubicBezTo>
                    <a:pt x="396" y="346"/>
                    <a:pt x="389" y="341"/>
                    <a:pt x="381" y="337"/>
                  </a:cubicBezTo>
                  <a:cubicBezTo>
                    <a:pt x="372" y="333"/>
                    <a:pt x="362" y="331"/>
                    <a:pt x="350" y="331"/>
                  </a:cubicBezTo>
                  <a:cubicBezTo>
                    <a:pt x="329" y="331"/>
                    <a:pt x="308" y="337"/>
                    <a:pt x="286" y="349"/>
                  </a:cubicBezTo>
                  <a:cubicBezTo>
                    <a:pt x="265" y="362"/>
                    <a:pt x="245" y="378"/>
                    <a:pt x="226" y="400"/>
                  </a:cubicBezTo>
                  <a:cubicBezTo>
                    <a:pt x="207" y="421"/>
                    <a:pt x="191" y="446"/>
                    <a:pt x="176" y="475"/>
                  </a:cubicBezTo>
                  <a:cubicBezTo>
                    <a:pt x="162" y="504"/>
                    <a:pt x="151" y="535"/>
                    <a:pt x="144" y="568"/>
                  </a:cubicBezTo>
                  <a:lnTo>
                    <a:pt x="97" y="802"/>
                  </a:lnTo>
                  <a:cubicBezTo>
                    <a:pt x="97" y="805"/>
                    <a:pt x="95" y="808"/>
                    <a:pt x="93" y="810"/>
                  </a:cubicBezTo>
                  <a:cubicBezTo>
                    <a:pt x="91" y="812"/>
                    <a:pt x="88" y="814"/>
                    <a:pt x="85" y="815"/>
                  </a:cubicBezTo>
                  <a:cubicBezTo>
                    <a:pt x="81" y="817"/>
                    <a:pt x="75" y="818"/>
                    <a:pt x="69" y="819"/>
                  </a:cubicBezTo>
                  <a:cubicBezTo>
                    <a:pt x="63" y="820"/>
                    <a:pt x="55" y="820"/>
                    <a:pt x="45" y="820"/>
                  </a:cubicBezTo>
                  <a:cubicBezTo>
                    <a:pt x="36" y="820"/>
                    <a:pt x="28" y="820"/>
                    <a:pt x="22" y="819"/>
                  </a:cubicBezTo>
                  <a:cubicBezTo>
                    <a:pt x="15" y="818"/>
                    <a:pt x="11" y="817"/>
                    <a:pt x="7" y="815"/>
                  </a:cubicBezTo>
                  <a:cubicBezTo>
                    <a:pt x="4" y="814"/>
                    <a:pt x="2" y="812"/>
                    <a:pt x="1" y="810"/>
                  </a:cubicBezTo>
                  <a:cubicBezTo>
                    <a:pt x="0" y="808"/>
                    <a:pt x="0" y="805"/>
                    <a:pt x="1" y="802"/>
                  </a:cubicBezTo>
                  <a:lnTo>
                    <a:pt x="157" y="19"/>
                  </a:lnTo>
                  <a:cubicBezTo>
                    <a:pt x="157" y="16"/>
                    <a:pt x="159" y="13"/>
                    <a:pt x="160" y="11"/>
                  </a:cubicBezTo>
                  <a:cubicBezTo>
                    <a:pt x="162" y="8"/>
                    <a:pt x="165" y="7"/>
                    <a:pt x="169" y="5"/>
                  </a:cubicBezTo>
                  <a:cubicBezTo>
                    <a:pt x="173" y="3"/>
                    <a:pt x="179" y="2"/>
                    <a:pt x="185" y="1"/>
                  </a:cubicBezTo>
                  <a:cubicBezTo>
                    <a:pt x="191" y="1"/>
                    <a:pt x="200" y="0"/>
                    <a:pt x="20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2" name="Freeform 594">
              <a:extLst>
                <a:ext uri="{FF2B5EF4-FFF2-40B4-BE49-F238E27FC236}">
                  <a16:creationId xmlns:a16="http://schemas.microsoft.com/office/drawing/2014/main" id="{0EE10021-C866-AB9D-FFFE-0EA75B56A754}"/>
                </a:ext>
              </a:extLst>
            </p:cNvPr>
            <p:cNvSpPr>
              <a:spLocks/>
            </p:cNvSpPr>
            <p:nvPr/>
          </p:nvSpPr>
          <p:spPr bwMode="auto">
            <a:xfrm>
              <a:off x="3975101" y="5553075"/>
              <a:ext cx="36513" cy="57150"/>
            </a:xfrm>
            <a:custGeom>
              <a:avLst/>
              <a:gdLst>
                <a:gd name="T0" fmla="*/ 137 w 193"/>
                <a:gd name="T1" fmla="*/ 0 h 301"/>
                <a:gd name="T2" fmla="*/ 163 w 193"/>
                <a:gd name="T3" fmla="*/ 2 h 301"/>
                <a:gd name="T4" fmla="*/ 180 w 193"/>
                <a:gd name="T5" fmla="*/ 8 h 301"/>
                <a:gd name="T6" fmla="*/ 190 w 193"/>
                <a:gd name="T7" fmla="*/ 22 h 301"/>
                <a:gd name="T8" fmla="*/ 193 w 193"/>
                <a:gd name="T9" fmla="*/ 48 h 301"/>
                <a:gd name="T10" fmla="*/ 191 w 193"/>
                <a:gd name="T11" fmla="*/ 81 h 301"/>
                <a:gd name="T12" fmla="*/ 185 w 193"/>
                <a:gd name="T13" fmla="*/ 110 h 301"/>
                <a:gd name="T14" fmla="*/ 175 w 193"/>
                <a:gd name="T15" fmla="*/ 136 h 301"/>
                <a:gd name="T16" fmla="*/ 158 w 193"/>
                <a:gd name="T17" fmla="*/ 164 h 301"/>
                <a:gd name="T18" fmla="*/ 78 w 193"/>
                <a:gd name="T19" fmla="*/ 285 h 301"/>
                <a:gd name="T20" fmla="*/ 71 w 193"/>
                <a:gd name="T21" fmla="*/ 292 h 301"/>
                <a:gd name="T22" fmla="*/ 61 w 193"/>
                <a:gd name="T23" fmla="*/ 297 h 301"/>
                <a:gd name="T24" fmla="*/ 49 w 193"/>
                <a:gd name="T25" fmla="*/ 301 h 301"/>
                <a:gd name="T26" fmla="*/ 30 w 193"/>
                <a:gd name="T27" fmla="*/ 301 h 301"/>
                <a:gd name="T28" fmla="*/ 13 w 193"/>
                <a:gd name="T29" fmla="*/ 301 h 301"/>
                <a:gd name="T30" fmla="*/ 4 w 193"/>
                <a:gd name="T31" fmla="*/ 298 h 301"/>
                <a:gd name="T32" fmla="*/ 1 w 193"/>
                <a:gd name="T33" fmla="*/ 292 h 301"/>
                <a:gd name="T34" fmla="*/ 3 w 193"/>
                <a:gd name="T35" fmla="*/ 284 h 301"/>
                <a:gd name="T36" fmla="*/ 81 w 193"/>
                <a:gd name="T37" fmla="*/ 123 h 301"/>
                <a:gd name="T38" fmla="*/ 81 w 193"/>
                <a:gd name="T39" fmla="*/ 48 h 301"/>
                <a:gd name="T40" fmla="*/ 84 w 193"/>
                <a:gd name="T41" fmla="*/ 22 h 301"/>
                <a:gd name="T42" fmla="*/ 94 w 193"/>
                <a:gd name="T43" fmla="*/ 8 h 301"/>
                <a:gd name="T44" fmla="*/ 112 w 193"/>
                <a:gd name="T45" fmla="*/ 2 h 301"/>
                <a:gd name="T46" fmla="*/ 137 w 193"/>
                <a:gd name="T4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301">
                  <a:moveTo>
                    <a:pt x="137" y="0"/>
                  </a:moveTo>
                  <a:cubicBezTo>
                    <a:pt x="147" y="0"/>
                    <a:pt x="156" y="1"/>
                    <a:pt x="163" y="2"/>
                  </a:cubicBezTo>
                  <a:cubicBezTo>
                    <a:pt x="170" y="3"/>
                    <a:pt x="175" y="5"/>
                    <a:pt x="180" y="8"/>
                  </a:cubicBezTo>
                  <a:cubicBezTo>
                    <a:pt x="184" y="12"/>
                    <a:pt x="188" y="16"/>
                    <a:pt x="190" y="22"/>
                  </a:cubicBezTo>
                  <a:cubicBezTo>
                    <a:pt x="192" y="29"/>
                    <a:pt x="193" y="37"/>
                    <a:pt x="193" y="48"/>
                  </a:cubicBezTo>
                  <a:cubicBezTo>
                    <a:pt x="193" y="60"/>
                    <a:pt x="192" y="71"/>
                    <a:pt x="191" y="81"/>
                  </a:cubicBezTo>
                  <a:cubicBezTo>
                    <a:pt x="190" y="91"/>
                    <a:pt x="188" y="101"/>
                    <a:pt x="185" y="110"/>
                  </a:cubicBezTo>
                  <a:cubicBezTo>
                    <a:pt x="183" y="119"/>
                    <a:pt x="179" y="128"/>
                    <a:pt x="175" y="136"/>
                  </a:cubicBezTo>
                  <a:cubicBezTo>
                    <a:pt x="170" y="145"/>
                    <a:pt x="165" y="155"/>
                    <a:pt x="158" y="164"/>
                  </a:cubicBezTo>
                  <a:lnTo>
                    <a:pt x="78" y="285"/>
                  </a:lnTo>
                  <a:cubicBezTo>
                    <a:pt x="76" y="288"/>
                    <a:pt x="73" y="290"/>
                    <a:pt x="71" y="292"/>
                  </a:cubicBezTo>
                  <a:cubicBezTo>
                    <a:pt x="68" y="294"/>
                    <a:pt x="65" y="296"/>
                    <a:pt x="61" y="297"/>
                  </a:cubicBezTo>
                  <a:cubicBezTo>
                    <a:pt x="58" y="299"/>
                    <a:pt x="53" y="300"/>
                    <a:pt x="49" y="301"/>
                  </a:cubicBezTo>
                  <a:cubicBezTo>
                    <a:pt x="44" y="301"/>
                    <a:pt x="38" y="301"/>
                    <a:pt x="30" y="301"/>
                  </a:cubicBezTo>
                  <a:cubicBezTo>
                    <a:pt x="24" y="301"/>
                    <a:pt x="18" y="301"/>
                    <a:pt x="13" y="301"/>
                  </a:cubicBezTo>
                  <a:cubicBezTo>
                    <a:pt x="9" y="300"/>
                    <a:pt x="6" y="299"/>
                    <a:pt x="4" y="298"/>
                  </a:cubicBezTo>
                  <a:cubicBezTo>
                    <a:pt x="2" y="296"/>
                    <a:pt x="1" y="294"/>
                    <a:pt x="1" y="292"/>
                  </a:cubicBezTo>
                  <a:cubicBezTo>
                    <a:pt x="0" y="290"/>
                    <a:pt x="1" y="287"/>
                    <a:pt x="3" y="284"/>
                  </a:cubicBezTo>
                  <a:lnTo>
                    <a:pt x="81" y="123"/>
                  </a:lnTo>
                  <a:lnTo>
                    <a:pt x="81" y="48"/>
                  </a:lnTo>
                  <a:cubicBezTo>
                    <a:pt x="81" y="37"/>
                    <a:pt x="82" y="29"/>
                    <a:pt x="84" y="22"/>
                  </a:cubicBezTo>
                  <a:cubicBezTo>
                    <a:pt x="86" y="16"/>
                    <a:pt x="89" y="12"/>
                    <a:pt x="94" y="8"/>
                  </a:cubicBezTo>
                  <a:cubicBezTo>
                    <a:pt x="99" y="5"/>
                    <a:pt x="105" y="3"/>
                    <a:pt x="112" y="2"/>
                  </a:cubicBezTo>
                  <a:cubicBezTo>
                    <a:pt x="119" y="1"/>
                    <a:pt x="127" y="0"/>
                    <a:pt x="137"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3" name="Freeform 595">
              <a:extLst>
                <a:ext uri="{FF2B5EF4-FFF2-40B4-BE49-F238E27FC236}">
                  <a16:creationId xmlns:a16="http://schemas.microsoft.com/office/drawing/2014/main" id="{A7DBB4E8-66F1-AE31-504C-3E5579F3869E}"/>
                </a:ext>
              </a:extLst>
            </p:cNvPr>
            <p:cNvSpPr>
              <a:spLocks noEditPoints="1"/>
            </p:cNvSpPr>
            <p:nvPr/>
          </p:nvSpPr>
          <p:spPr bwMode="auto">
            <a:xfrm>
              <a:off x="4037013" y="5432425"/>
              <a:ext cx="747713" cy="147638"/>
            </a:xfrm>
            <a:custGeom>
              <a:avLst/>
              <a:gdLst>
                <a:gd name="T0" fmla="*/ 2168 w 3926"/>
                <a:gd name="T1" fmla="*/ 499 h 773"/>
                <a:gd name="T2" fmla="*/ 2347 w 3926"/>
                <a:gd name="T3" fmla="*/ 680 h 773"/>
                <a:gd name="T4" fmla="*/ 2480 w 3926"/>
                <a:gd name="T5" fmla="*/ 347 h 773"/>
                <a:gd name="T6" fmla="*/ 801 w 3926"/>
                <a:gd name="T7" fmla="*/ 318 h 773"/>
                <a:gd name="T8" fmla="*/ 1000 w 3926"/>
                <a:gd name="T9" fmla="*/ 373 h 773"/>
                <a:gd name="T10" fmla="*/ 3154 w 3926"/>
                <a:gd name="T11" fmla="*/ 237 h 773"/>
                <a:gd name="T12" fmla="*/ 3106 w 3926"/>
                <a:gd name="T13" fmla="*/ 755 h 773"/>
                <a:gd name="T14" fmla="*/ 3014 w 3926"/>
                <a:gd name="T15" fmla="*/ 755 h 773"/>
                <a:gd name="T16" fmla="*/ 3019 w 3926"/>
                <a:gd name="T17" fmla="*/ 276 h 773"/>
                <a:gd name="T18" fmla="*/ 2762 w 3926"/>
                <a:gd name="T19" fmla="*/ 755 h 773"/>
                <a:gd name="T20" fmla="*/ 2670 w 3926"/>
                <a:gd name="T21" fmla="*/ 755 h 773"/>
                <a:gd name="T22" fmla="*/ 2821 w 3926"/>
                <a:gd name="T23" fmla="*/ 201 h 773"/>
                <a:gd name="T24" fmla="*/ 2869 w 3926"/>
                <a:gd name="T25" fmla="*/ 277 h 773"/>
                <a:gd name="T26" fmla="*/ 2537 w 3926"/>
                <a:gd name="T27" fmla="*/ 246 h 773"/>
                <a:gd name="T28" fmla="*/ 2452 w 3926"/>
                <a:gd name="T29" fmla="*/ 713 h 773"/>
                <a:gd name="T30" fmla="*/ 2061 w 3926"/>
                <a:gd name="T31" fmla="*/ 572 h 773"/>
                <a:gd name="T32" fmla="*/ 2375 w 3926"/>
                <a:gd name="T33" fmla="*/ 193 h 773"/>
                <a:gd name="T34" fmla="*/ 1989 w 3926"/>
                <a:gd name="T35" fmla="*/ 248 h 773"/>
                <a:gd name="T36" fmla="*/ 1925 w 3926"/>
                <a:gd name="T37" fmla="*/ 287 h 773"/>
                <a:gd name="T38" fmla="*/ 1738 w 3926"/>
                <a:gd name="T39" fmla="*/ 358 h 773"/>
                <a:gd name="T40" fmla="*/ 1948 w 3926"/>
                <a:gd name="T41" fmla="*/ 581 h 773"/>
                <a:gd name="T42" fmla="*/ 1621 w 3926"/>
                <a:gd name="T43" fmla="*/ 758 h 773"/>
                <a:gd name="T44" fmla="*/ 1560 w 3926"/>
                <a:gd name="T45" fmla="*/ 682 h 773"/>
                <a:gd name="T46" fmla="*/ 1625 w 3926"/>
                <a:gd name="T47" fmla="*/ 670 h 773"/>
                <a:gd name="T48" fmla="*/ 1848 w 3926"/>
                <a:gd name="T49" fmla="*/ 599 h 773"/>
                <a:gd name="T50" fmla="*/ 1640 w 3926"/>
                <a:gd name="T51" fmla="*/ 374 h 773"/>
                <a:gd name="T52" fmla="*/ 1537 w 3926"/>
                <a:gd name="T53" fmla="*/ 195 h 773"/>
                <a:gd name="T54" fmla="*/ 1583 w 3926"/>
                <a:gd name="T55" fmla="*/ 245 h 773"/>
                <a:gd name="T56" fmla="*/ 1535 w 3926"/>
                <a:gd name="T57" fmla="*/ 292 h 773"/>
                <a:gd name="T58" fmla="*/ 1325 w 3926"/>
                <a:gd name="T59" fmla="*/ 512 h 773"/>
                <a:gd name="T60" fmla="*/ 1203 w 3926"/>
                <a:gd name="T61" fmla="*/ 764 h 773"/>
                <a:gd name="T62" fmla="*/ 1299 w 3926"/>
                <a:gd name="T63" fmla="*/ 205 h 773"/>
                <a:gd name="T64" fmla="*/ 1372 w 3926"/>
                <a:gd name="T65" fmla="*/ 219 h 773"/>
                <a:gd name="T66" fmla="*/ 928 w 3926"/>
                <a:gd name="T67" fmla="*/ 193 h 773"/>
                <a:gd name="T68" fmla="*/ 1032 w 3926"/>
                <a:gd name="T69" fmla="*/ 455 h 773"/>
                <a:gd name="T70" fmla="*/ 741 w 3926"/>
                <a:gd name="T71" fmla="*/ 664 h 773"/>
                <a:gd name="T72" fmla="*/ 1018 w 3926"/>
                <a:gd name="T73" fmla="*/ 663 h 773"/>
                <a:gd name="T74" fmla="*/ 976 w 3926"/>
                <a:gd name="T75" fmla="*/ 748 h 773"/>
                <a:gd name="T76" fmla="*/ 626 w 3926"/>
                <a:gd name="T77" fmla="*/ 664 h 773"/>
                <a:gd name="T78" fmla="*/ 825 w 3926"/>
                <a:gd name="T79" fmla="*/ 211 h 773"/>
                <a:gd name="T80" fmla="*/ 389 w 3926"/>
                <a:gd name="T81" fmla="*/ 357 h 773"/>
                <a:gd name="T82" fmla="*/ 395 w 3926"/>
                <a:gd name="T83" fmla="*/ 93 h 773"/>
                <a:gd name="T84" fmla="*/ 395 w 3926"/>
                <a:gd name="T85" fmla="*/ 5 h 773"/>
                <a:gd name="T86" fmla="*/ 568 w 3926"/>
                <a:gd name="T87" fmla="*/ 246 h 773"/>
                <a:gd name="T88" fmla="*/ 156 w 3926"/>
                <a:gd name="T89" fmla="*/ 473 h 773"/>
                <a:gd name="T90" fmla="*/ 24 w 3926"/>
                <a:gd name="T91" fmla="*/ 764 h 773"/>
                <a:gd name="T92" fmla="*/ 194 w 3926"/>
                <a:gd name="T93" fmla="*/ 3 h 773"/>
                <a:gd name="T94" fmla="*/ 3596 w 3926"/>
                <a:gd name="T95" fmla="*/ 300 h 773"/>
                <a:gd name="T96" fmla="*/ 3906 w 3926"/>
                <a:gd name="T97" fmla="*/ 1 h 773"/>
                <a:gd name="T98" fmla="*/ 3793 w 3926"/>
                <a:gd name="T99" fmla="*/ 745 h 773"/>
                <a:gd name="T100" fmla="*/ 3687 w 3926"/>
                <a:gd name="T101" fmla="*/ 755 h 773"/>
                <a:gd name="T102" fmla="*/ 3300 w 3926"/>
                <a:gd name="T103" fmla="*/ 764 h 773"/>
                <a:gd name="T104" fmla="*/ 3516 w 3926"/>
                <a:gd name="T105" fmla="*/ 37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26" h="773">
                  <a:moveTo>
                    <a:pt x="2366" y="274"/>
                  </a:moveTo>
                  <a:cubicBezTo>
                    <a:pt x="2343" y="274"/>
                    <a:pt x="2321" y="278"/>
                    <a:pt x="2302" y="287"/>
                  </a:cubicBezTo>
                  <a:cubicBezTo>
                    <a:pt x="2283" y="295"/>
                    <a:pt x="2266" y="306"/>
                    <a:pt x="2251" y="321"/>
                  </a:cubicBezTo>
                  <a:cubicBezTo>
                    <a:pt x="2236" y="335"/>
                    <a:pt x="2223" y="352"/>
                    <a:pt x="2212" y="371"/>
                  </a:cubicBezTo>
                  <a:cubicBezTo>
                    <a:pt x="2201" y="390"/>
                    <a:pt x="2191" y="410"/>
                    <a:pt x="2184" y="432"/>
                  </a:cubicBezTo>
                  <a:cubicBezTo>
                    <a:pt x="2177" y="454"/>
                    <a:pt x="2172" y="476"/>
                    <a:pt x="2168" y="499"/>
                  </a:cubicBezTo>
                  <a:cubicBezTo>
                    <a:pt x="2164" y="522"/>
                    <a:pt x="2163" y="544"/>
                    <a:pt x="2163" y="566"/>
                  </a:cubicBezTo>
                  <a:cubicBezTo>
                    <a:pt x="2163" y="585"/>
                    <a:pt x="2165" y="603"/>
                    <a:pt x="2169" y="619"/>
                  </a:cubicBezTo>
                  <a:cubicBezTo>
                    <a:pt x="2173" y="634"/>
                    <a:pt x="2180" y="647"/>
                    <a:pt x="2190" y="658"/>
                  </a:cubicBezTo>
                  <a:cubicBezTo>
                    <a:pt x="2200" y="669"/>
                    <a:pt x="2212" y="678"/>
                    <a:pt x="2227" y="684"/>
                  </a:cubicBezTo>
                  <a:cubicBezTo>
                    <a:pt x="2242" y="689"/>
                    <a:pt x="2261" y="692"/>
                    <a:pt x="2283" y="692"/>
                  </a:cubicBezTo>
                  <a:cubicBezTo>
                    <a:pt x="2307" y="692"/>
                    <a:pt x="2328" y="688"/>
                    <a:pt x="2347" y="680"/>
                  </a:cubicBezTo>
                  <a:cubicBezTo>
                    <a:pt x="2366" y="671"/>
                    <a:pt x="2383" y="660"/>
                    <a:pt x="2398" y="645"/>
                  </a:cubicBezTo>
                  <a:cubicBezTo>
                    <a:pt x="2413" y="631"/>
                    <a:pt x="2426" y="614"/>
                    <a:pt x="2437" y="595"/>
                  </a:cubicBezTo>
                  <a:cubicBezTo>
                    <a:pt x="2448" y="576"/>
                    <a:pt x="2458" y="555"/>
                    <a:pt x="2465" y="534"/>
                  </a:cubicBezTo>
                  <a:cubicBezTo>
                    <a:pt x="2472" y="512"/>
                    <a:pt x="2477" y="489"/>
                    <a:pt x="2481" y="467"/>
                  </a:cubicBezTo>
                  <a:cubicBezTo>
                    <a:pt x="2484" y="444"/>
                    <a:pt x="2486" y="422"/>
                    <a:pt x="2486" y="400"/>
                  </a:cubicBezTo>
                  <a:cubicBezTo>
                    <a:pt x="2486" y="380"/>
                    <a:pt x="2484" y="363"/>
                    <a:pt x="2480" y="347"/>
                  </a:cubicBezTo>
                  <a:cubicBezTo>
                    <a:pt x="2476" y="332"/>
                    <a:pt x="2469" y="318"/>
                    <a:pt x="2459" y="308"/>
                  </a:cubicBezTo>
                  <a:cubicBezTo>
                    <a:pt x="2450" y="297"/>
                    <a:pt x="2437" y="289"/>
                    <a:pt x="2422" y="283"/>
                  </a:cubicBezTo>
                  <a:cubicBezTo>
                    <a:pt x="2407" y="277"/>
                    <a:pt x="2388" y="274"/>
                    <a:pt x="2366" y="274"/>
                  </a:cubicBezTo>
                  <a:close/>
                  <a:moveTo>
                    <a:pt x="920" y="269"/>
                  </a:moveTo>
                  <a:cubicBezTo>
                    <a:pt x="895" y="269"/>
                    <a:pt x="873" y="274"/>
                    <a:pt x="853" y="282"/>
                  </a:cubicBezTo>
                  <a:cubicBezTo>
                    <a:pt x="833" y="291"/>
                    <a:pt x="816" y="303"/>
                    <a:pt x="801" y="318"/>
                  </a:cubicBezTo>
                  <a:cubicBezTo>
                    <a:pt x="786" y="333"/>
                    <a:pt x="773" y="350"/>
                    <a:pt x="762" y="370"/>
                  </a:cubicBezTo>
                  <a:cubicBezTo>
                    <a:pt x="752" y="390"/>
                    <a:pt x="743" y="410"/>
                    <a:pt x="736" y="432"/>
                  </a:cubicBezTo>
                  <a:lnTo>
                    <a:pt x="796" y="432"/>
                  </a:lnTo>
                  <a:cubicBezTo>
                    <a:pt x="837" y="432"/>
                    <a:pt x="871" y="430"/>
                    <a:pt x="899" y="425"/>
                  </a:cubicBezTo>
                  <a:cubicBezTo>
                    <a:pt x="927" y="419"/>
                    <a:pt x="949" y="413"/>
                    <a:pt x="965" y="404"/>
                  </a:cubicBezTo>
                  <a:cubicBezTo>
                    <a:pt x="982" y="395"/>
                    <a:pt x="994" y="385"/>
                    <a:pt x="1000" y="373"/>
                  </a:cubicBezTo>
                  <a:cubicBezTo>
                    <a:pt x="1007" y="361"/>
                    <a:pt x="1011" y="349"/>
                    <a:pt x="1011" y="336"/>
                  </a:cubicBezTo>
                  <a:cubicBezTo>
                    <a:pt x="1011" y="316"/>
                    <a:pt x="1003" y="300"/>
                    <a:pt x="987" y="288"/>
                  </a:cubicBezTo>
                  <a:cubicBezTo>
                    <a:pt x="972" y="275"/>
                    <a:pt x="949" y="269"/>
                    <a:pt x="920" y="269"/>
                  </a:cubicBezTo>
                  <a:close/>
                  <a:moveTo>
                    <a:pt x="3046" y="193"/>
                  </a:moveTo>
                  <a:cubicBezTo>
                    <a:pt x="3072" y="193"/>
                    <a:pt x="3094" y="197"/>
                    <a:pt x="3112" y="205"/>
                  </a:cubicBezTo>
                  <a:cubicBezTo>
                    <a:pt x="3129" y="213"/>
                    <a:pt x="3143" y="224"/>
                    <a:pt x="3154" y="237"/>
                  </a:cubicBezTo>
                  <a:cubicBezTo>
                    <a:pt x="3165" y="250"/>
                    <a:pt x="3173" y="265"/>
                    <a:pt x="3178" y="282"/>
                  </a:cubicBezTo>
                  <a:cubicBezTo>
                    <a:pt x="3182" y="299"/>
                    <a:pt x="3185" y="317"/>
                    <a:pt x="3185" y="336"/>
                  </a:cubicBezTo>
                  <a:cubicBezTo>
                    <a:pt x="3185" y="350"/>
                    <a:pt x="3184" y="363"/>
                    <a:pt x="3182" y="377"/>
                  </a:cubicBezTo>
                  <a:cubicBezTo>
                    <a:pt x="3181" y="390"/>
                    <a:pt x="3179" y="403"/>
                    <a:pt x="3176" y="418"/>
                  </a:cubicBezTo>
                  <a:lnTo>
                    <a:pt x="3110" y="747"/>
                  </a:lnTo>
                  <a:cubicBezTo>
                    <a:pt x="3109" y="750"/>
                    <a:pt x="3108" y="753"/>
                    <a:pt x="3106" y="755"/>
                  </a:cubicBezTo>
                  <a:cubicBezTo>
                    <a:pt x="3104" y="757"/>
                    <a:pt x="3101" y="759"/>
                    <a:pt x="3097" y="760"/>
                  </a:cubicBezTo>
                  <a:cubicBezTo>
                    <a:pt x="3093" y="762"/>
                    <a:pt x="3088" y="763"/>
                    <a:pt x="3082" y="764"/>
                  </a:cubicBezTo>
                  <a:cubicBezTo>
                    <a:pt x="3075" y="765"/>
                    <a:pt x="3067" y="765"/>
                    <a:pt x="3058" y="765"/>
                  </a:cubicBezTo>
                  <a:cubicBezTo>
                    <a:pt x="3048" y="765"/>
                    <a:pt x="3041" y="765"/>
                    <a:pt x="3034" y="764"/>
                  </a:cubicBezTo>
                  <a:cubicBezTo>
                    <a:pt x="3028" y="763"/>
                    <a:pt x="3024" y="762"/>
                    <a:pt x="3020" y="760"/>
                  </a:cubicBezTo>
                  <a:cubicBezTo>
                    <a:pt x="3017" y="759"/>
                    <a:pt x="3015" y="757"/>
                    <a:pt x="3014" y="755"/>
                  </a:cubicBezTo>
                  <a:cubicBezTo>
                    <a:pt x="3013" y="753"/>
                    <a:pt x="3013" y="750"/>
                    <a:pt x="3013" y="747"/>
                  </a:cubicBezTo>
                  <a:lnTo>
                    <a:pt x="3078" y="421"/>
                  </a:lnTo>
                  <a:cubicBezTo>
                    <a:pt x="3081" y="409"/>
                    <a:pt x="3083" y="397"/>
                    <a:pt x="3084" y="386"/>
                  </a:cubicBezTo>
                  <a:cubicBezTo>
                    <a:pt x="3085" y="375"/>
                    <a:pt x="3085" y="365"/>
                    <a:pt x="3085" y="356"/>
                  </a:cubicBezTo>
                  <a:cubicBezTo>
                    <a:pt x="3085" y="332"/>
                    <a:pt x="3080" y="313"/>
                    <a:pt x="3070" y="298"/>
                  </a:cubicBezTo>
                  <a:cubicBezTo>
                    <a:pt x="3060" y="284"/>
                    <a:pt x="3043" y="276"/>
                    <a:pt x="3019" y="276"/>
                  </a:cubicBezTo>
                  <a:cubicBezTo>
                    <a:pt x="2998" y="276"/>
                    <a:pt x="2977" y="282"/>
                    <a:pt x="2955" y="294"/>
                  </a:cubicBezTo>
                  <a:cubicBezTo>
                    <a:pt x="2934" y="306"/>
                    <a:pt x="2914" y="323"/>
                    <a:pt x="2895" y="343"/>
                  </a:cubicBezTo>
                  <a:cubicBezTo>
                    <a:pt x="2876" y="364"/>
                    <a:pt x="2860" y="389"/>
                    <a:pt x="2845" y="418"/>
                  </a:cubicBezTo>
                  <a:cubicBezTo>
                    <a:pt x="2831" y="447"/>
                    <a:pt x="2820" y="478"/>
                    <a:pt x="2813" y="511"/>
                  </a:cubicBezTo>
                  <a:lnTo>
                    <a:pt x="2766" y="747"/>
                  </a:lnTo>
                  <a:cubicBezTo>
                    <a:pt x="2766" y="750"/>
                    <a:pt x="2764" y="753"/>
                    <a:pt x="2762" y="755"/>
                  </a:cubicBezTo>
                  <a:cubicBezTo>
                    <a:pt x="2760" y="757"/>
                    <a:pt x="2757" y="759"/>
                    <a:pt x="2754" y="760"/>
                  </a:cubicBezTo>
                  <a:cubicBezTo>
                    <a:pt x="2750" y="762"/>
                    <a:pt x="2744" y="763"/>
                    <a:pt x="2738" y="764"/>
                  </a:cubicBezTo>
                  <a:cubicBezTo>
                    <a:pt x="2732" y="765"/>
                    <a:pt x="2724" y="765"/>
                    <a:pt x="2714" y="765"/>
                  </a:cubicBezTo>
                  <a:cubicBezTo>
                    <a:pt x="2705" y="765"/>
                    <a:pt x="2697" y="765"/>
                    <a:pt x="2691" y="764"/>
                  </a:cubicBezTo>
                  <a:cubicBezTo>
                    <a:pt x="2684" y="763"/>
                    <a:pt x="2680" y="762"/>
                    <a:pt x="2676" y="760"/>
                  </a:cubicBezTo>
                  <a:cubicBezTo>
                    <a:pt x="2673" y="759"/>
                    <a:pt x="2671" y="757"/>
                    <a:pt x="2670" y="755"/>
                  </a:cubicBezTo>
                  <a:cubicBezTo>
                    <a:pt x="2669" y="753"/>
                    <a:pt x="2669" y="750"/>
                    <a:pt x="2670" y="747"/>
                  </a:cubicBezTo>
                  <a:lnTo>
                    <a:pt x="2776" y="219"/>
                  </a:lnTo>
                  <a:cubicBezTo>
                    <a:pt x="2776" y="216"/>
                    <a:pt x="2777" y="214"/>
                    <a:pt x="2779" y="211"/>
                  </a:cubicBezTo>
                  <a:cubicBezTo>
                    <a:pt x="2781" y="209"/>
                    <a:pt x="2784" y="207"/>
                    <a:pt x="2787" y="205"/>
                  </a:cubicBezTo>
                  <a:cubicBezTo>
                    <a:pt x="2791" y="204"/>
                    <a:pt x="2796" y="203"/>
                    <a:pt x="2801" y="202"/>
                  </a:cubicBezTo>
                  <a:cubicBezTo>
                    <a:pt x="2807" y="202"/>
                    <a:pt x="2814" y="201"/>
                    <a:pt x="2821" y="201"/>
                  </a:cubicBezTo>
                  <a:cubicBezTo>
                    <a:pt x="2830" y="201"/>
                    <a:pt x="2836" y="202"/>
                    <a:pt x="2842" y="202"/>
                  </a:cubicBezTo>
                  <a:cubicBezTo>
                    <a:pt x="2847" y="203"/>
                    <a:pt x="2851" y="204"/>
                    <a:pt x="2854" y="205"/>
                  </a:cubicBezTo>
                  <a:cubicBezTo>
                    <a:pt x="2857" y="207"/>
                    <a:pt x="2859" y="209"/>
                    <a:pt x="2860" y="211"/>
                  </a:cubicBezTo>
                  <a:cubicBezTo>
                    <a:pt x="2860" y="214"/>
                    <a:pt x="2861" y="216"/>
                    <a:pt x="2860" y="219"/>
                  </a:cubicBezTo>
                  <a:lnTo>
                    <a:pt x="2840" y="320"/>
                  </a:lnTo>
                  <a:cubicBezTo>
                    <a:pt x="2846" y="306"/>
                    <a:pt x="2856" y="292"/>
                    <a:pt x="2869" y="277"/>
                  </a:cubicBezTo>
                  <a:cubicBezTo>
                    <a:pt x="2882" y="263"/>
                    <a:pt x="2898" y="249"/>
                    <a:pt x="2916" y="236"/>
                  </a:cubicBezTo>
                  <a:cubicBezTo>
                    <a:pt x="2935" y="224"/>
                    <a:pt x="2955" y="214"/>
                    <a:pt x="2977" y="205"/>
                  </a:cubicBezTo>
                  <a:cubicBezTo>
                    <a:pt x="2999" y="197"/>
                    <a:pt x="3022" y="193"/>
                    <a:pt x="3046" y="193"/>
                  </a:cubicBezTo>
                  <a:close/>
                  <a:moveTo>
                    <a:pt x="2375" y="193"/>
                  </a:moveTo>
                  <a:cubicBezTo>
                    <a:pt x="2412" y="193"/>
                    <a:pt x="2444" y="198"/>
                    <a:pt x="2471" y="207"/>
                  </a:cubicBezTo>
                  <a:cubicBezTo>
                    <a:pt x="2498" y="216"/>
                    <a:pt x="2520" y="229"/>
                    <a:pt x="2537" y="246"/>
                  </a:cubicBezTo>
                  <a:cubicBezTo>
                    <a:pt x="2555" y="264"/>
                    <a:pt x="2568" y="285"/>
                    <a:pt x="2576" y="310"/>
                  </a:cubicBezTo>
                  <a:cubicBezTo>
                    <a:pt x="2584" y="335"/>
                    <a:pt x="2588" y="363"/>
                    <a:pt x="2588" y="394"/>
                  </a:cubicBezTo>
                  <a:cubicBezTo>
                    <a:pt x="2588" y="423"/>
                    <a:pt x="2585" y="452"/>
                    <a:pt x="2580" y="483"/>
                  </a:cubicBezTo>
                  <a:cubicBezTo>
                    <a:pt x="2574" y="513"/>
                    <a:pt x="2566" y="542"/>
                    <a:pt x="2555" y="570"/>
                  </a:cubicBezTo>
                  <a:cubicBezTo>
                    <a:pt x="2544" y="598"/>
                    <a:pt x="2530" y="624"/>
                    <a:pt x="2513" y="648"/>
                  </a:cubicBezTo>
                  <a:cubicBezTo>
                    <a:pt x="2495" y="673"/>
                    <a:pt x="2475" y="694"/>
                    <a:pt x="2452" y="713"/>
                  </a:cubicBezTo>
                  <a:cubicBezTo>
                    <a:pt x="2429" y="731"/>
                    <a:pt x="2402" y="746"/>
                    <a:pt x="2373" y="756"/>
                  </a:cubicBezTo>
                  <a:cubicBezTo>
                    <a:pt x="2343" y="767"/>
                    <a:pt x="2310" y="773"/>
                    <a:pt x="2274" y="773"/>
                  </a:cubicBezTo>
                  <a:cubicBezTo>
                    <a:pt x="2237" y="773"/>
                    <a:pt x="2204" y="768"/>
                    <a:pt x="2178" y="759"/>
                  </a:cubicBezTo>
                  <a:cubicBezTo>
                    <a:pt x="2151" y="750"/>
                    <a:pt x="2129" y="737"/>
                    <a:pt x="2112" y="720"/>
                  </a:cubicBezTo>
                  <a:cubicBezTo>
                    <a:pt x="2095" y="703"/>
                    <a:pt x="2082" y="682"/>
                    <a:pt x="2074" y="657"/>
                  </a:cubicBezTo>
                  <a:cubicBezTo>
                    <a:pt x="2065" y="632"/>
                    <a:pt x="2061" y="603"/>
                    <a:pt x="2061" y="572"/>
                  </a:cubicBezTo>
                  <a:cubicBezTo>
                    <a:pt x="2061" y="543"/>
                    <a:pt x="2064" y="513"/>
                    <a:pt x="2069" y="483"/>
                  </a:cubicBezTo>
                  <a:cubicBezTo>
                    <a:pt x="2075" y="453"/>
                    <a:pt x="2083" y="424"/>
                    <a:pt x="2094" y="396"/>
                  </a:cubicBezTo>
                  <a:cubicBezTo>
                    <a:pt x="2105" y="369"/>
                    <a:pt x="2120" y="342"/>
                    <a:pt x="2137" y="318"/>
                  </a:cubicBezTo>
                  <a:cubicBezTo>
                    <a:pt x="2154" y="293"/>
                    <a:pt x="2174" y="271"/>
                    <a:pt x="2197" y="253"/>
                  </a:cubicBezTo>
                  <a:cubicBezTo>
                    <a:pt x="2220" y="235"/>
                    <a:pt x="2247" y="220"/>
                    <a:pt x="2276" y="209"/>
                  </a:cubicBezTo>
                  <a:cubicBezTo>
                    <a:pt x="2306" y="198"/>
                    <a:pt x="2339" y="193"/>
                    <a:pt x="2375" y="193"/>
                  </a:cubicBezTo>
                  <a:close/>
                  <a:moveTo>
                    <a:pt x="1852" y="193"/>
                  </a:moveTo>
                  <a:cubicBezTo>
                    <a:pt x="1866" y="193"/>
                    <a:pt x="1881" y="194"/>
                    <a:pt x="1895" y="197"/>
                  </a:cubicBezTo>
                  <a:cubicBezTo>
                    <a:pt x="1909" y="199"/>
                    <a:pt x="1921" y="202"/>
                    <a:pt x="1933" y="205"/>
                  </a:cubicBezTo>
                  <a:cubicBezTo>
                    <a:pt x="1945" y="209"/>
                    <a:pt x="1955" y="213"/>
                    <a:pt x="1964" y="217"/>
                  </a:cubicBezTo>
                  <a:cubicBezTo>
                    <a:pt x="1972" y="221"/>
                    <a:pt x="1979" y="226"/>
                    <a:pt x="1983" y="230"/>
                  </a:cubicBezTo>
                  <a:cubicBezTo>
                    <a:pt x="1987" y="234"/>
                    <a:pt x="1989" y="240"/>
                    <a:pt x="1989" y="248"/>
                  </a:cubicBezTo>
                  <a:cubicBezTo>
                    <a:pt x="1989" y="252"/>
                    <a:pt x="1989" y="257"/>
                    <a:pt x="1988" y="264"/>
                  </a:cubicBezTo>
                  <a:cubicBezTo>
                    <a:pt x="1986" y="270"/>
                    <a:pt x="1985" y="277"/>
                    <a:pt x="1983" y="283"/>
                  </a:cubicBezTo>
                  <a:cubicBezTo>
                    <a:pt x="1980" y="289"/>
                    <a:pt x="1978" y="294"/>
                    <a:pt x="1975" y="299"/>
                  </a:cubicBezTo>
                  <a:cubicBezTo>
                    <a:pt x="1972" y="303"/>
                    <a:pt x="1969" y="305"/>
                    <a:pt x="1965" y="305"/>
                  </a:cubicBezTo>
                  <a:cubicBezTo>
                    <a:pt x="1961" y="305"/>
                    <a:pt x="1955" y="303"/>
                    <a:pt x="1949" y="299"/>
                  </a:cubicBezTo>
                  <a:cubicBezTo>
                    <a:pt x="1942" y="296"/>
                    <a:pt x="1934" y="292"/>
                    <a:pt x="1925" y="287"/>
                  </a:cubicBezTo>
                  <a:cubicBezTo>
                    <a:pt x="1916" y="282"/>
                    <a:pt x="1904" y="278"/>
                    <a:pt x="1891" y="274"/>
                  </a:cubicBezTo>
                  <a:cubicBezTo>
                    <a:pt x="1878" y="270"/>
                    <a:pt x="1863" y="268"/>
                    <a:pt x="1845" y="268"/>
                  </a:cubicBezTo>
                  <a:cubicBezTo>
                    <a:pt x="1827" y="268"/>
                    <a:pt x="1812" y="271"/>
                    <a:pt x="1799" y="275"/>
                  </a:cubicBezTo>
                  <a:cubicBezTo>
                    <a:pt x="1786" y="280"/>
                    <a:pt x="1775" y="287"/>
                    <a:pt x="1766" y="295"/>
                  </a:cubicBezTo>
                  <a:cubicBezTo>
                    <a:pt x="1757" y="304"/>
                    <a:pt x="1750" y="313"/>
                    <a:pt x="1745" y="324"/>
                  </a:cubicBezTo>
                  <a:cubicBezTo>
                    <a:pt x="1740" y="335"/>
                    <a:pt x="1738" y="346"/>
                    <a:pt x="1738" y="358"/>
                  </a:cubicBezTo>
                  <a:cubicBezTo>
                    <a:pt x="1738" y="373"/>
                    <a:pt x="1743" y="386"/>
                    <a:pt x="1754" y="397"/>
                  </a:cubicBezTo>
                  <a:cubicBezTo>
                    <a:pt x="1764" y="407"/>
                    <a:pt x="1777" y="416"/>
                    <a:pt x="1792" y="425"/>
                  </a:cubicBezTo>
                  <a:cubicBezTo>
                    <a:pt x="1808" y="433"/>
                    <a:pt x="1825" y="441"/>
                    <a:pt x="1843" y="449"/>
                  </a:cubicBezTo>
                  <a:cubicBezTo>
                    <a:pt x="1861" y="457"/>
                    <a:pt x="1878" y="467"/>
                    <a:pt x="1894" y="478"/>
                  </a:cubicBezTo>
                  <a:cubicBezTo>
                    <a:pt x="1909" y="490"/>
                    <a:pt x="1922" y="504"/>
                    <a:pt x="1932" y="520"/>
                  </a:cubicBezTo>
                  <a:cubicBezTo>
                    <a:pt x="1943" y="536"/>
                    <a:pt x="1948" y="556"/>
                    <a:pt x="1948" y="581"/>
                  </a:cubicBezTo>
                  <a:cubicBezTo>
                    <a:pt x="1948" y="608"/>
                    <a:pt x="1942" y="634"/>
                    <a:pt x="1932" y="657"/>
                  </a:cubicBezTo>
                  <a:cubicBezTo>
                    <a:pt x="1921" y="681"/>
                    <a:pt x="1905" y="701"/>
                    <a:pt x="1885" y="718"/>
                  </a:cubicBezTo>
                  <a:cubicBezTo>
                    <a:pt x="1865" y="735"/>
                    <a:pt x="1841" y="749"/>
                    <a:pt x="1812" y="758"/>
                  </a:cubicBezTo>
                  <a:cubicBezTo>
                    <a:pt x="1784" y="768"/>
                    <a:pt x="1752" y="773"/>
                    <a:pt x="1717" y="773"/>
                  </a:cubicBezTo>
                  <a:cubicBezTo>
                    <a:pt x="1699" y="773"/>
                    <a:pt x="1681" y="771"/>
                    <a:pt x="1665" y="769"/>
                  </a:cubicBezTo>
                  <a:cubicBezTo>
                    <a:pt x="1649" y="766"/>
                    <a:pt x="1634" y="762"/>
                    <a:pt x="1621" y="758"/>
                  </a:cubicBezTo>
                  <a:cubicBezTo>
                    <a:pt x="1608" y="754"/>
                    <a:pt x="1597" y="749"/>
                    <a:pt x="1587" y="744"/>
                  </a:cubicBezTo>
                  <a:cubicBezTo>
                    <a:pt x="1578" y="738"/>
                    <a:pt x="1571" y="733"/>
                    <a:pt x="1566" y="729"/>
                  </a:cubicBezTo>
                  <a:cubicBezTo>
                    <a:pt x="1563" y="726"/>
                    <a:pt x="1560" y="722"/>
                    <a:pt x="1559" y="719"/>
                  </a:cubicBezTo>
                  <a:cubicBezTo>
                    <a:pt x="1558" y="716"/>
                    <a:pt x="1557" y="712"/>
                    <a:pt x="1557" y="707"/>
                  </a:cubicBezTo>
                  <a:cubicBezTo>
                    <a:pt x="1557" y="704"/>
                    <a:pt x="1557" y="700"/>
                    <a:pt x="1558" y="696"/>
                  </a:cubicBezTo>
                  <a:cubicBezTo>
                    <a:pt x="1558" y="692"/>
                    <a:pt x="1559" y="687"/>
                    <a:pt x="1560" y="682"/>
                  </a:cubicBezTo>
                  <a:cubicBezTo>
                    <a:pt x="1561" y="678"/>
                    <a:pt x="1562" y="673"/>
                    <a:pt x="1564" y="669"/>
                  </a:cubicBezTo>
                  <a:cubicBezTo>
                    <a:pt x="1565" y="665"/>
                    <a:pt x="1567" y="661"/>
                    <a:pt x="1569" y="657"/>
                  </a:cubicBezTo>
                  <a:cubicBezTo>
                    <a:pt x="1571" y="654"/>
                    <a:pt x="1573" y="651"/>
                    <a:pt x="1575" y="649"/>
                  </a:cubicBezTo>
                  <a:cubicBezTo>
                    <a:pt x="1576" y="647"/>
                    <a:pt x="1579" y="645"/>
                    <a:pt x="1582" y="645"/>
                  </a:cubicBezTo>
                  <a:cubicBezTo>
                    <a:pt x="1586" y="645"/>
                    <a:pt x="1592" y="648"/>
                    <a:pt x="1599" y="653"/>
                  </a:cubicBezTo>
                  <a:cubicBezTo>
                    <a:pt x="1605" y="659"/>
                    <a:pt x="1614" y="664"/>
                    <a:pt x="1625" y="670"/>
                  </a:cubicBezTo>
                  <a:cubicBezTo>
                    <a:pt x="1635" y="676"/>
                    <a:pt x="1649" y="682"/>
                    <a:pt x="1665" y="687"/>
                  </a:cubicBezTo>
                  <a:cubicBezTo>
                    <a:pt x="1681" y="693"/>
                    <a:pt x="1701" y="695"/>
                    <a:pt x="1725" y="695"/>
                  </a:cubicBezTo>
                  <a:cubicBezTo>
                    <a:pt x="1746" y="695"/>
                    <a:pt x="1764" y="693"/>
                    <a:pt x="1780" y="687"/>
                  </a:cubicBezTo>
                  <a:cubicBezTo>
                    <a:pt x="1795" y="682"/>
                    <a:pt x="1808" y="675"/>
                    <a:pt x="1818" y="666"/>
                  </a:cubicBezTo>
                  <a:cubicBezTo>
                    <a:pt x="1828" y="657"/>
                    <a:pt x="1836" y="647"/>
                    <a:pt x="1841" y="635"/>
                  </a:cubicBezTo>
                  <a:cubicBezTo>
                    <a:pt x="1846" y="624"/>
                    <a:pt x="1848" y="611"/>
                    <a:pt x="1848" y="599"/>
                  </a:cubicBezTo>
                  <a:cubicBezTo>
                    <a:pt x="1848" y="582"/>
                    <a:pt x="1843" y="569"/>
                    <a:pt x="1833" y="558"/>
                  </a:cubicBezTo>
                  <a:cubicBezTo>
                    <a:pt x="1823" y="548"/>
                    <a:pt x="1810" y="539"/>
                    <a:pt x="1795" y="530"/>
                  </a:cubicBezTo>
                  <a:cubicBezTo>
                    <a:pt x="1779" y="522"/>
                    <a:pt x="1762" y="514"/>
                    <a:pt x="1744" y="505"/>
                  </a:cubicBezTo>
                  <a:cubicBezTo>
                    <a:pt x="1726" y="497"/>
                    <a:pt x="1710" y="488"/>
                    <a:pt x="1694" y="476"/>
                  </a:cubicBezTo>
                  <a:cubicBezTo>
                    <a:pt x="1679" y="465"/>
                    <a:pt x="1666" y="452"/>
                    <a:pt x="1656" y="435"/>
                  </a:cubicBezTo>
                  <a:cubicBezTo>
                    <a:pt x="1645" y="419"/>
                    <a:pt x="1640" y="399"/>
                    <a:pt x="1640" y="374"/>
                  </a:cubicBezTo>
                  <a:cubicBezTo>
                    <a:pt x="1640" y="348"/>
                    <a:pt x="1645" y="324"/>
                    <a:pt x="1655" y="302"/>
                  </a:cubicBezTo>
                  <a:cubicBezTo>
                    <a:pt x="1666" y="280"/>
                    <a:pt x="1680" y="261"/>
                    <a:pt x="1698" y="244"/>
                  </a:cubicBezTo>
                  <a:cubicBezTo>
                    <a:pt x="1717" y="228"/>
                    <a:pt x="1739" y="216"/>
                    <a:pt x="1765" y="207"/>
                  </a:cubicBezTo>
                  <a:cubicBezTo>
                    <a:pt x="1791" y="198"/>
                    <a:pt x="1820" y="193"/>
                    <a:pt x="1852" y="193"/>
                  </a:cubicBezTo>
                  <a:close/>
                  <a:moveTo>
                    <a:pt x="1517" y="193"/>
                  </a:moveTo>
                  <a:cubicBezTo>
                    <a:pt x="1524" y="193"/>
                    <a:pt x="1530" y="194"/>
                    <a:pt x="1537" y="195"/>
                  </a:cubicBezTo>
                  <a:cubicBezTo>
                    <a:pt x="1544" y="196"/>
                    <a:pt x="1550" y="197"/>
                    <a:pt x="1556" y="198"/>
                  </a:cubicBezTo>
                  <a:cubicBezTo>
                    <a:pt x="1562" y="199"/>
                    <a:pt x="1567" y="201"/>
                    <a:pt x="1572" y="203"/>
                  </a:cubicBezTo>
                  <a:cubicBezTo>
                    <a:pt x="1576" y="205"/>
                    <a:pt x="1580" y="207"/>
                    <a:pt x="1582" y="209"/>
                  </a:cubicBezTo>
                  <a:cubicBezTo>
                    <a:pt x="1584" y="211"/>
                    <a:pt x="1585" y="215"/>
                    <a:pt x="1585" y="220"/>
                  </a:cubicBezTo>
                  <a:cubicBezTo>
                    <a:pt x="1585" y="222"/>
                    <a:pt x="1585" y="225"/>
                    <a:pt x="1585" y="229"/>
                  </a:cubicBezTo>
                  <a:cubicBezTo>
                    <a:pt x="1584" y="234"/>
                    <a:pt x="1583" y="239"/>
                    <a:pt x="1583" y="245"/>
                  </a:cubicBezTo>
                  <a:cubicBezTo>
                    <a:pt x="1582" y="251"/>
                    <a:pt x="1581" y="257"/>
                    <a:pt x="1579" y="263"/>
                  </a:cubicBezTo>
                  <a:cubicBezTo>
                    <a:pt x="1577" y="269"/>
                    <a:pt x="1575" y="275"/>
                    <a:pt x="1573" y="280"/>
                  </a:cubicBezTo>
                  <a:cubicBezTo>
                    <a:pt x="1571" y="285"/>
                    <a:pt x="1568" y="290"/>
                    <a:pt x="1566" y="293"/>
                  </a:cubicBezTo>
                  <a:cubicBezTo>
                    <a:pt x="1563" y="297"/>
                    <a:pt x="1560" y="299"/>
                    <a:pt x="1557" y="299"/>
                  </a:cubicBezTo>
                  <a:cubicBezTo>
                    <a:pt x="1554" y="299"/>
                    <a:pt x="1551" y="298"/>
                    <a:pt x="1547" y="297"/>
                  </a:cubicBezTo>
                  <a:cubicBezTo>
                    <a:pt x="1543" y="295"/>
                    <a:pt x="1539" y="294"/>
                    <a:pt x="1535" y="292"/>
                  </a:cubicBezTo>
                  <a:cubicBezTo>
                    <a:pt x="1530" y="290"/>
                    <a:pt x="1525" y="288"/>
                    <a:pt x="1519" y="287"/>
                  </a:cubicBezTo>
                  <a:cubicBezTo>
                    <a:pt x="1513" y="285"/>
                    <a:pt x="1507" y="285"/>
                    <a:pt x="1499" y="285"/>
                  </a:cubicBezTo>
                  <a:cubicBezTo>
                    <a:pt x="1485" y="285"/>
                    <a:pt x="1470" y="290"/>
                    <a:pt x="1453" y="302"/>
                  </a:cubicBezTo>
                  <a:cubicBezTo>
                    <a:pt x="1435" y="313"/>
                    <a:pt x="1418" y="329"/>
                    <a:pt x="1401" y="350"/>
                  </a:cubicBezTo>
                  <a:cubicBezTo>
                    <a:pt x="1385" y="370"/>
                    <a:pt x="1369" y="394"/>
                    <a:pt x="1355" y="422"/>
                  </a:cubicBezTo>
                  <a:cubicBezTo>
                    <a:pt x="1342" y="449"/>
                    <a:pt x="1331" y="479"/>
                    <a:pt x="1325" y="512"/>
                  </a:cubicBezTo>
                  <a:lnTo>
                    <a:pt x="1278" y="747"/>
                  </a:lnTo>
                  <a:cubicBezTo>
                    <a:pt x="1278" y="750"/>
                    <a:pt x="1276" y="753"/>
                    <a:pt x="1274" y="755"/>
                  </a:cubicBezTo>
                  <a:cubicBezTo>
                    <a:pt x="1272" y="757"/>
                    <a:pt x="1269" y="759"/>
                    <a:pt x="1266" y="760"/>
                  </a:cubicBezTo>
                  <a:cubicBezTo>
                    <a:pt x="1262" y="762"/>
                    <a:pt x="1256" y="763"/>
                    <a:pt x="1250" y="764"/>
                  </a:cubicBezTo>
                  <a:cubicBezTo>
                    <a:pt x="1244" y="765"/>
                    <a:pt x="1236" y="765"/>
                    <a:pt x="1226" y="765"/>
                  </a:cubicBezTo>
                  <a:cubicBezTo>
                    <a:pt x="1217" y="765"/>
                    <a:pt x="1209" y="765"/>
                    <a:pt x="1203" y="764"/>
                  </a:cubicBezTo>
                  <a:cubicBezTo>
                    <a:pt x="1196" y="763"/>
                    <a:pt x="1192" y="762"/>
                    <a:pt x="1188" y="760"/>
                  </a:cubicBezTo>
                  <a:cubicBezTo>
                    <a:pt x="1185" y="759"/>
                    <a:pt x="1183" y="757"/>
                    <a:pt x="1182" y="755"/>
                  </a:cubicBezTo>
                  <a:cubicBezTo>
                    <a:pt x="1181" y="753"/>
                    <a:pt x="1181" y="750"/>
                    <a:pt x="1182" y="747"/>
                  </a:cubicBezTo>
                  <a:lnTo>
                    <a:pt x="1287" y="219"/>
                  </a:lnTo>
                  <a:cubicBezTo>
                    <a:pt x="1287" y="216"/>
                    <a:pt x="1288" y="214"/>
                    <a:pt x="1290" y="211"/>
                  </a:cubicBezTo>
                  <a:cubicBezTo>
                    <a:pt x="1292" y="209"/>
                    <a:pt x="1295" y="207"/>
                    <a:pt x="1299" y="205"/>
                  </a:cubicBezTo>
                  <a:cubicBezTo>
                    <a:pt x="1303" y="204"/>
                    <a:pt x="1308" y="203"/>
                    <a:pt x="1313" y="202"/>
                  </a:cubicBezTo>
                  <a:cubicBezTo>
                    <a:pt x="1319" y="202"/>
                    <a:pt x="1326" y="201"/>
                    <a:pt x="1333" y="201"/>
                  </a:cubicBezTo>
                  <a:cubicBezTo>
                    <a:pt x="1342" y="201"/>
                    <a:pt x="1348" y="202"/>
                    <a:pt x="1354" y="202"/>
                  </a:cubicBezTo>
                  <a:cubicBezTo>
                    <a:pt x="1359" y="203"/>
                    <a:pt x="1363" y="204"/>
                    <a:pt x="1366" y="205"/>
                  </a:cubicBezTo>
                  <a:cubicBezTo>
                    <a:pt x="1369" y="207"/>
                    <a:pt x="1371" y="209"/>
                    <a:pt x="1372" y="211"/>
                  </a:cubicBezTo>
                  <a:cubicBezTo>
                    <a:pt x="1372" y="214"/>
                    <a:pt x="1373" y="216"/>
                    <a:pt x="1372" y="219"/>
                  </a:cubicBezTo>
                  <a:lnTo>
                    <a:pt x="1353" y="315"/>
                  </a:lnTo>
                  <a:cubicBezTo>
                    <a:pt x="1362" y="299"/>
                    <a:pt x="1372" y="284"/>
                    <a:pt x="1385" y="269"/>
                  </a:cubicBezTo>
                  <a:cubicBezTo>
                    <a:pt x="1397" y="254"/>
                    <a:pt x="1410" y="241"/>
                    <a:pt x="1425" y="230"/>
                  </a:cubicBezTo>
                  <a:cubicBezTo>
                    <a:pt x="1439" y="219"/>
                    <a:pt x="1454" y="210"/>
                    <a:pt x="1470" y="203"/>
                  </a:cubicBezTo>
                  <a:cubicBezTo>
                    <a:pt x="1486" y="196"/>
                    <a:pt x="1502" y="193"/>
                    <a:pt x="1517" y="193"/>
                  </a:cubicBezTo>
                  <a:close/>
                  <a:moveTo>
                    <a:pt x="928" y="193"/>
                  </a:moveTo>
                  <a:cubicBezTo>
                    <a:pt x="961" y="193"/>
                    <a:pt x="989" y="197"/>
                    <a:pt x="1011" y="205"/>
                  </a:cubicBezTo>
                  <a:cubicBezTo>
                    <a:pt x="1034" y="214"/>
                    <a:pt x="1053" y="224"/>
                    <a:pt x="1068" y="237"/>
                  </a:cubicBezTo>
                  <a:cubicBezTo>
                    <a:pt x="1082" y="250"/>
                    <a:pt x="1093" y="264"/>
                    <a:pt x="1100" y="280"/>
                  </a:cubicBezTo>
                  <a:cubicBezTo>
                    <a:pt x="1106" y="296"/>
                    <a:pt x="1110" y="312"/>
                    <a:pt x="1110" y="327"/>
                  </a:cubicBezTo>
                  <a:cubicBezTo>
                    <a:pt x="1110" y="354"/>
                    <a:pt x="1103" y="378"/>
                    <a:pt x="1091" y="400"/>
                  </a:cubicBezTo>
                  <a:cubicBezTo>
                    <a:pt x="1078" y="421"/>
                    <a:pt x="1059" y="440"/>
                    <a:pt x="1032" y="455"/>
                  </a:cubicBezTo>
                  <a:cubicBezTo>
                    <a:pt x="1006" y="470"/>
                    <a:pt x="972" y="482"/>
                    <a:pt x="930" y="490"/>
                  </a:cubicBezTo>
                  <a:cubicBezTo>
                    <a:pt x="889" y="498"/>
                    <a:pt x="839" y="502"/>
                    <a:pt x="782" y="502"/>
                  </a:cubicBezTo>
                  <a:lnTo>
                    <a:pt x="719" y="502"/>
                  </a:lnTo>
                  <a:cubicBezTo>
                    <a:pt x="717" y="515"/>
                    <a:pt x="715" y="528"/>
                    <a:pt x="714" y="540"/>
                  </a:cubicBezTo>
                  <a:cubicBezTo>
                    <a:pt x="713" y="552"/>
                    <a:pt x="712" y="563"/>
                    <a:pt x="712" y="574"/>
                  </a:cubicBezTo>
                  <a:cubicBezTo>
                    <a:pt x="712" y="613"/>
                    <a:pt x="722" y="643"/>
                    <a:pt x="741" y="664"/>
                  </a:cubicBezTo>
                  <a:cubicBezTo>
                    <a:pt x="761" y="684"/>
                    <a:pt x="792" y="695"/>
                    <a:pt x="835" y="695"/>
                  </a:cubicBezTo>
                  <a:cubicBezTo>
                    <a:pt x="860" y="695"/>
                    <a:pt x="883" y="693"/>
                    <a:pt x="903" y="689"/>
                  </a:cubicBezTo>
                  <a:cubicBezTo>
                    <a:pt x="923" y="685"/>
                    <a:pt x="940" y="681"/>
                    <a:pt x="955" y="677"/>
                  </a:cubicBezTo>
                  <a:cubicBezTo>
                    <a:pt x="969" y="673"/>
                    <a:pt x="981" y="669"/>
                    <a:pt x="991" y="665"/>
                  </a:cubicBezTo>
                  <a:cubicBezTo>
                    <a:pt x="1000" y="661"/>
                    <a:pt x="1007" y="660"/>
                    <a:pt x="1010" y="660"/>
                  </a:cubicBezTo>
                  <a:cubicBezTo>
                    <a:pt x="1014" y="660"/>
                    <a:pt x="1016" y="661"/>
                    <a:pt x="1018" y="663"/>
                  </a:cubicBezTo>
                  <a:cubicBezTo>
                    <a:pt x="1020" y="666"/>
                    <a:pt x="1021" y="669"/>
                    <a:pt x="1021" y="674"/>
                  </a:cubicBezTo>
                  <a:cubicBezTo>
                    <a:pt x="1021" y="678"/>
                    <a:pt x="1020" y="683"/>
                    <a:pt x="1019" y="688"/>
                  </a:cubicBezTo>
                  <a:cubicBezTo>
                    <a:pt x="1019" y="694"/>
                    <a:pt x="1017" y="699"/>
                    <a:pt x="1016" y="705"/>
                  </a:cubicBezTo>
                  <a:cubicBezTo>
                    <a:pt x="1014" y="711"/>
                    <a:pt x="1012" y="716"/>
                    <a:pt x="1010" y="721"/>
                  </a:cubicBezTo>
                  <a:cubicBezTo>
                    <a:pt x="1007" y="726"/>
                    <a:pt x="1004" y="730"/>
                    <a:pt x="1001" y="734"/>
                  </a:cubicBezTo>
                  <a:cubicBezTo>
                    <a:pt x="997" y="739"/>
                    <a:pt x="988" y="743"/>
                    <a:pt x="976" y="748"/>
                  </a:cubicBezTo>
                  <a:cubicBezTo>
                    <a:pt x="964" y="752"/>
                    <a:pt x="950" y="756"/>
                    <a:pt x="934" y="760"/>
                  </a:cubicBezTo>
                  <a:cubicBezTo>
                    <a:pt x="917" y="764"/>
                    <a:pt x="899" y="767"/>
                    <a:pt x="880" y="769"/>
                  </a:cubicBezTo>
                  <a:cubicBezTo>
                    <a:pt x="860" y="771"/>
                    <a:pt x="841" y="773"/>
                    <a:pt x="821" y="773"/>
                  </a:cubicBezTo>
                  <a:cubicBezTo>
                    <a:pt x="787" y="773"/>
                    <a:pt x="756" y="769"/>
                    <a:pt x="730" y="761"/>
                  </a:cubicBezTo>
                  <a:cubicBezTo>
                    <a:pt x="704" y="753"/>
                    <a:pt x="682" y="741"/>
                    <a:pt x="665" y="725"/>
                  </a:cubicBezTo>
                  <a:cubicBezTo>
                    <a:pt x="647" y="709"/>
                    <a:pt x="634" y="688"/>
                    <a:pt x="626" y="664"/>
                  </a:cubicBezTo>
                  <a:cubicBezTo>
                    <a:pt x="617" y="640"/>
                    <a:pt x="613" y="611"/>
                    <a:pt x="613" y="579"/>
                  </a:cubicBezTo>
                  <a:cubicBezTo>
                    <a:pt x="613" y="553"/>
                    <a:pt x="615" y="526"/>
                    <a:pt x="620" y="497"/>
                  </a:cubicBezTo>
                  <a:cubicBezTo>
                    <a:pt x="625" y="468"/>
                    <a:pt x="633" y="439"/>
                    <a:pt x="643" y="410"/>
                  </a:cubicBezTo>
                  <a:cubicBezTo>
                    <a:pt x="654" y="382"/>
                    <a:pt x="667" y="355"/>
                    <a:pt x="684" y="328"/>
                  </a:cubicBezTo>
                  <a:cubicBezTo>
                    <a:pt x="701" y="302"/>
                    <a:pt x="721" y="279"/>
                    <a:pt x="744" y="259"/>
                  </a:cubicBezTo>
                  <a:cubicBezTo>
                    <a:pt x="768" y="239"/>
                    <a:pt x="794" y="223"/>
                    <a:pt x="825" y="211"/>
                  </a:cubicBezTo>
                  <a:cubicBezTo>
                    <a:pt x="855" y="199"/>
                    <a:pt x="890" y="193"/>
                    <a:pt x="928" y="193"/>
                  </a:cubicBezTo>
                  <a:close/>
                  <a:moveTo>
                    <a:pt x="233" y="86"/>
                  </a:moveTo>
                  <a:lnTo>
                    <a:pt x="173" y="391"/>
                  </a:lnTo>
                  <a:lnTo>
                    <a:pt x="269" y="391"/>
                  </a:lnTo>
                  <a:cubicBezTo>
                    <a:pt x="296" y="391"/>
                    <a:pt x="320" y="387"/>
                    <a:pt x="339" y="381"/>
                  </a:cubicBezTo>
                  <a:cubicBezTo>
                    <a:pt x="358" y="375"/>
                    <a:pt x="375" y="367"/>
                    <a:pt x="389" y="357"/>
                  </a:cubicBezTo>
                  <a:cubicBezTo>
                    <a:pt x="404" y="346"/>
                    <a:pt x="416" y="335"/>
                    <a:pt x="426" y="321"/>
                  </a:cubicBezTo>
                  <a:cubicBezTo>
                    <a:pt x="436" y="307"/>
                    <a:pt x="444" y="293"/>
                    <a:pt x="450" y="278"/>
                  </a:cubicBezTo>
                  <a:cubicBezTo>
                    <a:pt x="457" y="264"/>
                    <a:pt x="461" y="249"/>
                    <a:pt x="464" y="234"/>
                  </a:cubicBezTo>
                  <a:cubicBezTo>
                    <a:pt x="467" y="219"/>
                    <a:pt x="468" y="205"/>
                    <a:pt x="468" y="192"/>
                  </a:cubicBezTo>
                  <a:cubicBezTo>
                    <a:pt x="468" y="168"/>
                    <a:pt x="462" y="147"/>
                    <a:pt x="451" y="130"/>
                  </a:cubicBezTo>
                  <a:cubicBezTo>
                    <a:pt x="439" y="112"/>
                    <a:pt x="420" y="100"/>
                    <a:pt x="395" y="93"/>
                  </a:cubicBezTo>
                  <a:cubicBezTo>
                    <a:pt x="386" y="90"/>
                    <a:pt x="375" y="88"/>
                    <a:pt x="364" y="88"/>
                  </a:cubicBezTo>
                  <a:cubicBezTo>
                    <a:pt x="353" y="87"/>
                    <a:pt x="341" y="86"/>
                    <a:pt x="328" y="86"/>
                  </a:cubicBezTo>
                  <a:lnTo>
                    <a:pt x="233" y="86"/>
                  </a:lnTo>
                  <a:close/>
                  <a:moveTo>
                    <a:pt x="194" y="3"/>
                  </a:moveTo>
                  <a:lnTo>
                    <a:pt x="343" y="3"/>
                  </a:lnTo>
                  <a:cubicBezTo>
                    <a:pt x="363" y="3"/>
                    <a:pt x="380" y="4"/>
                    <a:pt x="395" y="5"/>
                  </a:cubicBezTo>
                  <a:cubicBezTo>
                    <a:pt x="410" y="7"/>
                    <a:pt x="425" y="9"/>
                    <a:pt x="439" y="12"/>
                  </a:cubicBezTo>
                  <a:cubicBezTo>
                    <a:pt x="460" y="17"/>
                    <a:pt x="479" y="24"/>
                    <a:pt x="496" y="34"/>
                  </a:cubicBezTo>
                  <a:cubicBezTo>
                    <a:pt x="513" y="44"/>
                    <a:pt x="527" y="56"/>
                    <a:pt x="539" y="70"/>
                  </a:cubicBezTo>
                  <a:cubicBezTo>
                    <a:pt x="550" y="84"/>
                    <a:pt x="559" y="101"/>
                    <a:pt x="566" y="119"/>
                  </a:cubicBezTo>
                  <a:cubicBezTo>
                    <a:pt x="572" y="138"/>
                    <a:pt x="575" y="159"/>
                    <a:pt x="575" y="181"/>
                  </a:cubicBezTo>
                  <a:cubicBezTo>
                    <a:pt x="575" y="202"/>
                    <a:pt x="573" y="224"/>
                    <a:pt x="568" y="246"/>
                  </a:cubicBezTo>
                  <a:cubicBezTo>
                    <a:pt x="563" y="269"/>
                    <a:pt x="555" y="291"/>
                    <a:pt x="545" y="313"/>
                  </a:cubicBezTo>
                  <a:cubicBezTo>
                    <a:pt x="534" y="335"/>
                    <a:pt x="521" y="355"/>
                    <a:pt x="504" y="374"/>
                  </a:cubicBezTo>
                  <a:cubicBezTo>
                    <a:pt x="488" y="394"/>
                    <a:pt x="469" y="411"/>
                    <a:pt x="446" y="426"/>
                  </a:cubicBezTo>
                  <a:cubicBezTo>
                    <a:pt x="423" y="441"/>
                    <a:pt x="396" y="452"/>
                    <a:pt x="366" y="461"/>
                  </a:cubicBezTo>
                  <a:cubicBezTo>
                    <a:pt x="336" y="469"/>
                    <a:pt x="301" y="473"/>
                    <a:pt x="260" y="473"/>
                  </a:cubicBezTo>
                  <a:lnTo>
                    <a:pt x="156" y="473"/>
                  </a:lnTo>
                  <a:lnTo>
                    <a:pt x="102" y="747"/>
                  </a:lnTo>
                  <a:cubicBezTo>
                    <a:pt x="101" y="750"/>
                    <a:pt x="100" y="752"/>
                    <a:pt x="98" y="754"/>
                  </a:cubicBezTo>
                  <a:cubicBezTo>
                    <a:pt x="96" y="757"/>
                    <a:pt x="92" y="759"/>
                    <a:pt x="88" y="760"/>
                  </a:cubicBezTo>
                  <a:cubicBezTo>
                    <a:pt x="83" y="761"/>
                    <a:pt x="78" y="763"/>
                    <a:pt x="71" y="764"/>
                  </a:cubicBezTo>
                  <a:cubicBezTo>
                    <a:pt x="65" y="765"/>
                    <a:pt x="57" y="765"/>
                    <a:pt x="47" y="765"/>
                  </a:cubicBezTo>
                  <a:cubicBezTo>
                    <a:pt x="38" y="765"/>
                    <a:pt x="31" y="765"/>
                    <a:pt x="24" y="764"/>
                  </a:cubicBezTo>
                  <a:cubicBezTo>
                    <a:pt x="18" y="763"/>
                    <a:pt x="13" y="762"/>
                    <a:pt x="9" y="761"/>
                  </a:cubicBezTo>
                  <a:cubicBezTo>
                    <a:pt x="6" y="759"/>
                    <a:pt x="3" y="757"/>
                    <a:pt x="2" y="755"/>
                  </a:cubicBezTo>
                  <a:cubicBezTo>
                    <a:pt x="0" y="753"/>
                    <a:pt x="0" y="750"/>
                    <a:pt x="1" y="747"/>
                  </a:cubicBezTo>
                  <a:lnTo>
                    <a:pt x="140" y="47"/>
                  </a:lnTo>
                  <a:cubicBezTo>
                    <a:pt x="143" y="31"/>
                    <a:pt x="150" y="20"/>
                    <a:pt x="160" y="13"/>
                  </a:cubicBezTo>
                  <a:cubicBezTo>
                    <a:pt x="169" y="7"/>
                    <a:pt x="181" y="3"/>
                    <a:pt x="194" y="3"/>
                  </a:cubicBezTo>
                  <a:close/>
                  <a:moveTo>
                    <a:pt x="3439" y="0"/>
                  </a:moveTo>
                  <a:cubicBezTo>
                    <a:pt x="3449" y="0"/>
                    <a:pt x="3458" y="0"/>
                    <a:pt x="3464" y="1"/>
                  </a:cubicBezTo>
                  <a:cubicBezTo>
                    <a:pt x="3471" y="1"/>
                    <a:pt x="3476" y="2"/>
                    <a:pt x="3479" y="4"/>
                  </a:cubicBezTo>
                  <a:cubicBezTo>
                    <a:pt x="3483" y="6"/>
                    <a:pt x="3486" y="9"/>
                    <a:pt x="3488" y="12"/>
                  </a:cubicBezTo>
                  <a:cubicBezTo>
                    <a:pt x="3490" y="15"/>
                    <a:pt x="3492" y="19"/>
                    <a:pt x="3493" y="23"/>
                  </a:cubicBezTo>
                  <a:lnTo>
                    <a:pt x="3596" y="300"/>
                  </a:lnTo>
                  <a:lnTo>
                    <a:pt x="3810" y="18"/>
                  </a:lnTo>
                  <a:cubicBezTo>
                    <a:pt x="3813" y="15"/>
                    <a:pt x="3816" y="12"/>
                    <a:pt x="3818" y="9"/>
                  </a:cubicBezTo>
                  <a:cubicBezTo>
                    <a:pt x="3821" y="7"/>
                    <a:pt x="3825" y="5"/>
                    <a:pt x="3829" y="4"/>
                  </a:cubicBezTo>
                  <a:cubicBezTo>
                    <a:pt x="3834" y="2"/>
                    <a:pt x="3840" y="1"/>
                    <a:pt x="3847" y="1"/>
                  </a:cubicBezTo>
                  <a:cubicBezTo>
                    <a:pt x="3854" y="0"/>
                    <a:pt x="3863" y="0"/>
                    <a:pt x="3875" y="0"/>
                  </a:cubicBezTo>
                  <a:cubicBezTo>
                    <a:pt x="3887" y="0"/>
                    <a:pt x="3898" y="0"/>
                    <a:pt x="3906" y="1"/>
                  </a:cubicBezTo>
                  <a:cubicBezTo>
                    <a:pt x="3914" y="2"/>
                    <a:pt x="3919" y="4"/>
                    <a:pt x="3922" y="7"/>
                  </a:cubicBezTo>
                  <a:cubicBezTo>
                    <a:pt x="3925" y="10"/>
                    <a:pt x="3926" y="14"/>
                    <a:pt x="3924" y="19"/>
                  </a:cubicBezTo>
                  <a:cubicBezTo>
                    <a:pt x="3922" y="24"/>
                    <a:pt x="3919" y="31"/>
                    <a:pt x="3913" y="40"/>
                  </a:cubicBezTo>
                  <a:lnTo>
                    <a:pt x="3647" y="374"/>
                  </a:lnTo>
                  <a:lnTo>
                    <a:pt x="3788" y="725"/>
                  </a:lnTo>
                  <a:cubicBezTo>
                    <a:pt x="3791" y="733"/>
                    <a:pt x="3793" y="740"/>
                    <a:pt x="3793" y="745"/>
                  </a:cubicBezTo>
                  <a:cubicBezTo>
                    <a:pt x="3793" y="751"/>
                    <a:pt x="3791" y="755"/>
                    <a:pt x="3788" y="758"/>
                  </a:cubicBezTo>
                  <a:cubicBezTo>
                    <a:pt x="3784" y="761"/>
                    <a:pt x="3778" y="763"/>
                    <a:pt x="3770" y="764"/>
                  </a:cubicBezTo>
                  <a:cubicBezTo>
                    <a:pt x="3762" y="765"/>
                    <a:pt x="3751" y="765"/>
                    <a:pt x="3737" y="765"/>
                  </a:cubicBezTo>
                  <a:cubicBezTo>
                    <a:pt x="3726" y="765"/>
                    <a:pt x="3717" y="765"/>
                    <a:pt x="3711" y="764"/>
                  </a:cubicBezTo>
                  <a:cubicBezTo>
                    <a:pt x="3704" y="764"/>
                    <a:pt x="3699" y="762"/>
                    <a:pt x="3695" y="761"/>
                  </a:cubicBezTo>
                  <a:cubicBezTo>
                    <a:pt x="3691" y="759"/>
                    <a:pt x="3689" y="757"/>
                    <a:pt x="3687" y="755"/>
                  </a:cubicBezTo>
                  <a:cubicBezTo>
                    <a:pt x="3686" y="753"/>
                    <a:pt x="3684" y="750"/>
                    <a:pt x="3683" y="747"/>
                  </a:cubicBezTo>
                  <a:lnTo>
                    <a:pt x="3568" y="443"/>
                  </a:lnTo>
                  <a:lnTo>
                    <a:pt x="3338" y="747"/>
                  </a:lnTo>
                  <a:cubicBezTo>
                    <a:pt x="3336" y="750"/>
                    <a:pt x="3333" y="753"/>
                    <a:pt x="3330" y="756"/>
                  </a:cubicBezTo>
                  <a:cubicBezTo>
                    <a:pt x="3327" y="758"/>
                    <a:pt x="3323" y="760"/>
                    <a:pt x="3319" y="761"/>
                  </a:cubicBezTo>
                  <a:cubicBezTo>
                    <a:pt x="3314" y="763"/>
                    <a:pt x="3308" y="764"/>
                    <a:pt x="3300" y="764"/>
                  </a:cubicBezTo>
                  <a:cubicBezTo>
                    <a:pt x="3293" y="765"/>
                    <a:pt x="3284" y="765"/>
                    <a:pt x="3272" y="765"/>
                  </a:cubicBezTo>
                  <a:cubicBezTo>
                    <a:pt x="3259" y="765"/>
                    <a:pt x="3249" y="765"/>
                    <a:pt x="3241" y="764"/>
                  </a:cubicBezTo>
                  <a:cubicBezTo>
                    <a:pt x="3233" y="763"/>
                    <a:pt x="3227" y="761"/>
                    <a:pt x="3225" y="758"/>
                  </a:cubicBezTo>
                  <a:cubicBezTo>
                    <a:pt x="3222" y="755"/>
                    <a:pt x="3221" y="751"/>
                    <a:pt x="3223" y="746"/>
                  </a:cubicBezTo>
                  <a:cubicBezTo>
                    <a:pt x="3225" y="741"/>
                    <a:pt x="3229" y="734"/>
                    <a:pt x="3235" y="725"/>
                  </a:cubicBezTo>
                  <a:lnTo>
                    <a:pt x="3516" y="371"/>
                  </a:lnTo>
                  <a:lnTo>
                    <a:pt x="3387" y="40"/>
                  </a:lnTo>
                  <a:cubicBezTo>
                    <a:pt x="3383" y="31"/>
                    <a:pt x="3382" y="24"/>
                    <a:pt x="3382" y="19"/>
                  </a:cubicBezTo>
                  <a:cubicBezTo>
                    <a:pt x="3382" y="14"/>
                    <a:pt x="3384" y="10"/>
                    <a:pt x="3388" y="7"/>
                  </a:cubicBezTo>
                  <a:cubicBezTo>
                    <a:pt x="3392" y="4"/>
                    <a:pt x="3398" y="2"/>
                    <a:pt x="3406" y="1"/>
                  </a:cubicBezTo>
                  <a:cubicBezTo>
                    <a:pt x="3415" y="0"/>
                    <a:pt x="3425" y="0"/>
                    <a:pt x="343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4" name="Freeform 596">
              <a:extLst>
                <a:ext uri="{FF2B5EF4-FFF2-40B4-BE49-F238E27FC236}">
                  <a16:creationId xmlns:a16="http://schemas.microsoft.com/office/drawing/2014/main" id="{8CE10494-BFEC-CF46-75C9-66FF8B53A4A8}"/>
                </a:ext>
              </a:extLst>
            </p:cNvPr>
            <p:cNvSpPr>
              <a:spLocks noEditPoints="1"/>
            </p:cNvSpPr>
            <p:nvPr/>
          </p:nvSpPr>
          <p:spPr bwMode="auto">
            <a:xfrm>
              <a:off x="4833938" y="5422900"/>
              <a:ext cx="331788" cy="195263"/>
            </a:xfrm>
            <a:custGeom>
              <a:avLst/>
              <a:gdLst>
                <a:gd name="T0" fmla="*/ 227 w 1741"/>
                <a:gd name="T1" fmla="*/ 400 h 1030"/>
                <a:gd name="T2" fmla="*/ 125 w 1741"/>
                <a:gd name="T3" fmla="*/ 666 h 1030"/>
                <a:gd name="T4" fmla="*/ 311 w 1741"/>
                <a:gd name="T5" fmla="*/ 731 h 1030"/>
                <a:gd name="T6" fmla="*/ 415 w 1741"/>
                <a:gd name="T7" fmla="*/ 577 h 1030"/>
                <a:gd name="T8" fmla="*/ 431 w 1741"/>
                <a:gd name="T9" fmla="*/ 411 h 1030"/>
                <a:gd name="T10" fmla="*/ 352 w 1741"/>
                <a:gd name="T11" fmla="*/ 331 h 1030"/>
                <a:gd name="T12" fmla="*/ 1357 w 1741"/>
                <a:gd name="T13" fmla="*/ 260 h 1030"/>
                <a:gd name="T14" fmla="*/ 1435 w 1741"/>
                <a:gd name="T15" fmla="*/ 706 h 1030"/>
                <a:gd name="T16" fmla="*/ 1556 w 1741"/>
                <a:gd name="T17" fmla="*/ 496 h 1030"/>
                <a:gd name="T18" fmla="*/ 1645 w 1741"/>
                <a:gd name="T19" fmla="*/ 266 h 1030"/>
                <a:gd name="T20" fmla="*/ 1697 w 1741"/>
                <a:gd name="T21" fmla="*/ 256 h 1030"/>
                <a:gd name="T22" fmla="*/ 1740 w 1741"/>
                <a:gd name="T23" fmla="*/ 284 h 1030"/>
                <a:gd name="T24" fmla="*/ 1640 w 1741"/>
                <a:gd name="T25" fmla="*/ 528 h 1030"/>
                <a:gd name="T26" fmla="*/ 1320 w 1741"/>
                <a:gd name="T27" fmla="*/ 1010 h 1030"/>
                <a:gd name="T28" fmla="*/ 1280 w 1741"/>
                <a:gd name="T29" fmla="*/ 1029 h 1030"/>
                <a:gd name="T30" fmla="*/ 1213 w 1741"/>
                <a:gd name="T31" fmla="*/ 1023 h 1030"/>
                <a:gd name="T32" fmla="*/ 1359 w 1741"/>
                <a:gd name="T33" fmla="*/ 816 h 1030"/>
                <a:gd name="T34" fmla="*/ 1269 w 1741"/>
                <a:gd name="T35" fmla="*/ 279 h 1030"/>
                <a:gd name="T36" fmla="*/ 1294 w 1741"/>
                <a:gd name="T37" fmla="*/ 257 h 1030"/>
                <a:gd name="T38" fmla="*/ 796 w 1741"/>
                <a:gd name="T39" fmla="*/ 257 h 1030"/>
                <a:gd name="T40" fmla="*/ 817 w 1741"/>
                <a:gd name="T41" fmla="*/ 274 h 1030"/>
                <a:gd name="T42" fmla="*/ 745 w 1741"/>
                <a:gd name="T43" fmla="*/ 666 h 1030"/>
                <a:gd name="T44" fmla="*/ 780 w 1741"/>
                <a:gd name="T45" fmla="*/ 739 h 1030"/>
                <a:gd name="T46" fmla="*/ 935 w 1741"/>
                <a:gd name="T47" fmla="*/ 678 h 1030"/>
                <a:gd name="T48" fmla="*/ 1064 w 1741"/>
                <a:gd name="T49" fmla="*/ 274 h 1030"/>
                <a:gd name="T50" fmla="*/ 1093 w 1741"/>
                <a:gd name="T51" fmla="*/ 257 h 1030"/>
                <a:gd name="T52" fmla="*/ 1154 w 1741"/>
                <a:gd name="T53" fmla="*/ 260 h 1030"/>
                <a:gd name="T54" fmla="*/ 1055 w 1741"/>
                <a:gd name="T55" fmla="*/ 802 h 1030"/>
                <a:gd name="T56" fmla="*/ 1030 w 1741"/>
                <a:gd name="T57" fmla="*/ 819 h 1030"/>
                <a:gd name="T58" fmla="*/ 977 w 1741"/>
                <a:gd name="T59" fmla="*/ 816 h 1030"/>
                <a:gd name="T60" fmla="*/ 990 w 1741"/>
                <a:gd name="T61" fmla="*/ 703 h 1030"/>
                <a:gd name="T62" fmla="*/ 854 w 1741"/>
                <a:gd name="T63" fmla="*/ 816 h 1030"/>
                <a:gd name="T64" fmla="*/ 677 w 1741"/>
                <a:gd name="T65" fmla="*/ 787 h 1030"/>
                <a:gd name="T66" fmla="*/ 648 w 1741"/>
                <a:gd name="T67" fmla="*/ 645 h 1030"/>
                <a:gd name="T68" fmla="*/ 724 w 1741"/>
                <a:gd name="T69" fmla="*/ 266 h 1030"/>
                <a:gd name="T70" fmla="*/ 772 w 1741"/>
                <a:gd name="T71" fmla="*/ 256 h 1030"/>
                <a:gd name="T72" fmla="*/ 247 w 1741"/>
                <a:gd name="T73" fmla="*/ 5 h 1030"/>
                <a:gd name="T74" fmla="*/ 207 w 1741"/>
                <a:gd name="T75" fmla="*/ 255 h 1030"/>
                <a:gd name="T76" fmla="*/ 183 w 1741"/>
                <a:gd name="T77" fmla="*/ 349 h 1030"/>
                <a:gd name="T78" fmla="*/ 252 w 1741"/>
                <a:gd name="T79" fmla="*/ 291 h 1030"/>
                <a:gd name="T80" fmla="*/ 437 w 1741"/>
                <a:gd name="T81" fmla="*/ 257 h 1030"/>
                <a:gd name="T82" fmla="*/ 525 w 1741"/>
                <a:gd name="T83" fmla="*/ 359 h 1030"/>
                <a:gd name="T84" fmla="*/ 529 w 1741"/>
                <a:gd name="T85" fmla="*/ 517 h 1030"/>
                <a:gd name="T86" fmla="*/ 419 w 1741"/>
                <a:gd name="T87" fmla="*/ 758 h 1030"/>
                <a:gd name="T88" fmla="*/ 165 w 1741"/>
                <a:gd name="T89" fmla="*/ 808 h 1030"/>
                <a:gd name="T90" fmla="*/ 75 w 1741"/>
                <a:gd name="T91" fmla="*/ 816 h 1030"/>
                <a:gd name="T92" fmla="*/ 2 w 1741"/>
                <a:gd name="T93" fmla="*/ 802 h 1030"/>
                <a:gd name="T94" fmla="*/ 170 w 1741"/>
                <a:gd name="T95" fmla="*/ 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1" h="1030">
                  <a:moveTo>
                    <a:pt x="352" y="331"/>
                  </a:moveTo>
                  <a:cubicBezTo>
                    <a:pt x="331" y="331"/>
                    <a:pt x="310" y="337"/>
                    <a:pt x="288" y="349"/>
                  </a:cubicBezTo>
                  <a:cubicBezTo>
                    <a:pt x="266" y="362"/>
                    <a:pt x="245" y="378"/>
                    <a:pt x="227" y="400"/>
                  </a:cubicBezTo>
                  <a:cubicBezTo>
                    <a:pt x="208" y="421"/>
                    <a:pt x="191" y="446"/>
                    <a:pt x="177" y="475"/>
                  </a:cubicBezTo>
                  <a:cubicBezTo>
                    <a:pt x="162" y="503"/>
                    <a:pt x="151" y="535"/>
                    <a:pt x="145" y="569"/>
                  </a:cubicBezTo>
                  <a:lnTo>
                    <a:pt x="125" y="666"/>
                  </a:lnTo>
                  <a:cubicBezTo>
                    <a:pt x="144" y="693"/>
                    <a:pt x="163" y="713"/>
                    <a:pt x="185" y="726"/>
                  </a:cubicBezTo>
                  <a:cubicBezTo>
                    <a:pt x="206" y="739"/>
                    <a:pt x="229" y="745"/>
                    <a:pt x="256" y="745"/>
                  </a:cubicBezTo>
                  <a:cubicBezTo>
                    <a:pt x="276" y="745"/>
                    <a:pt x="295" y="740"/>
                    <a:pt x="311" y="731"/>
                  </a:cubicBezTo>
                  <a:cubicBezTo>
                    <a:pt x="328" y="722"/>
                    <a:pt x="342" y="709"/>
                    <a:pt x="356" y="693"/>
                  </a:cubicBezTo>
                  <a:cubicBezTo>
                    <a:pt x="369" y="678"/>
                    <a:pt x="380" y="660"/>
                    <a:pt x="390" y="640"/>
                  </a:cubicBezTo>
                  <a:cubicBezTo>
                    <a:pt x="400" y="620"/>
                    <a:pt x="408" y="599"/>
                    <a:pt x="415" y="577"/>
                  </a:cubicBezTo>
                  <a:cubicBezTo>
                    <a:pt x="421" y="554"/>
                    <a:pt x="426" y="532"/>
                    <a:pt x="429" y="510"/>
                  </a:cubicBezTo>
                  <a:cubicBezTo>
                    <a:pt x="432" y="488"/>
                    <a:pt x="434" y="467"/>
                    <a:pt x="434" y="447"/>
                  </a:cubicBezTo>
                  <a:cubicBezTo>
                    <a:pt x="434" y="437"/>
                    <a:pt x="433" y="425"/>
                    <a:pt x="431" y="411"/>
                  </a:cubicBezTo>
                  <a:cubicBezTo>
                    <a:pt x="429" y="397"/>
                    <a:pt x="425" y="385"/>
                    <a:pt x="420" y="373"/>
                  </a:cubicBezTo>
                  <a:cubicBezTo>
                    <a:pt x="414" y="361"/>
                    <a:pt x="406" y="351"/>
                    <a:pt x="395" y="343"/>
                  </a:cubicBezTo>
                  <a:cubicBezTo>
                    <a:pt x="384" y="335"/>
                    <a:pt x="370" y="331"/>
                    <a:pt x="352" y="331"/>
                  </a:cubicBezTo>
                  <a:close/>
                  <a:moveTo>
                    <a:pt x="1318" y="256"/>
                  </a:moveTo>
                  <a:cubicBezTo>
                    <a:pt x="1329" y="256"/>
                    <a:pt x="1337" y="257"/>
                    <a:pt x="1343" y="257"/>
                  </a:cubicBezTo>
                  <a:cubicBezTo>
                    <a:pt x="1349" y="258"/>
                    <a:pt x="1354" y="259"/>
                    <a:pt x="1357" y="260"/>
                  </a:cubicBezTo>
                  <a:cubicBezTo>
                    <a:pt x="1360" y="261"/>
                    <a:pt x="1363" y="264"/>
                    <a:pt x="1364" y="266"/>
                  </a:cubicBezTo>
                  <a:cubicBezTo>
                    <a:pt x="1365" y="269"/>
                    <a:pt x="1366" y="272"/>
                    <a:pt x="1367" y="276"/>
                  </a:cubicBezTo>
                  <a:lnTo>
                    <a:pt x="1435" y="706"/>
                  </a:lnTo>
                  <a:lnTo>
                    <a:pt x="1436" y="706"/>
                  </a:lnTo>
                  <a:cubicBezTo>
                    <a:pt x="1461" y="672"/>
                    <a:pt x="1483" y="638"/>
                    <a:pt x="1502" y="603"/>
                  </a:cubicBezTo>
                  <a:cubicBezTo>
                    <a:pt x="1522" y="567"/>
                    <a:pt x="1540" y="532"/>
                    <a:pt x="1556" y="496"/>
                  </a:cubicBezTo>
                  <a:cubicBezTo>
                    <a:pt x="1572" y="460"/>
                    <a:pt x="1588" y="423"/>
                    <a:pt x="1601" y="386"/>
                  </a:cubicBezTo>
                  <a:cubicBezTo>
                    <a:pt x="1615" y="349"/>
                    <a:pt x="1628" y="312"/>
                    <a:pt x="1640" y="274"/>
                  </a:cubicBezTo>
                  <a:cubicBezTo>
                    <a:pt x="1641" y="271"/>
                    <a:pt x="1643" y="268"/>
                    <a:pt x="1645" y="266"/>
                  </a:cubicBezTo>
                  <a:cubicBezTo>
                    <a:pt x="1647" y="264"/>
                    <a:pt x="1650" y="262"/>
                    <a:pt x="1654" y="260"/>
                  </a:cubicBezTo>
                  <a:cubicBezTo>
                    <a:pt x="1658" y="259"/>
                    <a:pt x="1664" y="258"/>
                    <a:pt x="1671" y="257"/>
                  </a:cubicBezTo>
                  <a:cubicBezTo>
                    <a:pt x="1678" y="257"/>
                    <a:pt x="1687" y="256"/>
                    <a:pt x="1697" y="256"/>
                  </a:cubicBezTo>
                  <a:cubicBezTo>
                    <a:pt x="1715" y="256"/>
                    <a:pt x="1727" y="257"/>
                    <a:pt x="1732" y="260"/>
                  </a:cubicBezTo>
                  <a:cubicBezTo>
                    <a:pt x="1738" y="262"/>
                    <a:pt x="1741" y="266"/>
                    <a:pt x="1741" y="270"/>
                  </a:cubicBezTo>
                  <a:cubicBezTo>
                    <a:pt x="1741" y="275"/>
                    <a:pt x="1741" y="279"/>
                    <a:pt x="1740" y="284"/>
                  </a:cubicBezTo>
                  <a:cubicBezTo>
                    <a:pt x="1739" y="288"/>
                    <a:pt x="1738" y="292"/>
                    <a:pt x="1736" y="296"/>
                  </a:cubicBezTo>
                  <a:cubicBezTo>
                    <a:pt x="1723" y="332"/>
                    <a:pt x="1709" y="369"/>
                    <a:pt x="1694" y="407"/>
                  </a:cubicBezTo>
                  <a:cubicBezTo>
                    <a:pt x="1678" y="446"/>
                    <a:pt x="1661" y="486"/>
                    <a:pt x="1640" y="528"/>
                  </a:cubicBezTo>
                  <a:cubicBezTo>
                    <a:pt x="1620" y="570"/>
                    <a:pt x="1596" y="614"/>
                    <a:pt x="1569" y="659"/>
                  </a:cubicBezTo>
                  <a:cubicBezTo>
                    <a:pt x="1542" y="705"/>
                    <a:pt x="1510" y="753"/>
                    <a:pt x="1472" y="804"/>
                  </a:cubicBezTo>
                  <a:lnTo>
                    <a:pt x="1320" y="1010"/>
                  </a:lnTo>
                  <a:cubicBezTo>
                    <a:pt x="1318" y="1014"/>
                    <a:pt x="1315" y="1016"/>
                    <a:pt x="1312" y="1019"/>
                  </a:cubicBezTo>
                  <a:cubicBezTo>
                    <a:pt x="1308" y="1021"/>
                    <a:pt x="1304" y="1023"/>
                    <a:pt x="1299" y="1025"/>
                  </a:cubicBezTo>
                  <a:cubicBezTo>
                    <a:pt x="1294" y="1027"/>
                    <a:pt x="1288" y="1028"/>
                    <a:pt x="1280" y="1029"/>
                  </a:cubicBezTo>
                  <a:cubicBezTo>
                    <a:pt x="1273" y="1029"/>
                    <a:pt x="1265" y="1030"/>
                    <a:pt x="1255" y="1030"/>
                  </a:cubicBezTo>
                  <a:cubicBezTo>
                    <a:pt x="1244" y="1030"/>
                    <a:pt x="1236" y="1029"/>
                    <a:pt x="1229" y="1028"/>
                  </a:cubicBezTo>
                  <a:cubicBezTo>
                    <a:pt x="1222" y="1027"/>
                    <a:pt x="1217" y="1026"/>
                    <a:pt x="1213" y="1023"/>
                  </a:cubicBezTo>
                  <a:cubicBezTo>
                    <a:pt x="1210" y="1021"/>
                    <a:pt x="1208" y="1018"/>
                    <a:pt x="1209" y="1014"/>
                  </a:cubicBezTo>
                  <a:cubicBezTo>
                    <a:pt x="1209" y="1010"/>
                    <a:pt x="1211" y="1005"/>
                    <a:pt x="1216" y="1000"/>
                  </a:cubicBezTo>
                  <a:lnTo>
                    <a:pt x="1359" y="816"/>
                  </a:lnTo>
                  <a:lnTo>
                    <a:pt x="1271" y="301"/>
                  </a:lnTo>
                  <a:cubicBezTo>
                    <a:pt x="1270" y="297"/>
                    <a:pt x="1270" y="292"/>
                    <a:pt x="1269" y="289"/>
                  </a:cubicBezTo>
                  <a:cubicBezTo>
                    <a:pt x="1269" y="285"/>
                    <a:pt x="1269" y="281"/>
                    <a:pt x="1269" y="279"/>
                  </a:cubicBezTo>
                  <a:cubicBezTo>
                    <a:pt x="1269" y="274"/>
                    <a:pt x="1270" y="271"/>
                    <a:pt x="1271" y="268"/>
                  </a:cubicBezTo>
                  <a:cubicBezTo>
                    <a:pt x="1272" y="265"/>
                    <a:pt x="1275" y="262"/>
                    <a:pt x="1279" y="261"/>
                  </a:cubicBezTo>
                  <a:cubicBezTo>
                    <a:pt x="1283" y="259"/>
                    <a:pt x="1288" y="258"/>
                    <a:pt x="1294" y="257"/>
                  </a:cubicBezTo>
                  <a:cubicBezTo>
                    <a:pt x="1301" y="257"/>
                    <a:pt x="1309" y="256"/>
                    <a:pt x="1318" y="256"/>
                  </a:cubicBezTo>
                  <a:close/>
                  <a:moveTo>
                    <a:pt x="772" y="256"/>
                  </a:moveTo>
                  <a:cubicBezTo>
                    <a:pt x="782" y="256"/>
                    <a:pt x="790" y="257"/>
                    <a:pt x="796" y="257"/>
                  </a:cubicBezTo>
                  <a:cubicBezTo>
                    <a:pt x="802" y="258"/>
                    <a:pt x="806" y="259"/>
                    <a:pt x="810" y="260"/>
                  </a:cubicBezTo>
                  <a:cubicBezTo>
                    <a:pt x="813" y="262"/>
                    <a:pt x="815" y="264"/>
                    <a:pt x="816" y="266"/>
                  </a:cubicBezTo>
                  <a:cubicBezTo>
                    <a:pt x="817" y="269"/>
                    <a:pt x="817" y="271"/>
                    <a:pt x="817" y="274"/>
                  </a:cubicBezTo>
                  <a:lnTo>
                    <a:pt x="753" y="601"/>
                  </a:lnTo>
                  <a:cubicBezTo>
                    <a:pt x="750" y="611"/>
                    <a:pt x="748" y="622"/>
                    <a:pt x="747" y="632"/>
                  </a:cubicBezTo>
                  <a:cubicBezTo>
                    <a:pt x="746" y="643"/>
                    <a:pt x="745" y="655"/>
                    <a:pt x="745" y="666"/>
                  </a:cubicBezTo>
                  <a:cubicBezTo>
                    <a:pt x="745" y="678"/>
                    <a:pt x="747" y="688"/>
                    <a:pt x="749" y="698"/>
                  </a:cubicBezTo>
                  <a:cubicBezTo>
                    <a:pt x="751" y="707"/>
                    <a:pt x="755" y="716"/>
                    <a:pt x="760" y="723"/>
                  </a:cubicBezTo>
                  <a:cubicBezTo>
                    <a:pt x="765" y="730"/>
                    <a:pt x="772" y="735"/>
                    <a:pt x="780" y="739"/>
                  </a:cubicBezTo>
                  <a:cubicBezTo>
                    <a:pt x="789" y="743"/>
                    <a:pt x="799" y="745"/>
                    <a:pt x="811" y="745"/>
                  </a:cubicBezTo>
                  <a:cubicBezTo>
                    <a:pt x="832" y="745"/>
                    <a:pt x="853" y="739"/>
                    <a:pt x="875" y="727"/>
                  </a:cubicBezTo>
                  <a:cubicBezTo>
                    <a:pt x="896" y="715"/>
                    <a:pt x="917" y="699"/>
                    <a:pt x="935" y="678"/>
                  </a:cubicBezTo>
                  <a:cubicBezTo>
                    <a:pt x="954" y="657"/>
                    <a:pt x="971" y="631"/>
                    <a:pt x="985" y="602"/>
                  </a:cubicBezTo>
                  <a:cubicBezTo>
                    <a:pt x="1000" y="573"/>
                    <a:pt x="1011" y="541"/>
                    <a:pt x="1018" y="507"/>
                  </a:cubicBezTo>
                  <a:lnTo>
                    <a:pt x="1064" y="274"/>
                  </a:lnTo>
                  <a:cubicBezTo>
                    <a:pt x="1065" y="271"/>
                    <a:pt x="1066" y="269"/>
                    <a:pt x="1068" y="266"/>
                  </a:cubicBezTo>
                  <a:cubicBezTo>
                    <a:pt x="1070" y="264"/>
                    <a:pt x="1073" y="262"/>
                    <a:pt x="1077" y="260"/>
                  </a:cubicBezTo>
                  <a:cubicBezTo>
                    <a:pt x="1082" y="259"/>
                    <a:pt x="1087" y="258"/>
                    <a:pt x="1093" y="257"/>
                  </a:cubicBezTo>
                  <a:cubicBezTo>
                    <a:pt x="1100" y="257"/>
                    <a:pt x="1108" y="256"/>
                    <a:pt x="1117" y="256"/>
                  </a:cubicBezTo>
                  <a:cubicBezTo>
                    <a:pt x="1126" y="256"/>
                    <a:pt x="1134" y="257"/>
                    <a:pt x="1140" y="257"/>
                  </a:cubicBezTo>
                  <a:cubicBezTo>
                    <a:pt x="1146" y="258"/>
                    <a:pt x="1151" y="259"/>
                    <a:pt x="1154" y="260"/>
                  </a:cubicBezTo>
                  <a:cubicBezTo>
                    <a:pt x="1157" y="262"/>
                    <a:pt x="1160" y="264"/>
                    <a:pt x="1161" y="266"/>
                  </a:cubicBezTo>
                  <a:cubicBezTo>
                    <a:pt x="1162" y="269"/>
                    <a:pt x="1162" y="271"/>
                    <a:pt x="1161" y="274"/>
                  </a:cubicBezTo>
                  <a:lnTo>
                    <a:pt x="1055" y="802"/>
                  </a:lnTo>
                  <a:cubicBezTo>
                    <a:pt x="1055" y="805"/>
                    <a:pt x="1054" y="808"/>
                    <a:pt x="1052" y="810"/>
                  </a:cubicBezTo>
                  <a:cubicBezTo>
                    <a:pt x="1050" y="812"/>
                    <a:pt x="1047" y="814"/>
                    <a:pt x="1044" y="816"/>
                  </a:cubicBezTo>
                  <a:cubicBezTo>
                    <a:pt x="1040" y="817"/>
                    <a:pt x="1036" y="818"/>
                    <a:pt x="1030" y="819"/>
                  </a:cubicBezTo>
                  <a:cubicBezTo>
                    <a:pt x="1024" y="820"/>
                    <a:pt x="1017" y="820"/>
                    <a:pt x="1009" y="820"/>
                  </a:cubicBezTo>
                  <a:cubicBezTo>
                    <a:pt x="1001" y="820"/>
                    <a:pt x="995" y="820"/>
                    <a:pt x="990" y="819"/>
                  </a:cubicBezTo>
                  <a:cubicBezTo>
                    <a:pt x="984" y="818"/>
                    <a:pt x="980" y="817"/>
                    <a:pt x="977" y="816"/>
                  </a:cubicBezTo>
                  <a:cubicBezTo>
                    <a:pt x="974" y="814"/>
                    <a:pt x="972" y="812"/>
                    <a:pt x="971" y="810"/>
                  </a:cubicBezTo>
                  <a:cubicBezTo>
                    <a:pt x="970" y="808"/>
                    <a:pt x="970" y="805"/>
                    <a:pt x="971" y="802"/>
                  </a:cubicBezTo>
                  <a:lnTo>
                    <a:pt x="990" y="703"/>
                  </a:lnTo>
                  <a:cubicBezTo>
                    <a:pt x="984" y="716"/>
                    <a:pt x="974" y="730"/>
                    <a:pt x="961" y="745"/>
                  </a:cubicBezTo>
                  <a:cubicBezTo>
                    <a:pt x="947" y="759"/>
                    <a:pt x="932" y="773"/>
                    <a:pt x="913" y="785"/>
                  </a:cubicBezTo>
                  <a:cubicBezTo>
                    <a:pt x="895" y="798"/>
                    <a:pt x="875" y="808"/>
                    <a:pt x="854" y="816"/>
                  </a:cubicBezTo>
                  <a:cubicBezTo>
                    <a:pt x="832" y="824"/>
                    <a:pt x="810" y="828"/>
                    <a:pt x="788" y="828"/>
                  </a:cubicBezTo>
                  <a:cubicBezTo>
                    <a:pt x="761" y="828"/>
                    <a:pt x="739" y="824"/>
                    <a:pt x="721" y="817"/>
                  </a:cubicBezTo>
                  <a:cubicBezTo>
                    <a:pt x="702" y="810"/>
                    <a:pt x="688" y="800"/>
                    <a:pt x="677" y="787"/>
                  </a:cubicBezTo>
                  <a:cubicBezTo>
                    <a:pt x="665" y="774"/>
                    <a:pt x="657" y="759"/>
                    <a:pt x="653" y="742"/>
                  </a:cubicBezTo>
                  <a:cubicBezTo>
                    <a:pt x="648" y="724"/>
                    <a:pt x="645" y="705"/>
                    <a:pt x="645" y="685"/>
                  </a:cubicBezTo>
                  <a:cubicBezTo>
                    <a:pt x="645" y="672"/>
                    <a:pt x="646" y="659"/>
                    <a:pt x="648" y="645"/>
                  </a:cubicBezTo>
                  <a:cubicBezTo>
                    <a:pt x="650" y="632"/>
                    <a:pt x="652" y="618"/>
                    <a:pt x="655" y="604"/>
                  </a:cubicBezTo>
                  <a:lnTo>
                    <a:pt x="720" y="274"/>
                  </a:lnTo>
                  <a:cubicBezTo>
                    <a:pt x="720" y="271"/>
                    <a:pt x="722" y="269"/>
                    <a:pt x="724" y="266"/>
                  </a:cubicBezTo>
                  <a:cubicBezTo>
                    <a:pt x="726" y="264"/>
                    <a:pt x="729" y="262"/>
                    <a:pt x="733" y="260"/>
                  </a:cubicBezTo>
                  <a:cubicBezTo>
                    <a:pt x="737" y="259"/>
                    <a:pt x="742" y="258"/>
                    <a:pt x="749" y="257"/>
                  </a:cubicBezTo>
                  <a:cubicBezTo>
                    <a:pt x="755" y="257"/>
                    <a:pt x="763" y="256"/>
                    <a:pt x="772" y="256"/>
                  </a:cubicBezTo>
                  <a:close/>
                  <a:moveTo>
                    <a:pt x="210" y="0"/>
                  </a:moveTo>
                  <a:cubicBezTo>
                    <a:pt x="220" y="0"/>
                    <a:pt x="227" y="1"/>
                    <a:pt x="233" y="1"/>
                  </a:cubicBezTo>
                  <a:cubicBezTo>
                    <a:pt x="239" y="2"/>
                    <a:pt x="244" y="3"/>
                    <a:pt x="247" y="5"/>
                  </a:cubicBezTo>
                  <a:cubicBezTo>
                    <a:pt x="251" y="7"/>
                    <a:pt x="253" y="8"/>
                    <a:pt x="254" y="11"/>
                  </a:cubicBezTo>
                  <a:cubicBezTo>
                    <a:pt x="254" y="13"/>
                    <a:pt x="255" y="16"/>
                    <a:pt x="254" y="19"/>
                  </a:cubicBezTo>
                  <a:lnTo>
                    <a:pt x="207" y="255"/>
                  </a:lnTo>
                  <a:cubicBezTo>
                    <a:pt x="205" y="265"/>
                    <a:pt x="203" y="275"/>
                    <a:pt x="200" y="286"/>
                  </a:cubicBezTo>
                  <a:cubicBezTo>
                    <a:pt x="198" y="297"/>
                    <a:pt x="195" y="308"/>
                    <a:pt x="192" y="319"/>
                  </a:cubicBezTo>
                  <a:cubicBezTo>
                    <a:pt x="189" y="329"/>
                    <a:pt x="186" y="340"/>
                    <a:pt x="183" y="349"/>
                  </a:cubicBezTo>
                  <a:cubicBezTo>
                    <a:pt x="180" y="359"/>
                    <a:pt x="178" y="367"/>
                    <a:pt x="175" y="374"/>
                  </a:cubicBezTo>
                  <a:cubicBezTo>
                    <a:pt x="181" y="360"/>
                    <a:pt x="191" y="346"/>
                    <a:pt x="205" y="332"/>
                  </a:cubicBezTo>
                  <a:cubicBezTo>
                    <a:pt x="218" y="317"/>
                    <a:pt x="234" y="303"/>
                    <a:pt x="252" y="291"/>
                  </a:cubicBezTo>
                  <a:cubicBezTo>
                    <a:pt x="270" y="279"/>
                    <a:pt x="290" y="269"/>
                    <a:pt x="312" y="260"/>
                  </a:cubicBezTo>
                  <a:cubicBezTo>
                    <a:pt x="333" y="252"/>
                    <a:pt x="355" y="248"/>
                    <a:pt x="377" y="248"/>
                  </a:cubicBezTo>
                  <a:cubicBezTo>
                    <a:pt x="400" y="248"/>
                    <a:pt x="420" y="251"/>
                    <a:pt x="437" y="257"/>
                  </a:cubicBezTo>
                  <a:cubicBezTo>
                    <a:pt x="454" y="264"/>
                    <a:pt x="468" y="272"/>
                    <a:pt x="480" y="282"/>
                  </a:cubicBezTo>
                  <a:cubicBezTo>
                    <a:pt x="492" y="293"/>
                    <a:pt x="501" y="305"/>
                    <a:pt x="508" y="318"/>
                  </a:cubicBezTo>
                  <a:cubicBezTo>
                    <a:pt x="516" y="331"/>
                    <a:pt x="521" y="345"/>
                    <a:pt x="525" y="359"/>
                  </a:cubicBezTo>
                  <a:cubicBezTo>
                    <a:pt x="529" y="373"/>
                    <a:pt x="532" y="387"/>
                    <a:pt x="533" y="401"/>
                  </a:cubicBezTo>
                  <a:cubicBezTo>
                    <a:pt x="535" y="415"/>
                    <a:pt x="536" y="427"/>
                    <a:pt x="536" y="439"/>
                  </a:cubicBezTo>
                  <a:cubicBezTo>
                    <a:pt x="536" y="463"/>
                    <a:pt x="533" y="488"/>
                    <a:pt x="529" y="517"/>
                  </a:cubicBezTo>
                  <a:cubicBezTo>
                    <a:pt x="525" y="545"/>
                    <a:pt x="518" y="574"/>
                    <a:pt x="508" y="602"/>
                  </a:cubicBezTo>
                  <a:cubicBezTo>
                    <a:pt x="499" y="631"/>
                    <a:pt x="487" y="659"/>
                    <a:pt x="472" y="686"/>
                  </a:cubicBezTo>
                  <a:cubicBezTo>
                    <a:pt x="458" y="713"/>
                    <a:pt x="440" y="737"/>
                    <a:pt x="419" y="758"/>
                  </a:cubicBezTo>
                  <a:cubicBezTo>
                    <a:pt x="398" y="779"/>
                    <a:pt x="374" y="796"/>
                    <a:pt x="347" y="809"/>
                  </a:cubicBezTo>
                  <a:cubicBezTo>
                    <a:pt x="320" y="821"/>
                    <a:pt x="289" y="828"/>
                    <a:pt x="255" y="828"/>
                  </a:cubicBezTo>
                  <a:cubicBezTo>
                    <a:pt x="220" y="828"/>
                    <a:pt x="190" y="821"/>
                    <a:pt x="165" y="808"/>
                  </a:cubicBezTo>
                  <a:cubicBezTo>
                    <a:pt x="140" y="794"/>
                    <a:pt x="118" y="775"/>
                    <a:pt x="98" y="750"/>
                  </a:cubicBezTo>
                  <a:lnTo>
                    <a:pt x="88" y="802"/>
                  </a:lnTo>
                  <a:cubicBezTo>
                    <a:pt x="87" y="808"/>
                    <a:pt x="83" y="813"/>
                    <a:pt x="75" y="816"/>
                  </a:cubicBezTo>
                  <a:cubicBezTo>
                    <a:pt x="68" y="819"/>
                    <a:pt x="56" y="820"/>
                    <a:pt x="40" y="820"/>
                  </a:cubicBezTo>
                  <a:cubicBezTo>
                    <a:pt x="24" y="820"/>
                    <a:pt x="13" y="818"/>
                    <a:pt x="8" y="815"/>
                  </a:cubicBezTo>
                  <a:cubicBezTo>
                    <a:pt x="2" y="812"/>
                    <a:pt x="0" y="808"/>
                    <a:pt x="2" y="802"/>
                  </a:cubicBezTo>
                  <a:lnTo>
                    <a:pt x="158" y="19"/>
                  </a:lnTo>
                  <a:cubicBezTo>
                    <a:pt x="158" y="16"/>
                    <a:pt x="160" y="13"/>
                    <a:pt x="161" y="11"/>
                  </a:cubicBezTo>
                  <a:cubicBezTo>
                    <a:pt x="163" y="8"/>
                    <a:pt x="166" y="7"/>
                    <a:pt x="170" y="5"/>
                  </a:cubicBezTo>
                  <a:cubicBezTo>
                    <a:pt x="174" y="3"/>
                    <a:pt x="180" y="2"/>
                    <a:pt x="186" y="1"/>
                  </a:cubicBezTo>
                  <a:cubicBezTo>
                    <a:pt x="192" y="1"/>
                    <a:pt x="201" y="0"/>
                    <a:pt x="21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5" name="Freeform 597">
              <a:extLst>
                <a:ext uri="{FF2B5EF4-FFF2-40B4-BE49-F238E27FC236}">
                  <a16:creationId xmlns:a16="http://schemas.microsoft.com/office/drawing/2014/main" id="{3B579AD5-46D5-589E-DA95-CD8BE6BA7D06}"/>
                </a:ext>
              </a:extLst>
            </p:cNvPr>
            <p:cNvSpPr>
              <a:spLocks noEditPoints="1"/>
            </p:cNvSpPr>
            <p:nvPr/>
          </p:nvSpPr>
          <p:spPr bwMode="auto">
            <a:xfrm>
              <a:off x="5224463" y="5470525"/>
              <a:ext cx="214313" cy="109538"/>
            </a:xfrm>
            <a:custGeom>
              <a:avLst/>
              <a:gdLst>
                <a:gd name="T0" fmla="*/ 222 w 1122"/>
                <a:gd name="T1" fmla="*/ 98 h 580"/>
                <a:gd name="T2" fmla="*/ 143 w 1122"/>
                <a:gd name="T3" fmla="*/ 194 h 580"/>
                <a:gd name="T4" fmla="*/ 106 w 1122"/>
                <a:gd name="T5" fmla="*/ 324 h 580"/>
                <a:gd name="T6" fmla="*/ 105 w 1122"/>
                <a:gd name="T7" fmla="*/ 423 h 580"/>
                <a:gd name="T8" fmla="*/ 142 w 1122"/>
                <a:gd name="T9" fmla="*/ 487 h 580"/>
                <a:gd name="T10" fmla="*/ 248 w 1122"/>
                <a:gd name="T11" fmla="*/ 479 h 580"/>
                <a:gd name="T12" fmla="*/ 358 w 1122"/>
                <a:gd name="T13" fmla="*/ 355 h 580"/>
                <a:gd name="T14" fmla="*/ 410 w 1122"/>
                <a:gd name="T15" fmla="*/ 164 h 580"/>
                <a:gd name="T16" fmla="*/ 279 w 1122"/>
                <a:gd name="T17" fmla="*/ 83 h 580"/>
                <a:gd name="T18" fmla="*/ 1049 w 1122"/>
                <a:gd name="T19" fmla="*/ 12 h 580"/>
                <a:gd name="T20" fmla="*/ 1115 w 1122"/>
                <a:gd name="T21" fmla="*/ 89 h 580"/>
                <a:gd name="T22" fmla="*/ 1119 w 1122"/>
                <a:gd name="T23" fmla="*/ 184 h 580"/>
                <a:gd name="T24" fmla="*/ 1047 w 1122"/>
                <a:gd name="T25" fmla="*/ 554 h 580"/>
                <a:gd name="T26" fmla="*/ 1034 w 1122"/>
                <a:gd name="T27" fmla="*/ 567 h 580"/>
                <a:gd name="T28" fmla="*/ 995 w 1122"/>
                <a:gd name="T29" fmla="*/ 572 h 580"/>
                <a:gd name="T30" fmla="*/ 957 w 1122"/>
                <a:gd name="T31" fmla="*/ 567 h 580"/>
                <a:gd name="T32" fmla="*/ 950 w 1122"/>
                <a:gd name="T33" fmla="*/ 554 h 580"/>
                <a:gd name="T34" fmla="*/ 1021 w 1122"/>
                <a:gd name="T35" fmla="*/ 193 h 580"/>
                <a:gd name="T36" fmla="*/ 1007 w 1122"/>
                <a:gd name="T37" fmla="*/ 105 h 580"/>
                <a:gd name="T38" fmla="*/ 892 w 1122"/>
                <a:gd name="T39" fmla="*/ 101 h 580"/>
                <a:gd name="T40" fmla="*/ 782 w 1122"/>
                <a:gd name="T41" fmla="*/ 225 h 580"/>
                <a:gd name="T42" fmla="*/ 703 w 1122"/>
                <a:gd name="T43" fmla="*/ 554 h 580"/>
                <a:gd name="T44" fmla="*/ 691 w 1122"/>
                <a:gd name="T45" fmla="*/ 567 h 580"/>
                <a:gd name="T46" fmla="*/ 651 w 1122"/>
                <a:gd name="T47" fmla="*/ 572 h 580"/>
                <a:gd name="T48" fmla="*/ 613 w 1122"/>
                <a:gd name="T49" fmla="*/ 567 h 580"/>
                <a:gd name="T50" fmla="*/ 607 w 1122"/>
                <a:gd name="T51" fmla="*/ 554 h 580"/>
                <a:gd name="T52" fmla="*/ 716 w 1122"/>
                <a:gd name="T53" fmla="*/ 18 h 580"/>
                <a:gd name="T54" fmla="*/ 738 w 1122"/>
                <a:gd name="T55" fmla="*/ 9 h 580"/>
                <a:gd name="T56" fmla="*/ 779 w 1122"/>
                <a:gd name="T57" fmla="*/ 9 h 580"/>
                <a:gd name="T58" fmla="*/ 797 w 1122"/>
                <a:gd name="T59" fmla="*/ 18 h 580"/>
                <a:gd name="T60" fmla="*/ 777 w 1122"/>
                <a:gd name="T61" fmla="*/ 127 h 580"/>
                <a:gd name="T62" fmla="*/ 853 w 1122"/>
                <a:gd name="T63" fmla="*/ 43 h 580"/>
                <a:gd name="T64" fmla="*/ 983 w 1122"/>
                <a:gd name="T65" fmla="*/ 0 h 580"/>
                <a:gd name="T66" fmla="*/ 370 w 1122"/>
                <a:gd name="T67" fmla="*/ 21 h 580"/>
                <a:gd name="T68" fmla="*/ 447 w 1122"/>
                <a:gd name="T69" fmla="*/ 26 h 580"/>
                <a:gd name="T70" fmla="*/ 495 w 1122"/>
                <a:gd name="T71" fmla="*/ 8 h 580"/>
                <a:gd name="T72" fmla="*/ 527 w 1122"/>
                <a:gd name="T73" fmla="*/ 12 h 580"/>
                <a:gd name="T74" fmla="*/ 534 w 1122"/>
                <a:gd name="T75" fmla="*/ 26 h 580"/>
                <a:gd name="T76" fmla="*/ 416 w 1122"/>
                <a:gd name="T77" fmla="*/ 568 h 580"/>
                <a:gd name="T78" fmla="*/ 361 w 1122"/>
                <a:gd name="T79" fmla="*/ 571 h 580"/>
                <a:gd name="T80" fmla="*/ 342 w 1122"/>
                <a:gd name="T81" fmla="*/ 562 h 580"/>
                <a:gd name="T82" fmla="*/ 362 w 1122"/>
                <a:gd name="T83" fmla="*/ 454 h 580"/>
                <a:gd name="T84" fmla="*/ 287 w 1122"/>
                <a:gd name="T85" fmla="*/ 536 h 580"/>
                <a:gd name="T86" fmla="*/ 158 w 1122"/>
                <a:gd name="T87" fmla="*/ 580 h 580"/>
                <a:gd name="T88" fmla="*/ 32 w 1122"/>
                <a:gd name="T89" fmla="*/ 520 h 580"/>
                <a:gd name="T90" fmla="*/ 0 w 1122"/>
                <a:gd name="T91" fmla="*/ 389 h 580"/>
                <a:gd name="T92" fmla="*/ 26 w 1122"/>
                <a:gd name="T93" fmla="*/ 230 h 580"/>
                <a:gd name="T94" fmla="*/ 115 w 1122"/>
                <a:gd name="T95" fmla="*/ 72 h 580"/>
                <a:gd name="T96" fmla="*/ 280 w 1122"/>
                <a:gd name="T97"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2" h="580">
                  <a:moveTo>
                    <a:pt x="279" y="83"/>
                  </a:moveTo>
                  <a:cubicBezTo>
                    <a:pt x="258" y="83"/>
                    <a:pt x="239" y="88"/>
                    <a:pt x="222" y="98"/>
                  </a:cubicBezTo>
                  <a:cubicBezTo>
                    <a:pt x="205" y="108"/>
                    <a:pt x="190" y="121"/>
                    <a:pt x="177" y="138"/>
                  </a:cubicBezTo>
                  <a:cubicBezTo>
                    <a:pt x="164" y="154"/>
                    <a:pt x="152" y="173"/>
                    <a:pt x="143" y="194"/>
                  </a:cubicBezTo>
                  <a:cubicBezTo>
                    <a:pt x="133" y="215"/>
                    <a:pt x="125" y="236"/>
                    <a:pt x="119" y="259"/>
                  </a:cubicBezTo>
                  <a:cubicBezTo>
                    <a:pt x="113" y="281"/>
                    <a:pt x="109" y="303"/>
                    <a:pt x="106" y="324"/>
                  </a:cubicBezTo>
                  <a:cubicBezTo>
                    <a:pt x="103" y="346"/>
                    <a:pt x="101" y="365"/>
                    <a:pt x="101" y="382"/>
                  </a:cubicBezTo>
                  <a:cubicBezTo>
                    <a:pt x="101" y="396"/>
                    <a:pt x="103" y="409"/>
                    <a:pt x="105" y="423"/>
                  </a:cubicBezTo>
                  <a:cubicBezTo>
                    <a:pt x="107" y="436"/>
                    <a:pt x="111" y="449"/>
                    <a:pt x="117" y="460"/>
                  </a:cubicBezTo>
                  <a:cubicBezTo>
                    <a:pt x="123" y="471"/>
                    <a:pt x="131" y="480"/>
                    <a:pt x="142" y="487"/>
                  </a:cubicBezTo>
                  <a:cubicBezTo>
                    <a:pt x="152" y="494"/>
                    <a:pt x="166" y="497"/>
                    <a:pt x="183" y="497"/>
                  </a:cubicBezTo>
                  <a:cubicBezTo>
                    <a:pt x="204" y="497"/>
                    <a:pt x="226" y="491"/>
                    <a:pt x="248" y="479"/>
                  </a:cubicBezTo>
                  <a:cubicBezTo>
                    <a:pt x="269" y="467"/>
                    <a:pt x="290" y="451"/>
                    <a:pt x="308" y="430"/>
                  </a:cubicBezTo>
                  <a:cubicBezTo>
                    <a:pt x="327" y="409"/>
                    <a:pt x="344" y="384"/>
                    <a:pt x="358" y="355"/>
                  </a:cubicBezTo>
                  <a:cubicBezTo>
                    <a:pt x="373" y="327"/>
                    <a:pt x="383" y="295"/>
                    <a:pt x="390" y="261"/>
                  </a:cubicBezTo>
                  <a:lnTo>
                    <a:pt x="410" y="164"/>
                  </a:lnTo>
                  <a:cubicBezTo>
                    <a:pt x="392" y="137"/>
                    <a:pt x="372" y="117"/>
                    <a:pt x="351" y="104"/>
                  </a:cubicBezTo>
                  <a:cubicBezTo>
                    <a:pt x="330" y="90"/>
                    <a:pt x="306" y="83"/>
                    <a:pt x="279" y="83"/>
                  </a:cubicBezTo>
                  <a:close/>
                  <a:moveTo>
                    <a:pt x="983" y="0"/>
                  </a:moveTo>
                  <a:cubicBezTo>
                    <a:pt x="1009" y="0"/>
                    <a:pt x="1031" y="4"/>
                    <a:pt x="1049" y="12"/>
                  </a:cubicBezTo>
                  <a:cubicBezTo>
                    <a:pt x="1066" y="20"/>
                    <a:pt x="1080" y="31"/>
                    <a:pt x="1091" y="44"/>
                  </a:cubicBezTo>
                  <a:cubicBezTo>
                    <a:pt x="1102" y="57"/>
                    <a:pt x="1110" y="72"/>
                    <a:pt x="1115" y="89"/>
                  </a:cubicBezTo>
                  <a:cubicBezTo>
                    <a:pt x="1119" y="106"/>
                    <a:pt x="1122" y="124"/>
                    <a:pt x="1122" y="143"/>
                  </a:cubicBezTo>
                  <a:cubicBezTo>
                    <a:pt x="1122" y="157"/>
                    <a:pt x="1121" y="170"/>
                    <a:pt x="1119" y="184"/>
                  </a:cubicBezTo>
                  <a:cubicBezTo>
                    <a:pt x="1118" y="197"/>
                    <a:pt x="1116" y="210"/>
                    <a:pt x="1113" y="225"/>
                  </a:cubicBezTo>
                  <a:lnTo>
                    <a:pt x="1047" y="554"/>
                  </a:lnTo>
                  <a:cubicBezTo>
                    <a:pt x="1046" y="557"/>
                    <a:pt x="1045" y="560"/>
                    <a:pt x="1043" y="562"/>
                  </a:cubicBezTo>
                  <a:cubicBezTo>
                    <a:pt x="1041" y="564"/>
                    <a:pt x="1038" y="566"/>
                    <a:pt x="1034" y="567"/>
                  </a:cubicBezTo>
                  <a:cubicBezTo>
                    <a:pt x="1030" y="569"/>
                    <a:pt x="1025" y="570"/>
                    <a:pt x="1019" y="571"/>
                  </a:cubicBezTo>
                  <a:cubicBezTo>
                    <a:pt x="1012" y="572"/>
                    <a:pt x="1004" y="572"/>
                    <a:pt x="995" y="572"/>
                  </a:cubicBezTo>
                  <a:cubicBezTo>
                    <a:pt x="985" y="572"/>
                    <a:pt x="978" y="572"/>
                    <a:pt x="971" y="571"/>
                  </a:cubicBezTo>
                  <a:cubicBezTo>
                    <a:pt x="965" y="570"/>
                    <a:pt x="961" y="569"/>
                    <a:pt x="957" y="567"/>
                  </a:cubicBezTo>
                  <a:cubicBezTo>
                    <a:pt x="954" y="566"/>
                    <a:pt x="952" y="564"/>
                    <a:pt x="951" y="562"/>
                  </a:cubicBezTo>
                  <a:cubicBezTo>
                    <a:pt x="950" y="560"/>
                    <a:pt x="950" y="557"/>
                    <a:pt x="950" y="554"/>
                  </a:cubicBezTo>
                  <a:lnTo>
                    <a:pt x="1015" y="228"/>
                  </a:lnTo>
                  <a:cubicBezTo>
                    <a:pt x="1018" y="216"/>
                    <a:pt x="1020" y="204"/>
                    <a:pt x="1021" y="193"/>
                  </a:cubicBezTo>
                  <a:cubicBezTo>
                    <a:pt x="1022" y="182"/>
                    <a:pt x="1022" y="172"/>
                    <a:pt x="1022" y="163"/>
                  </a:cubicBezTo>
                  <a:cubicBezTo>
                    <a:pt x="1022" y="139"/>
                    <a:pt x="1017" y="120"/>
                    <a:pt x="1007" y="105"/>
                  </a:cubicBezTo>
                  <a:cubicBezTo>
                    <a:pt x="997" y="91"/>
                    <a:pt x="980" y="83"/>
                    <a:pt x="956" y="83"/>
                  </a:cubicBezTo>
                  <a:cubicBezTo>
                    <a:pt x="935" y="83"/>
                    <a:pt x="914" y="89"/>
                    <a:pt x="892" y="101"/>
                  </a:cubicBezTo>
                  <a:cubicBezTo>
                    <a:pt x="871" y="113"/>
                    <a:pt x="851" y="130"/>
                    <a:pt x="832" y="150"/>
                  </a:cubicBezTo>
                  <a:cubicBezTo>
                    <a:pt x="813" y="171"/>
                    <a:pt x="797" y="196"/>
                    <a:pt x="782" y="225"/>
                  </a:cubicBezTo>
                  <a:cubicBezTo>
                    <a:pt x="768" y="254"/>
                    <a:pt x="757" y="285"/>
                    <a:pt x="750" y="318"/>
                  </a:cubicBezTo>
                  <a:lnTo>
                    <a:pt x="703" y="554"/>
                  </a:lnTo>
                  <a:cubicBezTo>
                    <a:pt x="703" y="557"/>
                    <a:pt x="701" y="560"/>
                    <a:pt x="699" y="562"/>
                  </a:cubicBezTo>
                  <a:cubicBezTo>
                    <a:pt x="697" y="564"/>
                    <a:pt x="694" y="566"/>
                    <a:pt x="691" y="567"/>
                  </a:cubicBezTo>
                  <a:cubicBezTo>
                    <a:pt x="687" y="569"/>
                    <a:pt x="681" y="570"/>
                    <a:pt x="675" y="571"/>
                  </a:cubicBezTo>
                  <a:cubicBezTo>
                    <a:pt x="669" y="572"/>
                    <a:pt x="661" y="572"/>
                    <a:pt x="651" y="572"/>
                  </a:cubicBezTo>
                  <a:cubicBezTo>
                    <a:pt x="642" y="572"/>
                    <a:pt x="634" y="572"/>
                    <a:pt x="628" y="571"/>
                  </a:cubicBezTo>
                  <a:cubicBezTo>
                    <a:pt x="621" y="570"/>
                    <a:pt x="617" y="569"/>
                    <a:pt x="613" y="567"/>
                  </a:cubicBezTo>
                  <a:cubicBezTo>
                    <a:pt x="610" y="566"/>
                    <a:pt x="608" y="564"/>
                    <a:pt x="607" y="562"/>
                  </a:cubicBezTo>
                  <a:cubicBezTo>
                    <a:pt x="606" y="560"/>
                    <a:pt x="606" y="557"/>
                    <a:pt x="607" y="554"/>
                  </a:cubicBezTo>
                  <a:lnTo>
                    <a:pt x="713" y="26"/>
                  </a:lnTo>
                  <a:cubicBezTo>
                    <a:pt x="713" y="23"/>
                    <a:pt x="714" y="21"/>
                    <a:pt x="716" y="18"/>
                  </a:cubicBezTo>
                  <a:cubicBezTo>
                    <a:pt x="718" y="16"/>
                    <a:pt x="721" y="14"/>
                    <a:pt x="724" y="12"/>
                  </a:cubicBezTo>
                  <a:cubicBezTo>
                    <a:pt x="728" y="11"/>
                    <a:pt x="733" y="10"/>
                    <a:pt x="738" y="9"/>
                  </a:cubicBezTo>
                  <a:cubicBezTo>
                    <a:pt x="744" y="9"/>
                    <a:pt x="751" y="8"/>
                    <a:pt x="758" y="8"/>
                  </a:cubicBezTo>
                  <a:cubicBezTo>
                    <a:pt x="767" y="8"/>
                    <a:pt x="773" y="9"/>
                    <a:pt x="779" y="9"/>
                  </a:cubicBezTo>
                  <a:cubicBezTo>
                    <a:pt x="784" y="10"/>
                    <a:pt x="788" y="11"/>
                    <a:pt x="791" y="12"/>
                  </a:cubicBezTo>
                  <a:cubicBezTo>
                    <a:pt x="794" y="14"/>
                    <a:pt x="796" y="16"/>
                    <a:pt x="797" y="18"/>
                  </a:cubicBezTo>
                  <a:cubicBezTo>
                    <a:pt x="797" y="21"/>
                    <a:pt x="798" y="23"/>
                    <a:pt x="797" y="26"/>
                  </a:cubicBezTo>
                  <a:lnTo>
                    <a:pt x="777" y="127"/>
                  </a:lnTo>
                  <a:cubicBezTo>
                    <a:pt x="783" y="113"/>
                    <a:pt x="793" y="99"/>
                    <a:pt x="806" y="84"/>
                  </a:cubicBezTo>
                  <a:cubicBezTo>
                    <a:pt x="819" y="70"/>
                    <a:pt x="835" y="56"/>
                    <a:pt x="853" y="43"/>
                  </a:cubicBezTo>
                  <a:cubicBezTo>
                    <a:pt x="872" y="31"/>
                    <a:pt x="892" y="21"/>
                    <a:pt x="914" y="12"/>
                  </a:cubicBezTo>
                  <a:cubicBezTo>
                    <a:pt x="936" y="4"/>
                    <a:pt x="959" y="0"/>
                    <a:pt x="983" y="0"/>
                  </a:cubicBezTo>
                  <a:close/>
                  <a:moveTo>
                    <a:pt x="280" y="0"/>
                  </a:moveTo>
                  <a:cubicBezTo>
                    <a:pt x="315" y="0"/>
                    <a:pt x="345" y="7"/>
                    <a:pt x="370" y="21"/>
                  </a:cubicBezTo>
                  <a:cubicBezTo>
                    <a:pt x="394" y="35"/>
                    <a:pt x="417" y="55"/>
                    <a:pt x="436" y="79"/>
                  </a:cubicBezTo>
                  <a:lnTo>
                    <a:pt x="447" y="26"/>
                  </a:lnTo>
                  <a:cubicBezTo>
                    <a:pt x="449" y="20"/>
                    <a:pt x="453" y="15"/>
                    <a:pt x="461" y="12"/>
                  </a:cubicBezTo>
                  <a:cubicBezTo>
                    <a:pt x="468" y="10"/>
                    <a:pt x="480" y="8"/>
                    <a:pt x="495" y="8"/>
                  </a:cubicBezTo>
                  <a:cubicBezTo>
                    <a:pt x="503" y="8"/>
                    <a:pt x="510" y="9"/>
                    <a:pt x="515" y="9"/>
                  </a:cubicBezTo>
                  <a:cubicBezTo>
                    <a:pt x="520" y="10"/>
                    <a:pt x="524" y="11"/>
                    <a:pt x="527" y="12"/>
                  </a:cubicBezTo>
                  <a:cubicBezTo>
                    <a:pt x="531" y="14"/>
                    <a:pt x="533" y="16"/>
                    <a:pt x="533" y="18"/>
                  </a:cubicBezTo>
                  <a:cubicBezTo>
                    <a:pt x="534" y="21"/>
                    <a:pt x="534" y="23"/>
                    <a:pt x="534" y="26"/>
                  </a:cubicBezTo>
                  <a:lnTo>
                    <a:pt x="428" y="554"/>
                  </a:lnTo>
                  <a:cubicBezTo>
                    <a:pt x="427" y="560"/>
                    <a:pt x="423" y="565"/>
                    <a:pt x="416" y="568"/>
                  </a:cubicBezTo>
                  <a:cubicBezTo>
                    <a:pt x="409" y="571"/>
                    <a:pt x="397" y="572"/>
                    <a:pt x="380" y="572"/>
                  </a:cubicBezTo>
                  <a:cubicBezTo>
                    <a:pt x="373" y="572"/>
                    <a:pt x="366" y="572"/>
                    <a:pt x="361" y="571"/>
                  </a:cubicBezTo>
                  <a:cubicBezTo>
                    <a:pt x="356" y="570"/>
                    <a:pt x="352" y="569"/>
                    <a:pt x="349" y="568"/>
                  </a:cubicBezTo>
                  <a:cubicBezTo>
                    <a:pt x="346" y="566"/>
                    <a:pt x="343" y="564"/>
                    <a:pt x="342" y="562"/>
                  </a:cubicBezTo>
                  <a:cubicBezTo>
                    <a:pt x="341" y="560"/>
                    <a:pt x="341" y="557"/>
                    <a:pt x="342" y="554"/>
                  </a:cubicBezTo>
                  <a:lnTo>
                    <a:pt x="362" y="454"/>
                  </a:lnTo>
                  <a:cubicBezTo>
                    <a:pt x="357" y="467"/>
                    <a:pt x="347" y="480"/>
                    <a:pt x="334" y="495"/>
                  </a:cubicBezTo>
                  <a:cubicBezTo>
                    <a:pt x="321" y="510"/>
                    <a:pt x="305" y="524"/>
                    <a:pt x="287" y="536"/>
                  </a:cubicBezTo>
                  <a:cubicBezTo>
                    <a:pt x="269" y="549"/>
                    <a:pt x="249" y="559"/>
                    <a:pt x="226" y="567"/>
                  </a:cubicBezTo>
                  <a:cubicBezTo>
                    <a:pt x="204" y="576"/>
                    <a:pt x="181" y="580"/>
                    <a:pt x="158" y="580"/>
                  </a:cubicBezTo>
                  <a:cubicBezTo>
                    <a:pt x="127" y="580"/>
                    <a:pt x="101" y="574"/>
                    <a:pt x="81" y="563"/>
                  </a:cubicBezTo>
                  <a:cubicBezTo>
                    <a:pt x="60" y="552"/>
                    <a:pt x="44" y="538"/>
                    <a:pt x="32" y="520"/>
                  </a:cubicBezTo>
                  <a:cubicBezTo>
                    <a:pt x="20" y="502"/>
                    <a:pt x="11" y="482"/>
                    <a:pt x="7" y="459"/>
                  </a:cubicBezTo>
                  <a:cubicBezTo>
                    <a:pt x="2" y="436"/>
                    <a:pt x="0" y="413"/>
                    <a:pt x="0" y="389"/>
                  </a:cubicBezTo>
                  <a:cubicBezTo>
                    <a:pt x="0" y="367"/>
                    <a:pt x="2" y="342"/>
                    <a:pt x="6" y="315"/>
                  </a:cubicBezTo>
                  <a:cubicBezTo>
                    <a:pt x="10" y="287"/>
                    <a:pt x="17" y="259"/>
                    <a:pt x="26" y="230"/>
                  </a:cubicBezTo>
                  <a:cubicBezTo>
                    <a:pt x="35" y="201"/>
                    <a:pt x="47" y="173"/>
                    <a:pt x="62" y="145"/>
                  </a:cubicBezTo>
                  <a:cubicBezTo>
                    <a:pt x="77" y="118"/>
                    <a:pt x="94" y="94"/>
                    <a:pt x="115" y="72"/>
                  </a:cubicBezTo>
                  <a:cubicBezTo>
                    <a:pt x="136" y="50"/>
                    <a:pt x="160" y="33"/>
                    <a:pt x="187" y="20"/>
                  </a:cubicBezTo>
                  <a:cubicBezTo>
                    <a:pt x="214" y="7"/>
                    <a:pt x="245" y="0"/>
                    <a:pt x="28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6" name="Freeform 598">
              <a:extLst>
                <a:ext uri="{FF2B5EF4-FFF2-40B4-BE49-F238E27FC236}">
                  <a16:creationId xmlns:a16="http://schemas.microsoft.com/office/drawing/2014/main" id="{5A40FFB7-1737-1E9D-B549-C9449F905DBE}"/>
                </a:ext>
              </a:extLst>
            </p:cNvPr>
            <p:cNvSpPr>
              <a:spLocks noEditPoints="1"/>
            </p:cNvSpPr>
            <p:nvPr/>
          </p:nvSpPr>
          <p:spPr bwMode="auto">
            <a:xfrm>
              <a:off x="371476" y="5694363"/>
              <a:ext cx="804863" cy="157163"/>
            </a:xfrm>
            <a:custGeom>
              <a:avLst/>
              <a:gdLst>
                <a:gd name="T0" fmla="*/ 3800 w 4228"/>
                <a:gd name="T1" fmla="*/ 572 h 828"/>
                <a:gd name="T2" fmla="*/ 3942 w 4228"/>
                <a:gd name="T3" fmla="*/ 727 h 828"/>
                <a:gd name="T4" fmla="*/ 3973 w 4228"/>
                <a:gd name="T5" fmla="*/ 331 h 828"/>
                <a:gd name="T6" fmla="*/ 1664 w 4228"/>
                <a:gd name="T7" fmla="*/ 666 h 828"/>
                <a:gd name="T8" fmla="*/ 1954 w 4228"/>
                <a:gd name="T9" fmla="*/ 577 h 828"/>
                <a:gd name="T10" fmla="*/ 1891 w 4228"/>
                <a:gd name="T11" fmla="*/ 331 h 828"/>
                <a:gd name="T12" fmla="*/ 2755 w 4228"/>
                <a:gd name="T13" fmla="*/ 487 h 828"/>
                <a:gd name="T14" fmla="*/ 2879 w 4228"/>
                <a:gd name="T15" fmla="*/ 324 h 828"/>
                <a:gd name="T16" fmla="*/ 108 w 4228"/>
                <a:gd name="T17" fmla="*/ 601 h 828"/>
                <a:gd name="T18" fmla="*/ 166 w 4228"/>
                <a:gd name="T19" fmla="*/ 745 h 828"/>
                <a:gd name="T20" fmla="*/ 423 w 4228"/>
                <a:gd name="T21" fmla="*/ 266 h 828"/>
                <a:gd name="T22" fmla="*/ 516 w 4228"/>
                <a:gd name="T23" fmla="*/ 266 h 828"/>
                <a:gd name="T24" fmla="*/ 364 w 4228"/>
                <a:gd name="T25" fmla="*/ 820 h 828"/>
                <a:gd name="T26" fmla="*/ 316 w 4228"/>
                <a:gd name="T27" fmla="*/ 745 h 828"/>
                <a:gd name="T28" fmla="*/ 8 w 4228"/>
                <a:gd name="T29" fmla="*/ 742 h 828"/>
                <a:gd name="T30" fmla="*/ 88 w 4228"/>
                <a:gd name="T31" fmla="*/ 260 h 828"/>
                <a:gd name="T32" fmla="*/ 4141 w 4228"/>
                <a:gd name="T33" fmla="*/ 274 h 828"/>
                <a:gd name="T34" fmla="*/ 4228 w 4228"/>
                <a:gd name="T35" fmla="*/ 274 h 828"/>
                <a:gd name="T36" fmla="*/ 4036 w 4228"/>
                <a:gd name="T37" fmla="*/ 810 h 828"/>
                <a:gd name="T38" fmla="*/ 3852 w 4228"/>
                <a:gd name="T39" fmla="*/ 828 h 828"/>
                <a:gd name="T40" fmla="*/ 3720 w 4228"/>
                <a:gd name="T41" fmla="*/ 478 h 828"/>
                <a:gd name="T42" fmla="*/ 2970 w 4228"/>
                <a:gd name="T43" fmla="*/ 260 h 828"/>
                <a:gd name="T44" fmla="*/ 2889 w 4228"/>
                <a:gd name="T45" fmla="*/ 545 h 828"/>
                <a:gd name="T46" fmla="*/ 2794 w 4228"/>
                <a:gd name="T47" fmla="*/ 750 h 828"/>
                <a:gd name="T48" fmla="*/ 2980 w 4228"/>
                <a:gd name="T49" fmla="*/ 729 h 828"/>
                <a:gd name="T50" fmla="*/ 2893 w 4228"/>
                <a:gd name="T51" fmla="*/ 815 h 828"/>
                <a:gd name="T52" fmla="*/ 2572 w 4228"/>
                <a:gd name="T53" fmla="*/ 634 h 828"/>
                <a:gd name="T54" fmla="*/ 2887 w 4228"/>
                <a:gd name="T55" fmla="*/ 248 h 828"/>
                <a:gd name="T56" fmla="*/ 2560 w 4228"/>
                <a:gd name="T57" fmla="*/ 275 h 828"/>
                <a:gd name="T58" fmla="*/ 2532 w 4228"/>
                <a:gd name="T59" fmla="*/ 354 h 828"/>
                <a:gd name="T60" fmla="*/ 2376 w 4228"/>
                <a:gd name="T61" fmla="*/ 405 h 828"/>
                <a:gd name="T62" fmla="*/ 2225 w 4228"/>
                <a:gd name="T63" fmla="*/ 819 h 828"/>
                <a:gd name="T64" fmla="*/ 2262 w 4228"/>
                <a:gd name="T65" fmla="*/ 274 h 828"/>
                <a:gd name="T66" fmla="*/ 2341 w 4228"/>
                <a:gd name="T67" fmla="*/ 260 h 828"/>
                <a:gd name="T68" fmla="*/ 2445 w 4228"/>
                <a:gd name="T69" fmla="*/ 258 h 828"/>
                <a:gd name="T70" fmla="*/ 1094 w 4228"/>
                <a:gd name="T71" fmla="*/ 375 h 828"/>
                <a:gd name="T72" fmla="*/ 1406 w 4228"/>
                <a:gd name="T73" fmla="*/ 290 h 828"/>
                <a:gd name="T74" fmla="*/ 1357 w 4228"/>
                <a:gd name="T75" fmla="*/ 810 h 828"/>
                <a:gd name="T76" fmla="*/ 1265 w 4228"/>
                <a:gd name="T77" fmla="*/ 810 h 828"/>
                <a:gd name="T78" fmla="*/ 1272 w 4228"/>
                <a:gd name="T79" fmla="*/ 331 h 828"/>
                <a:gd name="T80" fmla="*/ 1019 w 4228"/>
                <a:gd name="T81" fmla="*/ 810 h 828"/>
                <a:gd name="T82" fmla="*/ 927 w 4228"/>
                <a:gd name="T83" fmla="*/ 810 h 828"/>
                <a:gd name="T84" fmla="*/ 934 w 4228"/>
                <a:gd name="T85" fmla="*/ 331 h 828"/>
                <a:gd name="T86" fmla="*/ 681 w 4228"/>
                <a:gd name="T87" fmla="*/ 810 h 828"/>
                <a:gd name="T88" fmla="*/ 589 w 4228"/>
                <a:gd name="T89" fmla="*/ 810 h 828"/>
                <a:gd name="T90" fmla="*/ 740 w 4228"/>
                <a:gd name="T91" fmla="*/ 256 h 828"/>
                <a:gd name="T92" fmla="*/ 788 w 4228"/>
                <a:gd name="T93" fmla="*/ 332 h 828"/>
                <a:gd name="T94" fmla="*/ 3659 w 4228"/>
                <a:gd name="T95" fmla="*/ 5 h 828"/>
                <a:gd name="T96" fmla="*/ 3481 w 4228"/>
                <a:gd name="T97" fmla="*/ 819 h 828"/>
                <a:gd name="T98" fmla="*/ 3569 w 4228"/>
                <a:gd name="T99" fmla="*/ 19 h 828"/>
                <a:gd name="T100" fmla="*/ 3372 w 4228"/>
                <a:gd name="T101" fmla="*/ 1 h 828"/>
                <a:gd name="T102" fmla="*/ 3225 w 4228"/>
                <a:gd name="T103" fmla="*/ 815 h 828"/>
                <a:gd name="T104" fmla="*/ 3141 w 4228"/>
                <a:gd name="T105" fmla="*/ 802 h 828"/>
                <a:gd name="T106" fmla="*/ 1749 w 4228"/>
                <a:gd name="T107" fmla="*/ 0 h 828"/>
                <a:gd name="T108" fmla="*/ 1739 w 4228"/>
                <a:gd name="T109" fmla="*/ 286 h 828"/>
                <a:gd name="T110" fmla="*/ 1851 w 4228"/>
                <a:gd name="T111" fmla="*/ 260 h 828"/>
                <a:gd name="T112" fmla="*/ 2072 w 4228"/>
                <a:gd name="T113" fmla="*/ 401 h 828"/>
                <a:gd name="T114" fmla="*/ 1886 w 4228"/>
                <a:gd name="T115" fmla="*/ 809 h 828"/>
                <a:gd name="T116" fmla="*/ 1579 w 4228"/>
                <a:gd name="T117" fmla="*/ 820 h 828"/>
                <a:gd name="T118" fmla="*/ 1725 w 4228"/>
                <a:gd name="T119" fmla="*/ 1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28" h="828">
                  <a:moveTo>
                    <a:pt x="3973" y="331"/>
                  </a:moveTo>
                  <a:cubicBezTo>
                    <a:pt x="3952" y="331"/>
                    <a:pt x="3933" y="336"/>
                    <a:pt x="3916" y="346"/>
                  </a:cubicBezTo>
                  <a:cubicBezTo>
                    <a:pt x="3899" y="356"/>
                    <a:pt x="3884" y="369"/>
                    <a:pt x="3871" y="386"/>
                  </a:cubicBezTo>
                  <a:cubicBezTo>
                    <a:pt x="3858" y="402"/>
                    <a:pt x="3846" y="421"/>
                    <a:pt x="3837" y="442"/>
                  </a:cubicBezTo>
                  <a:cubicBezTo>
                    <a:pt x="3827" y="463"/>
                    <a:pt x="3819" y="484"/>
                    <a:pt x="3813" y="507"/>
                  </a:cubicBezTo>
                  <a:cubicBezTo>
                    <a:pt x="3807" y="529"/>
                    <a:pt x="3803" y="551"/>
                    <a:pt x="3800" y="572"/>
                  </a:cubicBezTo>
                  <a:cubicBezTo>
                    <a:pt x="3797" y="594"/>
                    <a:pt x="3795" y="613"/>
                    <a:pt x="3795" y="630"/>
                  </a:cubicBezTo>
                  <a:cubicBezTo>
                    <a:pt x="3795" y="644"/>
                    <a:pt x="3797" y="657"/>
                    <a:pt x="3799" y="671"/>
                  </a:cubicBezTo>
                  <a:cubicBezTo>
                    <a:pt x="3801" y="684"/>
                    <a:pt x="3805" y="697"/>
                    <a:pt x="3811" y="708"/>
                  </a:cubicBezTo>
                  <a:cubicBezTo>
                    <a:pt x="3817" y="719"/>
                    <a:pt x="3825" y="728"/>
                    <a:pt x="3836" y="735"/>
                  </a:cubicBezTo>
                  <a:cubicBezTo>
                    <a:pt x="3846" y="742"/>
                    <a:pt x="3860" y="745"/>
                    <a:pt x="3877" y="745"/>
                  </a:cubicBezTo>
                  <a:cubicBezTo>
                    <a:pt x="3898" y="745"/>
                    <a:pt x="3920" y="739"/>
                    <a:pt x="3942" y="727"/>
                  </a:cubicBezTo>
                  <a:cubicBezTo>
                    <a:pt x="3963" y="715"/>
                    <a:pt x="3984" y="699"/>
                    <a:pt x="4002" y="678"/>
                  </a:cubicBezTo>
                  <a:cubicBezTo>
                    <a:pt x="4021" y="657"/>
                    <a:pt x="4038" y="632"/>
                    <a:pt x="4052" y="603"/>
                  </a:cubicBezTo>
                  <a:cubicBezTo>
                    <a:pt x="4067" y="575"/>
                    <a:pt x="4077" y="543"/>
                    <a:pt x="4084" y="509"/>
                  </a:cubicBezTo>
                  <a:lnTo>
                    <a:pt x="4104" y="412"/>
                  </a:lnTo>
                  <a:cubicBezTo>
                    <a:pt x="4086" y="385"/>
                    <a:pt x="4066" y="365"/>
                    <a:pt x="4045" y="352"/>
                  </a:cubicBezTo>
                  <a:cubicBezTo>
                    <a:pt x="4024" y="338"/>
                    <a:pt x="4000" y="331"/>
                    <a:pt x="3973" y="331"/>
                  </a:cubicBezTo>
                  <a:close/>
                  <a:moveTo>
                    <a:pt x="1891" y="331"/>
                  </a:moveTo>
                  <a:cubicBezTo>
                    <a:pt x="1870" y="331"/>
                    <a:pt x="1849" y="337"/>
                    <a:pt x="1827" y="349"/>
                  </a:cubicBezTo>
                  <a:cubicBezTo>
                    <a:pt x="1805" y="362"/>
                    <a:pt x="1784" y="378"/>
                    <a:pt x="1766" y="400"/>
                  </a:cubicBezTo>
                  <a:cubicBezTo>
                    <a:pt x="1747" y="421"/>
                    <a:pt x="1730" y="446"/>
                    <a:pt x="1716" y="475"/>
                  </a:cubicBezTo>
                  <a:cubicBezTo>
                    <a:pt x="1701" y="503"/>
                    <a:pt x="1690" y="535"/>
                    <a:pt x="1684" y="569"/>
                  </a:cubicBezTo>
                  <a:lnTo>
                    <a:pt x="1664" y="666"/>
                  </a:lnTo>
                  <a:cubicBezTo>
                    <a:pt x="1683" y="693"/>
                    <a:pt x="1702" y="713"/>
                    <a:pt x="1724" y="726"/>
                  </a:cubicBezTo>
                  <a:cubicBezTo>
                    <a:pt x="1745" y="739"/>
                    <a:pt x="1768" y="745"/>
                    <a:pt x="1795" y="745"/>
                  </a:cubicBezTo>
                  <a:cubicBezTo>
                    <a:pt x="1815" y="745"/>
                    <a:pt x="1834" y="740"/>
                    <a:pt x="1850" y="731"/>
                  </a:cubicBezTo>
                  <a:cubicBezTo>
                    <a:pt x="1867" y="722"/>
                    <a:pt x="1881" y="709"/>
                    <a:pt x="1895" y="693"/>
                  </a:cubicBezTo>
                  <a:cubicBezTo>
                    <a:pt x="1908" y="678"/>
                    <a:pt x="1919" y="660"/>
                    <a:pt x="1929" y="640"/>
                  </a:cubicBezTo>
                  <a:cubicBezTo>
                    <a:pt x="1939" y="620"/>
                    <a:pt x="1947" y="599"/>
                    <a:pt x="1954" y="577"/>
                  </a:cubicBezTo>
                  <a:cubicBezTo>
                    <a:pt x="1960" y="554"/>
                    <a:pt x="1965" y="532"/>
                    <a:pt x="1968" y="510"/>
                  </a:cubicBezTo>
                  <a:cubicBezTo>
                    <a:pt x="1971" y="488"/>
                    <a:pt x="1973" y="467"/>
                    <a:pt x="1973" y="447"/>
                  </a:cubicBezTo>
                  <a:cubicBezTo>
                    <a:pt x="1973" y="437"/>
                    <a:pt x="1972" y="425"/>
                    <a:pt x="1970" y="411"/>
                  </a:cubicBezTo>
                  <a:cubicBezTo>
                    <a:pt x="1968" y="397"/>
                    <a:pt x="1964" y="385"/>
                    <a:pt x="1959" y="373"/>
                  </a:cubicBezTo>
                  <a:cubicBezTo>
                    <a:pt x="1953" y="361"/>
                    <a:pt x="1945" y="351"/>
                    <a:pt x="1934" y="343"/>
                  </a:cubicBezTo>
                  <a:cubicBezTo>
                    <a:pt x="1923" y="335"/>
                    <a:pt x="1909" y="331"/>
                    <a:pt x="1891" y="331"/>
                  </a:cubicBezTo>
                  <a:close/>
                  <a:moveTo>
                    <a:pt x="2879" y="324"/>
                  </a:moveTo>
                  <a:cubicBezTo>
                    <a:pt x="2854" y="324"/>
                    <a:pt x="2832" y="329"/>
                    <a:pt x="2812" y="337"/>
                  </a:cubicBezTo>
                  <a:cubicBezTo>
                    <a:pt x="2792" y="346"/>
                    <a:pt x="2775" y="358"/>
                    <a:pt x="2760" y="373"/>
                  </a:cubicBezTo>
                  <a:cubicBezTo>
                    <a:pt x="2745" y="388"/>
                    <a:pt x="2732" y="405"/>
                    <a:pt x="2721" y="425"/>
                  </a:cubicBezTo>
                  <a:cubicBezTo>
                    <a:pt x="2711" y="445"/>
                    <a:pt x="2702" y="465"/>
                    <a:pt x="2695" y="487"/>
                  </a:cubicBezTo>
                  <a:lnTo>
                    <a:pt x="2755" y="487"/>
                  </a:lnTo>
                  <a:cubicBezTo>
                    <a:pt x="2796" y="487"/>
                    <a:pt x="2830" y="485"/>
                    <a:pt x="2858" y="480"/>
                  </a:cubicBezTo>
                  <a:cubicBezTo>
                    <a:pt x="2886" y="474"/>
                    <a:pt x="2908" y="468"/>
                    <a:pt x="2924" y="459"/>
                  </a:cubicBezTo>
                  <a:cubicBezTo>
                    <a:pt x="2941" y="450"/>
                    <a:pt x="2953" y="440"/>
                    <a:pt x="2959" y="428"/>
                  </a:cubicBezTo>
                  <a:cubicBezTo>
                    <a:pt x="2966" y="416"/>
                    <a:pt x="2970" y="404"/>
                    <a:pt x="2970" y="391"/>
                  </a:cubicBezTo>
                  <a:cubicBezTo>
                    <a:pt x="2970" y="371"/>
                    <a:pt x="2962" y="355"/>
                    <a:pt x="2946" y="343"/>
                  </a:cubicBezTo>
                  <a:cubicBezTo>
                    <a:pt x="2931" y="330"/>
                    <a:pt x="2908" y="324"/>
                    <a:pt x="2879" y="324"/>
                  </a:cubicBezTo>
                  <a:close/>
                  <a:moveTo>
                    <a:pt x="127" y="256"/>
                  </a:moveTo>
                  <a:cubicBezTo>
                    <a:pt x="137" y="256"/>
                    <a:pt x="145" y="257"/>
                    <a:pt x="151" y="257"/>
                  </a:cubicBezTo>
                  <a:cubicBezTo>
                    <a:pt x="157" y="258"/>
                    <a:pt x="161" y="259"/>
                    <a:pt x="165" y="260"/>
                  </a:cubicBezTo>
                  <a:cubicBezTo>
                    <a:pt x="168" y="262"/>
                    <a:pt x="170" y="264"/>
                    <a:pt x="171" y="266"/>
                  </a:cubicBezTo>
                  <a:cubicBezTo>
                    <a:pt x="172" y="269"/>
                    <a:pt x="172" y="271"/>
                    <a:pt x="172" y="274"/>
                  </a:cubicBezTo>
                  <a:lnTo>
                    <a:pt x="108" y="601"/>
                  </a:lnTo>
                  <a:cubicBezTo>
                    <a:pt x="105" y="611"/>
                    <a:pt x="103" y="622"/>
                    <a:pt x="102" y="632"/>
                  </a:cubicBezTo>
                  <a:cubicBezTo>
                    <a:pt x="101" y="643"/>
                    <a:pt x="100" y="655"/>
                    <a:pt x="100" y="666"/>
                  </a:cubicBezTo>
                  <a:cubicBezTo>
                    <a:pt x="100" y="678"/>
                    <a:pt x="102" y="688"/>
                    <a:pt x="104" y="698"/>
                  </a:cubicBezTo>
                  <a:cubicBezTo>
                    <a:pt x="106" y="707"/>
                    <a:pt x="110" y="716"/>
                    <a:pt x="115" y="723"/>
                  </a:cubicBezTo>
                  <a:cubicBezTo>
                    <a:pt x="120" y="730"/>
                    <a:pt x="127" y="735"/>
                    <a:pt x="135" y="739"/>
                  </a:cubicBezTo>
                  <a:cubicBezTo>
                    <a:pt x="144" y="743"/>
                    <a:pt x="154" y="745"/>
                    <a:pt x="166" y="745"/>
                  </a:cubicBezTo>
                  <a:cubicBezTo>
                    <a:pt x="187" y="745"/>
                    <a:pt x="208" y="739"/>
                    <a:pt x="230" y="727"/>
                  </a:cubicBezTo>
                  <a:cubicBezTo>
                    <a:pt x="251" y="715"/>
                    <a:pt x="272" y="699"/>
                    <a:pt x="290" y="678"/>
                  </a:cubicBezTo>
                  <a:cubicBezTo>
                    <a:pt x="309" y="657"/>
                    <a:pt x="326" y="631"/>
                    <a:pt x="340" y="602"/>
                  </a:cubicBezTo>
                  <a:cubicBezTo>
                    <a:pt x="355" y="573"/>
                    <a:pt x="366" y="541"/>
                    <a:pt x="373" y="507"/>
                  </a:cubicBezTo>
                  <a:lnTo>
                    <a:pt x="419" y="274"/>
                  </a:lnTo>
                  <a:cubicBezTo>
                    <a:pt x="420" y="271"/>
                    <a:pt x="421" y="269"/>
                    <a:pt x="423" y="266"/>
                  </a:cubicBezTo>
                  <a:cubicBezTo>
                    <a:pt x="425" y="264"/>
                    <a:pt x="428" y="262"/>
                    <a:pt x="432" y="260"/>
                  </a:cubicBezTo>
                  <a:cubicBezTo>
                    <a:pt x="437" y="259"/>
                    <a:pt x="442" y="258"/>
                    <a:pt x="448" y="257"/>
                  </a:cubicBezTo>
                  <a:cubicBezTo>
                    <a:pt x="455" y="257"/>
                    <a:pt x="463" y="256"/>
                    <a:pt x="472" y="256"/>
                  </a:cubicBezTo>
                  <a:cubicBezTo>
                    <a:pt x="481" y="256"/>
                    <a:pt x="489" y="257"/>
                    <a:pt x="495" y="257"/>
                  </a:cubicBezTo>
                  <a:cubicBezTo>
                    <a:pt x="501" y="258"/>
                    <a:pt x="506" y="259"/>
                    <a:pt x="509" y="260"/>
                  </a:cubicBezTo>
                  <a:cubicBezTo>
                    <a:pt x="512" y="262"/>
                    <a:pt x="515" y="264"/>
                    <a:pt x="516" y="266"/>
                  </a:cubicBezTo>
                  <a:cubicBezTo>
                    <a:pt x="517" y="269"/>
                    <a:pt x="517" y="271"/>
                    <a:pt x="516" y="274"/>
                  </a:cubicBezTo>
                  <a:lnTo>
                    <a:pt x="410" y="802"/>
                  </a:lnTo>
                  <a:cubicBezTo>
                    <a:pt x="410" y="805"/>
                    <a:pt x="409" y="808"/>
                    <a:pt x="407" y="810"/>
                  </a:cubicBezTo>
                  <a:cubicBezTo>
                    <a:pt x="405" y="812"/>
                    <a:pt x="402" y="814"/>
                    <a:pt x="399" y="816"/>
                  </a:cubicBezTo>
                  <a:cubicBezTo>
                    <a:pt x="395" y="817"/>
                    <a:pt x="391" y="818"/>
                    <a:pt x="385" y="819"/>
                  </a:cubicBezTo>
                  <a:cubicBezTo>
                    <a:pt x="379" y="820"/>
                    <a:pt x="372" y="820"/>
                    <a:pt x="364" y="820"/>
                  </a:cubicBezTo>
                  <a:cubicBezTo>
                    <a:pt x="356" y="820"/>
                    <a:pt x="350" y="820"/>
                    <a:pt x="345" y="819"/>
                  </a:cubicBezTo>
                  <a:cubicBezTo>
                    <a:pt x="339" y="818"/>
                    <a:pt x="335" y="817"/>
                    <a:pt x="332" y="816"/>
                  </a:cubicBezTo>
                  <a:cubicBezTo>
                    <a:pt x="329" y="814"/>
                    <a:pt x="327" y="812"/>
                    <a:pt x="326" y="810"/>
                  </a:cubicBezTo>
                  <a:cubicBezTo>
                    <a:pt x="325" y="808"/>
                    <a:pt x="325" y="805"/>
                    <a:pt x="326" y="802"/>
                  </a:cubicBezTo>
                  <a:lnTo>
                    <a:pt x="345" y="703"/>
                  </a:lnTo>
                  <a:cubicBezTo>
                    <a:pt x="339" y="716"/>
                    <a:pt x="329" y="730"/>
                    <a:pt x="316" y="745"/>
                  </a:cubicBezTo>
                  <a:cubicBezTo>
                    <a:pt x="302" y="759"/>
                    <a:pt x="287" y="773"/>
                    <a:pt x="268" y="785"/>
                  </a:cubicBezTo>
                  <a:cubicBezTo>
                    <a:pt x="250" y="798"/>
                    <a:pt x="230" y="808"/>
                    <a:pt x="209" y="816"/>
                  </a:cubicBezTo>
                  <a:cubicBezTo>
                    <a:pt x="187" y="824"/>
                    <a:pt x="165" y="828"/>
                    <a:pt x="143" y="828"/>
                  </a:cubicBezTo>
                  <a:cubicBezTo>
                    <a:pt x="116" y="828"/>
                    <a:pt x="94" y="824"/>
                    <a:pt x="76" y="817"/>
                  </a:cubicBezTo>
                  <a:cubicBezTo>
                    <a:pt x="57" y="810"/>
                    <a:pt x="43" y="800"/>
                    <a:pt x="32" y="787"/>
                  </a:cubicBezTo>
                  <a:cubicBezTo>
                    <a:pt x="20" y="774"/>
                    <a:pt x="12" y="759"/>
                    <a:pt x="8" y="742"/>
                  </a:cubicBezTo>
                  <a:cubicBezTo>
                    <a:pt x="3" y="724"/>
                    <a:pt x="0" y="705"/>
                    <a:pt x="0" y="685"/>
                  </a:cubicBezTo>
                  <a:cubicBezTo>
                    <a:pt x="0" y="672"/>
                    <a:pt x="1" y="659"/>
                    <a:pt x="3" y="645"/>
                  </a:cubicBezTo>
                  <a:cubicBezTo>
                    <a:pt x="5" y="632"/>
                    <a:pt x="7" y="618"/>
                    <a:pt x="10" y="604"/>
                  </a:cubicBezTo>
                  <a:lnTo>
                    <a:pt x="75" y="274"/>
                  </a:lnTo>
                  <a:cubicBezTo>
                    <a:pt x="75" y="271"/>
                    <a:pt x="77" y="269"/>
                    <a:pt x="79" y="266"/>
                  </a:cubicBezTo>
                  <a:cubicBezTo>
                    <a:pt x="81" y="264"/>
                    <a:pt x="84" y="262"/>
                    <a:pt x="88" y="260"/>
                  </a:cubicBezTo>
                  <a:cubicBezTo>
                    <a:pt x="92" y="259"/>
                    <a:pt x="97" y="258"/>
                    <a:pt x="104" y="257"/>
                  </a:cubicBezTo>
                  <a:cubicBezTo>
                    <a:pt x="110" y="257"/>
                    <a:pt x="118" y="256"/>
                    <a:pt x="127" y="256"/>
                  </a:cubicBezTo>
                  <a:close/>
                  <a:moveTo>
                    <a:pt x="3974" y="248"/>
                  </a:moveTo>
                  <a:cubicBezTo>
                    <a:pt x="4009" y="248"/>
                    <a:pt x="4039" y="255"/>
                    <a:pt x="4064" y="269"/>
                  </a:cubicBezTo>
                  <a:cubicBezTo>
                    <a:pt x="4088" y="283"/>
                    <a:pt x="4111" y="303"/>
                    <a:pt x="4130" y="327"/>
                  </a:cubicBezTo>
                  <a:lnTo>
                    <a:pt x="4141" y="274"/>
                  </a:lnTo>
                  <a:cubicBezTo>
                    <a:pt x="4143" y="268"/>
                    <a:pt x="4147" y="263"/>
                    <a:pt x="4155" y="260"/>
                  </a:cubicBezTo>
                  <a:cubicBezTo>
                    <a:pt x="4162" y="258"/>
                    <a:pt x="4174" y="256"/>
                    <a:pt x="4189" y="256"/>
                  </a:cubicBezTo>
                  <a:cubicBezTo>
                    <a:pt x="4197" y="256"/>
                    <a:pt x="4204" y="257"/>
                    <a:pt x="4209" y="257"/>
                  </a:cubicBezTo>
                  <a:cubicBezTo>
                    <a:pt x="4214" y="258"/>
                    <a:pt x="4218" y="259"/>
                    <a:pt x="4221" y="260"/>
                  </a:cubicBezTo>
                  <a:cubicBezTo>
                    <a:pt x="4225" y="262"/>
                    <a:pt x="4227" y="264"/>
                    <a:pt x="4227" y="266"/>
                  </a:cubicBezTo>
                  <a:cubicBezTo>
                    <a:pt x="4228" y="269"/>
                    <a:pt x="4228" y="271"/>
                    <a:pt x="4228" y="274"/>
                  </a:cubicBezTo>
                  <a:lnTo>
                    <a:pt x="4122" y="802"/>
                  </a:lnTo>
                  <a:cubicBezTo>
                    <a:pt x="4121" y="808"/>
                    <a:pt x="4117" y="813"/>
                    <a:pt x="4110" y="816"/>
                  </a:cubicBezTo>
                  <a:cubicBezTo>
                    <a:pt x="4103" y="819"/>
                    <a:pt x="4091" y="820"/>
                    <a:pt x="4074" y="820"/>
                  </a:cubicBezTo>
                  <a:cubicBezTo>
                    <a:pt x="4067" y="820"/>
                    <a:pt x="4060" y="820"/>
                    <a:pt x="4055" y="819"/>
                  </a:cubicBezTo>
                  <a:cubicBezTo>
                    <a:pt x="4050" y="818"/>
                    <a:pt x="4046" y="817"/>
                    <a:pt x="4043" y="816"/>
                  </a:cubicBezTo>
                  <a:cubicBezTo>
                    <a:pt x="4040" y="814"/>
                    <a:pt x="4037" y="812"/>
                    <a:pt x="4036" y="810"/>
                  </a:cubicBezTo>
                  <a:cubicBezTo>
                    <a:pt x="4035" y="808"/>
                    <a:pt x="4035" y="805"/>
                    <a:pt x="4036" y="802"/>
                  </a:cubicBezTo>
                  <a:lnTo>
                    <a:pt x="4056" y="702"/>
                  </a:lnTo>
                  <a:cubicBezTo>
                    <a:pt x="4051" y="715"/>
                    <a:pt x="4041" y="728"/>
                    <a:pt x="4028" y="743"/>
                  </a:cubicBezTo>
                  <a:cubicBezTo>
                    <a:pt x="4015" y="758"/>
                    <a:pt x="3999" y="772"/>
                    <a:pt x="3981" y="784"/>
                  </a:cubicBezTo>
                  <a:cubicBezTo>
                    <a:pt x="3963" y="797"/>
                    <a:pt x="3943" y="807"/>
                    <a:pt x="3920" y="815"/>
                  </a:cubicBezTo>
                  <a:cubicBezTo>
                    <a:pt x="3898" y="824"/>
                    <a:pt x="3875" y="828"/>
                    <a:pt x="3852" y="828"/>
                  </a:cubicBezTo>
                  <a:cubicBezTo>
                    <a:pt x="3821" y="828"/>
                    <a:pt x="3795" y="822"/>
                    <a:pt x="3775" y="811"/>
                  </a:cubicBezTo>
                  <a:cubicBezTo>
                    <a:pt x="3754" y="800"/>
                    <a:pt x="3738" y="786"/>
                    <a:pt x="3726" y="768"/>
                  </a:cubicBezTo>
                  <a:cubicBezTo>
                    <a:pt x="3714" y="750"/>
                    <a:pt x="3705" y="730"/>
                    <a:pt x="3701" y="707"/>
                  </a:cubicBezTo>
                  <a:cubicBezTo>
                    <a:pt x="3696" y="684"/>
                    <a:pt x="3694" y="661"/>
                    <a:pt x="3694" y="637"/>
                  </a:cubicBezTo>
                  <a:cubicBezTo>
                    <a:pt x="3694" y="615"/>
                    <a:pt x="3696" y="590"/>
                    <a:pt x="3700" y="563"/>
                  </a:cubicBezTo>
                  <a:cubicBezTo>
                    <a:pt x="3704" y="535"/>
                    <a:pt x="3711" y="507"/>
                    <a:pt x="3720" y="478"/>
                  </a:cubicBezTo>
                  <a:cubicBezTo>
                    <a:pt x="3729" y="449"/>
                    <a:pt x="3741" y="421"/>
                    <a:pt x="3756" y="393"/>
                  </a:cubicBezTo>
                  <a:cubicBezTo>
                    <a:pt x="3771" y="366"/>
                    <a:pt x="3788" y="342"/>
                    <a:pt x="3809" y="320"/>
                  </a:cubicBezTo>
                  <a:cubicBezTo>
                    <a:pt x="3830" y="298"/>
                    <a:pt x="3854" y="281"/>
                    <a:pt x="3881" y="268"/>
                  </a:cubicBezTo>
                  <a:cubicBezTo>
                    <a:pt x="3908" y="255"/>
                    <a:pt x="3939" y="248"/>
                    <a:pt x="3974" y="248"/>
                  </a:cubicBezTo>
                  <a:close/>
                  <a:moveTo>
                    <a:pt x="2887" y="248"/>
                  </a:moveTo>
                  <a:cubicBezTo>
                    <a:pt x="2920" y="248"/>
                    <a:pt x="2948" y="252"/>
                    <a:pt x="2970" y="260"/>
                  </a:cubicBezTo>
                  <a:cubicBezTo>
                    <a:pt x="2993" y="269"/>
                    <a:pt x="3012" y="279"/>
                    <a:pt x="3027" y="292"/>
                  </a:cubicBezTo>
                  <a:cubicBezTo>
                    <a:pt x="3041" y="305"/>
                    <a:pt x="3052" y="319"/>
                    <a:pt x="3059" y="335"/>
                  </a:cubicBezTo>
                  <a:cubicBezTo>
                    <a:pt x="3065" y="351"/>
                    <a:pt x="3069" y="367"/>
                    <a:pt x="3069" y="382"/>
                  </a:cubicBezTo>
                  <a:cubicBezTo>
                    <a:pt x="3069" y="409"/>
                    <a:pt x="3062" y="433"/>
                    <a:pt x="3050" y="455"/>
                  </a:cubicBezTo>
                  <a:cubicBezTo>
                    <a:pt x="3037" y="476"/>
                    <a:pt x="3018" y="495"/>
                    <a:pt x="2991" y="510"/>
                  </a:cubicBezTo>
                  <a:cubicBezTo>
                    <a:pt x="2965" y="525"/>
                    <a:pt x="2931" y="537"/>
                    <a:pt x="2889" y="545"/>
                  </a:cubicBezTo>
                  <a:cubicBezTo>
                    <a:pt x="2848" y="553"/>
                    <a:pt x="2798" y="557"/>
                    <a:pt x="2741" y="557"/>
                  </a:cubicBezTo>
                  <a:lnTo>
                    <a:pt x="2678" y="557"/>
                  </a:lnTo>
                  <a:cubicBezTo>
                    <a:pt x="2676" y="570"/>
                    <a:pt x="2674" y="583"/>
                    <a:pt x="2673" y="595"/>
                  </a:cubicBezTo>
                  <a:cubicBezTo>
                    <a:pt x="2672" y="607"/>
                    <a:pt x="2671" y="618"/>
                    <a:pt x="2671" y="629"/>
                  </a:cubicBezTo>
                  <a:cubicBezTo>
                    <a:pt x="2671" y="668"/>
                    <a:pt x="2681" y="698"/>
                    <a:pt x="2700" y="719"/>
                  </a:cubicBezTo>
                  <a:cubicBezTo>
                    <a:pt x="2720" y="739"/>
                    <a:pt x="2751" y="750"/>
                    <a:pt x="2794" y="750"/>
                  </a:cubicBezTo>
                  <a:cubicBezTo>
                    <a:pt x="2819" y="750"/>
                    <a:pt x="2842" y="748"/>
                    <a:pt x="2862" y="744"/>
                  </a:cubicBezTo>
                  <a:cubicBezTo>
                    <a:pt x="2882" y="740"/>
                    <a:pt x="2899" y="736"/>
                    <a:pt x="2914" y="732"/>
                  </a:cubicBezTo>
                  <a:cubicBezTo>
                    <a:pt x="2928" y="728"/>
                    <a:pt x="2940" y="724"/>
                    <a:pt x="2950" y="720"/>
                  </a:cubicBezTo>
                  <a:cubicBezTo>
                    <a:pt x="2959" y="716"/>
                    <a:pt x="2966" y="715"/>
                    <a:pt x="2969" y="715"/>
                  </a:cubicBezTo>
                  <a:cubicBezTo>
                    <a:pt x="2973" y="715"/>
                    <a:pt x="2975" y="716"/>
                    <a:pt x="2977" y="718"/>
                  </a:cubicBezTo>
                  <a:cubicBezTo>
                    <a:pt x="2979" y="721"/>
                    <a:pt x="2980" y="724"/>
                    <a:pt x="2980" y="729"/>
                  </a:cubicBezTo>
                  <a:cubicBezTo>
                    <a:pt x="2980" y="733"/>
                    <a:pt x="2979" y="738"/>
                    <a:pt x="2978" y="743"/>
                  </a:cubicBezTo>
                  <a:cubicBezTo>
                    <a:pt x="2978" y="749"/>
                    <a:pt x="2976" y="754"/>
                    <a:pt x="2975" y="760"/>
                  </a:cubicBezTo>
                  <a:cubicBezTo>
                    <a:pt x="2973" y="766"/>
                    <a:pt x="2971" y="771"/>
                    <a:pt x="2969" y="776"/>
                  </a:cubicBezTo>
                  <a:cubicBezTo>
                    <a:pt x="2966" y="781"/>
                    <a:pt x="2963" y="785"/>
                    <a:pt x="2960" y="789"/>
                  </a:cubicBezTo>
                  <a:cubicBezTo>
                    <a:pt x="2956" y="794"/>
                    <a:pt x="2947" y="798"/>
                    <a:pt x="2935" y="803"/>
                  </a:cubicBezTo>
                  <a:cubicBezTo>
                    <a:pt x="2923" y="807"/>
                    <a:pt x="2909" y="811"/>
                    <a:pt x="2893" y="815"/>
                  </a:cubicBezTo>
                  <a:cubicBezTo>
                    <a:pt x="2876" y="819"/>
                    <a:pt x="2858" y="822"/>
                    <a:pt x="2839" y="824"/>
                  </a:cubicBezTo>
                  <a:cubicBezTo>
                    <a:pt x="2819" y="826"/>
                    <a:pt x="2800" y="828"/>
                    <a:pt x="2780" y="828"/>
                  </a:cubicBezTo>
                  <a:cubicBezTo>
                    <a:pt x="2746" y="828"/>
                    <a:pt x="2715" y="824"/>
                    <a:pt x="2689" y="816"/>
                  </a:cubicBezTo>
                  <a:cubicBezTo>
                    <a:pt x="2663" y="808"/>
                    <a:pt x="2641" y="796"/>
                    <a:pt x="2624" y="780"/>
                  </a:cubicBezTo>
                  <a:cubicBezTo>
                    <a:pt x="2606" y="764"/>
                    <a:pt x="2593" y="743"/>
                    <a:pt x="2585" y="719"/>
                  </a:cubicBezTo>
                  <a:cubicBezTo>
                    <a:pt x="2576" y="695"/>
                    <a:pt x="2572" y="666"/>
                    <a:pt x="2572" y="634"/>
                  </a:cubicBezTo>
                  <a:cubicBezTo>
                    <a:pt x="2572" y="608"/>
                    <a:pt x="2574" y="581"/>
                    <a:pt x="2579" y="552"/>
                  </a:cubicBezTo>
                  <a:cubicBezTo>
                    <a:pt x="2584" y="523"/>
                    <a:pt x="2592" y="494"/>
                    <a:pt x="2602" y="465"/>
                  </a:cubicBezTo>
                  <a:cubicBezTo>
                    <a:pt x="2613" y="437"/>
                    <a:pt x="2626" y="410"/>
                    <a:pt x="2643" y="383"/>
                  </a:cubicBezTo>
                  <a:cubicBezTo>
                    <a:pt x="2660" y="357"/>
                    <a:pt x="2680" y="334"/>
                    <a:pt x="2703" y="314"/>
                  </a:cubicBezTo>
                  <a:cubicBezTo>
                    <a:pt x="2727" y="294"/>
                    <a:pt x="2753" y="278"/>
                    <a:pt x="2784" y="266"/>
                  </a:cubicBezTo>
                  <a:cubicBezTo>
                    <a:pt x="2814" y="254"/>
                    <a:pt x="2849" y="248"/>
                    <a:pt x="2887" y="248"/>
                  </a:cubicBezTo>
                  <a:close/>
                  <a:moveTo>
                    <a:pt x="2492" y="248"/>
                  </a:moveTo>
                  <a:cubicBezTo>
                    <a:pt x="2499" y="248"/>
                    <a:pt x="2505" y="249"/>
                    <a:pt x="2512" y="250"/>
                  </a:cubicBezTo>
                  <a:cubicBezTo>
                    <a:pt x="2519" y="251"/>
                    <a:pt x="2525" y="252"/>
                    <a:pt x="2531" y="253"/>
                  </a:cubicBezTo>
                  <a:cubicBezTo>
                    <a:pt x="2537" y="254"/>
                    <a:pt x="2542" y="256"/>
                    <a:pt x="2547" y="258"/>
                  </a:cubicBezTo>
                  <a:cubicBezTo>
                    <a:pt x="2551" y="260"/>
                    <a:pt x="2555" y="262"/>
                    <a:pt x="2557" y="264"/>
                  </a:cubicBezTo>
                  <a:cubicBezTo>
                    <a:pt x="2559" y="266"/>
                    <a:pt x="2560" y="270"/>
                    <a:pt x="2560" y="275"/>
                  </a:cubicBezTo>
                  <a:cubicBezTo>
                    <a:pt x="2560" y="277"/>
                    <a:pt x="2560" y="280"/>
                    <a:pt x="2560" y="284"/>
                  </a:cubicBezTo>
                  <a:cubicBezTo>
                    <a:pt x="2559" y="289"/>
                    <a:pt x="2558" y="294"/>
                    <a:pt x="2558" y="300"/>
                  </a:cubicBezTo>
                  <a:cubicBezTo>
                    <a:pt x="2557" y="306"/>
                    <a:pt x="2556" y="312"/>
                    <a:pt x="2554" y="318"/>
                  </a:cubicBezTo>
                  <a:cubicBezTo>
                    <a:pt x="2552" y="324"/>
                    <a:pt x="2550" y="330"/>
                    <a:pt x="2548" y="335"/>
                  </a:cubicBezTo>
                  <a:cubicBezTo>
                    <a:pt x="2546" y="340"/>
                    <a:pt x="2543" y="345"/>
                    <a:pt x="2541" y="348"/>
                  </a:cubicBezTo>
                  <a:cubicBezTo>
                    <a:pt x="2538" y="352"/>
                    <a:pt x="2535" y="354"/>
                    <a:pt x="2532" y="354"/>
                  </a:cubicBezTo>
                  <a:cubicBezTo>
                    <a:pt x="2529" y="354"/>
                    <a:pt x="2526" y="353"/>
                    <a:pt x="2522" y="352"/>
                  </a:cubicBezTo>
                  <a:cubicBezTo>
                    <a:pt x="2518" y="350"/>
                    <a:pt x="2514" y="349"/>
                    <a:pt x="2510" y="347"/>
                  </a:cubicBezTo>
                  <a:cubicBezTo>
                    <a:pt x="2505" y="345"/>
                    <a:pt x="2500" y="343"/>
                    <a:pt x="2494" y="342"/>
                  </a:cubicBezTo>
                  <a:cubicBezTo>
                    <a:pt x="2488" y="340"/>
                    <a:pt x="2482" y="340"/>
                    <a:pt x="2474" y="340"/>
                  </a:cubicBezTo>
                  <a:cubicBezTo>
                    <a:pt x="2460" y="340"/>
                    <a:pt x="2445" y="345"/>
                    <a:pt x="2428" y="357"/>
                  </a:cubicBezTo>
                  <a:cubicBezTo>
                    <a:pt x="2410" y="368"/>
                    <a:pt x="2393" y="384"/>
                    <a:pt x="2376" y="405"/>
                  </a:cubicBezTo>
                  <a:cubicBezTo>
                    <a:pt x="2360" y="425"/>
                    <a:pt x="2344" y="449"/>
                    <a:pt x="2330" y="477"/>
                  </a:cubicBezTo>
                  <a:cubicBezTo>
                    <a:pt x="2317" y="504"/>
                    <a:pt x="2306" y="534"/>
                    <a:pt x="2300" y="567"/>
                  </a:cubicBezTo>
                  <a:lnTo>
                    <a:pt x="2253" y="802"/>
                  </a:lnTo>
                  <a:cubicBezTo>
                    <a:pt x="2253" y="805"/>
                    <a:pt x="2251" y="808"/>
                    <a:pt x="2249" y="810"/>
                  </a:cubicBezTo>
                  <a:cubicBezTo>
                    <a:pt x="2247" y="812"/>
                    <a:pt x="2244" y="814"/>
                    <a:pt x="2241" y="815"/>
                  </a:cubicBezTo>
                  <a:cubicBezTo>
                    <a:pt x="2237" y="817"/>
                    <a:pt x="2231" y="818"/>
                    <a:pt x="2225" y="819"/>
                  </a:cubicBezTo>
                  <a:cubicBezTo>
                    <a:pt x="2219" y="820"/>
                    <a:pt x="2211" y="820"/>
                    <a:pt x="2201" y="820"/>
                  </a:cubicBezTo>
                  <a:cubicBezTo>
                    <a:pt x="2192" y="820"/>
                    <a:pt x="2184" y="820"/>
                    <a:pt x="2178" y="819"/>
                  </a:cubicBezTo>
                  <a:cubicBezTo>
                    <a:pt x="2171" y="818"/>
                    <a:pt x="2167" y="817"/>
                    <a:pt x="2163" y="815"/>
                  </a:cubicBezTo>
                  <a:cubicBezTo>
                    <a:pt x="2160" y="814"/>
                    <a:pt x="2158" y="812"/>
                    <a:pt x="2157" y="810"/>
                  </a:cubicBezTo>
                  <a:cubicBezTo>
                    <a:pt x="2156" y="808"/>
                    <a:pt x="2156" y="805"/>
                    <a:pt x="2157" y="802"/>
                  </a:cubicBezTo>
                  <a:lnTo>
                    <a:pt x="2262" y="274"/>
                  </a:lnTo>
                  <a:cubicBezTo>
                    <a:pt x="2262" y="271"/>
                    <a:pt x="2263" y="269"/>
                    <a:pt x="2265" y="266"/>
                  </a:cubicBezTo>
                  <a:cubicBezTo>
                    <a:pt x="2267" y="264"/>
                    <a:pt x="2270" y="262"/>
                    <a:pt x="2274" y="260"/>
                  </a:cubicBezTo>
                  <a:cubicBezTo>
                    <a:pt x="2278" y="259"/>
                    <a:pt x="2283" y="258"/>
                    <a:pt x="2288" y="257"/>
                  </a:cubicBezTo>
                  <a:cubicBezTo>
                    <a:pt x="2294" y="257"/>
                    <a:pt x="2301" y="256"/>
                    <a:pt x="2308" y="256"/>
                  </a:cubicBezTo>
                  <a:cubicBezTo>
                    <a:pt x="2317" y="256"/>
                    <a:pt x="2323" y="257"/>
                    <a:pt x="2329" y="257"/>
                  </a:cubicBezTo>
                  <a:cubicBezTo>
                    <a:pt x="2334" y="258"/>
                    <a:pt x="2338" y="259"/>
                    <a:pt x="2341" y="260"/>
                  </a:cubicBezTo>
                  <a:cubicBezTo>
                    <a:pt x="2344" y="262"/>
                    <a:pt x="2346" y="264"/>
                    <a:pt x="2347" y="266"/>
                  </a:cubicBezTo>
                  <a:cubicBezTo>
                    <a:pt x="2347" y="269"/>
                    <a:pt x="2348" y="271"/>
                    <a:pt x="2347" y="274"/>
                  </a:cubicBezTo>
                  <a:lnTo>
                    <a:pt x="2328" y="370"/>
                  </a:lnTo>
                  <a:cubicBezTo>
                    <a:pt x="2337" y="354"/>
                    <a:pt x="2347" y="339"/>
                    <a:pt x="2360" y="324"/>
                  </a:cubicBezTo>
                  <a:cubicBezTo>
                    <a:pt x="2372" y="309"/>
                    <a:pt x="2385" y="296"/>
                    <a:pt x="2400" y="285"/>
                  </a:cubicBezTo>
                  <a:cubicBezTo>
                    <a:pt x="2414" y="274"/>
                    <a:pt x="2429" y="265"/>
                    <a:pt x="2445" y="258"/>
                  </a:cubicBezTo>
                  <a:cubicBezTo>
                    <a:pt x="2461" y="251"/>
                    <a:pt x="2477" y="248"/>
                    <a:pt x="2492" y="248"/>
                  </a:cubicBezTo>
                  <a:close/>
                  <a:moveTo>
                    <a:pt x="960" y="248"/>
                  </a:moveTo>
                  <a:cubicBezTo>
                    <a:pt x="983" y="248"/>
                    <a:pt x="1003" y="251"/>
                    <a:pt x="1020" y="258"/>
                  </a:cubicBezTo>
                  <a:cubicBezTo>
                    <a:pt x="1037" y="264"/>
                    <a:pt x="1051" y="273"/>
                    <a:pt x="1061" y="284"/>
                  </a:cubicBezTo>
                  <a:cubicBezTo>
                    <a:pt x="1072" y="295"/>
                    <a:pt x="1080" y="309"/>
                    <a:pt x="1085" y="324"/>
                  </a:cubicBezTo>
                  <a:cubicBezTo>
                    <a:pt x="1090" y="339"/>
                    <a:pt x="1093" y="356"/>
                    <a:pt x="1094" y="375"/>
                  </a:cubicBezTo>
                  <a:cubicBezTo>
                    <a:pt x="1102" y="361"/>
                    <a:pt x="1113" y="347"/>
                    <a:pt x="1127" y="332"/>
                  </a:cubicBezTo>
                  <a:cubicBezTo>
                    <a:pt x="1140" y="317"/>
                    <a:pt x="1156" y="303"/>
                    <a:pt x="1174" y="291"/>
                  </a:cubicBezTo>
                  <a:cubicBezTo>
                    <a:pt x="1192" y="279"/>
                    <a:pt x="1212" y="269"/>
                    <a:pt x="1233" y="260"/>
                  </a:cubicBezTo>
                  <a:cubicBezTo>
                    <a:pt x="1254" y="252"/>
                    <a:pt x="1275" y="248"/>
                    <a:pt x="1297" y="248"/>
                  </a:cubicBezTo>
                  <a:cubicBezTo>
                    <a:pt x="1323" y="248"/>
                    <a:pt x="1345" y="252"/>
                    <a:pt x="1363" y="259"/>
                  </a:cubicBezTo>
                  <a:cubicBezTo>
                    <a:pt x="1380" y="267"/>
                    <a:pt x="1395" y="277"/>
                    <a:pt x="1406" y="290"/>
                  </a:cubicBezTo>
                  <a:cubicBezTo>
                    <a:pt x="1416" y="303"/>
                    <a:pt x="1424" y="318"/>
                    <a:pt x="1429" y="335"/>
                  </a:cubicBezTo>
                  <a:cubicBezTo>
                    <a:pt x="1434" y="352"/>
                    <a:pt x="1436" y="371"/>
                    <a:pt x="1436" y="391"/>
                  </a:cubicBezTo>
                  <a:cubicBezTo>
                    <a:pt x="1436" y="405"/>
                    <a:pt x="1435" y="418"/>
                    <a:pt x="1434" y="432"/>
                  </a:cubicBezTo>
                  <a:cubicBezTo>
                    <a:pt x="1432" y="445"/>
                    <a:pt x="1430" y="458"/>
                    <a:pt x="1427" y="473"/>
                  </a:cubicBezTo>
                  <a:lnTo>
                    <a:pt x="1361" y="802"/>
                  </a:lnTo>
                  <a:cubicBezTo>
                    <a:pt x="1361" y="805"/>
                    <a:pt x="1359" y="808"/>
                    <a:pt x="1357" y="810"/>
                  </a:cubicBezTo>
                  <a:cubicBezTo>
                    <a:pt x="1356" y="812"/>
                    <a:pt x="1353" y="814"/>
                    <a:pt x="1348" y="815"/>
                  </a:cubicBezTo>
                  <a:cubicBezTo>
                    <a:pt x="1344" y="817"/>
                    <a:pt x="1339" y="818"/>
                    <a:pt x="1333" y="819"/>
                  </a:cubicBezTo>
                  <a:cubicBezTo>
                    <a:pt x="1326" y="820"/>
                    <a:pt x="1318" y="820"/>
                    <a:pt x="1309" y="820"/>
                  </a:cubicBezTo>
                  <a:cubicBezTo>
                    <a:pt x="1299" y="820"/>
                    <a:pt x="1292" y="820"/>
                    <a:pt x="1286" y="819"/>
                  </a:cubicBezTo>
                  <a:cubicBezTo>
                    <a:pt x="1280" y="818"/>
                    <a:pt x="1275" y="817"/>
                    <a:pt x="1272" y="815"/>
                  </a:cubicBezTo>
                  <a:cubicBezTo>
                    <a:pt x="1268" y="814"/>
                    <a:pt x="1266" y="812"/>
                    <a:pt x="1265" y="810"/>
                  </a:cubicBezTo>
                  <a:cubicBezTo>
                    <a:pt x="1264" y="808"/>
                    <a:pt x="1264" y="805"/>
                    <a:pt x="1264" y="802"/>
                  </a:cubicBezTo>
                  <a:lnTo>
                    <a:pt x="1329" y="476"/>
                  </a:lnTo>
                  <a:cubicBezTo>
                    <a:pt x="1331" y="465"/>
                    <a:pt x="1333" y="454"/>
                    <a:pt x="1334" y="444"/>
                  </a:cubicBezTo>
                  <a:cubicBezTo>
                    <a:pt x="1336" y="434"/>
                    <a:pt x="1336" y="424"/>
                    <a:pt x="1336" y="413"/>
                  </a:cubicBezTo>
                  <a:cubicBezTo>
                    <a:pt x="1336" y="388"/>
                    <a:pt x="1332" y="368"/>
                    <a:pt x="1322" y="354"/>
                  </a:cubicBezTo>
                  <a:cubicBezTo>
                    <a:pt x="1312" y="339"/>
                    <a:pt x="1296" y="331"/>
                    <a:pt x="1272" y="331"/>
                  </a:cubicBezTo>
                  <a:cubicBezTo>
                    <a:pt x="1252" y="331"/>
                    <a:pt x="1232" y="337"/>
                    <a:pt x="1211" y="349"/>
                  </a:cubicBezTo>
                  <a:cubicBezTo>
                    <a:pt x="1190" y="361"/>
                    <a:pt x="1171" y="378"/>
                    <a:pt x="1152" y="398"/>
                  </a:cubicBezTo>
                  <a:cubicBezTo>
                    <a:pt x="1133" y="419"/>
                    <a:pt x="1116" y="444"/>
                    <a:pt x="1102" y="473"/>
                  </a:cubicBezTo>
                  <a:cubicBezTo>
                    <a:pt x="1088" y="502"/>
                    <a:pt x="1077" y="533"/>
                    <a:pt x="1070" y="566"/>
                  </a:cubicBezTo>
                  <a:lnTo>
                    <a:pt x="1024" y="802"/>
                  </a:lnTo>
                  <a:cubicBezTo>
                    <a:pt x="1023" y="805"/>
                    <a:pt x="1021" y="808"/>
                    <a:pt x="1019" y="810"/>
                  </a:cubicBezTo>
                  <a:cubicBezTo>
                    <a:pt x="1017" y="812"/>
                    <a:pt x="1014" y="814"/>
                    <a:pt x="1010" y="815"/>
                  </a:cubicBezTo>
                  <a:cubicBezTo>
                    <a:pt x="1006" y="817"/>
                    <a:pt x="1001" y="818"/>
                    <a:pt x="994" y="819"/>
                  </a:cubicBezTo>
                  <a:cubicBezTo>
                    <a:pt x="988" y="820"/>
                    <a:pt x="980" y="820"/>
                    <a:pt x="971" y="820"/>
                  </a:cubicBezTo>
                  <a:cubicBezTo>
                    <a:pt x="961" y="820"/>
                    <a:pt x="954" y="820"/>
                    <a:pt x="948" y="819"/>
                  </a:cubicBezTo>
                  <a:cubicBezTo>
                    <a:pt x="942" y="818"/>
                    <a:pt x="937" y="817"/>
                    <a:pt x="934" y="815"/>
                  </a:cubicBezTo>
                  <a:cubicBezTo>
                    <a:pt x="931" y="814"/>
                    <a:pt x="929" y="812"/>
                    <a:pt x="927" y="810"/>
                  </a:cubicBezTo>
                  <a:cubicBezTo>
                    <a:pt x="926" y="808"/>
                    <a:pt x="926" y="805"/>
                    <a:pt x="926" y="802"/>
                  </a:cubicBezTo>
                  <a:lnTo>
                    <a:pt x="991" y="476"/>
                  </a:lnTo>
                  <a:cubicBezTo>
                    <a:pt x="994" y="464"/>
                    <a:pt x="996" y="453"/>
                    <a:pt x="997" y="441"/>
                  </a:cubicBezTo>
                  <a:cubicBezTo>
                    <a:pt x="998" y="430"/>
                    <a:pt x="998" y="420"/>
                    <a:pt x="998" y="410"/>
                  </a:cubicBezTo>
                  <a:cubicBezTo>
                    <a:pt x="998" y="386"/>
                    <a:pt x="993" y="367"/>
                    <a:pt x="984" y="353"/>
                  </a:cubicBezTo>
                  <a:cubicBezTo>
                    <a:pt x="974" y="338"/>
                    <a:pt x="957" y="331"/>
                    <a:pt x="934" y="331"/>
                  </a:cubicBezTo>
                  <a:cubicBezTo>
                    <a:pt x="914" y="331"/>
                    <a:pt x="894" y="337"/>
                    <a:pt x="873" y="349"/>
                  </a:cubicBezTo>
                  <a:cubicBezTo>
                    <a:pt x="852" y="361"/>
                    <a:pt x="832" y="378"/>
                    <a:pt x="814" y="398"/>
                  </a:cubicBezTo>
                  <a:cubicBezTo>
                    <a:pt x="795" y="419"/>
                    <a:pt x="778" y="444"/>
                    <a:pt x="764" y="473"/>
                  </a:cubicBezTo>
                  <a:cubicBezTo>
                    <a:pt x="749" y="502"/>
                    <a:pt x="739" y="533"/>
                    <a:pt x="732" y="566"/>
                  </a:cubicBezTo>
                  <a:lnTo>
                    <a:pt x="685" y="802"/>
                  </a:lnTo>
                  <a:cubicBezTo>
                    <a:pt x="685" y="805"/>
                    <a:pt x="683" y="808"/>
                    <a:pt x="681" y="810"/>
                  </a:cubicBezTo>
                  <a:cubicBezTo>
                    <a:pt x="679" y="812"/>
                    <a:pt x="676" y="814"/>
                    <a:pt x="673" y="815"/>
                  </a:cubicBezTo>
                  <a:cubicBezTo>
                    <a:pt x="669" y="817"/>
                    <a:pt x="663" y="818"/>
                    <a:pt x="657" y="819"/>
                  </a:cubicBezTo>
                  <a:cubicBezTo>
                    <a:pt x="651" y="820"/>
                    <a:pt x="643" y="820"/>
                    <a:pt x="633" y="820"/>
                  </a:cubicBezTo>
                  <a:cubicBezTo>
                    <a:pt x="624" y="820"/>
                    <a:pt x="616" y="820"/>
                    <a:pt x="610" y="819"/>
                  </a:cubicBezTo>
                  <a:cubicBezTo>
                    <a:pt x="603" y="818"/>
                    <a:pt x="599" y="817"/>
                    <a:pt x="595" y="815"/>
                  </a:cubicBezTo>
                  <a:cubicBezTo>
                    <a:pt x="592" y="814"/>
                    <a:pt x="590" y="812"/>
                    <a:pt x="589" y="810"/>
                  </a:cubicBezTo>
                  <a:cubicBezTo>
                    <a:pt x="588" y="808"/>
                    <a:pt x="588" y="805"/>
                    <a:pt x="589" y="802"/>
                  </a:cubicBezTo>
                  <a:lnTo>
                    <a:pt x="695" y="274"/>
                  </a:lnTo>
                  <a:cubicBezTo>
                    <a:pt x="695" y="271"/>
                    <a:pt x="696" y="269"/>
                    <a:pt x="698" y="266"/>
                  </a:cubicBezTo>
                  <a:cubicBezTo>
                    <a:pt x="700" y="264"/>
                    <a:pt x="703" y="262"/>
                    <a:pt x="706" y="260"/>
                  </a:cubicBezTo>
                  <a:cubicBezTo>
                    <a:pt x="710" y="259"/>
                    <a:pt x="715" y="258"/>
                    <a:pt x="720" y="257"/>
                  </a:cubicBezTo>
                  <a:cubicBezTo>
                    <a:pt x="726" y="257"/>
                    <a:pt x="733" y="256"/>
                    <a:pt x="740" y="256"/>
                  </a:cubicBezTo>
                  <a:cubicBezTo>
                    <a:pt x="749" y="256"/>
                    <a:pt x="755" y="257"/>
                    <a:pt x="761" y="257"/>
                  </a:cubicBezTo>
                  <a:cubicBezTo>
                    <a:pt x="766" y="258"/>
                    <a:pt x="770" y="259"/>
                    <a:pt x="773" y="260"/>
                  </a:cubicBezTo>
                  <a:cubicBezTo>
                    <a:pt x="776" y="262"/>
                    <a:pt x="778" y="264"/>
                    <a:pt x="779" y="266"/>
                  </a:cubicBezTo>
                  <a:cubicBezTo>
                    <a:pt x="779" y="269"/>
                    <a:pt x="780" y="271"/>
                    <a:pt x="779" y="274"/>
                  </a:cubicBezTo>
                  <a:lnTo>
                    <a:pt x="759" y="375"/>
                  </a:lnTo>
                  <a:cubicBezTo>
                    <a:pt x="765" y="361"/>
                    <a:pt x="775" y="347"/>
                    <a:pt x="788" y="332"/>
                  </a:cubicBezTo>
                  <a:cubicBezTo>
                    <a:pt x="802" y="318"/>
                    <a:pt x="817" y="304"/>
                    <a:pt x="835" y="291"/>
                  </a:cubicBezTo>
                  <a:cubicBezTo>
                    <a:pt x="853" y="279"/>
                    <a:pt x="873" y="269"/>
                    <a:pt x="894" y="260"/>
                  </a:cubicBezTo>
                  <a:cubicBezTo>
                    <a:pt x="916" y="252"/>
                    <a:pt x="937" y="248"/>
                    <a:pt x="960" y="248"/>
                  </a:cubicBezTo>
                  <a:close/>
                  <a:moveTo>
                    <a:pt x="3621" y="0"/>
                  </a:moveTo>
                  <a:cubicBezTo>
                    <a:pt x="3631" y="0"/>
                    <a:pt x="3638" y="1"/>
                    <a:pt x="3644" y="1"/>
                  </a:cubicBezTo>
                  <a:cubicBezTo>
                    <a:pt x="3651" y="2"/>
                    <a:pt x="3655" y="3"/>
                    <a:pt x="3659" y="5"/>
                  </a:cubicBezTo>
                  <a:cubicBezTo>
                    <a:pt x="3662" y="7"/>
                    <a:pt x="3664" y="8"/>
                    <a:pt x="3665" y="11"/>
                  </a:cubicBezTo>
                  <a:cubicBezTo>
                    <a:pt x="3665" y="13"/>
                    <a:pt x="3666" y="16"/>
                    <a:pt x="3665" y="19"/>
                  </a:cubicBezTo>
                  <a:lnTo>
                    <a:pt x="3509" y="802"/>
                  </a:lnTo>
                  <a:cubicBezTo>
                    <a:pt x="3509" y="805"/>
                    <a:pt x="3507" y="808"/>
                    <a:pt x="3505" y="810"/>
                  </a:cubicBezTo>
                  <a:cubicBezTo>
                    <a:pt x="3503" y="812"/>
                    <a:pt x="3500" y="814"/>
                    <a:pt x="3497" y="815"/>
                  </a:cubicBezTo>
                  <a:cubicBezTo>
                    <a:pt x="3493" y="817"/>
                    <a:pt x="3487" y="818"/>
                    <a:pt x="3481" y="819"/>
                  </a:cubicBezTo>
                  <a:cubicBezTo>
                    <a:pt x="3475" y="820"/>
                    <a:pt x="3467" y="820"/>
                    <a:pt x="3457" y="820"/>
                  </a:cubicBezTo>
                  <a:cubicBezTo>
                    <a:pt x="3448" y="820"/>
                    <a:pt x="3440" y="820"/>
                    <a:pt x="3434" y="819"/>
                  </a:cubicBezTo>
                  <a:cubicBezTo>
                    <a:pt x="3427" y="818"/>
                    <a:pt x="3423" y="817"/>
                    <a:pt x="3419" y="815"/>
                  </a:cubicBezTo>
                  <a:cubicBezTo>
                    <a:pt x="3416" y="814"/>
                    <a:pt x="3414" y="812"/>
                    <a:pt x="3413" y="810"/>
                  </a:cubicBezTo>
                  <a:cubicBezTo>
                    <a:pt x="3412" y="808"/>
                    <a:pt x="3412" y="805"/>
                    <a:pt x="3413" y="802"/>
                  </a:cubicBezTo>
                  <a:lnTo>
                    <a:pt x="3569" y="19"/>
                  </a:lnTo>
                  <a:cubicBezTo>
                    <a:pt x="3569" y="16"/>
                    <a:pt x="3571" y="13"/>
                    <a:pt x="3572" y="11"/>
                  </a:cubicBezTo>
                  <a:cubicBezTo>
                    <a:pt x="3574" y="8"/>
                    <a:pt x="3577" y="7"/>
                    <a:pt x="3581" y="5"/>
                  </a:cubicBezTo>
                  <a:cubicBezTo>
                    <a:pt x="3585" y="3"/>
                    <a:pt x="3591" y="2"/>
                    <a:pt x="3597" y="1"/>
                  </a:cubicBezTo>
                  <a:cubicBezTo>
                    <a:pt x="3603" y="1"/>
                    <a:pt x="3612" y="0"/>
                    <a:pt x="3621" y="0"/>
                  </a:cubicBezTo>
                  <a:close/>
                  <a:moveTo>
                    <a:pt x="3349" y="0"/>
                  </a:moveTo>
                  <a:cubicBezTo>
                    <a:pt x="3359" y="0"/>
                    <a:pt x="3366" y="1"/>
                    <a:pt x="3372" y="1"/>
                  </a:cubicBezTo>
                  <a:cubicBezTo>
                    <a:pt x="3379" y="2"/>
                    <a:pt x="3383" y="3"/>
                    <a:pt x="3387" y="5"/>
                  </a:cubicBezTo>
                  <a:cubicBezTo>
                    <a:pt x="3390" y="7"/>
                    <a:pt x="3392" y="8"/>
                    <a:pt x="3393" y="11"/>
                  </a:cubicBezTo>
                  <a:cubicBezTo>
                    <a:pt x="3393" y="13"/>
                    <a:pt x="3394" y="16"/>
                    <a:pt x="3393" y="19"/>
                  </a:cubicBezTo>
                  <a:lnTo>
                    <a:pt x="3237" y="802"/>
                  </a:lnTo>
                  <a:cubicBezTo>
                    <a:pt x="3237" y="805"/>
                    <a:pt x="3235" y="808"/>
                    <a:pt x="3233" y="810"/>
                  </a:cubicBezTo>
                  <a:cubicBezTo>
                    <a:pt x="3231" y="812"/>
                    <a:pt x="3228" y="814"/>
                    <a:pt x="3225" y="815"/>
                  </a:cubicBezTo>
                  <a:cubicBezTo>
                    <a:pt x="3221" y="817"/>
                    <a:pt x="3215" y="818"/>
                    <a:pt x="3209" y="819"/>
                  </a:cubicBezTo>
                  <a:cubicBezTo>
                    <a:pt x="3203" y="820"/>
                    <a:pt x="3195" y="820"/>
                    <a:pt x="3185" y="820"/>
                  </a:cubicBezTo>
                  <a:cubicBezTo>
                    <a:pt x="3176" y="820"/>
                    <a:pt x="3168" y="820"/>
                    <a:pt x="3162" y="819"/>
                  </a:cubicBezTo>
                  <a:cubicBezTo>
                    <a:pt x="3155" y="818"/>
                    <a:pt x="3151" y="817"/>
                    <a:pt x="3147" y="815"/>
                  </a:cubicBezTo>
                  <a:cubicBezTo>
                    <a:pt x="3144" y="814"/>
                    <a:pt x="3142" y="812"/>
                    <a:pt x="3141" y="810"/>
                  </a:cubicBezTo>
                  <a:cubicBezTo>
                    <a:pt x="3140" y="808"/>
                    <a:pt x="3140" y="805"/>
                    <a:pt x="3141" y="802"/>
                  </a:cubicBezTo>
                  <a:lnTo>
                    <a:pt x="3297" y="19"/>
                  </a:lnTo>
                  <a:cubicBezTo>
                    <a:pt x="3297" y="16"/>
                    <a:pt x="3299" y="13"/>
                    <a:pt x="3300" y="11"/>
                  </a:cubicBezTo>
                  <a:cubicBezTo>
                    <a:pt x="3302" y="8"/>
                    <a:pt x="3305" y="7"/>
                    <a:pt x="3309" y="5"/>
                  </a:cubicBezTo>
                  <a:cubicBezTo>
                    <a:pt x="3313" y="3"/>
                    <a:pt x="3319" y="2"/>
                    <a:pt x="3325" y="1"/>
                  </a:cubicBezTo>
                  <a:cubicBezTo>
                    <a:pt x="3331" y="1"/>
                    <a:pt x="3340" y="0"/>
                    <a:pt x="3349" y="0"/>
                  </a:cubicBezTo>
                  <a:close/>
                  <a:moveTo>
                    <a:pt x="1749" y="0"/>
                  </a:moveTo>
                  <a:cubicBezTo>
                    <a:pt x="1759" y="0"/>
                    <a:pt x="1766" y="1"/>
                    <a:pt x="1772" y="1"/>
                  </a:cubicBezTo>
                  <a:cubicBezTo>
                    <a:pt x="1778" y="2"/>
                    <a:pt x="1783" y="3"/>
                    <a:pt x="1786" y="5"/>
                  </a:cubicBezTo>
                  <a:cubicBezTo>
                    <a:pt x="1790" y="7"/>
                    <a:pt x="1792" y="8"/>
                    <a:pt x="1793" y="11"/>
                  </a:cubicBezTo>
                  <a:cubicBezTo>
                    <a:pt x="1793" y="13"/>
                    <a:pt x="1794" y="16"/>
                    <a:pt x="1793" y="19"/>
                  </a:cubicBezTo>
                  <a:lnTo>
                    <a:pt x="1746" y="255"/>
                  </a:lnTo>
                  <a:cubicBezTo>
                    <a:pt x="1744" y="265"/>
                    <a:pt x="1742" y="275"/>
                    <a:pt x="1739" y="286"/>
                  </a:cubicBezTo>
                  <a:cubicBezTo>
                    <a:pt x="1737" y="297"/>
                    <a:pt x="1734" y="308"/>
                    <a:pt x="1731" y="319"/>
                  </a:cubicBezTo>
                  <a:cubicBezTo>
                    <a:pt x="1728" y="329"/>
                    <a:pt x="1725" y="340"/>
                    <a:pt x="1722" y="349"/>
                  </a:cubicBezTo>
                  <a:cubicBezTo>
                    <a:pt x="1719" y="359"/>
                    <a:pt x="1717" y="367"/>
                    <a:pt x="1714" y="374"/>
                  </a:cubicBezTo>
                  <a:cubicBezTo>
                    <a:pt x="1720" y="360"/>
                    <a:pt x="1730" y="346"/>
                    <a:pt x="1744" y="332"/>
                  </a:cubicBezTo>
                  <a:cubicBezTo>
                    <a:pt x="1757" y="317"/>
                    <a:pt x="1773" y="303"/>
                    <a:pt x="1791" y="291"/>
                  </a:cubicBezTo>
                  <a:cubicBezTo>
                    <a:pt x="1809" y="279"/>
                    <a:pt x="1829" y="269"/>
                    <a:pt x="1851" y="260"/>
                  </a:cubicBezTo>
                  <a:cubicBezTo>
                    <a:pt x="1872" y="252"/>
                    <a:pt x="1894" y="248"/>
                    <a:pt x="1916" y="248"/>
                  </a:cubicBezTo>
                  <a:cubicBezTo>
                    <a:pt x="1939" y="248"/>
                    <a:pt x="1959" y="251"/>
                    <a:pt x="1976" y="257"/>
                  </a:cubicBezTo>
                  <a:cubicBezTo>
                    <a:pt x="1993" y="264"/>
                    <a:pt x="2007" y="272"/>
                    <a:pt x="2019" y="282"/>
                  </a:cubicBezTo>
                  <a:cubicBezTo>
                    <a:pt x="2031" y="293"/>
                    <a:pt x="2040" y="305"/>
                    <a:pt x="2047" y="318"/>
                  </a:cubicBezTo>
                  <a:cubicBezTo>
                    <a:pt x="2055" y="331"/>
                    <a:pt x="2060" y="345"/>
                    <a:pt x="2064" y="359"/>
                  </a:cubicBezTo>
                  <a:cubicBezTo>
                    <a:pt x="2068" y="373"/>
                    <a:pt x="2071" y="387"/>
                    <a:pt x="2072" y="401"/>
                  </a:cubicBezTo>
                  <a:cubicBezTo>
                    <a:pt x="2074" y="415"/>
                    <a:pt x="2075" y="427"/>
                    <a:pt x="2075" y="439"/>
                  </a:cubicBezTo>
                  <a:cubicBezTo>
                    <a:pt x="2075" y="463"/>
                    <a:pt x="2072" y="488"/>
                    <a:pt x="2068" y="517"/>
                  </a:cubicBezTo>
                  <a:cubicBezTo>
                    <a:pt x="2064" y="545"/>
                    <a:pt x="2057" y="574"/>
                    <a:pt x="2047" y="602"/>
                  </a:cubicBezTo>
                  <a:cubicBezTo>
                    <a:pt x="2038" y="631"/>
                    <a:pt x="2026" y="659"/>
                    <a:pt x="2011" y="686"/>
                  </a:cubicBezTo>
                  <a:cubicBezTo>
                    <a:pt x="1997" y="713"/>
                    <a:pt x="1979" y="737"/>
                    <a:pt x="1958" y="758"/>
                  </a:cubicBezTo>
                  <a:cubicBezTo>
                    <a:pt x="1937" y="779"/>
                    <a:pt x="1913" y="796"/>
                    <a:pt x="1886" y="809"/>
                  </a:cubicBezTo>
                  <a:cubicBezTo>
                    <a:pt x="1859" y="821"/>
                    <a:pt x="1828" y="828"/>
                    <a:pt x="1794" y="828"/>
                  </a:cubicBezTo>
                  <a:cubicBezTo>
                    <a:pt x="1759" y="828"/>
                    <a:pt x="1729" y="821"/>
                    <a:pt x="1704" y="808"/>
                  </a:cubicBezTo>
                  <a:cubicBezTo>
                    <a:pt x="1679" y="794"/>
                    <a:pt x="1657" y="775"/>
                    <a:pt x="1637" y="750"/>
                  </a:cubicBezTo>
                  <a:lnTo>
                    <a:pt x="1627" y="802"/>
                  </a:lnTo>
                  <a:cubicBezTo>
                    <a:pt x="1626" y="808"/>
                    <a:pt x="1622" y="813"/>
                    <a:pt x="1614" y="816"/>
                  </a:cubicBezTo>
                  <a:cubicBezTo>
                    <a:pt x="1607" y="819"/>
                    <a:pt x="1595" y="820"/>
                    <a:pt x="1579" y="820"/>
                  </a:cubicBezTo>
                  <a:cubicBezTo>
                    <a:pt x="1563" y="820"/>
                    <a:pt x="1552" y="818"/>
                    <a:pt x="1547" y="815"/>
                  </a:cubicBezTo>
                  <a:cubicBezTo>
                    <a:pt x="1541" y="812"/>
                    <a:pt x="1539" y="808"/>
                    <a:pt x="1541" y="802"/>
                  </a:cubicBezTo>
                  <a:lnTo>
                    <a:pt x="1697" y="19"/>
                  </a:lnTo>
                  <a:cubicBezTo>
                    <a:pt x="1697" y="16"/>
                    <a:pt x="1699" y="13"/>
                    <a:pt x="1700" y="11"/>
                  </a:cubicBezTo>
                  <a:cubicBezTo>
                    <a:pt x="1702" y="8"/>
                    <a:pt x="1705" y="7"/>
                    <a:pt x="1709" y="5"/>
                  </a:cubicBezTo>
                  <a:cubicBezTo>
                    <a:pt x="1713" y="3"/>
                    <a:pt x="1719" y="2"/>
                    <a:pt x="1725" y="1"/>
                  </a:cubicBezTo>
                  <a:cubicBezTo>
                    <a:pt x="1731" y="1"/>
                    <a:pt x="1740" y="0"/>
                    <a:pt x="174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7" name="Freeform 599">
              <a:extLst>
                <a:ext uri="{FF2B5EF4-FFF2-40B4-BE49-F238E27FC236}">
                  <a16:creationId xmlns:a16="http://schemas.microsoft.com/office/drawing/2014/main" id="{888F559A-C04D-F3D4-58F5-A143A91186A6}"/>
                </a:ext>
              </a:extLst>
            </p:cNvPr>
            <p:cNvSpPr>
              <a:spLocks/>
            </p:cNvSpPr>
            <p:nvPr/>
          </p:nvSpPr>
          <p:spPr bwMode="auto">
            <a:xfrm>
              <a:off x="1187451" y="5678488"/>
              <a:ext cx="69850" cy="212725"/>
            </a:xfrm>
            <a:custGeom>
              <a:avLst/>
              <a:gdLst>
                <a:gd name="T0" fmla="*/ 16 w 370"/>
                <a:gd name="T1" fmla="*/ 0 h 1111"/>
                <a:gd name="T2" fmla="*/ 279 w 370"/>
                <a:gd name="T3" fmla="*/ 195 h 1111"/>
                <a:gd name="T4" fmla="*/ 370 w 370"/>
                <a:gd name="T5" fmla="*/ 556 h 1111"/>
                <a:gd name="T6" fmla="*/ 279 w 370"/>
                <a:gd name="T7" fmla="*/ 917 h 1111"/>
                <a:gd name="T8" fmla="*/ 16 w 370"/>
                <a:gd name="T9" fmla="*/ 1111 h 1111"/>
                <a:gd name="T10" fmla="*/ 2 w 370"/>
                <a:gd name="T11" fmla="*/ 1066 h 1111"/>
                <a:gd name="T12" fmla="*/ 203 w 370"/>
                <a:gd name="T13" fmla="*/ 888 h 1111"/>
                <a:gd name="T14" fmla="*/ 269 w 370"/>
                <a:gd name="T15" fmla="*/ 550 h 1111"/>
                <a:gd name="T16" fmla="*/ 203 w 370"/>
                <a:gd name="T17" fmla="*/ 221 h 1111"/>
                <a:gd name="T18" fmla="*/ 0 w 370"/>
                <a:gd name="T19" fmla="*/ 45 h 1111"/>
                <a:gd name="T20" fmla="*/ 16 w 370"/>
                <a:gd name="T21"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1111">
                  <a:moveTo>
                    <a:pt x="16" y="0"/>
                  </a:moveTo>
                  <a:cubicBezTo>
                    <a:pt x="130" y="30"/>
                    <a:pt x="217" y="95"/>
                    <a:pt x="279" y="195"/>
                  </a:cubicBezTo>
                  <a:cubicBezTo>
                    <a:pt x="340" y="294"/>
                    <a:pt x="370" y="415"/>
                    <a:pt x="370" y="556"/>
                  </a:cubicBezTo>
                  <a:cubicBezTo>
                    <a:pt x="370" y="697"/>
                    <a:pt x="340" y="818"/>
                    <a:pt x="279" y="917"/>
                  </a:cubicBezTo>
                  <a:cubicBezTo>
                    <a:pt x="218" y="1016"/>
                    <a:pt x="130" y="1081"/>
                    <a:pt x="16" y="1111"/>
                  </a:cubicBezTo>
                  <a:lnTo>
                    <a:pt x="2" y="1066"/>
                  </a:lnTo>
                  <a:cubicBezTo>
                    <a:pt x="92" y="1036"/>
                    <a:pt x="159" y="977"/>
                    <a:pt x="203" y="888"/>
                  </a:cubicBezTo>
                  <a:cubicBezTo>
                    <a:pt x="247" y="799"/>
                    <a:pt x="269" y="687"/>
                    <a:pt x="269" y="550"/>
                  </a:cubicBezTo>
                  <a:cubicBezTo>
                    <a:pt x="269" y="418"/>
                    <a:pt x="247" y="308"/>
                    <a:pt x="203" y="221"/>
                  </a:cubicBezTo>
                  <a:cubicBezTo>
                    <a:pt x="159" y="134"/>
                    <a:pt x="92" y="75"/>
                    <a:pt x="0" y="45"/>
                  </a:cubicBez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grpSp>
      <p:grpSp>
        <p:nvGrpSpPr>
          <p:cNvPr id="620" name="Group 619">
            <a:extLst>
              <a:ext uri="{FF2B5EF4-FFF2-40B4-BE49-F238E27FC236}">
                <a16:creationId xmlns:a16="http://schemas.microsoft.com/office/drawing/2014/main" id="{DAD895A9-E6C1-9278-5DC8-911255782FF4}"/>
              </a:ext>
            </a:extLst>
          </p:cNvPr>
          <p:cNvGrpSpPr/>
          <p:nvPr/>
        </p:nvGrpSpPr>
        <p:grpSpPr>
          <a:xfrm>
            <a:off x="363538" y="4046538"/>
            <a:ext cx="11042650" cy="614362"/>
            <a:chOff x="363538" y="4046538"/>
            <a:chExt cx="11042650" cy="614362"/>
          </a:xfrm>
        </p:grpSpPr>
        <p:sp>
          <p:nvSpPr>
            <p:cNvPr id="551" name="Rectangle 533">
              <a:extLst>
                <a:ext uri="{FF2B5EF4-FFF2-40B4-BE49-F238E27FC236}">
                  <a16:creationId xmlns:a16="http://schemas.microsoft.com/office/drawing/2014/main" id="{7A88873D-9A8C-EAD8-8334-59CC6FBE6876}"/>
                </a:ext>
              </a:extLst>
            </p:cNvPr>
            <p:cNvSpPr>
              <a:spLocks noChangeArrowheads="1"/>
            </p:cNvSpPr>
            <p:nvPr/>
          </p:nvSpPr>
          <p:spPr bwMode="auto">
            <a:xfrm>
              <a:off x="7353301" y="4046538"/>
              <a:ext cx="585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Food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2" name="Rectangle 534">
              <a:extLst>
                <a:ext uri="{FF2B5EF4-FFF2-40B4-BE49-F238E27FC236}">
                  <a16:creationId xmlns:a16="http://schemas.microsoft.com/office/drawing/2014/main" id="{BE586367-D25E-6EE5-7D68-24419CEB234D}"/>
                </a:ext>
              </a:extLst>
            </p:cNvPr>
            <p:cNvSpPr>
              <a:spLocks noChangeArrowheads="1"/>
            </p:cNvSpPr>
            <p:nvPr/>
          </p:nvSpPr>
          <p:spPr bwMode="auto">
            <a:xfrm>
              <a:off x="7870826" y="4046538"/>
              <a:ext cx="1387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is bad before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3" name="Rectangle 535">
              <a:extLst>
                <a:ext uri="{FF2B5EF4-FFF2-40B4-BE49-F238E27FC236}">
                  <a16:creationId xmlns:a16="http://schemas.microsoft.com/office/drawing/2014/main" id="{999C4F06-2FDC-4986-9D79-43DEDB4686F5}"/>
                </a:ext>
              </a:extLst>
            </p:cNvPr>
            <p:cNvSpPr>
              <a:spLocks noChangeArrowheads="1"/>
            </p:cNvSpPr>
            <p:nvPr/>
          </p:nvSpPr>
          <p:spPr bwMode="auto">
            <a:xfrm>
              <a:off x="9128126" y="4046538"/>
              <a:ext cx="879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PersonX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4" name="Rectangle 536">
              <a:extLst>
                <a:ext uri="{FF2B5EF4-FFF2-40B4-BE49-F238E27FC236}">
                  <a16:creationId xmlns:a16="http://schemas.microsoft.com/office/drawing/2014/main" id="{89BF4D8E-D571-BD12-0F4E-0EC02EB59844}"/>
                </a:ext>
              </a:extLst>
            </p:cNvPr>
            <p:cNvSpPr>
              <a:spLocks noChangeArrowheads="1"/>
            </p:cNvSpPr>
            <p:nvPr/>
          </p:nvSpPr>
          <p:spPr bwMode="auto">
            <a:xfrm>
              <a:off x="9932988" y="4046538"/>
              <a:ext cx="1473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add soy sauce.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5" name="Rectangle 537">
              <a:extLst>
                <a:ext uri="{FF2B5EF4-FFF2-40B4-BE49-F238E27FC236}">
                  <a16:creationId xmlns:a16="http://schemas.microsoft.com/office/drawing/2014/main" id="{F195C96E-2C20-7B20-9B39-3D09E4BB71D0}"/>
                </a:ext>
              </a:extLst>
            </p:cNvPr>
            <p:cNvSpPr>
              <a:spLocks noChangeArrowheads="1"/>
            </p:cNvSpPr>
            <p:nvPr/>
          </p:nvSpPr>
          <p:spPr bwMode="auto">
            <a:xfrm>
              <a:off x="7353301" y="4321175"/>
              <a:ext cx="3756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What is the reason for food being bad?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6" name="Rectangle 538">
              <a:extLst>
                <a:ext uri="{FF2B5EF4-FFF2-40B4-BE49-F238E27FC236}">
                  <a16:creationId xmlns:a16="http://schemas.microsoft.com/office/drawing/2014/main" id="{8E0B3B6A-2409-6879-91C2-2A8003719374}"/>
                </a:ext>
              </a:extLst>
            </p:cNvPr>
            <p:cNvSpPr>
              <a:spLocks noChangeArrowheads="1"/>
            </p:cNvSpPr>
            <p:nvPr/>
          </p:nvSpPr>
          <p:spPr bwMode="auto">
            <a:xfrm>
              <a:off x="6059488" y="4046538"/>
              <a:ext cx="1158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Eventuality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7" name="Freeform 539">
              <a:extLst>
                <a:ext uri="{FF2B5EF4-FFF2-40B4-BE49-F238E27FC236}">
                  <a16:creationId xmlns:a16="http://schemas.microsoft.com/office/drawing/2014/main" id="{B7490E30-50B0-7D7E-68A3-05C4E7C3A2EA}"/>
                </a:ext>
              </a:extLst>
            </p:cNvPr>
            <p:cNvSpPr>
              <a:spLocks noEditPoints="1"/>
            </p:cNvSpPr>
            <p:nvPr/>
          </p:nvSpPr>
          <p:spPr bwMode="auto">
            <a:xfrm>
              <a:off x="369888" y="4156075"/>
              <a:ext cx="101600" cy="157163"/>
            </a:xfrm>
            <a:custGeom>
              <a:avLst/>
              <a:gdLst>
                <a:gd name="T0" fmla="*/ 626 w 1062"/>
                <a:gd name="T1" fmla="*/ 92 h 1644"/>
                <a:gd name="T2" fmla="*/ 411 w 1062"/>
                <a:gd name="T3" fmla="*/ 189 h 1644"/>
                <a:gd name="T4" fmla="*/ 262 w 1062"/>
                <a:gd name="T5" fmla="*/ 450 h 1644"/>
                <a:gd name="T6" fmla="*/ 207 w 1062"/>
                <a:gd name="T7" fmla="*/ 777 h 1644"/>
                <a:gd name="T8" fmla="*/ 241 w 1062"/>
                <a:gd name="T9" fmla="*/ 959 h 1644"/>
                <a:gd name="T10" fmla="*/ 353 w 1062"/>
                <a:gd name="T11" fmla="*/ 1019 h 1644"/>
                <a:gd name="T12" fmla="*/ 426 w 1062"/>
                <a:gd name="T13" fmla="*/ 1003 h 1644"/>
                <a:gd name="T14" fmla="*/ 504 w 1062"/>
                <a:gd name="T15" fmla="*/ 952 h 1644"/>
                <a:gd name="T16" fmla="*/ 584 w 1062"/>
                <a:gd name="T17" fmla="*/ 867 h 1644"/>
                <a:gd name="T18" fmla="*/ 656 w 1062"/>
                <a:gd name="T19" fmla="*/ 766 h 1644"/>
                <a:gd name="T20" fmla="*/ 717 w 1062"/>
                <a:gd name="T21" fmla="*/ 645 h 1644"/>
                <a:gd name="T22" fmla="*/ 765 w 1062"/>
                <a:gd name="T23" fmla="*/ 477 h 1644"/>
                <a:gd name="T24" fmla="*/ 776 w 1062"/>
                <a:gd name="T25" fmla="*/ 426 h 1644"/>
                <a:gd name="T26" fmla="*/ 793 w 1062"/>
                <a:gd name="T27" fmla="*/ 267 h 1644"/>
                <a:gd name="T28" fmla="*/ 755 w 1062"/>
                <a:gd name="T29" fmla="*/ 134 h 1644"/>
                <a:gd name="T30" fmla="*/ 626 w 1062"/>
                <a:gd name="T31" fmla="*/ 92 h 1644"/>
                <a:gd name="T32" fmla="*/ 605 w 1062"/>
                <a:gd name="T33" fmla="*/ 0 h 1644"/>
                <a:gd name="T34" fmla="*/ 743 w 1062"/>
                <a:gd name="T35" fmla="*/ 17 h 1644"/>
                <a:gd name="T36" fmla="*/ 879 w 1062"/>
                <a:gd name="T37" fmla="*/ 77 h 1644"/>
                <a:gd name="T38" fmla="*/ 987 w 1062"/>
                <a:gd name="T39" fmla="*/ 0 h 1644"/>
                <a:gd name="T40" fmla="*/ 1062 w 1062"/>
                <a:gd name="T41" fmla="*/ 19 h 1644"/>
                <a:gd name="T42" fmla="*/ 762 w 1062"/>
                <a:gd name="T43" fmla="*/ 1351 h 1644"/>
                <a:gd name="T44" fmla="*/ 742 w 1062"/>
                <a:gd name="T45" fmla="*/ 1485 h 1644"/>
                <a:gd name="T46" fmla="*/ 768 w 1062"/>
                <a:gd name="T47" fmla="*/ 1558 h 1644"/>
                <a:gd name="T48" fmla="*/ 872 w 1062"/>
                <a:gd name="T49" fmla="*/ 1586 h 1644"/>
                <a:gd name="T50" fmla="*/ 861 w 1062"/>
                <a:gd name="T51" fmla="*/ 1644 h 1644"/>
                <a:gd name="T52" fmla="*/ 496 w 1062"/>
                <a:gd name="T53" fmla="*/ 1644 h 1644"/>
                <a:gd name="T54" fmla="*/ 697 w 1062"/>
                <a:gd name="T55" fmla="*/ 875 h 1644"/>
                <a:gd name="T56" fmla="*/ 681 w 1062"/>
                <a:gd name="T57" fmla="*/ 868 h 1644"/>
                <a:gd name="T58" fmla="*/ 475 w 1062"/>
                <a:gd name="T59" fmla="*/ 1084 h 1644"/>
                <a:gd name="T60" fmla="*/ 271 w 1062"/>
                <a:gd name="T61" fmla="*/ 1158 h 1644"/>
                <a:gd name="T62" fmla="*/ 71 w 1062"/>
                <a:gd name="T63" fmla="*/ 1060 h 1644"/>
                <a:gd name="T64" fmla="*/ 0 w 1062"/>
                <a:gd name="T65" fmla="*/ 787 h 1644"/>
                <a:gd name="T66" fmla="*/ 79 w 1062"/>
                <a:gd name="T67" fmla="*/ 400 h 1644"/>
                <a:gd name="T68" fmla="*/ 296 w 1062"/>
                <a:gd name="T69" fmla="*/ 107 h 1644"/>
                <a:gd name="T70" fmla="*/ 605 w 1062"/>
                <a:gd name="T7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2" h="1644">
                  <a:moveTo>
                    <a:pt x="626" y="92"/>
                  </a:moveTo>
                  <a:cubicBezTo>
                    <a:pt x="546" y="92"/>
                    <a:pt x="474" y="125"/>
                    <a:pt x="411" y="189"/>
                  </a:cubicBezTo>
                  <a:cubicBezTo>
                    <a:pt x="348" y="253"/>
                    <a:pt x="298" y="340"/>
                    <a:pt x="262" y="450"/>
                  </a:cubicBezTo>
                  <a:cubicBezTo>
                    <a:pt x="225" y="559"/>
                    <a:pt x="207" y="668"/>
                    <a:pt x="207" y="777"/>
                  </a:cubicBezTo>
                  <a:cubicBezTo>
                    <a:pt x="207" y="858"/>
                    <a:pt x="218" y="919"/>
                    <a:pt x="241" y="959"/>
                  </a:cubicBezTo>
                  <a:cubicBezTo>
                    <a:pt x="263" y="999"/>
                    <a:pt x="300" y="1019"/>
                    <a:pt x="353" y="1019"/>
                  </a:cubicBezTo>
                  <a:cubicBezTo>
                    <a:pt x="377" y="1019"/>
                    <a:pt x="401" y="1014"/>
                    <a:pt x="426" y="1003"/>
                  </a:cubicBezTo>
                  <a:cubicBezTo>
                    <a:pt x="451" y="993"/>
                    <a:pt x="477" y="976"/>
                    <a:pt x="504" y="952"/>
                  </a:cubicBezTo>
                  <a:cubicBezTo>
                    <a:pt x="531" y="929"/>
                    <a:pt x="558" y="901"/>
                    <a:pt x="584" y="867"/>
                  </a:cubicBezTo>
                  <a:cubicBezTo>
                    <a:pt x="610" y="833"/>
                    <a:pt x="634" y="800"/>
                    <a:pt x="656" y="766"/>
                  </a:cubicBezTo>
                  <a:cubicBezTo>
                    <a:pt x="678" y="732"/>
                    <a:pt x="698" y="691"/>
                    <a:pt x="717" y="645"/>
                  </a:cubicBezTo>
                  <a:cubicBezTo>
                    <a:pt x="736" y="598"/>
                    <a:pt x="752" y="542"/>
                    <a:pt x="765" y="477"/>
                  </a:cubicBezTo>
                  <a:lnTo>
                    <a:pt x="776" y="426"/>
                  </a:lnTo>
                  <a:cubicBezTo>
                    <a:pt x="787" y="370"/>
                    <a:pt x="793" y="317"/>
                    <a:pt x="793" y="267"/>
                  </a:cubicBezTo>
                  <a:cubicBezTo>
                    <a:pt x="793" y="206"/>
                    <a:pt x="780" y="162"/>
                    <a:pt x="755" y="134"/>
                  </a:cubicBezTo>
                  <a:cubicBezTo>
                    <a:pt x="729" y="106"/>
                    <a:pt x="686" y="92"/>
                    <a:pt x="626" y="92"/>
                  </a:cubicBezTo>
                  <a:close/>
                  <a:moveTo>
                    <a:pt x="605" y="0"/>
                  </a:moveTo>
                  <a:cubicBezTo>
                    <a:pt x="653" y="0"/>
                    <a:pt x="699" y="5"/>
                    <a:pt x="743" y="17"/>
                  </a:cubicBezTo>
                  <a:cubicBezTo>
                    <a:pt x="787" y="28"/>
                    <a:pt x="832" y="48"/>
                    <a:pt x="879" y="77"/>
                  </a:cubicBezTo>
                  <a:lnTo>
                    <a:pt x="987" y="0"/>
                  </a:lnTo>
                  <a:lnTo>
                    <a:pt x="1062" y="19"/>
                  </a:lnTo>
                  <a:lnTo>
                    <a:pt x="762" y="1351"/>
                  </a:lnTo>
                  <a:cubicBezTo>
                    <a:pt x="748" y="1410"/>
                    <a:pt x="742" y="1455"/>
                    <a:pt x="742" y="1485"/>
                  </a:cubicBezTo>
                  <a:cubicBezTo>
                    <a:pt x="742" y="1519"/>
                    <a:pt x="750" y="1543"/>
                    <a:pt x="768" y="1558"/>
                  </a:cubicBezTo>
                  <a:cubicBezTo>
                    <a:pt x="786" y="1572"/>
                    <a:pt x="820" y="1582"/>
                    <a:pt x="872" y="1586"/>
                  </a:cubicBezTo>
                  <a:lnTo>
                    <a:pt x="861" y="1644"/>
                  </a:lnTo>
                  <a:lnTo>
                    <a:pt x="496" y="1644"/>
                  </a:lnTo>
                  <a:lnTo>
                    <a:pt x="697" y="875"/>
                  </a:lnTo>
                  <a:lnTo>
                    <a:pt x="681" y="868"/>
                  </a:lnTo>
                  <a:cubicBezTo>
                    <a:pt x="614" y="963"/>
                    <a:pt x="545" y="1035"/>
                    <a:pt x="475" y="1084"/>
                  </a:cubicBezTo>
                  <a:cubicBezTo>
                    <a:pt x="405" y="1133"/>
                    <a:pt x="337" y="1158"/>
                    <a:pt x="271" y="1158"/>
                  </a:cubicBezTo>
                  <a:cubicBezTo>
                    <a:pt x="185" y="1158"/>
                    <a:pt x="118" y="1125"/>
                    <a:pt x="71" y="1060"/>
                  </a:cubicBezTo>
                  <a:cubicBezTo>
                    <a:pt x="24" y="995"/>
                    <a:pt x="0" y="904"/>
                    <a:pt x="0" y="787"/>
                  </a:cubicBezTo>
                  <a:cubicBezTo>
                    <a:pt x="0" y="653"/>
                    <a:pt x="26" y="524"/>
                    <a:pt x="79" y="400"/>
                  </a:cubicBezTo>
                  <a:cubicBezTo>
                    <a:pt x="132" y="276"/>
                    <a:pt x="204" y="178"/>
                    <a:pt x="296" y="107"/>
                  </a:cubicBezTo>
                  <a:cubicBezTo>
                    <a:pt x="389" y="36"/>
                    <a:pt x="491" y="0"/>
                    <a:pt x="60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58" name="Freeform 540">
              <a:extLst>
                <a:ext uri="{FF2B5EF4-FFF2-40B4-BE49-F238E27FC236}">
                  <a16:creationId xmlns:a16="http://schemas.microsoft.com/office/drawing/2014/main" id="{2C49F41F-2DBD-7098-232B-9A64C404167C}"/>
                </a:ext>
              </a:extLst>
            </p:cNvPr>
            <p:cNvSpPr>
              <a:spLocks/>
            </p:cNvSpPr>
            <p:nvPr/>
          </p:nvSpPr>
          <p:spPr bwMode="auto">
            <a:xfrm>
              <a:off x="488951" y="4205288"/>
              <a:ext cx="69850" cy="106363"/>
            </a:xfrm>
            <a:custGeom>
              <a:avLst/>
              <a:gdLst>
                <a:gd name="T0" fmla="*/ 396 w 744"/>
                <a:gd name="T1" fmla="*/ 0 h 1113"/>
                <a:gd name="T2" fmla="*/ 548 w 744"/>
                <a:gd name="T3" fmla="*/ 20 h 1113"/>
                <a:gd name="T4" fmla="*/ 651 w 744"/>
                <a:gd name="T5" fmla="*/ 75 h 1113"/>
                <a:gd name="T6" fmla="*/ 708 w 744"/>
                <a:gd name="T7" fmla="*/ 157 h 1113"/>
                <a:gd name="T8" fmla="*/ 726 w 744"/>
                <a:gd name="T9" fmla="*/ 261 h 1113"/>
                <a:gd name="T10" fmla="*/ 721 w 744"/>
                <a:gd name="T11" fmla="*/ 324 h 1113"/>
                <a:gd name="T12" fmla="*/ 705 w 744"/>
                <a:gd name="T13" fmla="*/ 380 h 1113"/>
                <a:gd name="T14" fmla="*/ 674 w 744"/>
                <a:gd name="T15" fmla="*/ 437 h 1113"/>
                <a:gd name="T16" fmla="*/ 627 w 744"/>
                <a:gd name="T17" fmla="*/ 497 h 1113"/>
                <a:gd name="T18" fmla="*/ 571 w 744"/>
                <a:gd name="T19" fmla="*/ 560 h 1113"/>
                <a:gd name="T20" fmla="*/ 496 w 744"/>
                <a:gd name="T21" fmla="*/ 638 h 1113"/>
                <a:gd name="T22" fmla="*/ 410 w 744"/>
                <a:gd name="T23" fmla="*/ 724 h 1113"/>
                <a:gd name="T24" fmla="*/ 324 w 744"/>
                <a:gd name="T25" fmla="*/ 812 h 1113"/>
                <a:gd name="T26" fmla="*/ 246 w 744"/>
                <a:gd name="T27" fmla="*/ 897 h 1113"/>
                <a:gd name="T28" fmla="*/ 189 w 744"/>
                <a:gd name="T29" fmla="*/ 973 h 1113"/>
                <a:gd name="T30" fmla="*/ 507 w 744"/>
                <a:gd name="T31" fmla="*/ 973 h 1113"/>
                <a:gd name="T32" fmla="*/ 571 w 744"/>
                <a:gd name="T33" fmla="*/ 970 h 1113"/>
                <a:gd name="T34" fmla="*/ 611 w 744"/>
                <a:gd name="T35" fmla="*/ 957 h 1113"/>
                <a:gd name="T36" fmla="*/ 638 w 744"/>
                <a:gd name="T37" fmla="*/ 925 h 1113"/>
                <a:gd name="T38" fmla="*/ 664 w 744"/>
                <a:gd name="T39" fmla="*/ 867 h 1113"/>
                <a:gd name="T40" fmla="*/ 744 w 744"/>
                <a:gd name="T41" fmla="*/ 867 h 1113"/>
                <a:gd name="T42" fmla="*/ 736 w 744"/>
                <a:gd name="T43" fmla="*/ 990 h 1113"/>
                <a:gd name="T44" fmla="*/ 728 w 744"/>
                <a:gd name="T45" fmla="*/ 1113 h 1113"/>
                <a:gd name="T46" fmla="*/ 0 w 744"/>
                <a:gd name="T47" fmla="*/ 1113 h 1113"/>
                <a:gd name="T48" fmla="*/ 0 w 744"/>
                <a:gd name="T49" fmla="*/ 1068 h 1113"/>
                <a:gd name="T50" fmla="*/ 48 w 744"/>
                <a:gd name="T51" fmla="*/ 977 h 1113"/>
                <a:gd name="T52" fmla="*/ 110 w 744"/>
                <a:gd name="T53" fmla="*/ 885 h 1113"/>
                <a:gd name="T54" fmla="*/ 188 w 744"/>
                <a:gd name="T55" fmla="*/ 789 h 1113"/>
                <a:gd name="T56" fmla="*/ 285 w 744"/>
                <a:gd name="T57" fmla="*/ 687 h 1113"/>
                <a:gd name="T58" fmla="*/ 417 w 744"/>
                <a:gd name="T59" fmla="*/ 549 h 1113"/>
                <a:gd name="T60" fmla="*/ 496 w 744"/>
                <a:gd name="T61" fmla="*/ 447 h 1113"/>
                <a:gd name="T62" fmla="*/ 536 w 744"/>
                <a:gd name="T63" fmla="*/ 364 h 1113"/>
                <a:gd name="T64" fmla="*/ 547 w 744"/>
                <a:gd name="T65" fmla="*/ 284 h 1113"/>
                <a:gd name="T66" fmla="*/ 535 w 744"/>
                <a:gd name="T67" fmla="*/ 203 h 1113"/>
                <a:gd name="T68" fmla="*/ 499 w 744"/>
                <a:gd name="T69" fmla="*/ 140 h 1113"/>
                <a:gd name="T70" fmla="*/ 440 w 744"/>
                <a:gd name="T71" fmla="*/ 100 h 1113"/>
                <a:gd name="T72" fmla="*/ 358 w 744"/>
                <a:gd name="T73" fmla="*/ 85 h 1113"/>
                <a:gd name="T74" fmla="*/ 224 w 744"/>
                <a:gd name="T75" fmla="*/ 129 h 1113"/>
                <a:gd name="T76" fmla="*/ 140 w 744"/>
                <a:gd name="T77" fmla="*/ 254 h 1113"/>
                <a:gd name="T78" fmla="*/ 27 w 744"/>
                <a:gd name="T79" fmla="*/ 254 h 1113"/>
                <a:gd name="T80" fmla="*/ 27 w 744"/>
                <a:gd name="T81" fmla="*/ 87 h 1113"/>
                <a:gd name="T82" fmla="*/ 230 w 744"/>
                <a:gd name="T83" fmla="*/ 21 h 1113"/>
                <a:gd name="T84" fmla="*/ 396 w 744"/>
                <a:gd name="T85"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13">
                  <a:moveTo>
                    <a:pt x="396" y="0"/>
                  </a:moveTo>
                  <a:cubicBezTo>
                    <a:pt x="455" y="0"/>
                    <a:pt x="506" y="7"/>
                    <a:pt x="548" y="20"/>
                  </a:cubicBezTo>
                  <a:cubicBezTo>
                    <a:pt x="591" y="34"/>
                    <a:pt x="625" y="52"/>
                    <a:pt x="651" y="75"/>
                  </a:cubicBezTo>
                  <a:cubicBezTo>
                    <a:pt x="677" y="98"/>
                    <a:pt x="697" y="125"/>
                    <a:pt x="708" y="157"/>
                  </a:cubicBezTo>
                  <a:cubicBezTo>
                    <a:pt x="720" y="189"/>
                    <a:pt x="726" y="224"/>
                    <a:pt x="726" y="261"/>
                  </a:cubicBezTo>
                  <a:cubicBezTo>
                    <a:pt x="726" y="284"/>
                    <a:pt x="724" y="304"/>
                    <a:pt x="721" y="324"/>
                  </a:cubicBezTo>
                  <a:cubicBezTo>
                    <a:pt x="718" y="343"/>
                    <a:pt x="713" y="362"/>
                    <a:pt x="705" y="380"/>
                  </a:cubicBezTo>
                  <a:cubicBezTo>
                    <a:pt x="697" y="399"/>
                    <a:pt x="687" y="418"/>
                    <a:pt x="674" y="437"/>
                  </a:cubicBezTo>
                  <a:cubicBezTo>
                    <a:pt x="662" y="456"/>
                    <a:pt x="646" y="476"/>
                    <a:pt x="627" y="497"/>
                  </a:cubicBezTo>
                  <a:cubicBezTo>
                    <a:pt x="613" y="515"/>
                    <a:pt x="594" y="536"/>
                    <a:pt x="571" y="560"/>
                  </a:cubicBezTo>
                  <a:cubicBezTo>
                    <a:pt x="548" y="584"/>
                    <a:pt x="523" y="610"/>
                    <a:pt x="496" y="638"/>
                  </a:cubicBezTo>
                  <a:cubicBezTo>
                    <a:pt x="469" y="665"/>
                    <a:pt x="440" y="694"/>
                    <a:pt x="410" y="724"/>
                  </a:cubicBezTo>
                  <a:cubicBezTo>
                    <a:pt x="381" y="753"/>
                    <a:pt x="352" y="783"/>
                    <a:pt x="324" y="812"/>
                  </a:cubicBezTo>
                  <a:cubicBezTo>
                    <a:pt x="296" y="841"/>
                    <a:pt x="270" y="870"/>
                    <a:pt x="246" y="897"/>
                  </a:cubicBezTo>
                  <a:cubicBezTo>
                    <a:pt x="223" y="925"/>
                    <a:pt x="204" y="950"/>
                    <a:pt x="189" y="973"/>
                  </a:cubicBezTo>
                  <a:lnTo>
                    <a:pt x="507" y="973"/>
                  </a:lnTo>
                  <a:cubicBezTo>
                    <a:pt x="534" y="973"/>
                    <a:pt x="555" y="972"/>
                    <a:pt x="571" y="970"/>
                  </a:cubicBezTo>
                  <a:cubicBezTo>
                    <a:pt x="587" y="968"/>
                    <a:pt x="601" y="963"/>
                    <a:pt x="611" y="957"/>
                  </a:cubicBezTo>
                  <a:cubicBezTo>
                    <a:pt x="622" y="950"/>
                    <a:pt x="631" y="939"/>
                    <a:pt x="638" y="925"/>
                  </a:cubicBezTo>
                  <a:cubicBezTo>
                    <a:pt x="646" y="911"/>
                    <a:pt x="654" y="892"/>
                    <a:pt x="664" y="867"/>
                  </a:cubicBezTo>
                  <a:lnTo>
                    <a:pt x="744" y="867"/>
                  </a:lnTo>
                  <a:cubicBezTo>
                    <a:pt x="741" y="908"/>
                    <a:pt x="738" y="949"/>
                    <a:pt x="736" y="990"/>
                  </a:cubicBezTo>
                  <a:cubicBezTo>
                    <a:pt x="733" y="1031"/>
                    <a:pt x="730" y="1072"/>
                    <a:pt x="728" y="1113"/>
                  </a:cubicBezTo>
                  <a:lnTo>
                    <a:pt x="0" y="1113"/>
                  </a:lnTo>
                  <a:lnTo>
                    <a:pt x="0" y="1068"/>
                  </a:lnTo>
                  <a:cubicBezTo>
                    <a:pt x="13" y="1037"/>
                    <a:pt x="29" y="1007"/>
                    <a:pt x="48" y="977"/>
                  </a:cubicBezTo>
                  <a:cubicBezTo>
                    <a:pt x="66" y="947"/>
                    <a:pt x="87" y="916"/>
                    <a:pt x="110" y="885"/>
                  </a:cubicBezTo>
                  <a:cubicBezTo>
                    <a:pt x="133" y="854"/>
                    <a:pt x="159" y="822"/>
                    <a:pt x="188" y="789"/>
                  </a:cubicBezTo>
                  <a:cubicBezTo>
                    <a:pt x="217" y="756"/>
                    <a:pt x="249" y="722"/>
                    <a:pt x="285" y="687"/>
                  </a:cubicBezTo>
                  <a:cubicBezTo>
                    <a:pt x="339" y="633"/>
                    <a:pt x="383" y="587"/>
                    <a:pt x="417" y="549"/>
                  </a:cubicBezTo>
                  <a:cubicBezTo>
                    <a:pt x="450" y="511"/>
                    <a:pt x="477" y="477"/>
                    <a:pt x="496" y="447"/>
                  </a:cubicBezTo>
                  <a:cubicBezTo>
                    <a:pt x="516" y="417"/>
                    <a:pt x="529" y="390"/>
                    <a:pt x="536" y="364"/>
                  </a:cubicBezTo>
                  <a:cubicBezTo>
                    <a:pt x="544" y="339"/>
                    <a:pt x="547" y="312"/>
                    <a:pt x="547" y="284"/>
                  </a:cubicBezTo>
                  <a:cubicBezTo>
                    <a:pt x="547" y="254"/>
                    <a:pt x="543" y="228"/>
                    <a:pt x="535" y="203"/>
                  </a:cubicBezTo>
                  <a:cubicBezTo>
                    <a:pt x="526" y="178"/>
                    <a:pt x="514" y="157"/>
                    <a:pt x="499" y="140"/>
                  </a:cubicBezTo>
                  <a:cubicBezTo>
                    <a:pt x="484" y="123"/>
                    <a:pt x="464" y="110"/>
                    <a:pt x="440" y="100"/>
                  </a:cubicBezTo>
                  <a:cubicBezTo>
                    <a:pt x="416" y="90"/>
                    <a:pt x="389" y="85"/>
                    <a:pt x="358" y="85"/>
                  </a:cubicBezTo>
                  <a:cubicBezTo>
                    <a:pt x="305" y="85"/>
                    <a:pt x="260" y="100"/>
                    <a:pt x="224" y="129"/>
                  </a:cubicBezTo>
                  <a:cubicBezTo>
                    <a:pt x="188" y="158"/>
                    <a:pt x="160" y="199"/>
                    <a:pt x="140" y="254"/>
                  </a:cubicBezTo>
                  <a:lnTo>
                    <a:pt x="27" y="254"/>
                  </a:lnTo>
                  <a:lnTo>
                    <a:pt x="27" y="87"/>
                  </a:lnTo>
                  <a:cubicBezTo>
                    <a:pt x="101" y="57"/>
                    <a:pt x="168" y="34"/>
                    <a:pt x="230" y="21"/>
                  </a:cubicBezTo>
                  <a:cubicBezTo>
                    <a:pt x="291" y="7"/>
                    <a:pt x="347" y="0"/>
                    <a:pt x="39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59" name="Freeform 541">
              <a:extLst>
                <a:ext uri="{FF2B5EF4-FFF2-40B4-BE49-F238E27FC236}">
                  <a16:creationId xmlns:a16="http://schemas.microsoft.com/office/drawing/2014/main" id="{E0D72254-D9A8-636B-DC62-6FFF81D8C6D0}"/>
                </a:ext>
              </a:extLst>
            </p:cNvPr>
            <p:cNvSpPr>
              <a:spLocks noEditPoints="1"/>
            </p:cNvSpPr>
            <p:nvPr/>
          </p:nvSpPr>
          <p:spPr bwMode="auto">
            <a:xfrm>
              <a:off x="665163" y="4168775"/>
              <a:ext cx="136525" cy="61913"/>
            </a:xfrm>
            <a:custGeom>
              <a:avLst/>
              <a:gdLst>
                <a:gd name="T0" fmla="*/ 0 w 86"/>
                <a:gd name="T1" fmla="*/ 29 h 39"/>
                <a:gd name="T2" fmla="*/ 86 w 86"/>
                <a:gd name="T3" fmla="*/ 29 h 39"/>
                <a:gd name="T4" fmla="*/ 86 w 86"/>
                <a:gd name="T5" fmla="*/ 39 h 39"/>
                <a:gd name="T6" fmla="*/ 0 w 86"/>
                <a:gd name="T7" fmla="*/ 39 h 39"/>
                <a:gd name="T8" fmla="*/ 0 w 86"/>
                <a:gd name="T9" fmla="*/ 29 h 39"/>
                <a:gd name="T10" fmla="*/ 0 w 86"/>
                <a:gd name="T11" fmla="*/ 0 h 39"/>
                <a:gd name="T12" fmla="*/ 86 w 86"/>
                <a:gd name="T13" fmla="*/ 0 h 39"/>
                <a:gd name="T14" fmla="*/ 86 w 86"/>
                <a:gd name="T15" fmla="*/ 9 h 39"/>
                <a:gd name="T16" fmla="*/ 0 w 86"/>
                <a:gd name="T17" fmla="*/ 9 h 39"/>
                <a:gd name="T18" fmla="*/ 0 w 86"/>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9">
                  <a:moveTo>
                    <a:pt x="0" y="29"/>
                  </a:moveTo>
                  <a:lnTo>
                    <a:pt x="86" y="29"/>
                  </a:lnTo>
                  <a:lnTo>
                    <a:pt x="86" y="39"/>
                  </a:lnTo>
                  <a:lnTo>
                    <a:pt x="0" y="39"/>
                  </a:lnTo>
                  <a:lnTo>
                    <a:pt x="0" y="29"/>
                  </a:lnTo>
                  <a:close/>
                  <a:moveTo>
                    <a:pt x="0" y="0"/>
                  </a:moveTo>
                  <a:lnTo>
                    <a:pt x="86" y="0"/>
                  </a:lnTo>
                  <a:lnTo>
                    <a:pt x="86"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60" name="Freeform 542">
              <a:extLst>
                <a:ext uri="{FF2B5EF4-FFF2-40B4-BE49-F238E27FC236}">
                  <a16:creationId xmlns:a16="http://schemas.microsoft.com/office/drawing/2014/main" id="{823D3CF7-1EB5-A79C-E697-BF4D2E32AC1B}"/>
                </a:ext>
              </a:extLst>
            </p:cNvPr>
            <p:cNvSpPr>
              <a:spLocks/>
            </p:cNvSpPr>
            <p:nvPr/>
          </p:nvSpPr>
          <p:spPr bwMode="auto">
            <a:xfrm>
              <a:off x="904876" y="4119563"/>
              <a:ext cx="122238" cy="146050"/>
            </a:xfrm>
            <a:custGeom>
              <a:avLst/>
              <a:gdLst>
                <a:gd name="T0" fmla="*/ 98 w 1282"/>
                <a:gd name="T1" fmla="*/ 0 h 1530"/>
                <a:gd name="T2" fmla="*/ 154 w 1282"/>
                <a:gd name="T3" fmla="*/ 1 h 1530"/>
                <a:gd name="T4" fmla="*/ 186 w 1282"/>
                <a:gd name="T5" fmla="*/ 8 h 1530"/>
                <a:gd name="T6" fmla="*/ 202 w 1282"/>
                <a:gd name="T7" fmla="*/ 21 h 1530"/>
                <a:gd name="T8" fmla="*/ 209 w 1282"/>
                <a:gd name="T9" fmla="*/ 41 h 1530"/>
                <a:gd name="T10" fmla="*/ 386 w 1282"/>
                <a:gd name="T11" fmla="*/ 1316 h 1530"/>
                <a:gd name="T12" fmla="*/ 387 w 1282"/>
                <a:gd name="T13" fmla="*/ 1316 h 1530"/>
                <a:gd name="T14" fmla="*/ 1063 w 1282"/>
                <a:gd name="T15" fmla="*/ 39 h 1530"/>
                <a:gd name="T16" fmla="*/ 1076 w 1282"/>
                <a:gd name="T17" fmla="*/ 20 h 1530"/>
                <a:gd name="T18" fmla="*/ 1097 w 1282"/>
                <a:gd name="T19" fmla="*/ 8 h 1530"/>
                <a:gd name="T20" fmla="*/ 1131 w 1282"/>
                <a:gd name="T21" fmla="*/ 1 h 1530"/>
                <a:gd name="T22" fmla="*/ 1188 w 1282"/>
                <a:gd name="T23" fmla="*/ 0 h 1530"/>
                <a:gd name="T24" fmla="*/ 1246 w 1282"/>
                <a:gd name="T25" fmla="*/ 2 h 1530"/>
                <a:gd name="T26" fmla="*/ 1275 w 1282"/>
                <a:gd name="T27" fmla="*/ 14 h 1530"/>
                <a:gd name="T28" fmla="*/ 1280 w 1282"/>
                <a:gd name="T29" fmla="*/ 38 h 1530"/>
                <a:gd name="T30" fmla="*/ 1262 w 1282"/>
                <a:gd name="T31" fmla="*/ 79 h 1530"/>
                <a:gd name="T32" fmla="*/ 486 w 1282"/>
                <a:gd name="T33" fmla="*/ 1488 h 1530"/>
                <a:gd name="T34" fmla="*/ 469 w 1282"/>
                <a:gd name="T35" fmla="*/ 1509 h 1530"/>
                <a:gd name="T36" fmla="*/ 444 w 1282"/>
                <a:gd name="T37" fmla="*/ 1522 h 1530"/>
                <a:gd name="T38" fmla="*/ 405 w 1282"/>
                <a:gd name="T39" fmla="*/ 1528 h 1530"/>
                <a:gd name="T40" fmla="*/ 347 w 1282"/>
                <a:gd name="T41" fmla="*/ 1530 h 1530"/>
                <a:gd name="T42" fmla="*/ 285 w 1282"/>
                <a:gd name="T43" fmla="*/ 1528 h 1530"/>
                <a:gd name="T44" fmla="*/ 246 w 1282"/>
                <a:gd name="T45" fmla="*/ 1522 h 1530"/>
                <a:gd name="T46" fmla="*/ 226 w 1282"/>
                <a:gd name="T47" fmla="*/ 1508 h 1530"/>
                <a:gd name="T48" fmla="*/ 218 w 1282"/>
                <a:gd name="T49" fmla="*/ 1487 h 1530"/>
                <a:gd name="T50" fmla="*/ 4 w 1282"/>
                <a:gd name="T51" fmla="*/ 69 h 1530"/>
                <a:gd name="T52" fmla="*/ 1 w 1282"/>
                <a:gd name="T53" fmla="*/ 32 h 1530"/>
                <a:gd name="T54" fmla="*/ 11 w 1282"/>
                <a:gd name="T55" fmla="*/ 11 h 1530"/>
                <a:gd name="T56" fmla="*/ 42 w 1282"/>
                <a:gd name="T57" fmla="*/ 2 h 1530"/>
                <a:gd name="T58" fmla="*/ 98 w 1282"/>
                <a:gd name="T59"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2" h="1530">
                  <a:moveTo>
                    <a:pt x="98" y="0"/>
                  </a:moveTo>
                  <a:cubicBezTo>
                    <a:pt x="122" y="0"/>
                    <a:pt x="140" y="0"/>
                    <a:pt x="154" y="1"/>
                  </a:cubicBezTo>
                  <a:cubicBezTo>
                    <a:pt x="168" y="2"/>
                    <a:pt x="179" y="5"/>
                    <a:pt x="186" y="8"/>
                  </a:cubicBezTo>
                  <a:cubicBezTo>
                    <a:pt x="194" y="11"/>
                    <a:pt x="199" y="15"/>
                    <a:pt x="202" y="21"/>
                  </a:cubicBezTo>
                  <a:cubicBezTo>
                    <a:pt x="205" y="26"/>
                    <a:pt x="207" y="33"/>
                    <a:pt x="209" y="41"/>
                  </a:cubicBezTo>
                  <a:lnTo>
                    <a:pt x="386" y="1316"/>
                  </a:lnTo>
                  <a:lnTo>
                    <a:pt x="387" y="1316"/>
                  </a:lnTo>
                  <a:lnTo>
                    <a:pt x="1063" y="39"/>
                  </a:lnTo>
                  <a:cubicBezTo>
                    <a:pt x="1067" y="32"/>
                    <a:pt x="1071" y="25"/>
                    <a:pt x="1076" y="20"/>
                  </a:cubicBezTo>
                  <a:cubicBezTo>
                    <a:pt x="1081" y="15"/>
                    <a:pt x="1088" y="11"/>
                    <a:pt x="1097" y="8"/>
                  </a:cubicBezTo>
                  <a:cubicBezTo>
                    <a:pt x="1105" y="5"/>
                    <a:pt x="1117" y="2"/>
                    <a:pt x="1131" y="1"/>
                  </a:cubicBezTo>
                  <a:cubicBezTo>
                    <a:pt x="1146" y="0"/>
                    <a:pt x="1165" y="0"/>
                    <a:pt x="1188" y="0"/>
                  </a:cubicBezTo>
                  <a:cubicBezTo>
                    <a:pt x="1213" y="0"/>
                    <a:pt x="1232" y="1"/>
                    <a:pt x="1246" y="2"/>
                  </a:cubicBezTo>
                  <a:cubicBezTo>
                    <a:pt x="1260" y="4"/>
                    <a:pt x="1270" y="8"/>
                    <a:pt x="1275" y="14"/>
                  </a:cubicBezTo>
                  <a:cubicBezTo>
                    <a:pt x="1280" y="19"/>
                    <a:pt x="1282" y="27"/>
                    <a:pt x="1280" y="38"/>
                  </a:cubicBezTo>
                  <a:cubicBezTo>
                    <a:pt x="1277" y="48"/>
                    <a:pt x="1271" y="62"/>
                    <a:pt x="1262" y="79"/>
                  </a:cubicBezTo>
                  <a:lnTo>
                    <a:pt x="486" y="1488"/>
                  </a:lnTo>
                  <a:cubicBezTo>
                    <a:pt x="481" y="1496"/>
                    <a:pt x="475" y="1503"/>
                    <a:pt x="469" y="1509"/>
                  </a:cubicBezTo>
                  <a:cubicBezTo>
                    <a:pt x="463" y="1514"/>
                    <a:pt x="454" y="1519"/>
                    <a:pt x="444" y="1522"/>
                  </a:cubicBezTo>
                  <a:cubicBezTo>
                    <a:pt x="434" y="1525"/>
                    <a:pt x="421" y="1527"/>
                    <a:pt x="405" y="1528"/>
                  </a:cubicBezTo>
                  <a:cubicBezTo>
                    <a:pt x="390" y="1529"/>
                    <a:pt x="370" y="1530"/>
                    <a:pt x="347" y="1530"/>
                  </a:cubicBezTo>
                  <a:cubicBezTo>
                    <a:pt x="322" y="1530"/>
                    <a:pt x="301" y="1529"/>
                    <a:pt x="285" y="1528"/>
                  </a:cubicBezTo>
                  <a:cubicBezTo>
                    <a:pt x="268" y="1527"/>
                    <a:pt x="255" y="1525"/>
                    <a:pt x="246" y="1522"/>
                  </a:cubicBezTo>
                  <a:cubicBezTo>
                    <a:pt x="237" y="1519"/>
                    <a:pt x="230" y="1514"/>
                    <a:pt x="226" y="1508"/>
                  </a:cubicBezTo>
                  <a:cubicBezTo>
                    <a:pt x="221" y="1502"/>
                    <a:pt x="219" y="1495"/>
                    <a:pt x="218" y="1487"/>
                  </a:cubicBezTo>
                  <a:lnTo>
                    <a:pt x="4" y="69"/>
                  </a:lnTo>
                  <a:cubicBezTo>
                    <a:pt x="1" y="54"/>
                    <a:pt x="0" y="42"/>
                    <a:pt x="1" y="32"/>
                  </a:cubicBezTo>
                  <a:cubicBezTo>
                    <a:pt x="1" y="23"/>
                    <a:pt x="4" y="16"/>
                    <a:pt x="11" y="11"/>
                  </a:cubicBezTo>
                  <a:cubicBezTo>
                    <a:pt x="18" y="7"/>
                    <a:pt x="28" y="3"/>
                    <a:pt x="42" y="2"/>
                  </a:cubicBezTo>
                  <a:cubicBezTo>
                    <a:pt x="55" y="0"/>
                    <a:pt x="74" y="0"/>
                    <a:pt x="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61" name="Freeform 543">
              <a:extLst>
                <a:ext uri="{FF2B5EF4-FFF2-40B4-BE49-F238E27FC236}">
                  <a16:creationId xmlns:a16="http://schemas.microsoft.com/office/drawing/2014/main" id="{2CC8425E-8DE4-4D0D-C10D-6D25994C8E6B}"/>
                </a:ext>
              </a:extLst>
            </p:cNvPr>
            <p:cNvSpPr>
              <a:spLocks noEditPoints="1"/>
            </p:cNvSpPr>
            <p:nvPr/>
          </p:nvSpPr>
          <p:spPr bwMode="auto">
            <a:xfrm>
              <a:off x="1030288" y="4217988"/>
              <a:ext cx="53975" cy="103188"/>
            </a:xfrm>
            <a:custGeom>
              <a:avLst/>
              <a:gdLst>
                <a:gd name="T0" fmla="*/ 140 w 558"/>
                <a:gd name="T1" fmla="*/ 906 h 1081"/>
                <a:gd name="T2" fmla="*/ 171 w 558"/>
                <a:gd name="T3" fmla="*/ 932 h 1081"/>
                <a:gd name="T4" fmla="*/ 171 w 558"/>
                <a:gd name="T5" fmla="*/ 977 h 1081"/>
                <a:gd name="T6" fmla="*/ 155 w 558"/>
                <a:gd name="T7" fmla="*/ 1037 h 1081"/>
                <a:gd name="T8" fmla="*/ 112 w 558"/>
                <a:gd name="T9" fmla="*/ 1075 h 1081"/>
                <a:gd name="T10" fmla="*/ 35 w 558"/>
                <a:gd name="T11" fmla="*/ 1078 h 1081"/>
                <a:gd name="T12" fmla="*/ 3 w 558"/>
                <a:gd name="T13" fmla="*/ 1053 h 1081"/>
                <a:gd name="T14" fmla="*/ 2 w 558"/>
                <a:gd name="T15" fmla="*/ 1007 h 1081"/>
                <a:gd name="T16" fmla="*/ 18 w 558"/>
                <a:gd name="T17" fmla="*/ 947 h 1081"/>
                <a:gd name="T18" fmla="*/ 62 w 558"/>
                <a:gd name="T19" fmla="*/ 907 h 1081"/>
                <a:gd name="T20" fmla="*/ 280 w 558"/>
                <a:gd name="T21" fmla="*/ 0 h 1081"/>
                <a:gd name="T22" fmla="*/ 442 w 558"/>
                <a:gd name="T23" fmla="*/ 35 h 1081"/>
                <a:gd name="T24" fmla="*/ 531 w 558"/>
                <a:gd name="T25" fmla="*/ 128 h 1081"/>
                <a:gd name="T26" fmla="*/ 558 w 558"/>
                <a:gd name="T27" fmla="*/ 253 h 1081"/>
                <a:gd name="T28" fmla="*/ 479 w 558"/>
                <a:gd name="T29" fmla="*/ 483 h 1081"/>
                <a:gd name="T30" fmla="*/ 227 w 558"/>
                <a:gd name="T31" fmla="*/ 596 h 1081"/>
                <a:gd name="T32" fmla="*/ 167 w 558"/>
                <a:gd name="T33" fmla="*/ 801 h 1081"/>
                <a:gd name="T34" fmla="*/ 94 w 558"/>
                <a:gd name="T35" fmla="*/ 805 h 1081"/>
                <a:gd name="T36" fmla="*/ 67 w 558"/>
                <a:gd name="T37" fmla="*/ 794 h 1081"/>
                <a:gd name="T38" fmla="*/ 104 w 558"/>
                <a:gd name="T39" fmla="*/ 567 h 1081"/>
                <a:gd name="T40" fmla="*/ 128 w 558"/>
                <a:gd name="T41" fmla="*/ 519 h 1081"/>
                <a:gd name="T42" fmla="*/ 174 w 558"/>
                <a:gd name="T43" fmla="*/ 506 h 1081"/>
                <a:gd name="T44" fmla="*/ 292 w 558"/>
                <a:gd name="T45" fmla="*/ 484 h 1081"/>
                <a:gd name="T46" fmla="*/ 409 w 558"/>
                <a:gd name="T47" fmla="*/ 353 h 1081"/>
                <a:gd name="T48" fmla="*/ 412 w 558"/>
                <a:gd name="T49" fmla="*/ 205 h 1081"/>
                <a:gd name="T50" fmla="*/ 331 w 558"/>
                <a:gd name="T51" fmla="*/ 120 h 1081"/>
                <a:gd name="T52" fmla="*/ 175 w 558"/>
                <a:gd name="T53" fmla="*/ 118 h 1081"/>
                <a:gd name="T54" fmla="*/ 65 w 558"/>
                <a:gd name="T55" fmla="*/ 164 h 1081"/>
                <a:gd name="T56" fmla="*/ 27 w 558"/>
                <a:gd name="T57" fmla="*/ 168 h 1081"/>
                <a:gd name="T58" fmla="*/ 26 w 558"/>
                <a:gd name="T59" fmla="*/ 125 h 1081"/>
                <a:gd name="T60" fmla="*/ 38 w 558"/>
                <a:gd name="T61" fmla="*/ 82 h 1081"/>
                <a:gd name="T62" fmla="*/ 83 w 558"/>
                <a:gd name="T63" fmla="*/ 44 h 1081"/>
                <a:gd name="T64" fmla="*/ 209 w 558"/>
                <a:gd name="T65" fmla="*/ 6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81">
                  <a:moveTo>
                    <a:pt x="104" y="903"/>
                  </a:moveTo>
                  <a:cubicBezTo>
                    <a:pt x="119" y="903"/>
                    <a:pt x="130" y="904"/>
                    <a:pt x="140" y="906"/>
                  </a:cubicBezTo>
                  <a:cubicBezTo>
                    <a:pt x="149" y="909"/>
                    <a:pt x="156" y="912"/>
                    <a:pt x="161" y="916"/>
                  </a:cubicBezTo>
                  <a:cubicBezTo>
                    <a:pt x="166" y="920"/>
                    <a:pt x="170" y="925"/>
                    <a:pt x="171" y="932"/>
                  </a:cubicBezTo>
                  <a:cubicBezTo>
                    <a:pt x="173" y="938"/>
                    <a:pt x="174" y="944"/>
                    <a:pt x="174" y="951"/>
                  </a:cubicBezTo>
                  <a:cubicBezTo>
                    <a:pt x="174" y="958"/>
                    <a:pt x="173" y="967"/>
                    <a:pt x="171" y="977"/>
                  </a:cubicBezTo>
                  <a:cubicBezTo>
                    <a:pt x="170" y="987"/>
                    <a:pt x="168" y="998"/>
                    <a:pt x="165" y="1008"/>
                  </a:cubicBezTo>
                  <a:cubicBezTo>
                    <a:pt x="162" y="1018"/>
                    <a:pt x="159" y="1028"/>
                    <a:pt x="155" y="1037"/>
                  </a:cubicBezTo>
                  <a:cubicBezTo>
                    <a:pt x="151" y="1046"/>
                    <a:pt x="146" y="1053"/>
                    <a:pt x="142" y="1058"/>
                  </a:cubicBezTo>
                  <a:cubicBezTo>
                    <a:pt x="133" y="1066"/>
                    <a:pt x="123" y="1072"/>
                    <a:pt x="112" y="1075"/>
                  </a:cubicBezTo>
                  <a:cubicBezTo>
                    <a:pt x="101" y="1079"/>
                    <a:pt x="87" y="1081"/>
                    <a:pt x="69" y="1081"/>
                  </a:cubicBezTo>
                  <a:cubicBezTo>
                    <a:pt x="55" y="1081"/>
                    <a:pt x="43" y="1080"/>
                    <a:pt x="35" y="1078"/>
                  </a:cubicBezTo>
                  <a:cubicBezTo>
                    <a:pt x="26" y="1076"/>
                    <a:pt x="19" y="1073"/>
                    <a:pt x="14" y="1069"/>
                  </a:cubicBezTo>
                  <a:cubicBezTo>
                    <a:pt x="9" y="1065"/>
                    <a:pt x="5" y="1060"/>
                    <a:pt x="3" y="1053"/>
                  </a:cubicBezTo>
                  <a:cubicBezTo>
                    <a:pt x="1" y="1047"/>
                    <a:pt x="0" y="1040"/>
                    <a:pt x="0" y="1032"/>
                  </a:cubicBezTo>
                  <a:cubicBezTo>
                    <a:pt x="0" y="1026"/>
                    <a:pt x="1" y="1017"/>
                    <a:pt x="2" y="1007"/>
                  </a:cubicBezTo>
                  <a:cubicBezTo>
                    <a:pt x="3" y="997"/>
                    <a:pt x="5" y="987"/>
                    <a:pt x="8" y="977"/>
                  </a:cubicBezTo>
                  <a:cubicBezTo>
                    <a:pt x="11" y="966"/>
                    <a:pt x="14" y="956"/>
                    <a:pt x="18" y="947"/>
                  </a:cubicBezTo>
                  <a:cubicBezTo>
                    <a:pt x="22" y="937"/>
                    <a:pt x="27" y="930"/>
                    <a:pt x="33" y="924"/>
                  </a:cubicBezTo>
                  <a:cubicBezTo>
                    <a:pt x="41" y="915"/>
                    <a:pt x="51" y="910"/>
                    <a:pt x="62" y="907"/>
                  </a:cubicBezTo>
                  <a:cubicBezTo>
                    <a:pt x="73" y="904"/>
                    <a:pt x="87" y="903"/>
                    <a:pt x="104" y="903"/>
                  </a:cubicBezTo>
                  <a:close/>
                  <a:moveTo>
                    <a:pt x="280" y="0"/>
                  </a:moveTo>
                  <a:cubicBezTo>
                    <a:pt x="314" y="0"/>
                    <a:pt x="344" y="3"/>
                    <a:pt x="371" y="9"/>
                  </a:cubicBezTo>
                  <a:cubicBezTo>
                    <a:pt x="398" y="15"/>
                    <a:pt x="421" y="24"/>
                    <a:pt x="442" y="35"/>
                  </a:cubicBezTo>
                  <a:cubicBezTo>
                    <a:pt x="463" y="46"/>
                    <a:pt x="480" y="60"/>
                    <a:pt x="495" y="76"/>
                  </a:cubicBezTo>
                  <a:cubicBezTo>
                    <a:pt x="509" y="92"/>
                    <a:pt x="521" y="109"/>
                    <a:pt x="531" y="128"/>
                  </a:cubicBezTo>
                  <a:cubicBezTo>
                    <a:pt x="541" y="146"/>
                    <a:pt x="548" y="166"/>
                    <a:pt x="552" y="188"/>
                  </a:cubicBezTo>
                  <a:cubicBezTo>
                    <a:pt x="556" y="209"/>
                    <a:pt x="558" y="231"/>
                    <a:pt x="558" y="253"/>
                  </a:cubicBezTo>
                  <a:cubicBezTo>
                    <a:pt x="558" y="296"/>
                    <a:pt x="552" y="337"/>
                    <a:pt x="539" y="376"/>
                  </a:cubicBezTo>
                  <a:cubicBezTo>
                    <a:pt x="526" y="416"/>
                    <a:pt x="506" y="451"/>
                    <a:pt x="479" y="483"/>
                  </a:cubicBezTo>
                  <a:cubicBezTo>
                    <a:pt x="453" y="514"/>
                    <a:pt x="418" y="540"/>
                    <a:pt x="377" y="560"/>
                  </a:cubicBezTo>
                  <a:cubicBezTo>
                    <a:pt x="335" y="581"/>
                    <a:pt x="285" y="593"/>
                    <a:pt x="227" y="596"/>
                  </a:cubicBezTo>
                  <a:lnTo>
                    <a:pt x="185" y="783"/>
                  </a:lnTo>
                  <a:cubicBezTo>
                    <a:pt x="183" y="791"/>
                    <a:pt x="177" y="797"/>
                    <a:pt x="167" y="801"/>
                  </a:cubicBezTo>
                  <a:cubicBezTo>
                    <a:pt x="157" y="805"/>
                    <a:pt x="142" y="807"/>
                    <a:pt x="122" y="807"/>
                  </a:cubicBezTo>
                  <a:cubicBezTo>
                    <a:pt x="111" y="807"/>
                    <a:pt x="102" y="806"/>
                    <a:pt x="94" y="805"/>
                  </a:cubicBezTo>
                  <a:cubicBezTo>
                    <a:pt x="87" y="805"/>
                    <a:pt x="81" y="803"/>
                    <a:pt x="76" y="802"/>
                  </a:cubicBezTo>
                  <a:cubicBezTo>
                    <a:pt x="72" y="800"/>
                    <a:pt x="69" y="797"/>
                    <a:pt x="67" y="794"/>
                  </a:cubicBezTo>
                  <a:cubicBezTo>
                    <a:pt x="66" y="791"/>
                    <a:pt x="66" y="787"/>
                    <a:pt x="67" y="783"/>
                  </a:cubicBezTo>
                  <a:lnTo>
                    <a:pt x="104" y="567"/>
                  </a:lnTo>
                  <a:cubicBezTo>
                    <a:pt x="106" y="555"/>
                    <a:pt x="109" y="545"/>
                    <a:pt x="113" y="537"/>
                  </a:cubicBezTo>
                  <a:cubicBezTo>
                    <a:pt x="117" y="530"/>
                    <a:pt x="122" y="524"/>
                    <a:pt x="128" y="519"/>
                  </a:cubicBezTo>
                  <a:cubicBezTo>
                    <a:pt x="134" y="514"/>
                    <a:pt x="141" y="510"/>
                    <a:pt x="148" y="509"/>
                  </a:cubicBezTo>
                  <a:cubicBezTo>
                    <a:pt x="155" y="507"/>
                    <a:pt x="164" y="506"/>
                    <a:pt x="174" y="506"/>
                  </a:cubicBezTo>
                  <a:lnTo>
                    <a:pt x="178" y="506"/>
                  </a:lnTo>
                  <a:cubicBezTo>
                    <a:pt x="224" y="506"/>
                    <a:pt x="262" y="499"/>
                    <a:pt x="292" y="484"/>
                  </a:cubicBezTo>
                  <a:cubicBezTo>
                    <a:pt x="323" y="470"/>
                    <a:pt x="348" y="452"/>
                    <a:pt x="367" y="429"/>
                  </a:cubicBezTo>
                  <a:cubicBezTo>
                    <a:pt x="387" y="406"/>
                    <a:pt x="401" y="381"/>
                    <a:pt x="409" y="353"/>
                  </a:cubicBezTo>
                  <a:cubicBezTo>
                    <a:pt x="418" y="325"/>
                    <a:pt x="422" y="298"/>
                    <a:pt x="422" y="271"/>
                  </a:cubicBezTo>
                  <a:cubicBezTo>
                    <a:pt x="422" y="247"/>
                    <a:pt x="419" y="225"/>
                    <a:pt x="412" y="205"/>
                  </a:cubicBezTo>
                  <a:cubicBezTo>
                    <a:pt x="405" y="185"/>
                    <a:pt x="395" y="168"/>
                    <a:pt x="382" y="154"/>
                  </a:cubicBezTo>
                  <a:cubicBezTo>
                    <a:pt x="369" y="140"/>
                    <a:pt x="352" y="128"/>
                    <a:pt x="331" y="120"/>
                  </a:cubicBezTo>
                  <a:cubicBezTo>
                    <a:pt x="311" y="112"/>
                    <a:pt x="287" y="107"/>
                    <a:pt x="259" y="107"/>
                  </a:cubicBezTo>
                  <a:cubicBezTo>
                    <a:pt x="227" y="107"/>
                    <a:pt x="199" y="111"/>
                    <a:pt x="175" y="118"/>
                  </a:cubicBezTo>
                  <a:cubicBezTo>
                    <a:pt x="150" y="125"/>
                    <a:pt x="129" y="133"/>
                    <a:pt x="110" y="141"/>
                  </a:cubicBezTo>
                  <a:cubicBezTo>
                    <a:pt x="92" y="150"/>
                    <a:pt x="77" y="158"/>
                    <a:pt x="65" y="164"/>
                  </a:cubicBezTo>
                  <a:cubicBezTo>
                    <a:pt x="54" y="171"/>
                    <a:pt x="45" y="175"/>
                    <a:pt x="38" y="175"/>
                  </a:cubicBezTo>
                  <a:cubicBezTo>
                    <a:pt x="33" y="175"/>
                    <a:pt x="30" y="172"/>
                    <a:pt x="27" y="168"/>
                  </a:cubicBezTo>
                  <a:cubicBezTo>
                    <a:pt x="25" y="163"/>
                    <a:pt x="24" y="156"/>
                    <a:pt x="24" y="144"/>
                  </a:cubicBezTo>
                  <a:cubicBezTo>
                    <a:pt x="24" y="139"/>
                    <a:pt x="25" y="132"/>
                    <a:pt x="26" y="125"/>
                  </a:cubicBezTo>
                  <a:cubicBezTo>
                    <a:pt x="26" y="117"/>
                    <a:pt x="28" y="110"/>
                    <a:pt x="30" y="103"/>
                  </a:cubicBezTo>
                  <a:cubicBezTo>
                    <a:pt x="32" y="95"/>
                    <a:pt x="35" y="88"/>
                    <a:pt x="38" y="82"/>
                  </a:cubicBezTo>
                  <a:cubicBezTo>
                    <a:pt x="41" y="75"/>
                    <a:pt x="44" y="70"/>
                    <a:pt x="49" y="66"/>
                  </a:cubicBezTo>
                  <a:cubicBezTo>
                    <a:pt x="55" y="59"/>
                    <a:pt x="67" y="52"/>
                    <a:pt x="83" y="44"/>
                  </a:cubicBezTo>
                  <a:cubicBezTo>
                    <a:pt x="99" y="36"/>
                    <a:pt x="118" y="29"/>
                    <a:pt x="140" y="23"/>
                  </a:cubicBezTo>
                  <a:cubicBezTo>
                    <a:pt x="161" y="16"/>
                    <a:pt x="184" y="11"/>
                    <a:pt x="209" y="6"/>
                  </a:cubicBezTo>
                  <a:cubicBezTo>
                    <a:pt x="233" y="2"/>
                    <a:pt x="257" y="0"/>
                    <a:pt x="28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62" name="Rectangle 544">
              <a:extLst>
                <a:ext uri="{FF2B5EF4-FFF2-40B4-BE49-F238E27FC236}">
                  <a16:creationId xmlns:a16="http://schemas.microsoft.com/office/drawing/2014/main" id="{20375B58-6AF4-38CD-A955-E6415A41F384}"/>
                </a:ext>
              </a:extLst>
            </p:cNvPr>
            <p:cNvSpPr>
              <a:spLocks noChangeArrowheads="1"/>
            </p:cNvSpPr>
            <p:nvPr/>
          </p:nvSpPr>
          <p:spPr bwMode="auto">
            <a:xfrm>
              <a:off x="1130301" y="4238625"/>
              <a:ext cx="22225"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64" name="Freeform 546">
              <a:extLst>
                <a:ext uri="{FF2B5EF4-FFF2-40B4-BE49-F238E27FC236}">
                  <a16:creationId xmlns:a16="http://schemas.microsoft.com/office/drawing/2014/main" id="{C5C6FE2A-DE52-4673-1C96-E76D8996827E}"/>
                </a:ext>
              </a:extLst>
            </p:cNvPr>
            <p:cNvSpPr>
              <a:spLocks noEditPoints="1"/>
            </p:cNvSpPr>
            <p:nvPr/>
          </p:nvSpPr>
          <p:spPr bwMode="auto">
            <a:xfrm>
              <a:off x="2312988" y="4094163"/>
              <a:ext cx="3354388" cy="211138"/>
            </a:xfrm>
            <a:custGeom>
              <a:avLst/>
              <a:gdLst>
                <a:gd name="T0" fmla="*/ 17253 w 17607"/>
                <a:gd name="T1" fmla="*/ 0 h 1112"/>
                <a:gd name="T2" fmla="*/ 17516 w 17607"/>
                <a:gd name="T3" fmla="*/ 195 h 1112"/>
                <a:gd name="T4" fmla="*/ 17607 w 17607"/>
                <a:gd name="T5" fmla="*/ 556 h 1112"/>
                <a:gd name="T6" fmla="*/ 17516 w 17607"/>
                <a:gd name="T7" fmla="*/ 917 h 1112"/>
                <a:gd name="T8" fmla="*/ 17253 w 17607"/>
                <a:gd name="T9" fmla="*/ 1112 h 1112"/>
                <a:gd name="T10" fmla="*/ 17239 w 17607"/>
                <a:gd name="T11" fmla="*/ 1066 h 1112"/>
                <a:gd name="T12" fmla="*/ 17440 w 17607"/>
                <a:gd name="T13" fmla="*/ 888 h 1112"/>
                <a:gd name="T14" fmla="*/ 17506 w 17607"/>
                <a:gd name="T15" fmla="*/ 550 h 1112"/>
                <a:gd name="T16" fmla="*/ 17440 w 17607"/>
                <a:gd name="T17" fmla="*/ 221 h 1112"/>
                <a:gd name="T18" fmla="*/ 17237 w 17607"/>
                <a:gd name="T19" fmla="*/ 45 h 1112"/>
                <a:gd name="T20" fmla="*/ 17253 w 17607"/>
                <a:gd name="T21" fmla="*/ 0 h 1112"/>
                <a:gd name="T22" fmla="*/ 355 w 17607"/>
                <a:gd name="T23" fmla="*/ 0 h 1112"/>
                <a:gd name="T24" fmla="*/ 370 w 17607"/>
                <a:gd name="T25" fmla="*/ 45 h 1112"/>
                <a:gd name="T26" fmla="*/ 167 w 17607"/>
                <a:gd name="T27" fmla="*/ 221 h 1112"/>
                <a:gd name="T28" fmla="*/ 101 w 17607"/>
                <a:gd name="T29" fmla="*/ 550 h 1112"/>
                <a:gd name="T30" fmla="*/ 167 w 17607"/>
                <a:gd name="T31" fmla="*/ 888 h 1112"/>
                <a:gd name="T32" fmla="*/ 369 w 17607"/>
                <a:gd name="T33" fmla="*/ 1066 h 1112"/>
                <a:gd name="T34" fmla="*/ 355 w 17607"/>
                <a:gd name="T35" fmla="*/ 1112 h 1112"/>
                <a:gd name="T36" fmla="*/ 92 w 17607"/>
                <a:gd name="T37" fmla="*/ 917 h 1112"/>
                <a:gd name="T38" fmla="*/ 0 w 17607"/>
                <a:gd name="T39" fmla="*/ 556 h 1112"/>
                <a:gd name="T40" fmla="*/ 92 w 17607"/>
                <a:gd name="T41" fmla="*/ 195 h 1112"/>
                <a:gd name="T42" fmla="*/ 355 w 17607"/>
                <a:gd name="T4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07" h="1112">
                  <a:moveTo>
                    <a:pt x="17253" y="0"/>
                  </a:moveTo>
                  <a:cubicBezTo>
                    <a:pt x="17367" y="30"/>
                    <a:pt x="17454" y="95"/>
                    <a:pt x="17516" y="195"/>
                  </a:cubicBezTo>
                  <a:cubicBezTo>
                    <a:pt x="17577" y="295"/>
                    <a:pt x="17607" y="415"/>
                    <a:pt x="17607" y="556"/>
                  </a:cubicBezTo>
                  <a:cubicBezTo>
                    <a:pt x="17607" y="698"/>
                    <a:pt x="17577" y="818"/>
                    <a:pt x="17516" y="917"/>
                  </a:cubicBezTo>
                  <a:cubicBezTo>
                    <a:pt x="17455" y="1017"/>
                    <a:pt x="17367" y="1081"/>
                    <a:pt x="17253" y="1112"/>
                  </a:cubicBezTo>
                  <a:lnTo>
                    <a:pt x="17239" y="1066"/>
                  </a:lnTo>
                  <a:cubicBezTo>
                    <a:pt x="17329" y="1036"/>
                    <a:pt x="17396" y="977"/>
                    <a:pt x="17440" y="888"/>
                  </a:cubicBezTo>
                  <a:cubicBezTo>
                    <a:pt x="17484" y="800"/>
                    <a:pt x="17506" y="687"/>
                    <a:pt x="17506" y="550"/>
                  </a:cubicBezTo>
                  <a:cubicBezTo>
                    <a:pt x="17506" y="418"/>
                    <a:pt x="17484" y="309"/>
                    <a:pt x="17440" y="221"/>
                  </a:cubicBezTo>
                  <a:cubicBezTo>
                    <a:pt x="17396" y="134"/>
                    <a:pt x="17329" y="75"/>
                    <a:pt x="17237" y="45"/>
                  </a:cubicBezTo>
                  <a:lnTo>
                    <a:pt x="17253" y="0"/>
                  </a:lnTo>
                  <a:close/>
                  <a:moveTo>
                    <a:pt x="355" y="0"/>
                  </a:moveTo>
                  <a:lnTo>
                    <a:pt x="370" y="45"/>
                  </a:lnTo>
                  <a:cubicBezTo>
                    <a:pt x="279" y="75"/>
                    <a:pt x="211" y="134"/>
                    <a:pt x="167" y="221"/>
                  </a:cubicBezTo>
                  <a:cubicBezTo>
                    <a:pt x="123" y="309"/>
                    <a:pt x="101" y="418"/>
                    <a:pt x="101" y="550"/>
                  </a:cubicBezTo>
                  <a:cubicBezTo>
                    <a:pt x="101" y="687"/>
                    <a:pt x="123" y="800"/>
                    <a:pt x="167" y="888"/>
                  </a:cubicBezTo>
                  <a:cubicBezTo>
                    <a:pt x="211" y="977"/>
                    <a:pt x="278" y="1036"/>
                    <a:pt x="369" y="1066"/>
                  </a:cubicBezTo>
                  <a:lnTo>
                    <a:pt x="355" y="1112"/>
                  </a:lnTo>
                  <a:cubicBezTo>
                    <a:pt x="240" y="1081"/>
                    <a:pt x="152" y="1017"/>
                    <a:pt x="92" y="917"/>
                  </a:cubicBezTo>
                  <a:cubicBezTo>
                    <a:pt x="31" y="818"/>
                    <a:pt x="0" y="698"/>
                    <a:pt x="0" y="556"/>
                  </a:cubicBezTo>
                  <a:cubicBezTo>
                    <a:pt x="0" y="415"/>
                    <a:pt x="31" y="295"/>
                    <a:pt x="92" y="195"/>
                  </a:cubicBezTo>
                  <a:cubicBezTo>
                    <a:pt x="153" y="95"/>
                    <a:pt x="241" y="30"/>
                    <a:pt x="35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65" name="Freeform 547">
              <a:extLst>
                <a:ext uri="{FF2B5EF4-FFF2-40B4-BE49-F238E27FC236}">
                  <a16:creationId xmlns:a16="http://schemas.microsoft.com/office/drawing/2014/main" id="{4FE46175-8AC7-3027-CA26-097A2A4F32FF}"/>
                </a:ext>
              </a:extLst>
            </p:cNvPr>
            <p:cNvSpPr>
              <a:spLocks noEditPoints="1"/>
            </p:cNvSpPr>
            <p:nvPr/>
          </p:nvSpPr>
          <p:spPr bwMode="auto">
            <a:xfrm>
              <a:off x="2397126" y="4110038"/>
              <a:ext cx="450850" cy="157163"/>
            </a:xfrm>
            <a:custGeom>
              <a:avLst/>
              <a:gdLst>
                <a:gd name="T0" fmla="*/ 3922 w 4737"/>
                <a:gd name="T1" fmla="*/ 763 h 1650"/>
                <a:gd name="T2" fmla="*/ 3778 w 4737"/>
                <a:gd name="T3" fmla="*/ 1132 h 1650"/>
                <a:gd name="T4" fmla="*/ 3931 w 4737"/>
                <a:gd name="T5" fmla="*/ 1485 h 1650"/>
                <a:gd name="T6" fmla="*/ 4282 w 4737"/>
                <a:gd name="T7" fmla="*/ 1205 h 1650"/>
                <a:gd name="T8" fmla="*/ 4267 w 4737"/>
                <a:gd name="T9" fmla="*/ 700 h 1650"/>
                <a:gd name="T10" fmla="*/ 2812 w 4737"/>
                <a:gd name="T11" fmla="*/ 678 h 1650"/>
                <a:gd name="T12" fmla="*/ 2576 w 4737"/>
                <a:gd name="T13" fmla="*/ 969 h 1650"/>
                <a:gd name="T14" fmla="*/ 2546 w 4737"/>
                <a:gd name="T15" fmla="*/ 1342 h 1650"/>
                <a:gd name="T16" fmla="*/ 2773 w 4737"/>
                <a:gd name="T17" fmla="*/ 1490 h 1650"/>
                <a:gd name="T18" fmla="*/ 3082 w 4737"/>
                <a:gd name="T19" fmla="*/ 1295 h 1650"/>
                <a:gd name="T20" fmla="*/ 3180 w 4737"/>
                <a:gd name="T21" fmla="*/ 905 h 1650"/>
                <a:gd name="T22" fmla="*/ 3052 w 4737"/>
                <a:gd name="T23" fmla="*/ 671 h 1650"/>
                <a:gd name="T24" fmla="*/ 1580 w 4737"/>
                <a:gd name="T25" fmla="*/ 678 h 1650"/>
                <a:gd name="T26" fmla="*/ 1344 w 4737"/>
                <a:gd name="T27" fmla="*/ 969 h 1650"/>
                <a:gd name="T28" fmla="*/ 1314 w 4737"/>
                <a:gd name="T29" fmla="*/ 1342 h 1650"/>
                <a:gd name="T30" fmla="*/ 1541 w 4737"/>
                <a:gd name="T31" fmla="*/ 1490 h 1650"/>
                <a:gd name="T32" fmla="*/ 1850 w 4737"/>
                <a:gd name="T33" fmla="*/ 1295 h 1650"/>
                <a:gd name="T34" fmla="*/ 1948 w 4737"/>
                <a:gd name="T35" fmla="*/ 905 h 1650"/>
                <a:gd name="T36" fmla="*/ 1820 w 4737"/>
                <a:gd name="T37" fmla="*/ 671 h 1650"/>
                <a:gd name="T38" fmla="*/ 3150 w 4737"/>
                <a:gd name="T39" fmla="*/ 519 h 1650"/>
                <a:gd name="T40" fmla="*/ 3384 w 4737"/>
                <a:gd name="T41" fmla="*/ 893 h 1650"/>
                <a:gd name="T42" fmla="*/ 3233 w 4737"/>
                <a:gd name="T43" fmla="*/ 1402 h 1650"/>
                <a:gd name="T44" fmla="*/ 2756 w 4737"/>
                <a:gd name="T45" fmla="*/ 1650 h 1650"/>
                <a:gd name="T46" fmla="*/ 2355 w 4737"/>
                <a:gd name="T47" fmla="*/ 1418 h 1650"/>
                <a:gd name="T48" fmla="*/ 2396 w 4737"/>
                <a:gd name="T49" fmla="*/ 898 h 1650"/>
                <a:gd name="T50" fmla="*/ 2760 w 4737"/>
                <a:gd name="T51" fmla="*/ 524 h 1650"/>
                <a:gd name="T52" fmla="*/ 1918 w 4737"/>
                <a:gd name="T53" fmla="*/ 519 h 1650"/>
                <a:gd name="T54" fmla="*/ 2152 w 4737"/>
                <a:gd name="T55" fmla="*/ 893 h 1650"/>
                <a:gd name="T56" fmla="*/ 2001 w 4737"/>
                <a:gd name="T57" fmla="*/ 1402 h 1650"/>
                <a:gd name="T58" fmla="*/ 1524 w 4737"/>
                <a:gd name="T59" fmla="*/ 1650 h 1650"/>
                <a:gd name="T60" fmla="*/ 1123 w 4737"/>
                <a:gd name="T61" fmla="*/ 1418 h 1650"/>
                <a:gd name="T62" fmla="*/ 1164 w 4737"/>
                <a:gd name="T63" fmla="*/ 898 h 1650"/>
                <a:gd name="T64" fmla="*/ 1528 w 4737"/>
                <a:gd name="T65" fmla="*/ 524 h 1650"/>
                <a:gd name="T66" fmla="*/ 1055 w 4737"/>
                <a:gd name="T67" fmla="*/ 112 h 1650"/>
                <a:gd name="T68" fmla="*/ 1081 w 4737"/>
                <a:gd name="T69" fmla="*/ 170 h 1650"/>
                <a:gd name="T70" fmla="*/ 1058 w 4737"/>
                <a:gd name="T71" fmla="*/ 255 h 1650"/>
                <a:gd name="T72" fmla="*/ 467 w 4737"/>
                <a:gd name="T73" fmla="*/ 283 h 1650"/>
                <a:gd name="T74" fmla="*/ 909 w 4737"/>
                <a:gd name="T75" fmla="*/ 808 h 1650"/>
                <a:gd name="T76" fmla="*/ 910 w 4737"/>
                <a:gd name="T77" fmla="*/ 883 h 1650"/>
                <a:gd name="T78" fmla="*/ 874 w 4737"/>
                <a:gd name="T79" fmla="*/ 958 h 1650"/>
                <a:gd name="T80" fmla="*/ 203 w 4737"/>
                <a:gd name="T81" fmla="*/ 1598 h 1650"/>
                <a:gd name="T82" fmla="*/ 144 w 4737"/>
                <a:gd name="T83" fmla="*/ 1632 h 1650"/>
                <a:gd name="T84" fmla="*/ 17 w 4737"/>
                <a:gd name="T85" fmla="*/ 1625 h 1650"/>
                <a:gd name="T86" fmla="*/ 283 w 4737"/>
                <a:gd name="T87" fmla="*/ 194 h 1650"/>
                <a:gd name="T88" fmla="*/ 4646 w 4737"/>
                <a:gd name="T89" fmla="*/ 0 h 1650"/>
                <a:gd name="T90" fmla="*/ 4735 w 4737"/>
                <a:gd name="T91" fmla="*/ 22 h 1650"/>
                <a:gd name="T92" fmla="*/ 4399 w 4737"/>
                <a:gd name="T93" fmla="*/ 1627 h 1650"/>
                <a:gd name="T94" fmla="*/ 4264 w 4737"/>
                <a:gd name="T95" fmla="*/ 1626 h 1650"/>
                <a:gd name="T96" fmla="*/ 4289 w 4737"/>
                <a:gd name="T97" fmla="*/ 1402 h 1650"/>
                <a:gd name="T98" fmla="*/ 4018 w 4737"/>
                <a:gd name="T99" fmla="*/ 1626 h 1650"/>
                <a:gd name="T100" fmla="*/ 3676 w 4737"/>
                <a:gd name="T101" fmla="*/ 1583 h 1650"/>
                <a:gd name="T102" fmla="*/ 3570 w 4737"/>
                <a:gd name="T103" fmla="*/ 1343 h 1650"/>
                <a:gd name="T104" fmla="*/ 3620 w 4737"/>
                <a:gd name="T105" fmla="*/ 942 h 1650"/>
                <a:gd name="T106" fmla="*/ 3941 w 4737"/>
                <a:gd name="T107" fmla="*/ 530 h 1650"/>
                <a:gd name="T108" fmla="*/ 4302 w 4737"/>
                <a:gd name="T109" fmla="*/ 533 h 1650"/>
                <a:gd name="T110" fmla="*/ 4543 w 4737"/>
                <a:gd name="T111" fmla="*/ 38 h 1650"/>
                <a:gd name="T112" fmla="*/ 4598 w 4737"/>
                <a:gd name="T113" fmla="*/ 3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37" h="1650">
                  <a:moveTo>
                    <a:pt x="4124" y="658"/>
                  </a:moveTo>
                  <a:cubicBezTo>
                    <a:pt x="4082" y="658"/>
                    <a:pt x="4045" y="667"/>
                    <a:pt x="4012" y="686"/>
                  </a:cubicBezTo>
                  <a:cubicBezTo>
                    <a:pt x="3978" y="706"/>
                    <a:pt x="3949" y="731"/>
                    <a:pt x="3922" y="763"/>
                  </a:cubicBezTo>
                  <a:cubicBezTo>
                    <a:pt x="3895" y="795"/>
                    <a:pt x="3873" y="832"/>
                    <a:pt x="3853" y="873"/>
                  </a:cubicBezTo>
                  <a:cubicBezTo>
                    <a:pt x="3834" y="915"/>
                    <a:pt x="3818" y="957"/>
                    <a:pt x="3806" y="1002"/>
                  </a:cubicBezTo>
                  <a:cubicBezTo>
                    <a:pt x="3793" y="1046"/>
                    <a:pt x="3784" y="1089"/>
                    <a:pt x="3778" y="1132"/>
                  </a:cubicBezTo>
                  <a:cubicBezTo>
                    <a:pt x="3772" y="1175"/>
                    <a:pt x="3768" y="1215"/>
                    <a:pt x="3768" y="1251"/>
                  </a:cubicBezTo>
                  <a:cubicBezTo>
                    <a:pt x="3768" y="1326"/>
                    <a:pt x="3781" y="1384"/>
                    <a:pt x="3807" y="1425"/>
                  </a:cubicBezTo>
                  <a:cubicBezTo>
                    <a:pt x="3833" y="1465"/>
                    <a:pt x="3874" y="1485"/>
                    <a:pt x="3931" y="1485"/>
                  </a:cubicBezTo>
                  <a:cubicBezTo>
                    <a:pt x="3974" y="1485"/>
                    <a:pt x="4018" y="1473"/>
                    <a:pt x="4061" y="1450"/>
                  </a:cubicBezTo>
                  <a:cubicBezTo>
                    <a:pt x="4104" y="1426"/>
                    <a:pt x="4145" y="1394"/>
                    <a:pt x="4182" y="1353"/>
                  </a:cubicBezTo>
                  <a:cubicBezTo>
                    <a:pt x="4220" y="1311"/>
                    <a:pt x="4253" y="1262"/>
                    <a:pt x="4282" y="1205"/>
                  </a:cubicBezTo>
                  <a:cubicBezTo>
                    <a:pt x="4311" y="1148"/>
                    <a:pt x="4332" y="1085"/>
                    <a:pt x="4346" y="1017"/>
                  </a:cubicBezTo>
                  <a:lnTo>
                    <a:pt x="4386" y="823"/>
                  </a:lnTo>
                  <a:cubicBezTo>
                    <a:pt x="4349" y="769"/>
                    <a:pt x="4310" y="728"/>
                    <a:pt x="4267" y="700"/>
                  </a:cubicBezTo>
                  <a:cubicBezTo>
                    <a:pt x="4225" y="672"/>
                    <a:pt x="4177" y="658"/>
                    <a:pt x="4124" y="658"/>
                  </a:cubicBezTo>
                  <a:close/>
                  <a:moveTo>
                    <a:pt x="2940" y="653"/>
                  </a:moveTo>
                  <a:cubicBezTo>
                    <a:pt x="2893" y="653"/>
                    <a:pt x="2850" y="661"/>
                    <a:pt x="2812" y="678"/>
                  </a:cubicBezTo>
                  <a:cubicBezTo>
                    <a:pt x="2774" y="695"/>
                    <a:pt x="2739" y="718"/>
                    <a:pt x="2709" y="746"/>
                  </a:cubicBezTo>
                  <a:cubicBezTo>
                    <a:pt x="2679" y="775"/>
                    <a:pt x="2653" y="808"/>
                    <a:pt x="2631" y="846"/>
                  </a:cubicBezTo>
                  <a:cubicBezTo>
                    <a:pt x="2609" y="885"/>
                    <a:pt x="2590" y="925"/>
                    <a:pt x="2576" y="969"/>
                  </a:cubicBezTo>
                  <a:cubicBezTo>
                    <a:pt x="2561" y="1012"/>
                    <a:pt x="2551" y="1057"/>
                    <a:pt x="2544" y="1102"/>
                  </a:cubicBezTo>
                  <a:cubicBezTo>
                    <a:pt x="2536" y="1148"/>
                    <a:pt x="2533" y="1193"/>
                    <a:pt x="2533" y="1237"/>
                  </a:cubicBezTo>
                  <a:cubicBezTo>
                    <a:pt x="2533" y="1276"/>
                    <a:pt x="2537" y="1311"/>
                    <a:pt x="2546" y="1342"/>
                  </a:cubicBezTo>
                  <a:cubicBezTo>
                    <a:pt x="2554" y="1373"/>
                    <a:pt x="2568" y="1400"/>
                    <a:pt x="2587" y="1422"/>
                  </a:cubicBezTo>
                  <a:cubicBezTo>
                    <a:pt x="2607" y="1444"/>
                    <a:pt x="2631" y="1460"/>
                    <a:pt x="2662" y="1472"/>
                  </a:cubicBezTo>
                  <a:cubicBezTo>
                    <a:pt x="2692" y="1484"/>
                    <a:pt x="2729" y="1490"/>
                    <a:pt x="2773" y="1490"/>
                  </a:cubicBezTo>
                  <a:cubicBezTo>
                    <a:pt x="2821" y="1490"/>
                    <a:pt x="2864" y="1481"/>
                    <a:pt x="2902" y="1465"/>
                  </a:cubicBezTo>
                  <a:cubicBezTo>
                    <a:pt x="2939" y="1448"/>
                    <a:pt x="2973" y="1425"/>
                    <a:pt x="3003" y="1396"/>
                  </a:cubicBezTo>
                  <a:cubicBezTo>
                    <a:pt x="3034" y="1367"/>
                    <a:pt x="3060" y="1333"/>
                    <a:pt x="3082" y="1295"/>
                  </a:cubicBezTo>
                  <a:cubicBezTo>
                    <a:pt x="3104" y="1257"/>
                    <a:pt x="3123" y="1216"/>
                    <a:pt x="3137" y="1172"/>
                  </a:cubicBezTo>
                  <a:cubicBezTo>
                    <a:pt x="3152" y="1128"/>
                    <a:pt x="3162" y="1084"/>
                    <a:pt x="3169" y="1039"/>
                  </a:cubicBezTo>
                  <a:cubicBezTo>
                    <a:pt x="3176" y="993"/>
                    <a:pt x="3180" y="949"/>
                    <a:pt x="3180" y="905"/>
                  </a:cubicBezTo>
                  <a:cubicBezTo>
                    <a:pt x="3180" y="866"/>
                    <a:pt x="3176" y="831"/>
                    <a:pt x="3168" y="799"/>
                  </a:cubicBezTo>
                  <a:cubicBezTo>
                    <a:pt x="3159" y="768"/>
                    <a:pt x="3146" y="742"/>
                    <a:pt x="3127" y="720"/>
                  </a:cubicBezTo>
                  <a:cubicBezTo>
                    <a:pt x="3107" y="699"/>
                    <a:pt x="3082" y="682"/>
                    <a:pt x="3052" y="671"/>
                  </a:cubicBezTo>
                  <a:cubicBezTo>
                    <a:pt x="3021" y="659"/>
                    <a:pt x="2983" y="653"/>
                    <a:pt x="2940" y="653"/>
                  </a:cubicBezTo>
                  <a:close/>
                  <a:moveTo>
                    <a:pt x="1708" y="653"/>
                  </a:moveTo>
                  <a:cubicBezTo>
                    <a:pt x="1661" y="653"/>
                    <a:pt x="1618" y="661"/>
                    <a:pt x="1580" y="678"/>
                  </a:cubicBezTo>
                  <a:cubicBezTo>
                    <a:pt x="1542" y="695"/>
                    <a:pt x="1507" y="718"/>
                    <a:pt x="1477" y="746"/>
                  </a:cubicBezTo>
                  <a:cubicBezTo>
                    <a:pt x="1447" y="775"/>
                    <a:pt x="1421" y="808"/>
                    <a:pt x="1399" y="846"/>
                  </a:cubicBezTo>
                  <a:cubicBezTo>
                    <a:pt x="1377" y="885"/>
                    <a:pt x="1358" y="925"/>
                    <a:pt x="1344" y="969"/>
                  </a:cubicBezTo>
                  <a:cubicBezTo>
                    <a:pt x="1329" y="1012"/>
                    <a:pt x="1319" y="1057"/>
                    <a:pt x="1312" y="1102"/>
                  </a:cubicBezTo>
                  <a:cubicBezTo>
                    <a:pt x="1304" y="1148"/>
                    <a:pt x="1301" y="1193"/>
                    <a:pt x="1301" y="1237"/>
                  </a:cubicBezTo>
                  <a:cubicBezTo>
                    <a:pt x="1301" y="1276"/>
                    <a:pt x="1305" y="1311"/>
                    <a:pt x="1314" y="1342"/>
                  </a:cubicBezTo>
                  <a:cubicBezTo>
                    <a:pt x="1322" y="1373"/>
                    <a:pt x="1336" y="1400"/>
                    <a:pt x="1355" y="1422"/>
                  </a:cubicBezTo>
                  <a:cubicBezTo>
                    <a:pt x="1375" y="1444"/>
                    <a:pt x="1399" y="1460"/>
                    <a:pt x="1430" y="1472"/>
                  </a:cubicBezTo>
                  <a:cubicBezTo>
                    <a:pt x="1460" y="1484"/>
                    <a:pt x="1497" y="1490"/>
                    <a:pt x="1541" y="1490"/>
                  </a:cubicBezTo>
                  <a:cubicBezTo>
                    <a:pt x="1589" y="1490"/>
                    <a:pt x="1632" y="1481"/>
                    <a:pt x="1670" y="1465"/>
                  </a:cubicBezTo>
                  <a:cubicBezTo>
                    <a:pt x="1707" y="1448"/>
                    <a:pt x="1741" y="1425"/>
                    <a:pt x="1771" y="1396"/>
                  </a:cubicBezTo>
                  <a:cubicBezTo>
                    <a:pt x="1802" y="1367"/>
                    <a:pt x="1828" y="1333"/>
                    <a:pt x="1850" y="1295"/>
                  </a:cubicBezTo>
                  <a:cubicBezTo>
                    <a:pt x="1872" y="1257"/>
                    <a:pt x="1891" y="1216"/>
                    <a:pt x="1905" y="1172"/>
                  </a:cubicBezTo>
                  <a:cubicBezTo>
                    <a:pt x="1920" y="1128"/>
                    <a:pt x="1930" y="1084"/>
                    <a:pt x="1937" y="1039"/>
                  </a:cubicBezTo>
                  <a:cubicBezTo>
                    <a:pt x="1944" y="993"/>
                    <a:pt x="1948" y="949"/>
                    <a:pt x="1948" y="905"/>
                  </a:cubicBezTo>
                  <a:cubicBezTo>
                    <a:pt x="1948" y="866"/>
                    <a:pt x="1944" y="831"/>
                    <a:pt x="1936" y="799"/>
                  </a:cubicBezTo>
                  <a:cubicBezTo>
                    <a:pt x="1927" y="768"/>
                    <a:pt x="1914" y="742"/>
                    <a:pt x="1895" y="720"/>
                  </a:cubicBezTo>
                  <a:cubicBezTo>
                    <a:pt x="1875" y="699"/>
                    <a:pt x="1850" y="682"/>
                    <a:pt x="1820" y="671"/>
                  </a:cubicBezTo>
                  <a:cubicBezTo>
                    <a:pt x="1789" y="659"/>
                    <a:pt x="1751" y="653"/>
                    <a:pt x="1708" y="653"/>
                  </a:cubicBezTo>
                  <a:close/>
                  <a:moveTo>
                    <a:pt x="2957" y="491"/>
                  </a:moveTo>
                  <a:cubicBezTo>
                    <a:pt x="3032" y="491"/>
                    <a:pt x="3096" y="500"/>
                    <a:pt x="3150" y="519"/>
                  </a:cubicBezTo>
                  <a:cubicBezTo>
                    <a:pt x="3203" y="537"/>
                    <a:pt x="3248" y="564"/>
                    <a:pt x="3282" y="598"/>
                  </a:cubicBezTo>
                  <a:cubicBezTo>
                    <a:pt x="3317" y="632"/>
                    <a:pt x="3343" y="674"/>
                    <a:pt x="3359" y="724"/>
                  </a:cubicBezTo>
                  <a:cubicBezTo>
                    <a:pt x="3376" y="774"/>
                    <a:pt x="3384" y="831"/>
                    <a:pt x="3384" y="893"/>
                  </a:cubicBezTo>
                  <a:cubicBezTo>
                    <a:pt x="3384" y="951"/>
                    <a:pt x="3378" y="1010"/>
                    <a:pt x="3367" y="1070"/>
                  </a:cubicBezTo>
                  <a:cubicBezTo>
                    <a:pt x="3356" y="1130"/>
                    <a:pt x="3340" y="1188"/>
                    <a:pt x="3318" y="1244"/>
                  </a:cubicBezTo>
                  <a:cubicBezTo>
                    <a:pt x="3295" y="1300"/>
                    <a:pt x="3267" y="1353"/>
                    <a:pt x="3233" y="1402"/>
                  </a:cubicBezTo>
                  <a:cubicBezTo>
                    <a:pt x="3198" y="1451"/>
                    <a:pt x="3158" y="1494"/>
                    <a:pt x="3111" y="1531"/>
                  </a:cubicBezTo>
                  <a:cubicBezTo>
                    <a:pt x="3065" y="1567"/>
                    <a:pt x="3012" y="1597"/>
                    <a:pt x="2953" y="1618"/>
                  </a:cubicBezTo>
                  <a:cubicBezTo>
                    <a:pt x="2894" y="1640"/>
                    <a:pt x="2828" y="1650"/>
                    <a:pt x="2756" y="1650"/>
                  </a:cubicBezTo>
                  <a:cubicBezTo>
                    <a:pt x="2681" y="1650"/>
                    <a:pt x="2616" y="1641"/>
                    <a:pt x="2563" y="1623"/>
                  </a:cubicBezTo>
                  <a:cubicBezTo>
                    <a:pt x="2509" y="1605"/>
                    <a:pt x="2465" y="1579"/>
                    <a:pt x="2431" y="1545"/>
                  </a:cubicBezTo>
                  <a:cubicBezTo>
                    <a:pt x="2397" y="1510"/>
                    <a:pt x="2371" y="1468"/>
                    <a:pt x="2355" y="1418"/>
                  </a:cubicBezTo>
                  <a:cubicBezTo>
                    <a:pt x="2338" y="1368"/>
                    <a:pt x="2330" y="1312"/>
                    <a:pt x="2330" y="1248"/>
                  </a:cubicBezTo>
                  <a:cubicBezTo>
                    <a:pt x="2330" y="1190"/>
                    <a:pt x="2336" y="1132"/>
                    <a:pt x="2346" y="1071"/>
                  </a:cubicBezTo>
                  <a:cubicBezTo>
                    <a:pt x="2357" y="1011"/>
                    <a:pt x="2373" y="953"/>
                    <a:pt x="2396" y="898"/>
                  </a:cubicBezTo>
                  <a:cubicBezTo>
                    <a:pt x="2419" y="842"/>
                    <a:pt x="2447" y="790"/>
                    <a:pt x="2481" y="740"/>
                  </a:cubicBezTo>
                  <a:cubicBezTo>
                    <a:pt x="2515" y="691"/>
                    <a:pt x="2555" y="648"/>
                    <a:pt x="2602" y="611"/>
                  </a:cubicBezTo>
                  <a:cubicBezTo>
                    <a:pt x="2648" y="574"/>
                    <a:pt x="2701" y="545"/>
                    <a:pt x="2760" y="524"/>
                  </a:cubicBezTo>
                  <a:cubicBezTo>
                    <a:pt x="2819" y="502"/>
                    <a:pt x="2885" y="491"/>
                    <a:pt x="2957" y="491"/>
                  </a:cubicBezTo>
                  <a:close/>
                  <a:moveTo>
                    <a:pt x="1725" y="491"/>
                  </a:moveTo>
                  <a:cubicBezTo>
                    <a:pt x="1800" y="491"/>
                    <a:pt x="1864" y="500"/>
                    <a:pt x="1918" y="519"/>
                  </a:cubicBezTo>
                  <a:cubicBezTo>
                    <a:pt x="1971" y="537"/>
                    <a:pt x="2016" y="564"/>
                    <a:pt x="2050" y="598"/>
                  </a:cubicBezTo>
                  <a:cubicBezTo>
                    <a:pt x="2085" y="632"/>
                    <a:pt x="2111" y="674"/>
                    <a:pt x="2127" y="724"/>
                  </a:cubicBezTo>
                  <a:cubicBezTo>
                    <a:pt x="2144" y="774"/>
                    <a:pt x="2152" y="831"/>
                    <a:pt x="2152" y="893"/>
                  </a:cubicBezTo>
                  <a:cubicBezTo>
                    <a:pt x="2152" y="951"/>
                    <a:pt x="2146" y="1010"/>
                    <a:pt x="2135" y="1070"/>
                  </a:cubicBezTo>
                  <a:cubicBezTo>
                    <a:pt x="2124" y="1130"/>
                    <a:pt x="2108" y="1188"/>
                    <a:pt x="2086" y="1244"/>
                  </a:cubicBezTo>
                  <a:cubicBezTo>
                    <a:pt x="2063" y="1300"/>
                    <a:pt x="2035" y="1353"/>
                    <a:pt x="2001" y="1402"/>
                  </a:cubicBezTo>
                  <a:cubicBezTo>
                    <a:pt x="1966" y="1451"/>
                    <a:pt x="1926" y="1494"/>
                    <a:pt x="1879" y="1531"/>
                  </a:cubicBezTo>
                  <a:cubicBezTo>
                    <a:pt x="1833" y="1567"/>
                    <a:pt x="1780" y="1597"/>
                    <a:pt x="1721" y="1618"/>
                  </a:cubicBezTo>
                  <a:cubicBezTo>
                    <a:pt x="1662" y="1640"/>
                    <a:pt x="1596" y="1650"/>
                    <a:pt x="1524" y="1650"/>
                  </a:cubicBezTo>
                  <a:cubicBezTo>
                    <a:pt x="1449" y="1650"/>
                    <a:pt x="1384" y="1641"/>
                    <a:pt x="1331" y="1623"/>
                  </a:cubicBezTo>
                  <a:cubicBezTo>
                    <a:pt x="1277" y="1605"/>
                    <a:pt x="1233" y="1579"/>
                    <a:pt x="1199" y="1545"/>
                  </a:cubicBezTo>
                  <a:cubicBezTo>
                    <a:pt x="1165" y="1510"/>
                    <a:pt x="1139" y="1468"/>
                    <a:pt x="1123" y="1418"/>
                  </a:cubicBezTo>
                  <a:cubicBezTo>
                    <a:pt x="1106" y="1368"/>
                    <a:pt x="1098" y="1312"/>
                    <a:pt x="1098" y="1248"/>
                  </a:cubicBezTo>
                  <a:cubicBezTo>
                    <a:pt x="1098" y="1190"/>
                    <a:pt x="1104" y="1132"/>
                    <a:pt x="1114" y="1071"/>
                  </a:cubicBezTo>
                  <a:cubicBezTo>
                    <a:pt x="1125" y="1011"/>
                    <a:pt x="1141" y="953"/>
                    <a:pt x="1164" y="898"/>
                  </a:cubicBezTo>
                  <a:cubicBezTo>
                    <a:pt x="1187" y="842"/>
                    <a:pt x="1215" y="790"/>
                    <a:pt x="1249" y="740"/>
                  </a:cubicBezTo>
                  <a:cubicBezTo>
                    <a:pt x="1283" y="691"/>
                    <a:pt x="1323" y="648"/>
                    <a:pt x="1370" y="611"/>
                  </a:cubicBezTo>
                  <a:cubicBezTo>
                    <a:pt x="1416" y="574"/>
                    <a:pt x="1469" y="545"/>
                    <a:pt x="1528" y="524"/>
                  </a:cubicBezTo>
                  <a:cubicBezTo>
                    <a:pt x="1587" y="502"/>
                    <a:pt x="1653" y="491"/>
                    <a:pt x="1725" y="491"/>
                  </a:cubicBezTo>
                  <a:close/>
                  <a:moveTo>
                    <a:pt x="374" y="112"/>
                  </a:moveTo>
                  <a:lnTo>
                    <a:pt x="1055" y="112"/>
                  </a:lnTo>
                  <a:cubicBezTo>
                    <a:pt x="1066" y="112"/>
                    <a:pt x="1073" y="115"/>
                    <a:pt x="1076" y="123"/>
                  </a:cubicBezTo>
                  <a:cubicBezTo>
                    <a:pt x="1080" y="130"/>
                    <a:pt x="1082" y="140"/>
                    <a:pt x="1082" y="151"/>
                  </a:cubicBezTo>
                  <a:cubicBezTo>
                    <a:pt x="1082" y="156"/>
                    <a:pt x="1082" y="162"/>
                    <a:pt x="1081" y="170"/>
                  </a:cubicBezTo>
                  <a:cubicBezTo>
                    <a:pt x="1081" y="178"/>
                    <a:pt x="1080" y="187"/>
                    <a:pt x="1078" y="197"/>
                  </a:cubicBezTo>
                  <a:cubicBezTo>
                    <a:pt x="1076" y="206"/>
                    <a:pt x="1073" y="216"/>
                    <a:pt x="1070" y="226"/>
                  </a:cubicBezTo>
                  <a:cubicBezTo>
                    <a:pt x="1067" y="237"/>
                    <a:pt x="1063" y="246"/>
                    <a:pt x="1058" y="255"/>
                  </a:cubicBezTo>
                  <a:cubicBezTo>
                    <a:pt x="1054" y="263"/>
                    <a:pt x="1048" y="270"/>
                    <a:pt x="1042" y="275"/>
                  </a:cubicBezTo>
                  <a:cubicBezTo>
                    <a:pt x="1036" y="280"/>
                    <a:pt x="1029" y="283"/>
                    <a:pt x="1021" y="283"/>
                  </a:cubicBezTo>
                  <a:lnTo>
                    <a:pt x="467" y="283"/>
                  </a:lnTo>
                  <a:lnTo>
                    <a:pt x="363" y="798"/>
                  </a:lnTo>
                  <a:lnTo>
                    <a:pt x="888" y="798"/>
                  </a:lnTo>
                  <a:cubicBezTo>
                    <a:pt x="898" y="798"/>
                    <a:pt x="905" y="802"/>
                    <a:pt x="909" y="808"/>
                  </a:cubicBezTo>
                  <a:cubicBezTo>
                    <a:pt x="913" y="815"/>
                    <a:pt x="915" y="824"/>
                    <a:pt x="915" y="836"/>
                  </a:cubicBezTo>
                  <a:cubicBezTo>
                    <a:pt x="915" y="842"/>
                    <a:pt x="915" y="849"/>
                    <a:pt x="914" y="857"/>
                  </a:cubicBezTo>
                  <a:cubicBezTo>
                    <a:pt x="913" y="866"/>
                    <a:pt x="912" y="874"/>
                    <a:pt x="910" y="883"/>
                  </a:cubicBezTo>
                  <a:cubicBezTo>
                    <a:pt x="908" y="892"/>
                    <a:pt x="906" y="902"/>
                    <a:pt x="902" y="912"/>
                  </a:cubicBezTo>
                  <a:cubicBezTo>
                    <a:pt x="899" y="922"/>
                    <a:pt x="895" y="931"/>
                    <a:pt x="891" y="939"/>
                  </a:cubicBezTo>
                  <a:cubicBezTo>
                    <a:pt x="886" y="947"/>
                    <a:pt x="881" y="953"/>
                    <a:pt x="874" y="958"/>
                  </a:cubicBezTo>
                  <a:cubicBezTo>
                    <a:pt x="868" y="963"/>
                    <a:pt x="861" y="966"/>
                    <a:pt x="853" y="966"/>
                  </a:cubicBezTo>
                  <a:lnTo>
                    <a:pt x="329" y="966"/>
                  </a:lnTo>
                  <a:lnTo>
                    <a:pt x="203" y="1598"/>
                  </a:lnTo>
                  <a:cubicBezTo>
                    <a:pt x="202" y="1604"/>
                    <a:pt x="200" y="1609"/>
                    <a:pt x="195" y="1614"/>
                  </a:cubicBezTo>
                  <a:cubicBezTo>
                    <a:pt x="191" y="1619"/>
                    <a:pt x="185" y="1622"/>
                    <a:pt x="176" y="1625"/>
                  </a:cubicBezTo>
                  <a:cubicBezTo>
                    <a:pt x="168" y="1628"/>
                    <a:pt x="158" y="1630"/>
                    <a:pt x="144" y="1632"/>
                  </a:cubicBezTo>
                  <a:cubicBezTo>
                    <a:pt x="131" y="1634"/>
                    <a:pt x="115" y="1635"/>
                    <a:pt x="95" y="1635"/>
                  </a:cubicBezTo>
                  <a:cubicBezTo>
                    <a:pt x="75" y="1635"/>
                    <a:pt x="59" y="1634"/>
                    <a:pt x="46" y="1632"/>
                  </a:cubicBezTo>
                  <a:cubicBezTo>
                    <a:pt x="33" y="1630"/>
                    <a:pt x="24" y="1628"/>
                    <a:pt x="17" y="1625"/>
                  </a:cubicBezTo>
                  <a:cubicBezTo>
                    <a:pt x="9" y="1622"/>
                    <a:pt x="5" y="1619"/>
                    <a:pt x="2" y="1614"/>
                  </a:cubicBezTo>
                  <a:cubicBezTo>
                    <a:pt x="0" y="1609"/>
                    <a:pt x="0" y="1604"/>
                    <a:pt x="1" y="1598"/>
                  </a:cubicBezTo>
                  <a:lnTo>
                    <a:pt x="283" y="194"/>
                  </a:lnTo>
                  <a:cubicBezTo>
                    <a:pt x="288" y="163"/>
                    <a:pt x="300" y="142"/>
                    <a:pt x="319" y="130"/>
                  </a:cubicBezTo>
                  <a:cubicBezTo>
                    <a:pt x="338" y="118"/>
                    <a:pt x="356" y="112"/>
                    <a:pt x="374" y="112"/>
                  </a:cubicBezTo>
                  <a:close/>
                  <a:moveTo>
                    <a:pt x="4646" y="0"/>
                  </a:moveTo>
                  <a:cubicBezTo>
                    <a:pt x="4665" y="0"/>
                    <a:pt x="4680" y="1"/>
                    <a:pt x="4693" y="3"/>
                  </a:cubicBezTo>
                  <a:cubicBezTo>
                    <a:pt x="4705" y="5"/>
                    <a:pt x="4714" y="7"/>
                    <a:pt x="4721" y="10"/>
                  </a:cubicBezTo>
                  <a:cubicBezTo>
                    <a:pt x="4728" y="13"/>
                    <a:pt x="4733" y="17"/>
                    <a:pt x="4735" y="22"/>
                  </a:cubicBezTo>
                  <a:cubicBezTo>
                    <a:pt x="4737" y="27"/>
                    <a:pt x="4737" y="32"/>
                    <a:pt x="4735" y="38"/>
                  </a:cubicBezTo>
                  <a:lnTo>
                    <a:pt x="4424" y="1599"/>
                  </a:lnTo>
                  <a:cubicBezTo>
                    <a:pt x="4421" y="1612"/>
                    <a:pt x="4413" y="1621"/>
                    <a:pt x="4399" y="1627"/>
                  </a:cubicBezTo>
                  <a:cubicBezTo>
                    <a:pt x="4385" y="1632"/>
                    <a:pt x="4361" y="1635"/>
                    <a:pt x="4329" y="1635"/>
                  </a:cubicBezTo>
                  <a:cubicBezTo>
                    <a:pt x="4312" y="1635"/>
                    <a:pt x="4299" y="1634"/>
                    <a:pt x="4289" y="1633"/>
                  </a:cubicBezTo>
                  <a:cubicBezTo>
                    <a:pt x="4279" y="1631"/>
                    <a:pt x="4270" y="1629"/>
                    <a:pt x="4264" y="1626"/>
                  </a:cubicBezTo>
                  <a:cubicBezTo>
                    <a:pt x="4258" y="1624"/>
                    <a:pt x="4254" y="1620"/>
                    <a:pt x="4252" y="1616"/>
                  </a:cubicBezTo>
                  <a:cubicBezTo>
                    <a:pt x="4250" y="1611"/>
                    <a:pt x="4250" y="1606"/>
                    <a:pt x="4251" y="1599"/>
                  </a:cubicBezTo>
                  <a:lnTo>
                    <a:pt x="4289" y="1402"/>
                  </a:lnTo>
                  <a:cubicBezTo>
                    <a:pt x="4279" y="1428"/>
                    <a:pt x="4260" y="1455"/>
                    <a:pt x="4234" y="1484"/>
                  </a:cubicBezTo>
                  <a:cubicBezTo>
                    <a:pt x="4207" y="1514"/>
                    <a:pt x="4176" y="1541"/>
                    <a:pt x="4139" y="1565"/>
                  </a:cubicBezTo>
                  <a:cubicBezTo>
                    <a:pt x="4103" y="1590"/>
                    <a:pt x="4063" y="1610"/>
                    <a:pt x="4018" y="1626"/>
                  </a:cubicBezTo>
                  <a:cubicBezTo>
                    <a:pt x="3974" y="1642"/>
                    <a:pt x="3928" y="1650"/>
                    <a:pt x="3882" y="1650"/>
                  </a:cubicBezTo>
                  <a:cubicBezTo>
                    <a:pt x="3836" y="1650"/>
                    <a:pt x="3796" y="1644"/>
                    <a:pt x="3762" y="1632"/>
                  </a:cubicBezTo>
                  <a:cubicBezTo>
                    <a:pt x="3728" y="1620"/>
                    <a:pt x="3700" y="1604"/>
                    <a:pt x="3676" y="1583"/>
                  </a:cubicBezTo>
                  <a:cubicBezTo>
                    <a:pt x="3653" y="1563"/>
                    <a:pt x="3635" y="1540"/>
                    <a:pt x="3620" y="1513"/>
                  </a:cubicBezTo>
                  <a:cubicBezTo>
                    <a:pt x="3606" y="1486"/>
                    <a:pt x="3594" y="1458"/>
                    <a:pt x="3586" y="1429"/>
                  </a:cubicBezTo>
                  <a:cubicBezTo>
                    <a:pt x="3578" y="1401"/>
                    <a:pt x="3573" y="1372"/>
                    <a:pt x="3570" y="1343"/>
                  </a:cubicBezTo>
                  <a:cubicBezTo>
                    <a:pt x="3567" y="1314"/>
                    <a:pt x="3566" y="1288"/>
                    <a:pt x="3566" y="1264"/>
                  </a:cubicBezTo>
                  <a:cubicBezTo>
                    <a:pt x="3566" y="1218"/>
                    <a:pt x="3570" y="1167"/>
                    <a:pt x="3579" y="1111"/>
                  </a:cubicBezTo>
                  <a:cubicBezTo>
                    <a:pt x="3587" y="1055"/>
                    <a:pt x="3601" y="999"/>
                    <a:pt x="3620" y="942"/>
                  </a:cubicBezTo>
                  <a:cubicBezTo>
                    <a:pt x="3638" y="885"/>
                    <a:pt x="3662" y="830"/>
                    <a:pt x="3692" y="775"/>
                  </a:cubicBezTo>
                  <a:cubicBezTo>
                    <a:pt x="3721" y="721"/>
                    <a:pt x="3756" y="673"/>
                    <a:pt x="3798" y="631"/>
                  </a:cubicBezTo>
                  <a:cubicBezTo>
                    <a:pt x="3839" y="590"/>
                    <a:pt x="3887" y="556"/>
                    <a:pt x="3941" y="530"/>
                  </a:cubicBezTo>
                  <a:cubicBezTo>
                    <a:pt x="3996" y="504"/>
                    <a:pt x="4057" y="491"/>
                    <a:pt x="4126" y="491"/>
                  </a:cubicBezTo>
                  <a:cubicBezTo>
                    <a:pt x="4160" y="491"/>
                    <a:pt x="4191" y="495"/>
                    <a:pt x="4221" y="502"/>
                  </a:cubicBezTo>
                  <a:cubicBezTo>
                    <a:pt x="4251" y="510"/>
                    <a:pt x="4277" y="520"/>
                    <a:pt x="4302" y="533"/>
                  </a:cubicBezTo>
                  <a:cubicBezTo>
                    <a:pt x="4326" y="546"/>
                    <a:pt x="4348" y="561"/>
                    <a:pt x="4368" y="579"/>
                  </a:cubicBezTo>
                  <a:cubicBezTo>
                    <a:pt x="4389" y="597"/>
                    <a:pt x="4407" y="616"/>
                    <a:pt x="4424" y="635"/>
                  </a:cubicBezTo>
                  <a:lnTo>
                    <a:pt x="4543" y="38"/>
                  </a:lnTo>
                  <a:cubicBezTo>
                    <a:pt x="4544" y="32"/>
                    <a:pt x="4546" y="27"/>
                    <a:pt x="4550" y="22"/>
                  </a:cubicBezTo>
                  <a:cubicBezTo>
                    <a:pt x="4554" y="17"/>
                    <a:pt x="4560" y="13"/>
                    <a:pt x="4568" y="10"/>
                  </a:cubicBezTo>
                  <a:cubicBezTo>
                    <a:pt x="4576" y="7"/>
                    <a:pt x="4586" y="5"/>
                    <a:pt x="4598" y="3"/>
                  </a:cubicBezTo>
                  <a:cubicBezTo>
                    <a:pt x="4611" y="1"/>
                    <a:pt x="4627" y="0"/>
                    <a:pt x="464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66" name="Freeform 548">
              <a:extLst>
                <a:ext uri="{FF2B5EF4-FFF2-40B4-BE49-F238E27FC236}">
                  <a16:creationId xmlns:a16="http://schemas.microsoft.com/office/drawing/2014/main" id="{C9FBFF8E-A0A8-ED0F-5590-1CA12033222E}"/>
                </a:ext>
              </a:extLst>
            </p:cNvPr>
            <p:cNvSpPr>
              <a:spLocks noEditPoints="1"/>
            </p:cNvSpPr>
            <p:nvPr/>
          </p:nvSpPr>
          <p:spPr bwMode="auto">
            <a:xfrm>
              <a:off x="2905126" y="4116388"/>
              <a:ext cx="127000" cy="150813"/>
            </a:xfrm>
            <a:custGeom>
              <a:avLst/>
              <a:gdLst>
                <a:gd name="T0" fmla="*/ 362 w 1345"/>
                <a:gd name="T1" fmla="*/ 437 h 1577"/>
                <a:gd name="T2" fmla="*/ 403 w 1345"/>
                <a:gd name="T3" fmla="*/ 456 h 1577"/>
                <a:gd name="T4" fmla="*/ 195 w 1345"/>
                <a:gd name="T5" fmla="*/ 1526 h 1577"/>
                <a:gd name="T6" fmla="*/ 170 w 1345"/>
                <a:gd name="T7" fmla="*/ 1553 h 1577"/>
                <a:gd name="T8" fmla="*/ 91 w 1345"/>
                <a:gd name="T9" fmla="*/ 1562 h 1577"/>
                <a:gd name="T10" fmla="*/ 15 w 1345"/>
                <a:gd name="T11" fmla="*/ 1553 h 1577"/>
                <a:gd name="T12" fmla="*/ 2 w 1345"/>
                <a:gd name="T13" fmla="*/ 1526 h 1577"/>
                <a:gd name="T14" fmla="*/ 219 w 1345"/>
                <a:gd name="T15" fmla="*/ 456 h 1577"/>
                <a:gd name="T16" fmla="*/ 267 w 1345"/>
                <a:gd name="T17" fmla="*/ 437 h 1577"/>
                <a:gd name="T18" fmla="*/ 1070 w 1345"/>
                <a:gd name="T19" fmla="*/ 418 h 1577"/>
                <a:gd name="T20" fmla="*/ 1233 w 1345"/>
                <a:gd name="T21" fmla="*/ 443 h 1577"/>
                <a:gd name="T22" fmla="*/ 1332 w 1345"/>
                <a:gd name="T23" fmla="*/ 492 h 1577"/>
                <a:gd name="T24" fmla="*/ 1342 w 1345"/>
                <a:gd name="T25" fmla="*/ 559 h 1577"/>
                <a:gd name="T26" fmla="*/ 1317 w 1345"/>
                <a:gd name="T27" fmla="*/ 629 h 1577"/>
                <a:gd name="T28" fmla="*/ 1264 w 1345"/>
                <a:gd name="T29" fmla="*/ 631 h 1577"/>
                <a:gd name="T30" fmla="*/ 1149 w 1345"/>
                <a:gd name="T31" fmla="*/ 580 h 1577"/>
                <a:gd name="T32" fmla="*/ 964 w 1345"/>
                <a:gd name="T33" fmla="*/ 583 h 1577"/>
                <a:gd name="T34" fmla="*/ 857 w 1345"/>
                <a:gd name="T35" fmla="*/ 680 h 1577"/>
                <a:gd name="T36" fmla="*/ 874 w 1345"/>
                <a:gd name="T37" fmla="*/ 826 h 1577"/>
                <a:gd name="T38" fmla="*/ 1053 w 1345"/>
                <a:gd name="T39" fmla="*/ 930 h 1577"/>
                <a:gd name="T40" fmla="*/ 1231 w 1345"/>
                <a:gd name="T41" fmla="*/ 1072 h 1577"/>
                <a:gd name="T42" fmla="*/ 1230 w 1345"/>
                <a:gd name="T43" fmla="*/ 1347 h 1577"/>
                <a:gd name="T44" fmla="*/ 991 w 1345"/>
                <a:gd name="T45" fmla="*/ 1549 h 1577"/>
                <a:gd name="T46" fmla="*/ 697 w 1345"/>
                <a:gd name="T47" fmla="*/ 1569 h 1577"/>
                <a:gd name="T48" fmla="*/ 541 w 1345"/>
                <a:gd name="T49" fmla="*/ 1519 h 1577"/>
                <a:gd name="T50" fmla="*/ 484 w 1345"/>
                <a:gd name="T51" fmla="*/ 1470 h 1577"/>
                <a:gd name="T52" fmla="*/ 482 w 1345"/>
                <a:gd name="T53" fmla="*/ 1424 h 1577"/>
                <a:gd name="T54" fmla="*/ 494 w 1345"/>
                <a:gd name="T55" fmla="*/ 1370 h 1577"/>
                <a:gd name="T56" fmla="*/ 516 w 1345"/>
                <a:gd name="T57" fmla="*/ 1329 h 1577"/>
                <a:gd name="T58" fmla="*/ 564 w 1345"/>
                <a:gd name="T59" fmla="*/ 1339 h 1577"/>
                <a:gd name="T60" fmla="*/ 696 w 1345"/>
                <a:gd name="T61" fmla="*/ 1407 h 1577"/>
                <a:gd name="T62" fmla="*/ 926 w 1345"/>
                <a:gd name="T63" fmla="*/ 1407 h 1577"/>
                <a:gd name="T64" fmla="*/ 1048 w 1345"/>
                <a:gd name="T65" fmla="*/ 1303 h 1577"/>
                <a:gd name="T66" fmla="*/ 1032 w 1345"/>
                <a:gd name="T67" fmla="*/ 1149 h 1577"/>
                <a:gd name="T68" fmla="*/ 855 w 1345"/>
                <a:gd name="T69" fmla="*/ 1043 h 1577"/>
                <a:gd name="T70" fmla="*/ 678 w 1345"/>
                <a:gd name="T71" fmla="*/ 903 h 1577"/>
                <a:gd name="T72" fmla="*/ 677 w 1345"/>
                <a:gd name="T73" fmla="*/ 636 h 1577"/>
                <a:gd name="T74" fmla="*/ 897 w 1345"/>
                <a:gd name="T75" fmla="*/ 445 h 1577"/>
                <a:gd name="T76" fmla="*/ 404 w 1345"/>
                <a:gd name="T77" fmla="*/ 0 h 1577"/>
                <a:gd name="T78" fmla="*/ 492 w 1345"/>
                <a:gd name="T79" fmla="*/ 25 h 1577"/>
                <a:gd name="T80" fmla="*/ 499 w 1345"/>
                <a:gd name="T81" fmla="*/ 116 h 1577"/>
                <a:gd name="T82" fmla="*/ 457 w 1345"/>
                <a:gd name="T83" fmla="*/ 207 h 1577"/>
                <a:gd name="T84" fmla="*/ 356 w 1345"/>
                <a:gd name="T85" fmla="*/ 232 h 1577"/>
                <a:gd name="T86" fmla="*/ 267 w 1345"/>
                <a:gd name="T87" fmla="*/ 207 h 1577"/>
                <a:gd name="T88" fmla="*/ 260 w 1345"/>
                <a:gd name="T89" fmla="*/ 116 h 1577"/>
                <a:gd name="T90" fmla="*/ 304 w 1345"/>
                <a:gd name="T91" fmla="*/ 25 h 1577"/>
                <a:gd name="T92" fmla="*/ 404 w 1345"/>
                <a:gd name="T93"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5" h="1577">
                  <a:moveTo>
                    <a:pt x="316" y="435"/>
                  </a:moveTo>
                  <a:cubicBezTo>
                    <a:pt x="335" y="435"/>
                    <a:pt x="350" y="435"/>
                    <a:pt x="362" y="437"/>
                  </a:cubicBezTo>
                  <a:cubicBezTo>
                    <a:pt x="374" y="439"/>
                    <a:pt x="384" y="441"/>
                    <a:pt x="390" y="444"/>
                  </a:cubicBezTo>
                  <a:cubicBezTo>
                    <a:pt x="397" y="447"/>
                    <a:pt x="401" y="451"/>
                    <a:pt x="403" y="456"/>
                  </a:cubicBezTo>
                  <a:cubicBezTo>
                    <a:pt x="405" y="460"/>
                    <a:pt x="406" y="466"/>
                    <a:pt x="405" y="471"/>
                  </a:cubicBezTo>
                  <a:lnTo>
                    <a:pt x="195" y="1526"/>
                  </a:lnTo>
                  <a:cubicBezTo>
                    <a:pt x="194" y="1532"/>
                    <a:pt x="191" y="1537"/>
                    <a:pt x="187" y="1542"/>
                  </a:cubicBezTo>
                  <a:cubicBezTo>
                    <a:pt x="183" y="1546"/>
                    <a:pt x="177" y="1550"/>
                    <a:pt x="170" y="1553"/>
                  </a:cubicBezTo>
                  <a:cubicBezTo>
                    <a:pt x="162" y="1556"/>
                    <a:pt x="151" y="1558"/>
                    <a:pt x="139" y="1560"/>
                  </a:cubicBezTo>
                  <a:cubicBezTo>
                    <a:pt x="126" y="1561"/>
                    <a:pt x="110" y="1562"/>
                    <a:pt x="91" y="1562"/>
                  </a:cubicBezTo>
                  <a:cubicBezTo>
                    <a:pt x="72" y="1562"/>
                    <a:pt x="56" y="1561"/>
                    <a:pt x="44" y="1560"/>
                  </a:cubicBezTo>
                  <a:cubicBezTo>
                    <a:pt x="31" y="1558"/>
                    <a:pt x="22" y="1556"/>
                    <a:pt x="15" y="1553"/>
                  </a:cubicBezTo>
                  <a:cubicBezTo>
                    <a:pt x="9" y="1550"/>
                    <a:pt x="5" y="1546"/>
                    <a:pt x="3" y="1542"/>
                  </a:cubicBezTo>
                  <a:cubicBezTo>
                    <a:pt x="1" y="1537"/>
                    <a:pt x="0" y="1532"/>
                    <a:pt x="2" y="1526"/>
                  </a:cubicBezTo>
                  <a:lnTo>
                    <a:pt x="212" y="471"/>
                  </a:lnTo>
                  <a:cubicBezTo>
                    <a:pt x="213" y="466"/>
                    <a:pt x="215" y="460"/>
                    <a:pt x="219" y="456"/>
                  </a:cubicBezTo>
                  <a:cubicBezTo>
                    <a:pt x="223" y="451"/>
                    <a:pt x="229" y="447"/>
                    <a:pt x="236" y="444"/>
                  </a:cubicBezTo>
                  <a:cubicBezTo>
                    <a:pt x="244" y="441"/>
                    <a:pt x="255" y="439"/>
                    <a:pt x="267" y="437"/>
                  </a:cubicBezTo>
                  <a:cubicBezTo>
                    <a:pt x="280" y="435"/>
                    <a:pt x="297" y="435"/>
                    <a:pt x="316" y="435"/>
                  </a:cubicBezTo>
                  <a:close/>
                  <a:moveTo>
                    <a:pt x="1070" y="418"/>
                  </a:moveTo>
                  <a:cubicBezTo>
                    <a:pt x="1100" y="418"/>
                    <a:pt x="1128" y="421"/>
                    <a:pt x="1156" y="425"/>
                  </a:cubicBezTo>
                  <a:cubicBezTo>
                    <a:pt x="1184" y="430"/>
                    <a:pt x="1209" y="436"/>
                    <a:pt x="1233" y="443"/>
                  </a:cubicBezTo>
                  <a:cubicBezTo>
                    <a:pt x="1256" y="450"/>
                    <a:pt x="1276" y="458"/>
                    <a:pt x="1294" y="466"/>
                  </a:cubicBezTo>
                  <a:cubicBezTo>
                    <a:pt x="1311" y="475"/>
                    <a:pt x="1324" y="484"/>
                    <a:pt x="1332" y="492"/>
                  </a:cubicBezTo>
                  <a:cubicBezTo>
                    <a:pt x="1341" y="500"/>
                    <a:pt x="1345" y="512"/>
                    <a:pt x="1345" y="528"/>
                  </a:cubicBezTo>
                  <a:cubicBezTo>
                    <a:pt x="1345" y="536"/>
                    <a:pt x="1344" y="547"/>
                    <a:pt x="1342" y="559"/>
                  </a:cubicBezTo>
                  <a:cubicBezTo>
                    <a:pt x="1339" y="572"/>
                    <a:pt x="1336" y="585"/>
                    <a:pt x="1332" y="598"/>
                  </a:cubicBezTo>
                  <a:cubicBezTo>
                    <a:pt x="1327" y="610"/>
                    <a:pt x="1322" y="621"/>
                    <a:pt x="1317" y="629"/>
                  </a:cubicBezTo>
                  <a:cubicBezTo>
                    <a:pt x="1311" y="638"/>
                    <a:pt x="1304" y="642"/>
                    <a:pt x="1297" y="642"/>
                  </a:cubicBezTo>
                  <a:cubicBezTo>
                    <a:pt x="1288" y="642"/>
                    <a:pt x="1277" y="638"/>
                    <a:pt x="1264" y="631"/>
                  </a:cubicBezTo>
                  <a:cubicBezTo>
                    <a:pt x="1251" y="624"/>
                    <a:pt x="1235" y="615"/>
                    <a:pt x="1216" y="606"/>
                  </a:cubicBezTo>
                  <a:cubicBezTo>
                    <a:pt x="1198" y="596"/>
                    <a:pt x="1175" y="588"/>
                    <a:pt x="1149" y="580"/>
                  </a:cubicBezTo>
                  <a:cubicBezTo>
                    <a:pt x="1123" y="572"/>
                    <a:pt x="1092" y="568"/>
                    <a:pt x="1056" y="568"/>
                  </a:cubicBezTo>
                  <a:cubicBezTo>
                    <a:pt x="1021" y="568"/>
                    <a:pt x="991" y="573"/>
                    <a:pt x="964" y="583"/>
                  </a:cubicBezTo>
                  <a:cubicBezTo>
                    <a:pt x="938" y="593"/>
                    <a:pt x="916" y="606"/>
                    <a:pt x="898" y="623"/>
                  </a:cubicBezTo>
                  <a:cubicBezTo>
                    <a:pt x="880" y="640"/>
                    <a:pt x="866" y="659"/>
                    <a:pt x="857" y="680"/>
                  </a:cubicBezTo>
                  <a:cubicBezTo>
                    <a:pt x="847" y="702"/>
                    <a:pt x="842" y="724"/>
                    <a:pt x="842" y="748"/>
                  </a:cubicBezTo>
                  <a:cubicBezTo>
                    <a:pt x="842" y="779"/>
                    <a:pt x="853" y="805"/>
                    <a:pt x="874" y="826"/>
                  </a:cubicBezTo>
                  <a:cubicBezTo>
                    <a:pt x="894" y="846"/>
                    <a:pt x="920" y="865"/>
                    <a:pt x="951" y="881"/>
                  </a:cubicBezTo>
                  <a:cubicBezTo>
                    <a:pt x="983" y="898"/>
                    <a:pt x="1017" y="914"/>
                    <a:pt x="1053" y="930"/>
                  </a:cubicBezTo>
                  <a:cubicBezTo>
                    <a:pt x="1089" y="946"/>
                    <a:pt x="1123" y="965"/>
                    <a:pt x="1154" y="988"/>
                  </a:cubicBezTo>
                  <a:cubicBezTo>
                    <a:pt x="1184" y="1011"/>
                    <a:pt x="1210" y="1039"/>
                    <a:pt x="1231" y="1072"/>
                  </a:cubicBezTo>
                  <a:cubicBezTo>
                    <a:pt x="1252" y="1104"/>
                    <a:pt x="1262" y="1145"/>
                    <a:pt x="1262" y="1194"/>
                  </a:cubicBezTo>
                  <a:cubicBezTo>
                    <a:pt x="1262" y="1249"/>
                    <a:pt x="1251" y="1300"/>
                    <a:pt x="1230" y="1347"/>
                  </a:cubicBezTo>
                  <a:cubicBezTo>
                    <a:pt x="1208" y="1394"/>
                    <a:pt x="1177" y="1435"/>
                    <a:pt x="1137" y="1469"/>
                  </a:cubicBezTo>
                  <a:cubicBezTo>
                    <a:pt x="1097" y="1503"/>
                    <a:pt x="1048" y="1529"/>
                    <a:pt x="991" y="1549"/>
                  </a:cubicBezTo>
                  <a:cubicBezTo>
                    <a:pt x="934" y="1568"/>
                    <a:pt x="871" y="1577"/>
                    <a:pt x="800" y="1577"/>
                  </a:cubicBezTo>
                  <a:cubicBezTo>
                    <a:pt x="764" y="1577"/>
                    <a:pt x="729" y="1575"/>
                    <a:pt x="697" y="1569"/>
                  </a:cubicBezTo>
                  <a:cubicBezTo>
                    <a:pt x="664" y="1564"/>
                    <a:pt x="635" y="1557"/>
                    <a:pt x="609" y="1548"/>
                  </a:cubicBezTo>
                  <a:cubicBezTo>
                    <a:pt x="583" y="1539"/>
                    <a:pt x="560" y="1530"/>
                    <a:pt x="541" y="1519"/>
                  </a:cubicBezTo>
                  <a:cubicBezTo>
                    <a:pt x="523" y="1509"/>
                    <a:pt x="508" y="1499"/>
                    <a:pt x="498" y="1489"/>
                  </a:cubicBezTo>
                  <a:cubicBezTo>
                    <a:pt x="492" y="1483"/>
                    <a:pt x="487" y="1477"/>
                    <a:pt x="484" y="1470"/>
                  </a:cubicBezTo>
                  <a:cubicBezTo>
                    <a:pt x="482" y="1463"/>
                    <a:pt x="480" y="1455"/>
                    <a:pt x="480" y="1446"/>
                  </a:cubicBezTo>
                  <a:cubicBezTo>
                    <a:pt x="480" y="1440"/>
                    <a:pt x="481" y="1432"/>
                    <a:pt x="482" y="1424"/>
                  </a:cubicBezTo>
                  <a:cubicBezTo>
                    <a:pt x="482" y="1415"/>
                    <a:pt x="484" y="1406"/>
                    <a:pt x="486" y="1397"/>
                  </a:cubicBezTo>
                  <a:cubicBezTo>
                    <a:pt x="489" y="1387"/>
                    <a:pt x="491" y="1378"/>
                    <a:pt x="494" y="1370"/>
                  </a:cubicBezTo>
                  <a:cubicBezTo>
                    <a:pt x="497" y="1361"/>
                    <a:pt x="500" y="1353"/>
                    <a:pt x="504" y="1346"/>
                  </a:cubicBezTo>
                  <a:cubicBezTo>
                    <a:pt x="508" y="1339"/>
                    <a:pt x="512" y="1334"/>
                    <a:pt x="516" y="1329"/>
                  </a:cubicBezTo>
                  <a:cubicBezTo>
                    <a:pt x="519" y="1325"/>
                    <a:pt x="524" y="1323"/>
                    <a:pt x="530" y="1323"/>
                  </a:cubicBezTo>
                  <a:cubicBezTo>
                    <a:pt x="539" y="1323"/>
                    <a:pt x="550" y="1328"/>
                    <a:pt x="564" y="1339"/>
                  </a:cubicBezTo>
                  <a:cubicBezTo>
                    <a:pt x="577" y="1349"/>
                    <a:pt x="594" y="1361"/>
                    <a:pt x="616" y="1373"/>
                  </a:cubicBezTo>
                  <a:cubicBezTo>
                    <a:pt x="637" y="1385"/>
                    <a:pt x="664" y="1396"/>
                    <a:pt x="696" y="1407"/>
                  </a:cubicBezTo>
                  <a:cubicBezTo>
                    <a:pt x="728" y="1417"/>
                    <a:pt x="768" y="1423"/>
                    <a:pt x="816" y="1423"/>
                  </a:cubicBezTo>
                  <a:cubicBezTo>
                    <a:pt x="859" y="1423"/>
                    <a:pt x="895" y="1417"/>
                    <a:pt x="926" y="1407"/>
                  </a:cubicBezTo>
                  <a:cubicBezTo>
                    <a:pt x="957" y="1396"/>
                    <a:pt x="983" y="1382"/>
                    <a:pt x="1003" y="1365"/>
                  </a:cubicBezTo>
                  <a:cubicBezTo>
                    <a:pt x="1023" y="1347"/>
                    <a:pt x="1038" y="1326"/>
                    <a:pt x="1048" y="1303"/>
                  </a:cubicBezTo>
                  <a:cubicBezTo>
                    <a:pt x="1058" y="1280"/>
                    <a:pt x="1063" y="1255"/>
                    <a:pt x="1063" y="1229"/>
                  </a:cubicBezTo>
                  <a:cubicBezTo>
                    <a:pt x="1063" y="1196"/>
                    <a:pt x="1053" y="1170"/>
                    <a:pt x="1032" y="1149"/>
                  </a:cubicBezTo>
                  <a:cubicBezTo>
                    <a:pt x="1012" y="1128"/>
                    <a:pt x="986" y="1109"/>
                    <a:pt x="956" y="1093"/>
                  </a:cubicBezTo>
                  <a:cubicBezTo>
                    <a:pt x="925" y="1076"/>
                    <a:pt x="891" y="1059"/>
                    <a:pt x="855" y="1043"/>
                  </a:cubicBezTo>
                  <a:cubicBezTo>
                    <a:pt x="819" y="1026"/>
                    <a:pt x="786" y="1007"/>
                    <a:pt x="755" y="985"/>
                  </a:cubicBezTo>
                  <a:cubicBezTo>
                    <a:pt x="724" y="963"/>
                    <a:pt x="699" y="935"/>
                    <a:pt x="678" y="903"/>
                  </a:cubicBezTo>
                  <a:cubicBezTo>
                    <a:pt x="657" y="870"/>
                    <a:pt x="647" y="829"/>
                    <a:pt x="647" y="779"/>
                  </a:cubicBezTo>
                  <a:cubicBezTo>
                    <a:pt x="647" y="728"/>
                    <a:pt x="657" y="680"/>
                    <a:pt x="677" y="636"/>
                  </a:cubicBezTo>
                  <a:cubicBezTo>
                    <a:pt x="698" y="592"/>
                    <a:pt x="726" y="553"/>
                    <a:pt x="763" y="521"/>
                  </a:cubicBezTo>
                  <a:cubicBezTo>
                    <a:pt x="800" y="488"/>
                    <a:pt x="845" y="463"/>
                    <a:pt x="897" y="445"/>
                  </a:cubicBezTo>
                  <a:cubicBezTo>
                    <a:pt x="949" y="427"/>
                    <a:pt x="1007" y="418"/>
                    <a:pt x="1070" y="418"/>
                  </a:cubicBezTo>
                  <a:close/>
                  <a:moveTo>
                    <a:pt x="404" y="0"/>
                  </a:moveTo>
                  <a:cubicBezTo>
                    <a:pt x="427" y="0"/>
                    <a:pt x="445" y="2"/>
                    <a:pt x="460" y="5"/>
                  </a:cubicBezTo>
                  <a:cubicBezTo>
                    <a:pt x="474" y="9"/>
                    <a:pt x="485" y="15"/>
                    <a:pt x="492" y="25"/>
                  </a:cubicBezTo>
                  <a:cubicBezTo>
                    <a:pt x="500" y="35"/>
                    <a:pt x="504" y="47"/>
                    <a:pt x="505" y="61"/>
                  </a:cubicBezTo>
                  <a:cubicBezTo>
                    <a:pt x="506" y="76"/>
                    <a:pt x="504" y="94"/>
                    <a:pt x="499" y="116"/>
                  </a:cubicBezTo>
                  <a:cubicBezTo>
                    <a:pt x="495" y="138"/>
                    <a:pt x="490" y="156"/>
                    <a:pt x="483" y="171"/>
                  </a:cubicBezTo>
                  <a:cubicBezTo>
                    <a:pt x="476" y="186"/>
                    <a:pt x="468" y="198"/>
                    <a:pt x="457" y="207"/>
                  </a:cubicBezTo>
                  <a:cubicBezTo>
                    <a:pt x="446" y="216"/>
                    <a:pt x="432" y="222"/>
                    <a:pt x="416" y="226"/>
                  </a:cubicBezTo>
                  <a:cubicBezTo>
                    <a:pt x="399" y="230"/>
                    <a:pt x="379" y="232"/>
                    <a:pt x="356" y="232"/>
                  </a:cubicBezTo>
                  <a:cubicBezTo>
                    <a:pt x="333" y="232"/>
                    <a:pt x="315" y="230"/>
                    <a:pt x="300" y="226"/>
                  </a:cubicBezTo>
                  <a:cubicBezTo>
                    <a:pt x="285" y="222"/>
                    <a:pt x="274" y="216"/>
                    <a:pt x="267" y="207"/>
                  </a:cubicBezTo>
                  <a:cubicBezTo>
                    <a:pt x="260" y="198"/>
                    <a:pt x="256" y="186"/>
                    <a:pt x="255" y="171"/>
                  </a:cubicBezTo>
                  <a:cubicBezTo>
                    <a:pt x="254" y="156"/>
                    <a:pt x="256" y="138"/>
                    <a:pt x="260" y="116"/>
                  </a:cubicBezTo>
                  <a:cubicBezTo>
                    <a:pt x="265" y="94"/>
                    <a:pt x="270" y="76"/>
                    <a:pt x="277" y="61"/>
                  </a:cubicBezTo>
                  <a:cubicBezTo>
                    <a:pt x="284" y="47"/>
                    <a:pt x="293" y="35"/>
                    <a:pt x="304" y="25"/>
                  </a:cubicBezTo>
                  <a:cubicBezTo>
                    <a:pt x="314" y="15"/>
                    <a:pt x="328" y="9"/>
                    <a:pt x="344" y="5"/>
                  </a:cubicBezTo>
                  <a:cubicBezTo>
                    <a:pt x="361" y="2"/>
                    <a:pt x="381" y="0"/>
                    <a:pt x="40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67" name="Freeform 549">
              <a:extLst>
                <a:ext uri="{FF2B5EF4-FFF2-40B4-BE49-F238E27FC236}">
                  <a16:creationId xmlns:a16="http://schemas.microsoft.com/office/drawing/2014/main" id="{EF740A61-B5C4-33F9-C98F-DE4AA8AEB461}"/>
                </a:ext>
              </a:extLst>
            </p:cNvPr>
            <p:cNvSpPr>
              <a:spLocks noEditPoints="1"/>
            </p:cNvSpPr>
            <p:nvPr/>
          </p:nvSpPr>
          <p:spPr bwMode="auto">
            <a:xfrm>
              <a:off x="3098801" y="4108450"/>
              <a:ext cx="347663" cy="158750"/>
            </a:xfrm>
            <a:custGeom>
              <a:avLst/>
              <a:gdLst>
                <a:gd name="T0" fmla="*/ 1421 w 1829"/>
                <a:gd name="T1" fmla="*/ 383 h 827"/>
                <a:gd name="T2" fmla="*/ 1349 w 1829"/>
                <a:gd name="T3" fmla="*/ 568 h 827"/>
                <a:gd name="T4" fmla="*/ 1426 w 1829"/>
                <a:gd name="T5" fmla="*/ 744 h 827"/>
                <a:gd name="T6" fmla="*/ 1601 w 1829"/>
                <a:gd name="T7" fmla="*/ 604 h 827"/>
                <a:gd name="T8" fmla="*/ 1594 w 1829"/>
                <a:gd name="T9" fmla="*/ 352 h 827"/>
                <a:gd name="T10" fmla="*/ 849 w 1829"/>
                <a:gd name="T11" fmla="*/ 346 h 827"/>
                <a:gd name="T12" fmla="*/ 746 w 1829"/>
                <a:gd name="T13" fmla="*/ 506 h 827"/>
                <a:gd name="T14" fmla="*/ 732 w 1829"/>
                <a:gd name="T15" fmla="*/ 670 h 827"/>
                <a:gd name="T16" fmla="*/ 810 w 1829"/>
                <a:gd name="T17" fmla="*/ 744 h 827"/>
                <a:gd name="T18" fmla="*/ 985 w 1829"/>
                <a:gd name="T19" fmla="*/ 602 h 827"/>
                <a:gd name="T20" fmla="*/ 978 w 1829"/>
                <a:gd name="T21" fmla="*/ 351 h 827"/>
                <a:gd name="T22" fmla="*/ 288 w 1829"/>
                <a:gd name="T23" fmla="*/ 349 h 827"/>
                <a:gd name="T24" fmla="*/ 145 w 1829"/>
                <a:gd name="T25" fmla="*/ 568 h 827"/>
                <a:gd name="T26" fmla="*/ 256 w 1829"/>
                <a:gd name="T27" fmla="*/ 744 h 827"/>
                <a:gd name="T28" fmla="*/ 390 w 1829"/>
                <a:gd name="T29" fmla="*/ 639 h 827"/>
                <a:gd name="T30" fmla="*/ 434 w 1829"/>
                <a:gd name="T31" fmla="*/ 447 h 827"/>
                <a:gd name="T32" fmla="*/ 395 w 1829"/>
                <a:gd name="T33" fmla="*/ 343 h 827"/>
                <a:gd name="T34" fmla="*/ 997 w 1829"/>
                <a:gd name="T35" fmla="*/ 268 h 827"/>
                <a:gd name="T36" fmla="*/ 1088 w 1829"/>
                <a:gd name="T37" fmla="*/ 260 h 827"/>
                <a:gd name="T38" fmla="*/ 1154 w 1829"/>
                <a:gd name="T39" fmla="*/ 260 h 827"/>
                <a:gd name="T40" fmla="*/ 1055 w 1829"/>
                <a:gd name="T41" fmla="*/ 801 h 827"/>
                <a:gd name="T42" fmla="*/ 988 w 1829"/>
                <a:gd name="T43" fmla="*/ 818 h 827"/>
                <a:gd name="T44" fmla="*/ 969 w 1829"/>
                <a:gd name="T45" fmla="*/ 801 h 827"/>
                <a:gd name="T46" fmla="*/ 914 w 1829"/>
                <a:gd name="T47" fmla="*/ 784 h 827"/>
                <a:gd name="T48" fmla="*/ 708 w 1829"/>
                <a:gd name="T49" fmla="*/ 810 h 827"/>
                <a:gd name="T50" fmla="*/ 627 w 1829"/>
                <a:gd name="T51" fmla="*/ 636 h 827"/>
                <a:gd name="T52" fmla="*/ 689 w 1829"/>
                <a:gd name="T53" fmla="*/ 393 h 827"/>
                <a:gd name="T54" fmla="*/ 907 w 1829"/>
                <a:gd name="T55" fmla="*/ 247 h 827"/>
                <a:gd name="T56" fmla="*/ 1821 w 1829"/>
                <a:gd name="T57" fmla="*/ 7 h 827"/>
                <a:gd name="T58" fmla="*/ 1672 w 1829"/>
                <a:gd name="T59" fmla="*/ 801 h 827"/>
                <a:gd name="T60" fmla="*/ 1605 w 1829"/>
                <a:gd name="T61" fmla="*/ 818 h 827"/>
                <a:gd name="T62" fmla="*/ 1586 w 1829"/>
                <a:gd name="T63" fmla="*/ 801 h 827"/>
                <a:gd name="T64" fmla="*/ 1530 w 1829"/>
                <a:gd name="T65" fmla="*/ 784 h 827"/>
                <a:gd name="T66" fmla="*/ 1341 w 1829"/>
                <a:gd name="T67" fmla="*/ 818 h 827"/>
                <a:gd name="T68" fmla="*/ 1253 w 1829"/>
                <a:gd name="T69" fmla="*/ 716 h 827"/>
                <a:gd name="T70" fmla="*/ 1250 w 1829"/>
                <a:gd name="T71" fmla="*/ 557 h 827"/>
                <a:gd name="T72" fmla="*/ 1359 w 1829"/>
                <a:gd name="T73" fmla="*/ 317 h 827"/>
                <a:gd name="T74" fmla="*/ 1571 w 1829"/>
                <a:gd name="T75" fmla="*/ 253 h 827"/>
                <a:gd name="T76" fmla="*/ 1672 w 1829"/>
                <a:gd name="T77" fmla="*/ 319 h 827"/>
                <a:gd name="T78" fmla="*/ 1744 w 1829"/>
                <a:gd name="T79" fmla="*/ 7 h 827"/>
                <a:gd name="T80" fmla="*/ 210 w 1829"/>
                <a:gd name="T81" fmla="*/ 0 h 827"/>
                <a:gd name="T82" fmla="*/ 254 w 1829"/>
                <a:gd name="T83" fmla="*/ 10 h 827"/>
                <a:gd name="T84" fmla="*/ 200 w 1829"/>
                <a:gd name="T85" fmla="*/ 285 h 827"/>
                <a:gd name="T86" fmla="*/ 175 w 1829"/>
                <a:gd name="T87" fmla="*/ 373 h 827"/>
                <a:gd name="T88" fmla="*/ 312 w 1829"/>
                <a:gd name="T89" fmla="*/ 260 h 827"/>
                <a:gd name="T90" fmla="*/ 480 w 1829"/>
                <a:gd name="T91" fmla="*/ 282 h 827"/>
                <a:gd name="T92" fmla="*/ 533 w 1829"/>
                <a:gd name="T93" fmla="*/ 400 h 827"/>
                <a:gd name="T94" fmla="*/ 508 w 1829"/>
                <a:gd name="T95" fmla="*/ 602 h 827"/>
                <a:gd name="T96" fmla="*/ 347 w 1829"/>
                <a:gd name="T97" fmla="*/ 808 h 827"/>
                <a:gd name="T98" fmla="*/ 98 w 1829"/>
                <a:gd name="T99" fmla="*/ 750 h 827"/>
                <a:gd name="T100" fmla="*/ 40 w 1829"/>
                <a:gd name="T101" fmla="*/ 819 h 827"/>
                <a:gd name="T102" fmla="*/ 158 w 1829"/>
                <a:gd name="T103" fmla="*/ 18 h 827"/>
                <a:gd name="T104" fmla="*/ 186 w 1829"/>
                <a:gd name="T105" fmla="*/ 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9" h="827">
                  <a:moveTo>
                    <a:pt x="1522" y="331"/>
                  </a:moveTo>
                  <a:cubicBezTo>
                    <a:pt x="1501" y="331"/>
                    <a:pt x="1483" y="335"/>
                    <a:pt x="1466" y="345"/>
                  </a:cubicBezTo>
                  <a:cubicBezTo>
                    <a:pt x="1449" y="355"/>
                    <a:pt x="1435" y="367"/>
                    <a:pt x="1421" y="383"/>
                  </a:cubicBezTo>
                  <a:cubicBezTo>
                    <a:pt x="1408" y="399"/>
                    <a:pt x="1397" y="418"/>
                    <a:pt x="1387" y="438"/>
                  </a:cubicBezTo>
                  <a:cubicBezTo>
                    <a:pt x="1377" y="459"/>
                    <a:pt x="1369" y="480"/>
                    <a:pt x="1363" y="503"/>
                  </a:cubicBezTo>
                  <a:cubicBezTo>
                    <a:pt x="1357" y="525"/>
                    <a:pt x="1352" y="546"/>
                    <a:pt x="1349" y="568"/>
                  </a:cubicBezTo>
                  <a:cubicBezTo>
                    <a:pt x="1346" y="589"/>
                    <a:pt x="1344" y="609"/>
                    <a:pt x="1344" y="627"/>
                  </a:cubicBezTo>
                  <a:cubicBezTo>
                    <a:pt x="1344" y="665"/>
                    <a:pt x="1351" y="694"/>
                    <a:pt x="1364" y="714"/>
                  </a:cubicBezTo>
                  <a:cubicBezTo>
                    <a:pt x="1377" y="734"/>
                    <a:pt x="1397" y="744"/>
                    <a:pt x="1426" y="744"/>
                  </a:cubicBezTo>
                  <a:cubicBezTo>
                    <a:pt x="1447" y="744"/>
                    <a:pt x="1469" y="738"/>
                    <a:pt x="1491" y="727"/>
                  </a:cubicBezTo>
                  <a:cubicBezTo>
                    <a:pt x="1512" y="715"/>
                    <a:pt x="1533" y="699"/>
                    <a:pt x="1551" y="678"/>
                  </a:cubicBezTo>
                  <a:cubicBezTo>
                    <a:pt x="1570" y="657"/>
                    <a:pt x="1587" y="633"/>
                    <a:pt x="1601" y="604"/>
                  </a:cubicBezTo>
                  <a:cubicBezTo>
                    <a:pt x="1616" y="576"/>
                    <a:pt x="1626" y="544"/>
                    <a:pt x="1633" y="510"/>
                  </a:cubicBezTo>
                  <a:lnTo>
                    <a:pt x="1653" y="413"/>
                  </a:lnTo>
                  <a:cubicBezTo>
                    <a:pt x="1635" y="386"/>
                    <a:pt x="1615" y="366"/>
                    <a:pt x="1594" y="352"/>
                  </a:cubicBezTo>
                  <a:cubicBezTo>
                    <a:pt x="1573" y="338"/>
                    <a:pt x="1549" y="331"/>
                    <a:pt x="1522" y="331"/>
                  </a:cubicBezTo>
                  <a:close/>
                  <a:moveTo>
                    <a:pt x="906" y="331"/>
                  </a:moveTo>
                  <a:cubicBezTo>
                    <a:pt x="885" y="331"/>
                    <a:pt x="866" y="336"/>
                    <a:pt x="849" y="346"/>
                  </a:cubicBezTo>
                  <a:cubicBezTo>
                    <a:pt x="832" y="355"/>
                    <a:pt x="817" y="369"/>
                    <a:pt x="804" y="385"/>
                  </a:cubicBezTo>
                  <a:cubicBezTo>
                    <a:pt x="791" y="401"/>
                    <a:pt x="779" y="420"/>
                    <a:pt x="770" y="441"/>
                  </a:cubicBezTo>
                  <a:cubicBezTo>
                    <a:pt x="760" y="462"/>
                    <a:pt x="752" y="484"/>
                    <a:pt x="746" y="506"/>
                  </a:cubicBezTo>
                  <a:cubicBezTo>
                    <a:pt x="740" y="528"/>
                    <a:pt x="736" y="550"/>
                    <a:pt x="733" y="571"/>
                  </a:cubicBezTo>
                  <a:cubicBezTo>
                    <a:pt x="730" y="593"/>
                    <a:pt x="728" y="612"/>
                    <a:pt x="728" y="629"/>
                  </a:cubicBezTo>
                  <a:cubicBezTo>
                    <a:pt x="728" y="643"/>
                    <a:pt x="730" y="657"/>
                    <a:pt x="732" y="670"/>
                  </a:cubicBezTo>
                  <a:cubicBezTo>
                    <a:pt x="734" y="684"/>
                    <a:pt x="738" y="696"/>
                    <a:pt x="744" y="707"/>
                  </a:cubicBezTo>
                  <a:cubicBezTo>
                    <a:pt x="750" y="718"/>
                    <a:pt x="758" y="727"/>
                    <a:pt x="769" y="734"/>
                  </a:cubicBezTo>
                  <a:cubicBezTo>
                    <a:pt x="779" y="741"/>
                    <a:pt x="793" y="744"/>
                    <a:pt x="810" y="744"/>
                  </a:cubicBezTo>
                  <a:cubicBezTo>
                    <a:pt x="831" y="744"/>
                    <a:pt x="853" y="738"/>
                    <a:pt x="875" y="726"/>
                  </a:cubicBezTo>
                  <a:cubicBezTo>
                    <a:pt x="896" y="714"/>
                    <a:pt x="917" y="698"/>
                    <a:pt x="935" y="677"/>
                  </a:cubicBezTo>
                  <a:cubicBezTo>
                    <a:pt x="954" y="656"/>
                    <a:pt x="971" y="631"/>
                    <a:pt x="985" y="602"/>
                  </a:cubicBezTo>
                  <a:cubicBezTo>
                    <a:pt x="1000" y="574"/>
                    <a:pt x="1010" y="542"/>
                    <a:pt x="1017" y="508"/>
                  </a:cubicBezTo>
                  <a:lnTo>
                    <a:pt x="1037" y="411"/>
                  </a:lnTo>
                  <a:cubicBezTo>
                    <a:pt x="1019" y="384"/>
                    <a:pt x="999" y="364"/>
                    <a:pt x="978" y="351"/>
                  </a:cubicBezTo>
                  <a:cubicBezTo>
                    <a:pt x="957" y="337"/>
                    <a:pt x="933" y="331"/>
                    <a:pt x="906" y="331"/>
                  </a:cubicBezTo>
                  <a:close/>
                  <a:moveTo>
                    <a:pt x="352" y="331"/>
                  </a:moveTo>
                  <a:cubicBezTo>
                    <a:pt x="331" y="331"/>
                    <a:pt x="310" y="337"/>
                    <a:pt x="288" y="349"/>
                  </a:cubicBezTo>
                  <a:cubicBezTo>
                    <a:pt x="266" y="361"/>
                    <a:pt x="245" y="378"/>
                    <a:pt x="227" y="399"/>
                  </a:cubicBezTo>
                  <a:cubicBezTo>
                    <a:pt x="208" y="420"/>
                    <a:pt x="191" y="445"/>
                    <a:pt x="177" y="474"/>
                  </a:cubicBezTo>
                  <a:cubicBezTo>
                    <a:pt x="162" y="503"/>
                    <a:pt x="151" y="534"/>
                    <a:pt x="145" y="568"/>
                  </a:cubicBezTo>
                  <a:lnTo>
                    <a:pt x="125" y="665"/>
                  </a:lnTo>
                  <a:cubicBezTo>
                    <a:pt x="144" y="692"/>
                    <a:pt x="163" y="712"/>
                    <a:pt x="185" y="725"/>
                  </a:cubicBezTo>
                  <a:cubicBezTo>
                    <a:pt x="206" y="738"/>
                    <a:pt x="229" y="744"/>
                    <a:pt x="256" y="744"/>
                  </a:cubicBezTo>
                  <a:cubicBezTo>
                    <a:pt x="276" y="744"/>
                    <a:pt x="295" y="740"/>
                    <a:pt x="311" y="730"/>
                  </a:cubicBezTo>
                  <a:cubicBezTo>
                    <a:pt x="328" y="721"/>
                    <a:pt x="342" y="708"/>
                    <a:pt x="356" y="693"/>
                  </a:cubicBezTo>
                  <a:cubicBezTo>
                    <a:pt x="369" y="677"/>
                    <a:pt x="380" y="659"/>
                    <a:pt x="390" y="639"/>
                  </a:cubicBezTo>
                  <a:cubicBezTo>
                    <a:pt x="400" y="619"/>
                    <a:pt x="408" y="598"/>
                    <a:pt x="415" y="576"/>
                  </a:cubicBezTo>
                  <a:cubicBezTo>
                    <a:pt x="421" y="554"/>
                    <a:pt x="426" y="532"/>
                    <a:pt x="429" y="509"/>
                  </a:cubicBezTo>
                  <a:cubicBezTo>
                    <a:pt x="432" y="487"/>
                    <a:pt x="434" y="466"/>
                    <a:pt x="434" y="447"/>
                  </a:cubicBezTo>
                  <a:cubicBezTo>
                    <a:pt x="434" y="436"/>
                    <a:pt x="433" y="424"/>
                    <a:pt x="431" y="410"/>
                  </a:cubicBezTo>
                  <a:cubicBezTo>
                    <a:pt x="429" y="397"/>
                    <a:pt x="425" y="384"/>
                    <a:pt x="420" y="372"/>
                  </a:cubicBezTo>
                  <a:cubicBezTo>
                    <a:pt x="414" y="360"/>
                    <a:pt x="406" y="351"/>
                    <a:pt x="395" y="343"/>
                  </a:cubicBezTo>
                  <a:cubicBezTo>
                    <a:pt x="384" y="335"/>
                    <a:pt x="370" y="331"/>
                    <a:pt x="352" y="331"/>
                  </a:cubicBezTo>
                  <a:close/>
                  <a:moveTo>
                    <a:pt x="907" y="247"/>
                  </a:moveTo>
                  <a:cubicBezTo>
                    <a:pt x="942" y="247"/>
                    <a:pt x="972" y="254"/>
                    <a:pt x="997" y="268"/>
                  </a:cubicBezTo>
                  <a:cubicBezTo>
                    <a:pt x="1021" y="283"/>
                    <a:pt x="1044" y="302"/>
                    <a:pt x="1063" y="326"/>
                  </a:cubicBezTo>
                  <a:lnTo>
                    <a:pt x="1074" y="273"/>
                  </a:lnTo>
                  <a:cubicBezTo>
                    <a:pt x="1076" y="267"/>
                    <a:pt x="1080" y="262"/>
                    <a:pt x="1088" y="260"/>
                  </a:cubicBezTo>
                  <a:cubicBezTo>
                    <a:pt x="1095" y="257"/>
                    <a:pt x="1107" y="256"/>
                    <a:pt x="1122" y="256"/>
                  </a:cubicBezTo>
                  <a:cubicBezTo>
                    <a:pt x="1130" y="256"/>
                    <a:pt x="1137" y="256"/>
                    <a:pt x="1142" y="256"/>
                  </a:cubicBezTo>
                  <a:cubicBezTo>
                    <a:pt x="1147" y="257"/>
                    <a:pt x="1151" y="258"/>
                    <a:pt x="1154" y="260"/>
                  </a:cubicBezTo>
                  <a:cubicBezTo>
                    <a:pt x="1158" y="261"/>
                    <a:pt x="1160" y="263"/>
                    <a:pt x="1160" y="266"/>
                  </a:cubicBezTo>
                  <a:cubicBezTo>
                    <a:pt x="1161" y="268"/>
                    <a:pt x="1161" y="270"/>
                    <a:pt x="1161" y="273"/>
                  </a:cubicBezTo>
                  <a:lnTo>
                    <a:pt x="1055" y="801"/>
                  </a:lnTo>
                  <a:cubicBezTo>
                    <a:pt x="1054" y="808"/>
                    <a:pt x="1050" y="812"/>
                    <a:pt x="1043" y="815"/>
                  </a:cubicBezTo>
                  <a:cubicBezTo>
                    <a:pt x="1036" y="818"/>
                    <a:pt x="1024" y="819"/>
                    <a:pt x="1007" y="819"/>
                  </a:cubicBezTo>
                  <a:cubicBezTo>
                    <a:pt x="1000" y="819"/>
                    <a:pt x="993" y="819"/>
                    <a:pt x="988" y="818"/>
                  </a:cubicBezTo>
                  <a:cubicBezTo>
                    <a:pt x="983" y="817"/>
                    <a:pt x="979" y="816"/>
                    <a:pt x="976" y="815"/>
                  </a:cubicBezTo>
                  <a:cubicBezTo>
                    <a:pt x="973" y="813"/>
                    <a:pt x="970" y="812"/>
                    <a:pt x="969" y="810"/>
                  </a:cubicBezTo>
                  <a:cubicBezTo>
                    <a:pt x="968" y="807"/>
                    <a:pt x="968" y="805"/>
                    <a:pt x="969" y="801"/>
                  </a:cubicBezTo>
                  <a:lnTo>
                    <a:pt x="989" y="701"/>
                  </a:lnTo>
                  <a:cubicBezTo>
                    <a:pt x="984" y="714"/>
                    <a:pt x="974" y="728"/>
                    <a:pt x="961" y="742"/>
                  </a:cubicBezTo>
                  <a:cubicBezTo>
                    <a:pt x="948" y="757"/>
                    <a:pt x="932" y="771"/>
                    <a:pt x="914" y="784"/>
                  </a:cubicBezTo>
                  <a:cubicBezTo>
                    <a:pt x="896" y="796"/>
                    <a:pt x="876" y="806"/>
                    <a:pt x="853" y="815"/>
                  </a:cubicBezTo>
                  <a:cubicBezTo>
                    <a:pt x="831" y="823"/>
                    <a:pt x="808" y="827"/>
                    <a:pt x="785" y="827"/>
                  </a:cubicBezTo>
                  <a:cubicBezTo>
                    <a:pt x="754" y="827"/>
                    <a:pt x="728" y="821"/>
                    <a:pt x="708" y="810"/>
                  </a:cubicBezTo>
                  <a:cubicBezTo>
                    <a:pt x="687" y="800"/>
                    <a:pt x="671" y="785"/>
                    <a:pt x="659" y="767"/>
                  </a:cubicBezTo>
                  <a:cubicBezTo>
                    <a:pt x="647" y="749"/>
                    <a:pt x="638" y="729"/>
                    <a:pt x="634" y="706"/>
                  </a:cubicBezTo>
                  <a:cubicBezTo>
                    <a:pt x="629" y="684"/>
                    <a:pt x="627" y="660"/>
                    <a:pt x="627" y="636"/>
                  </a:cubicBezTo>
                  <a:cubicBezTo>
                    <a:pt x="627" y="615"/>
                    <a:pt x="629" y="590"/>
                    <a:pt x="633" y="562"/>
                  </a:cubicBezTo>
                  <a:cubicBezTo>
                    <a:pt x="637" y="534"/>
                    <a:pt x="644" y="506"/>
                    <a:pt x="653" y="477"/>
                  </a:cubicBezTo>
                  <a:cubicBezTo>
                    <a:pt x="662" y="448"/>
                    <a:pt x="674" y="420"/>
                    <a:pt x="689" y="393"/>
                  </a:cubicBezTo>
                  <a:cubicBezTo>
                    <a:pt x="704" y="365"/>
                    <a:pt x="721" y="341"/>
                    <a:pt x="742" y="319"/>
                  </a:cubicBezTo>
                  <a:cubicBezTo>
                    <a:pt x="763" y="297"/>
                    <a:pt x="787" y="280"/>
                    <a:pt x="814" y="267"/>
                  </a:cubicBezTo>
                  <a:cubicBezTo>
                    <a:pt x="841" y="254"/>
                    <a:pt x="872" y="247"/>
                    <a:pt x="907" y="247"/>
                  </a:cubicBezTo>
                  <a:close/>
                  <a:moveTo>
                    <a:pt x="1783" y="2"/>
                  </a:moveTo>
                  <a:cubicBezTo>
                    <a:pt x="1793" y="2"/>
                    <a:pt x="1800" y="2"/>
                    <a:pt x="1806" y="3"/>
                  </a:cubicBezTo>
                  <a:cubicBezTo>
                    <a:pt x="1813" y="4"/>
                    <a:pt x="1817" y="5"/>
                    <a:pt x="1821" y="7"/>
                  </a:cubicBezTo>
                  <a:cubicBezTo>
                    <a:pt x="1824" y="8"/>
                    <a:pt x="1827" y="10"/>
                    <a:pt x="1828" y="13"/>
                  </a:cubicBezTo>
                  <a:cubicBezTo>
                    <a:pt x="1829" y="15"/>
                    <a:pt x="1829" y="18"/>
                    <a:pt x="1828" y="21"/>
                  </a:cubicBezTo>
                  <a:lnTo>
                    <a:pt x="1672" y="801"/>
                  </a:lnTo>
                  <a:cubicBezTo>
                    <a:pt x="1671" y="808"/>
                    <a:pt x="1667" y="812"/>
                    <a:pt x="1660" y="815"/>
                  </a:cubicBezTo>
                  <a:cubicBezTo>
                    <a:pt x="1653" y="818"/>
                    <a:pt x="1641" y="819"/>
                    <a:pt x="1625" y="819"/>
                  </a:cubicBezTo>
                  <a:cubicBezTo>
                    <a:pt x="1616" y="819"/>
                    <a:pt x="1610" y="819"/>
                    <a:pt x="1605" y="818"/>
                  </a:cubicBezTo>
                  <a:cubicBezTo>
                    <a:pt x="1600" y="817"/>
                    <a:pt x="1595" y="816"/>
                    <a:pt x="1592" y="815"/>
                  </a:cubicBezTo>
                  <a:cubicBezTo>
                    <a:pt x="1589" y="813"/>
                    <a:pt x="1587" y="812"/>
                    <a:pt x="1586" y="810"/>
                  </a:cubicBezTo>
                  <a:cubicBezTo>
                    <a:pt x="1585" y="807"/>
                    <a:pt x="1585" y="805"/>
                    <a:pt x="1586" y="801"/>
                  </a:cubicBezTo>
                  <a:lnTo>
                    <a:pt x="1605" y="703"/>
                  </a:lnTo>
                  <a:cubicBezTo>
                    <a:pt x="1600" y="716"/>
                    <a:pt x="1590" y="729"/>
                    <a:pt x="1577" y="744"/>
                  </a:cubicBezTo>
                  <a:cubicBezTo>
                    <a:pt x="1564" y="759"/>
                    <a:pt x="1548" y="772"/>
                    <a:pt x="1530" y="784"/>
                  </a:cubicBezTo>
                  <a:cubicBezTo>
                    <a:pt x="1512" y="797"/>
                    <a:pt x="1492" y="807"/>
                    <a:pt x="1469" y="815"/>
                  </a:cubicBezTo>
                  <a:cubicBezTo>
                    <a:pt x="1447" y="823"/>
                    <a:pt x="1424" y="827"/>
                    <a:pt x="1401" y="827"/>
                  </a:cubicBezTo>
                  <a:cubicBezTo>
                    <a:pt x="1378" y="827"/>
                    <a:pt x="1358" y="824"/>
                    <a:pt x="1341" y="818"/>
                  </a:cubicBezTo>
                  <a:cubicBezTo>
                    <a:pt x="1324" y="812"/>
                    <a:pt x="1310" y="804"/>
                    <a:pt x="1298" y="793"/>
                  </a:cubicBezTo>
                  <a:cubicBezTo>
                    <a:pt x="1287" y="783"/>
                    <a:pt x="1278" y="771"/>
                    <a:pt x="1270" y="758"/>
                  </a:cubicBezTo>
                  <a:cubicBezTo>
                    <a:pt x="1263" y="745"/>
                    <a:pt x="1257" y="731"/>
                    <a:pt x="1253" y="716"/>
                  </a:cubicBezTo>
                  <a:cubicBezTo>
                    <a:pt x="1249" y="702"/>
                    <a:pt x="1247" y="688"/>
                    <a:pt x="1245" y="673"/>
                  </a:cubicBezTo>
                  <a:cubicBezTo>
                    <a:pt x="1244" y="659"/>
                    <a:pt x="1243" y="646"/>
                    <a:pt x="1243" y="634"/>
                  </a:cubicBezTo>
                  <a:cubicBezTo>
                    <a:pt x="1243" y="611"/>
                    <a:pt x="1245" y="585"/>
                    <a:pt x="1250" y="557"/>
                  </a:cubicBezTo>
                  <a:cubicBezTo>
                    <a:pt x="1254" y="529"/>
                    <a:pt x="1261" y="501"/>
                    <a:pt x="1270" y="473"/>
                  </a:cubicBezTo>
                  <a:cubicBezTo>
                    <a:pt x="1279" y="444"/>
                    <a:pt x="1291" y="417"/>
                    <a:pt x="1306" y="389"/>
                  </a:cubicBezTo>
                  <a:cubicBezTo>
                    <a:pt x="1321" y="362"/>
                    <a:pt x="1338" y="338"/>
                    <a:pt x="1359" y="317"/>
                  </a:cubicBezTo>
                  <a:cubicBezTo>
                    <a:pt x="1380" y="296"/>
                    <a:pt x="1404" y="280"/>
                    <a:pt x="1431" y="267"/>
                  </a:cubicBezTo>
                  <a:cubicBezTo>
                    <a:pt x="1458" y="254"/>
                    <a:pt x="1489" y="247"/>
                    <a:pt x="1523" y="247"/>
                  </a:cubicBezTo>
                  <a:cubicBezTo>
                    <a:pt x="1540" y="247"/>
                    <a:pt x="1556" y="249"/>
                    <a:pt x="1571" y="253"/>
                  </a:cubicBezTo>
                  <a:cubicBezTo>
                    <a:pt x="1585" y="257"/>
                    <a:pt x="1599" y="262"/>
                    <a:pt x="1611" y="268"/>
                  </a:cubicBezTo>
                  <a:cubicBezTo>
                    <a:pt x="1623" y="275"/>
                    <a:pt x="1634" y="282"/>
                    <a:pt x="1644" y="291"/>
                  </a:cubicBezTo>
                  <a:cubicBezTo>
                    <a:pt x="1655" y="300"/>
                    <a:pt x="1664" y="310"/>
                    <a:pt x="1672" y="319"/>
                  </a:cubicBezTo>
                  <a:lnTo>
                    <a:pt x="1732" y="21"/>
                  </a:lnTo>
                  <a:cubicBezTo>
                    <a:pt x="1732" y="18"/>
                    <a:pt x="1733" y="15"/>
                    <a:pt x="1735" y="13"/>
                  </a:cubicBezTo>
                  <a:cubicBezTo>
                    <a:pt x="1737" y="10"/>
                    <a:pt x="1740" y="8"/>
                    <a:pt x="1744" y="7"/>
                  </a:cubicBezTo>
                  <a:cubicBezTo>
                    <a:pt x="1748" y="5"/>
                    <a:pt x="1753" y="4"/>
                    <a:pt x="1759" y="3"/>
                  </a:cubicBezTo>
                  <a:cubicBezTo>
                    <a:pt x="1766" y="2"/>
                    <a:pt x="1774" y="2"/>
                    <a:pt x="1783" y="2"/>
                  </a:cubicBezTo>
                  <a:close/>
                  <a:moveTo>
                    <a:pt x="210" y="0"/>
                  </a:moveTo>
                  <a:cubicBezTo>
                    <a:pt x="220" y="0"/>
                    <a:pt x="227" y="0"/>
                    <a:pt x="233" y="1"/>
                  </a:cubicBezTo>
                  <a:cubicBezTo>
                    <a:pt x="239" y="1"/>
                    <a:pt x="244" y="3"/>
                    <a:pt x="247" y="4"/>
                  </a:cubicBezTo>
                  <a:cubicBezTo>
                    <a:pt x="251" y="6"/>
                    <a:pt x="253" y="8"/>
                    <a:pt x="254" y="10"/>
                  </a:cubicBezTo>
                  <a:cubicBezTo>
                    <a:pt x="254" y="12"/>
                    <a:pt x="255" y="15"/>
                    <a:pt x="254" y="18"/>
                  </a:cubicBezTo>
                  <a:lnTo>
                    <a:pt x="207" y="254"/>
                  </a:lnTo>
                  <a:cubicBezTo>
                    <a:pt x="205" y="264"/>
                    <a:pt x="203" y="275"/>
                    <a:pt x="200" y="285"/>
                  </a:cubicBezTo>
                  <a:cubicBezTo>
                    <a:pt x="198" y="296"/>
                    <a:pt x="195" y="307"/>
                    <a:pt x="192" y="318"/>
                  </a:cubicBezTo>
                  <a:cubicBezTo>
                    <a:pt x="189" y="329"/>
                    <a:pt x="186" y="339"/>
                    <a:pt x="183" y="348"/>
                  </a:cubicBezTo>
                  <a:cubicBezTo>
                    <a:pt x="180" y="358"/>
                    <a:pt x="178" y="366"/>
                    <a:pt x="175" y="373"/>
                  </a:cubicBezTo>
                  <a:cubicBezTo>
                    <a:pt x="181" y="360"/>
                    <a:pt x="191" y="346"/>
                    <a:pt x="205" y="331"/>
                  </a:cubicBezTo>
                  <a:cubicBezTo>
                    <a:pt x="218" y="316"/>
                    <a:pt x="234" y="303"/>
                    <a:pt x="252" y="290"/>
                  </a:cubicBezTo>
                  <a:cubicBezTo>
                    <a:pt x="270" y="278"/>
                    <a:pt x="290" y="268"/>
                    <a:pt x="312" y="260"/>
                  </a:cubicBezTo>
                  <a:cubicBezTo>
                    <a:pt x="333" y="251"/>
                    <a:pt x="355" y="247"/>
                    <a:pt x="377" y="247"/>
                  </a:cubicBezTo>
                  <a:cubicBezTo>
                    <a:pt x="400" y="247"/>
                    <a:pt x="420" y="250"/>
                    <a:pt x="437" y="257"/>
                  </a:cubicBezTo>
                  <a:cubicBezTo>
                    <a:pt x="454" y="263"/>
                    <a:pt x="468" y="271"/>
                    <a:pt x="480" y="282"/>
                  </a:cubicBezTo>
                  <a:cubicBezTo>
                    <a:pt x="492" y="292"/>
                    <a:pt x="501" y="304"/>
                    <a:pt x="508" y="317"/>
                  </a:cubicBezTo>
                  <a:cubicBezTo>
                    <a:pt x="516" y="330"/>
                    <a:pt x="521" y="344"/>
                    <a:pt x="525" y="358"/>
                  </a:cubicBezTo>
                  <a:cubicBezTo>
                    <a:pt x="529" y="372"/>
                    <a:pt x="532" y="386"/>
                    <a:pt x="533" y="400"/>
                  </a:cubicBezTo>
                  <a:cubicBezTo>
                    <a:pt x="535" y="414"/>
                    <a:pt x="536" y="427"/>
                    <a:pt x="536" y="438"/>
                  </a:cubicBezTo>
                  <a:cubicBezTo>
                    <a:pt x="536" y="462"/>
                    <a:pt x="533" y="488"/>
                    <a:pt x="529" y="516"/>
                  </a:cubicBezTo>
                  <a:cubicBezTo>
                    <a:pt x="525" y="544"/>
                    <a:pt x="518" y="573"/>
                    <a:pt x="508" y="602"/>
                  </a:cubicBezTo>
                  <a:cubicBezTo>
                    <a:pt x="499" y="630"/>
                    <a:pt x="487" y="658"/>
                    <a:pt x="472" y="685"/>
                  </a:cubicBezTo>
                  <a:cubicBezTo>
                    <a:pt x="458" y="713"/>
                    <a:pt x="440" y="737"/>
                    <a:pt x="419" y="757"/>
                  </a:cubicBezTo>
                  <a:cubicBezTo>
                    <a:pt x="398" y="778"/>
                    <a:pt x="374" y="795"/>
                    <a:pt x="347" y="808"/>
                  </a:cubicBezTo>
                  <a:cubicBezTo>
                    <a:pt x="320" y="821"/>
                    <a:pt x="289" y="827"/>
                    <a:pt x="255" y="827"/>
                  </a:cubicBezTo>
                  <a:cubicBezTo>
                    <a:pt x="220" y="827"/>
                    <a:pt x="190" y="820"/>
                    <a:pt x="165" y="807"/>
                  </a:cubicBezTo>
                  <a:cubicBezTo>
                    <a:pt x="140" y="794"/>
                    <a:pt x="118" y="775"/>
                    <a:pt x="98" y="750"/>
                  </a:cubicBezTo>
                  <a:lnTo>
                    <a:pt x="88" y="801"/>
                  </a:lnTo>
                  <a:cubicBezTo>
                    <a:pt x="87" y="808"/>
                    <a:pt x="83" y="812"/>
                    <a:pt x="75" y="815"/>
                  </a:cubicBezTo>
                  <a:cubicBezTo>
                    <a:pt x="68" y="818"/>
                    <a:pt x="56" y="819"/>
                    <a:pt x="40" y="819"/>
                  </a:cubicBezTo>
                  <a:cubicBezTo>
                    <a:pt x="24" y="819"/>
                    <a:pt x="13" y="818"/>
                    <a:pt x="8" y="815"/>
                  </a:cubicBezTo>
                  <a:cubicBezTo>
                    <a:pt x="2" y="811"/>
                    <a:pt x="0" y="807"/>
                    <a:pt x="2" y="801"/>
                  </a:cubicBezTo>
                  <a:lnTo>
                    <a:pt x="158" y="18"/>
                  </a:lnTo>
                  <a:cubicBezTo>
                    <a:pt x="158" y="15"/>
                    <a:pt x="160" y="12"/>
                    <a:pt x="161" y="10"/>
                  </a:cubicBezTo>
                  <a:cubicBezTo>
                    <a:pt x="163" y="8"/>
                    <a:pt x="166" y="6"/>
                    <a:pt x="170" y="4"/>
                  </a:cubicBezTo>
                  <a:cubicBezTo>
                    <a:pt x="174" y="3"/>
                    <a:pt x="180" y="1"/>
                    <a:pt x="186" y="1"/>
                  </a:cubicBezTo>
                  <a:cubicBezTo>
                    <a:pt x="192" y="0"/>
                    <a:pt x="201" y="0"/>
                    <a:pt x="21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68" name="Freeform 550">
              <a:extLst>
                <a:ext uri="{FF2B5EF4-FFF2-40B4-BE49-F238E27FC236}">
                  <a16:creationId xmlns:a16="http://schemas.microsoft.com/office/drawing/2014/main" id="{91CB60C1-A5F8-9C65-34C6-4596C8E326D3}"/>
                </a:ext>
              </a:extLst>
            </p:cNvPr>
            <p:cNvSpPr>
              <a:spLocks/>
            </p:cNvSpPr>
            <p:nvPr/>
          </p:nvSpPr>
          <p:spPr bwMode="auto">
            <a:xfrm>
              <a:off x="3432176" y="4240213"/>
              <a:ext cx="46038" cy="57150"/>
            </a:xfrm>
            <a:custGeom>
              <a:avLst/>
              <a:gdLst>
                <a:gd name="T0" fmla="*/ 194 w 244"/>
                <a:gd name="T1" fmla="*/ 0 h 302"/>
                <a:gd name="T2" fmla="*/ 219 w 244"/>
                <a:gd name="T3" fmla="*/ 2 h 302"/>
                <a:gd name="T4" fmla="*/ 234 w 244"/>
                <a:gd name="T5" fmla="*/ 7 h 302"/>
                <a:gd name="T6" fmla="*/ 242 w 244"/>
                <a:gd name="T7" fmla="*/ 17 h 302"/>
                <a:gd name="T8" fmla="*/ 244 w 244"/>
                <a:gd name="T9" fmla="*/ 31 h 302"/>
                <a:gd name="T10" fmla="*/ 229 w 244"/>
                <a:gd name="T11" fmla="*/ 98 h 302"/>
                <a:gd name="T12" fmla="*/ 187 w 244"/>
                <a:gd name="T13" fmla="*/ 165 h 302"/>
                <a:gd name="T14" fmla="*/ 82 w 244"/>
                <a:gd name="T15" fmla="*/ 285 h 302"/>
                <a:gd name="T16" fmla="*/ 62 w 244"/>
                <a:gd name="T17" fmla="*/ 298 h 302"/>
                <a:gd name="T18" fmla="*/ 28 w 244"/>
                <a:gd name="T19" fmla="*/ 302 h 302"/>
                <a:gd name="T20" fmla="*/ 11 w 244"/>
                <a:gd name="T21" fmla="*/ 300 h 302"/>
                <a:gd name="T22" fmla="*/ 2 w 244"/>
                <a:gd name="T23" fmla="*/ 296 h 302"/>
                <a:gd name="T24" fmla="*/ 1 w 244"/>
                <a:gd name="T25" fmla="*/ 289 h 302"/>
                <a:gd name="T26" fmla="*/ 6 w 244"/>
                <a:gd name="T27" fmla="*/ 278 h 302"/>
                <a:gd name="T28" fmla="*/ 116 w 244"/>
                <a:gd name="T29" fmla="*/ 117 h 302"/>
                <a:gd name="T30" fmla="*/ 129 w 244"/>
                <a:gd name="T31" fmla="*/ 48 h 302"/>
                <a:gd name="T32" fmla="*/ 137 w 244"/>
                <a:gd name="T33" fmla="*/ 23 h 302"/>
                <a:gd name="T34" fmla="*/ 149 w 244"/>
                <a:gd name="T35" fmla="*/ 9 h 302"/>
                <a:gd name="T36" fmla="*/ 167 w 244"/>
                <a:gd name="T37" fmla="*/ 2 h 302"/>
                <a:gd name="T38" fmla="*/ 194 w 244"/>
                <a:gd name="T3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302">
                  <a:moveTo>
                    <a:pt x="194" y="0"/>
                  </a:moveTo>
                  <a:cubicBezTo>
                    <a:pt x="204" y="0"/>
                    <a:pt x="212" y="1"/>
                    <a:pt x="219" y="2"/>
                  </a:cubicBezTo>
                  <a:cubicBezTo>
                    <a:pt x="225" y="3"/>
                    <a:pt x="230" y="5"/>
                    <a:pt x="234" y="7"/>
                  </a:cubicBezTo>
                  <a:cubicBezTo>
                    <a:pt x="238" y="10"/>
                    <a:pt x="240" y="13"/>
                    <a:pt x="242" y="17"/>
                  </a:cubicBezTo>
                  <a:cubicBezTo>
                    <a:pt x="244" y="20"/>
                    <a:pt x="244" y="25"/>
                    <a:pt x="244" y="31"/>
                  </a:cubicBezTo>
                  <a:cubicBezTo>
                    <a:pt x="244" y="53"/>
                    <a:pt x="239" y="76"/>
                    <a:pt x="229" y="98"/>
                  </a:cubicBezTo>
                  <a:cubicBezTo>
                    <a:pt x="219" y="121"/>
                    <a:pt x="205" y="143"/>
                    <a:pt x="187" y="165"/>
                  </a:cubicBezTo>
                  <a:lnTo>
                    <a:pt x="82" y="285"/>
                  </a:lnTo>
                  <a:cubicBezTo>
                    <a:pt x="77" y="291"/>
                    <a:pt x="70" y="295"/>
                    <a:pt x="62" y="298"/>
                  </a:cubicBezTo>
                  <a:cubicBezTo>
                    <a:pt x="54" y="300"/>
                    <a:pt x="43" y="302"/>
                    <a:pt x="28" y="302"/>
                  </a:cubicBezTo>
                  <a:cubicBezTo>
                    <a:pt x="21" y="302"/>
                    <a:pt x="15" y="301"/>
                    <a:pt x="11" y="300"/>
                  </a:cubicBezTo>
                  <a:cubicBezTo>
                    <a:pt x="7" y="299"/>
                    <a:pt x="4" y="298"/>
                    <a:pt x="2" y="296"/>
                  </a:cubicBezTo>
                  <a:cubicBezTo>
                    <a:pt x="1" y="295"/>
                    <a:pt x="0" y="292"/>
                    <a:pt x="1" y="289"/>
                  </a:cubicBezTo>
                  <a:cubicBezTo>
                    <a:pt x="1" y="286"/>
                    <a:pt x="3" y="283"/>
                    <a:pt x="6" y="278"/>
                  </a:cubicBezTo>
                  <a:lnTo>
                    <a:pt x="116" y="117"/>
                  </a:lnTo>
                  <a:lnTo>
                    <a:pt x="129" y="48"/>
                  </a:lnTo>
                  <a:cubicBezTo>
                    <a:pt x="131" y="37"/>
                    <a:pt x="134" y="29"/>
                    <a:pt x="137" y="23"/>
                  </a:cubicBezTo>
                  <a:cubicBezTo>
                    <a:pt x="140" y="16"/>
                    <a:pt x="144" y="12"/>
                    <a:pt x="149" y="9"/>
                  </a:cubicBezTo>
                  <a:cubicBezTo>
                    <a:pt x="154" y="6"/>
                    <a:pt x="160" y="3"/>
                    <a:pt x="167" y="2"/>
                  </a:cubicBezTo>
                  <a:cubicBezTo>
                    <a:pt x="174" y="1"/>
                    <a:pt x="184" y="0"/>
                    <a:pt x="19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69" name="Freeform 551">
              <a:extLst>
                <a:ext uri="{FF2B5EF4-FFF2-40B4-BE49-F238E27FC236}">
                  <a16:creationId xmlns:a16="http://schemas.microsoft.com/office/drawing/2014/main" id="{B6953EC6-B42B-C3D7-52E5-BA92A585908D}"/>
                </a:ext>
              </a:extLst>
            </p:cNvPr>
            <p:cNvSpPr>
              <a:spLocks noEditPoints="1"/>
            </p:cNvSpPr>
            <p:nvPr/>
          </p:nvSpPr>
          <p:spPr bwMode="auto">
            <a:xfrm>
              <a:off x="3508376" y="4119563"/>
              <a:ext cx="749300" cy="147638"/>
            </a:xfrm>
            <a:custGeom>
              <a:avLst/>
              <a:gdLst>
                <a:gd name="T0" fmla="*/ 2168 w 3926"/>
                <a:gd name="T1" fmla="*/ 499 h 773"/>
                <a:gd name="T2" fmla="*/ 2347 w 3926"/>
                <a:gd name="T3" fmla="*/ 680 h 773"/>
                <a:gd name="T4" fmla="*/ 2480 w 3926"/>
                <a:gd name="T5" fmla="*/ 347 h 773"/>
                <a:gd name="T6" fmla="*/ 801 w 3926"/>
                <a:gd name="T7" fmla="*/ 318 h 773"/>
                <a:gd name="T8" fmla="*/ 1000 w 3926"/>
                <a:gd name="T9" fmla="*/ 373 h 773"/>
                <a:gd name="T10" fmla="*/ 3154 w 3926"/>
                <a:gd name="T11" fmla="*/ 237 h 773"/>
                <a:gd name="T12" fmla="*/ 3106 w 3926"/>
                <a:gd name="T13" fmla="*/ 755 h 773"/>
                <a:gd name="T14" fmla="*/ 3014 w 3926"/>
                <a:gd name="T15" fmla="*/ 755 h 773"/>
                <a:gd name="T16" fmla="*/ 3019 w 3926"/>
                <a:gd name="T17" fmla="*/ 277 h 773"/>
                <a:gd name="T18" fmla="*/ 2762 w 3926"/>
                <a:gd name="T19" fmla="*/ 755 h 773"/>
                <a:gd name="T20" fmla="*/ 2670 w 3926"/>
                <a:gd name="T21" fmla="*/ 755 h 773"/>
                <a:gd name="T22" fmla="*/ 2821 w 3926"/>
                <a:gd name="T23" fmla="*/ 202 h 773"/>
                <a:gd name="T24" fmla="*/ 2869 w 3926"/>
                <a:gd name="T25" fmla="*/ 278 h 773"/>
                <a:gd name="T26" fmla="*/ 2537 w 3926"/>
                <a:gd name="T27" fmla="*/ 247 h 773"/>
                <a:gd name="T28" fmla="*/ 2452 w 3926"/>
                <a:gd name="T29" fmla="*/ 713 h 773"/>
                <a:gd name="T30" fmla="*/ 2061 w 3926"/>
                <a:gd name="T31" fmla="*/ 572 h 773"/>
                <a:gd name="T32" fmla="*/ 2375 w 3926"/>
                <a:gd name="T33" fmla="*/ 193 h 773"/>
                <a:gd name="T34" fmla="*/ 1989 w 3926"/>
                <a:gd name="T35" fmla="*/ 248 h 773"/>
                <a:gd name="T36" fmla="*/ 1925 w 3926"/>
                <a:gd name="T37" fmla="*/ 287 h 773"/>
                <a:gd name="T38" fmla="*/ 1738 w 3926"/>
                <a:gd name="T39" fmla="*/ 358 h 773"/>
                <a:gd name="T40" fmla="*/ 1948 w 3926"/>
                <a:gd name="T41" fmla="*/ 581 h 773"/>
                <a:gd name="T42" fmla="*/ 1621 w 3926"/>
                <a:gd name="T43" fmla="*/ 758 h 773"/>
                <a:gd name="T44" fmla="*/ 1560 w 3926"/>
                <a:gd name="T45" fmla="*/ 683 h 773"/>
                <a:gd name="T46" fmla="*/ 1625 w 3926"/>
                <a:gd name="T47" fmla="*/ 671 h 773"/>
                <a:gd name="T48" fmla="*/ 1848 w 3926"/>
                <a:gd name="T49" fmla="*/ 599 h 773"/>
                <a:gd name="T50" fmla="*/ 1640 w 3926"/>
                <a:gd name="T51" fmla="*/ 374 h 773"/>
                <a:gd name="T52" fmla="*/ 1537 w 3926"/>
                <a:gd name="T53" fmla="*/ 195 h 773"/>
                <a:gd name="T54" fmla="*/ 1583 w 3926"/>
                <a:gd name="T55" fmla="*/ 245 h 773"/>
                <a:gd name="T56" fmla="*/ 1535 w 3926"/>
                <a:gd name="T57" fmla="*/ 292 h 773"/>
                <a:gd name="T58" fmla="*/ 1325 w 3926"/>
                <a:gd name="T59" fmla="*/ 512 h 773"/>
                <a:gd name="T60" fmla="*/ 1203 w 3926"/>
                <a:gd name="T61" fmla="*/ 764 h 773"/>
                <a:gd name="T62" fmla="*/ 1299 w 3926"/>
                <a:gd name="T63" fmla="*/ 206 h 773"/>
                <a:gd name="T64" fmla="*/ 1372 w 3926"/>
                <a:gd name="T65" fmla="*/ 219 h 773"/>
                <a:gd name="T66" fmla="*/ 928 w 3926"/>
                <a:gd name="T67" fmla="*/ 193 h 773"/>
                <a:gd name="T68" fmla="*/ 1032 w 3926"/>
                <a:gd name="T69" fmla="*/ 455 h 773"/>
                <a:gd name="T70" fmla="*/ 741 w 3926"/>
                <a:gd name="T71" fmla="*/ 664 h 773"/>
                <a:gd name="T72" fmla="*/ 1018 w 3926"/>
                <a:gd name="T73" fmla="*/ 664 h 773"/>
                <a:gd name="T74" fmla="*/ 976 w 3926"/>
                <a:gd name="T75" fmla="*/ 748 h 773"/>
                <a:gd name="T76" fmla="*/ 626 w 3926"/>
                <a:gd name="T77" fmla="*/ 664 h 773"/>
                <a:gd name="T78" fmla="*/ 825 w 3926"/>
                <a:gd name="T79" fmla="*/ 212 h 773"/>
                <a:gd name="T80" fmla="*/ 389 w 3926"/>
                <a:gd name="T81" fmla="*/ 357 h 773"/>
                <a:gd name="T82" fmla="*/ 395 w 3926"/>
                <a:gd name="T83" fmla="*/ 93 h 773"/>
                <a:gd name="T84" fmla="*/ 395 w 3926"/>
                <a:gd name="T85" fmla="*/ 6 h 773"/>
                <a:gd name="T86" fmla="*/ 568 w 3926"/>
                <a:gd name="T87" fmla="*/ 247 h 773"/>
                <a:gd name="T88" fmla="*/ 156 w 3926"/>
                <a:gd name="T89" fmla="*/ 473 h 773"/>
                <a:gd name="T90" fmla="*/ 24 w 3926"/>
                <a:gd name="T91" fmla="*/ 764 h 773"/>
                <a:gd name="T92" fmla="*/ 194 w 3926"/>
                <a:gd name="T93" fmla="*/ 4 h 773"/>
                <a:gd name="T94" fmla="*/ 3596 w 3926"/>
                <a:gd name="T95" fmla="*/ 301 h 773"/>
                <a:gd name="T96" fmla="*/ 3906 w 3926"/>
                <a:gd name="T97" fmla="*/ 1 h 773"/>
                <a:gd name="T98" fmla="*/ 3793 w 3926"/>
                <a:gd name="T99" fmla="*/ 746 h 773"/>
                <a:gd name="T100" fmla="*/ 3687 w 3926"/>
                <a:gd name="T101" fmla="*/ 756 h 773"/>
                <a:gd name="T102" fmla="*/ 3300 w 3926"/>
                <a:gd name="T103" fmla="*/ 764 h 773"/>
                <a:gd name="T104" fmla="*/ 3516 w 3926"/>
                <a:gd name="T105" fmla="*/ 37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26" h="773">
                  <a:moveTo>
                    <a:pt x="2366" y="274"/>
                  </a:moveTo>
                  <a:cubicBezTo>
                    <a:pt x="2343" y="274"/>
                    <a:pt x="2321" y="278"/>
                    <a:pt x="2302" y="287"/>
                  </a:cubicBezTo>
                  <a:cubicBezTo>
                    <a:pt x="2283" y="295"/>
                    <a:pt x="2266" y="307"/>
                    <a:pt x="2251" y="321"/>
                  </a:cubicBezTo>
                  <a:cubicBezTo>
                    <a:pt x="2236" y="335"/>
                    <a:pt x="2223" y="352"/>
                    <a:pt x="2212" y="371"/>
                  </a:cubicBezTo>
                  <a:cubicBezTo>
                    <a:pt x="2201" y="390"/>
                    <a:pt x="2191" y="410"/>
                    <a:pt x="2184" y="432"/>
                  </a:cubicBezTo>
                  <a:cubicBezTo>
                    <a:pt x="2177" y="454"/>
                    <a:pt x="2172" y="476"/>
                    <a:pt x="2168" y="499"/>
                  </a:cubicBezTo>
                  <a:cubicBezTo>
                    <a:pt x="2164" y="522"/>
                    <a:pt x="2163" y="544"/>
                    <a:pt x="2163" y="566"/>
                  </a:cubicBezTo>
                  <a:cubicBezTo>
                    <a:pt x="2163" y="586"/>
                    <a:pt x="2165" y="603"/>
                    <a:pt x="2169" y="619"/>
                  </a:cubicBezTo>
                  <a:cubicBezTo>
                    <a:pt x="2173" y="634"/>
                    <a:pt x="2180" y="648"/>
                    <a:pt x="2190" y="659"/>
                  </a:cubicBezTo>
                  <a:cubicBezTo>
                    <a:pt x="2200" y="670"/>
                    <a:pt x="2212" y="678"/>
                    <a:pt x="2227" y="684"/>
                  </a:cubicBezTo>
                  <a:cubicBezTo>
                    <a:pt x="2242" y="690"/>
                    <a:pt x="2261" y="693"/>
                    <a:pt x="2283" y="693"/>
                  </a:cubicBezTo>
                  <a:cubicBezTo>
                    <a:pt x="2307" y="693"/>
                    <a:pt x="2328" y="688"/>
                    <a:pt x="2347" y="680"/>
                  </a:cubicBezTo>
                  <a:cubicBezTo>
                    <a:pt x="2366" y="672"/>
                    <a:pt x="2383" y="660"/>
                    <a:pt x="2398" y="646"/>
                  </a:cubicBezTo>
                  <a:cubicBezTo>
                    <a:pt x="2413" y="631"/>
                    <a:pt x="2426" y="614"/>
                    <a:pt x="2437" y="595"/>
                  </a:cubicBezTo>
                  <a:cubicBezTo>
                    <a:pt x="2448" y="576"/>
                    <a:pt x="2458" y="556"/>
                    <a:pt x="2465" y="534"/>
                  </a:cubicBezTo>
                  <a:cubicBezTo>
                    <a:pt x="2472" y="512"/>
                    <a:pt x="2477" y="490"/>
                    <a:pt x="2481" y="467"/>
                  </a:cubicBezTo>
                  <a:cubicBezTo>
                    <a:pt x="2484" y="444"/>
                    <a:pt x="2486" y="422"/>
                    <a:pt x="2486" y="400"/>
                  </a:cubicBezTo>
                  <a:cubicBezTo>
                    <a:pt x="2486" y="381"/>
                    <a:pt x="2484" y="363"/>
                    <a:pt x="2480" y="347"/>
                  </a:cubicBezTo>
                  <a:cubicBezTo>
                    <a:pt x="2476" y="332"/>
                    <a:pt x="2469" y="319"/>
                    <a:pt x="2459" y="308"/>
                  </a:cubicBezTo>
                  <a:cubicBezTo>
                    <a:pt x="2450" y="297"/>
                    <a:pt x="2437" y="289"/>
                    <a:pt x="2422" y="283"/>
                  </a:cubicBezTo>
                  <a:cubicBezTo>
                    <a:pt x="2407" y="277"/>
                    <a:pt x="2388" y="274"/>
                    <a:pt x="2366" y="274"/>
                  </a:cubicBezTo>
                  <a:close/>
                  <a:moveTo>
                    <a:pt x="920" y="270"/>
                  </a:moveTo>
                  <a:cubicBezTo>
                    <a:pt x="895" y="270"/>
                    <a:pt x="873" y="274"/>
                    <a:pt x="853" y="283"/>
                  </a:cubicBezTo>
                  <a:cubicBezTo>
                    <a:pt x="833" y="292"/>
                    <a:pt x="816" y="303"/>
                    <a:pt x="801" y="318"/>
                  </a:cubicBezTo>
                  <a:cubicBezTo>
                    <a:pt x="786" y="333"/>
                    <a:pt x="773" y="350"/>
                    <a:pt x="762" y="370"/>
                  </a:cubicBezTo>
                  <a:cubicBezTo>
                    <a:pt x="752" y="390"/>
                    <a:pt x="743" y="411"/>
                    <a:pt x="736" y="432"/>
                  </a:cubicBezTo>
                  <a:lnTo>
                    <a:pt x="796" y="432"/>
                  </a:lnTo>
                  <a:cubicBezTo>
                    <a:pt x="837" y="432"/>
                    <a:pt x="871" y="430"/>
                    <a:pt x="899" y="425"/>
                  </a:cubicBezTo>
                  <a:cubicBezTo>
                    <a:pt x="927" y="420"/>
                    <a:pt x="949" y="413"/>
                    <a:pt x="965" y="404"/>
                  </a:cubicBezTo>
                  <a:cubicBezTo>
                    <a:pt x="982" y="395"/>
                    <a:pt x="994" y="385"/>
                    <a:pt x="1000" y="373"/>
                  </a:cubicBezTo>
                  <a:cubicBezTo>
                    <a:pt x="1007" y="362"/>
                    <a:pt x="1011" y="349"/>
                    <a:pt x="1011" y="336"/>
                  </a:cubicBezTo>
                  <a:cubicBezTo>
                    <a:pt x="1011" y="316"/>
                    <a:pt x="1003" y="300"/>
                    <a:pt x="987" y="288"/>
                  </a:cubicBezTo>
                  <a:cubicBezTo>
                    <a:pt x="972" y="276"/>
                    <a:pt x="949" y="270"/>
                    <a:pt x="920" y="270"/>
                  </a:cubicBezTo>
                  <a:close/>
                  <a:moveTo>
                    <a:pt x="3046" y="193"/>
                  </a:moveTo>
                  <a:cubicBezTo>
                    <a:pt x="3072" y="193"/>
                    <a:pt x="3094" y="197"/>
                    <a:pt x="3112" y="205"/>
                  </a:cubicBezTo>
                  <a:cubicBezTo>
                    <a:pt x="3129" y="213"/>
                    <a:pt x="3143" y="224"/>
                    <a:pt x="3154" y="237"/>
                  </a:cubicBezTo>
                  <a:cubicBezTo>
                    <a:pt x="3165" y="250"/>
                    <a:pt x="3173" y="265"/>
                    <a:pt x="3178" y="282"/>
                  </a:cubicBezTo>
                  <a:cubicBezTo>
                    <a:pt x="3182" y="300"/>
                    <a:pt x="3185" y="318"/>
                    <a:pt x="3185" y="336"/>
                  </a:cubicBezTo>
                  <a:cubicBezTo>
                    <a:pt x="3185" y="350"/>
                    <a:pt x="3184" y="363"/>
                    <a:pt x="3182" y="377"/>
                  </a:cubicBezTo>
                  <a:cubicBezTo>
                    <a:pt x="3181" y="390"/>
                    <a:pt x="3179" y="404"/>
                    <a:pt x="3176" y="418"/>
                  </a:cubicBezTo>
                  <a:lnTo>
                    <a:pt x="3110" y="747"/>
                  </a:lnTo>
                  <a:cubicBezTo>
                    <a:pt x="3109" y="750"/>
                    <a:pt x="3108" y="753"/>
                    <a:pt x="3106" y="755"/>
                  </a:cubicBezTo>
                  <a:cubicBezTo>
                    <a:pt x="3104" y="757"/>
                    <a:pt x="3101" y="759"/>
                    <a:pt x="3097" y="761"/>
                  </a:cubicBezTo>
                  <a:cubicBezTo>
                    <a:pt x="3093" y="762"/>
                    <a:pt x="3088" y="763"/>
                    <a:pt x="3082" y="764"/>
                  </a:cubicBezTo>
                  <a:cubicBezTo>
                    <a:pt x="3075" y="765"/>
                    <a:pt x="3067" y="765"/>
                    <a:pt x="3058" y="765"/>
                  </a:cubicBezTo>
                  <a:cubicBezTo>
                    <a:pt x="3048" y="765"/>
                    <a:pt x="3041" y="765"/>
                    <a:pt x="3034" y="764"/>
                  </a:cubicBezTo>
                  <a:cubicBezTo>
                    <a:pt x="3028" y="763"/>
                    <a:pt x="3024" y="762"/>
                    <a:pt x="3020" y="761"/>
                  </a:cubicBezTo>
                  <a:cubicBezTo>
                    <a:pt x="3017" y="759"/>
                    <a:pt x="3015" y="757"/>
                    <a:pt x="3014" y="755"/>
                  </a:cubicBezTo>
                  <a:cubicBezTo>
                    <a:pt x="3013" y="753"/>
                    <a:pt x="3013" y="750"/>
                    <a:pt x="3013" y="747"/>
                  </a:cubicBezTo>
                  <a:lnTo>
                    <a:pt x="3078" y="421"/>
                  </a:lnTo>
                  <a:cubicBezTo>
                    <a:pt x="3081" y="409"/>
                    <a:pt x="3083" y="397"/>
                    <a:pt x="3084" y="386"/>
                  </a:cubicBezTo>
                  <a:cubicBezTo>
                    <a:pt x="3085" y="375"/>
                    <a:pt x="3085" y="365"/>
                    <a:pt x="3085" y="356"/>
                  </a:cubicBezTo>
                  <a:cubicBezTo>
                    <a:pt x="3085" y="332"/>
                    <a:pt x="3080" y="313"/>
                    <a:pt x="3070" y="299"/>
                  </a:cubicBezTo>
                  <a:cubicBezTo>
                    <a:pt x="3060" y="284"/>
                    <a:pt x="3043" y="277"/>
                    <a:pt x="3019" y="277"/>
                  </a:cubicBezTo>
                  <a:cubicBezTo>
                    <a:pt x="2998" y="277"/>
                    <a:pt x="2977" y="283"/>
                    <a:pt x="2955" y="294"/>
                  </a:cubicBezTo>
                  <a:cubicBezTo>
                    <a:pt x="2934" y="306"/>
                    <a:pt x="2914" y="323"/>
                    <a:pt x="2895" y="344"/>
                  </a:cubicBezTo>
                  <a:cubicBezTo>
                    <a:pt x="2876" y="365"/>
                    <a:pt x="2860" y="389"/>
                    <a:pt x="2845" y="418"/>
                  </a:cubicBezTo>
                  <a:cubicBezTo>
                    <a:pt x="2831" y="447"/>
                    <a:pt x="2820" y="478"/>
                    <a:pt x="2813" y="512"/>
                  </a:cubicBezTo>
                  <a:lnTo>
                    <a:pt x="2766" y="747"/>
                  </a:lnTo>
                  <a:cubicBezTo>
                    <a:pt x="2766" y="750"/>
                    <a:pt x="2764" y="753"/>
                    <a:pt x="2762" y="755"/>
                  </a:cubicBezTo>
                  <a:cubicBezTo>
                    <a:pt x="2760" y="757"/>
                    <a:pt x="2757" y="759"/>
                    <a:pt x="2754" y="761"/>
                  </a:cubicBezTo>
                  <a:cubicBezTo>
                    <a:pt x="2750" y="762"/>
                    <a:pt x="2744" y="763"/>
                    <a:pt x="2738" y="764"/>
                  </a:cubicBezTo>
                  <a:cubicBezTo>
                    <a:pt x="2732" y="765"/>
                    <a:pt x="2724" y="765"/>
                    <a:pt x="2714" y="765"/>
                  </a:cubicBezTo>
                  <a:cubicBezTo>
                    <a:pt x="2705" y="765"/>
                    <a:pt x="2697" y="765"/>
                    <a:pt x="2691" y="764"/>
                  </a:cubicBezTo>
                  <a:cubicBezTo>
                    <a:pt x="2684" y="763"/>
                    <a:pt x="2680" y="762"/>
                    <a:pt x="2676" y="761"/>
                  </a:cubicBezTo>
                  <a:cubicBezTo>
                    <a:pt x="2673" y="759"/>
                    <a:pt x="2671" y="757"/>
                    <a:pt x="2670" y="755"/>
                  </a:cubicBezTo>
                  <a:cubicBezTo>
                    <a:pt x="2669" y="753"/>
                    <a:pt x="2669" y="750"/>
                    <a:pt x="2670" y="747"/>
                  </a:cubicBezTo>
                  <a:lnTo>
                    <a:pt x="2776" y="219"/>
                  </a:lnTo>
                  <a:cubicBezTo>
                    <a:pt x="2776" y="216"/>
                    <a:pt x="2777" y="214"/>
                    <a:pt x="2779" y="212"/>
                  </a:cubicBezTo>
                  <a:cubicBezTo>
                    <a:pt x="2781" y="209"/>
                    <a:pt x="2784" y="207"/>
                    <a:pt x="2787" y="206"/>
                  </a:cubicBezTo>
                  <a:cubicBezTo>
                    <a:pt x="2791" y="204"/>
                    <a:pt x="2796" y="203"/>
                    <a:pt x="2801" y="202"/>
                  </a:cubicBezTo>
                  <a:cubicBezTo>
                    <a:pt x="2807" y="202"/>
                    <a:pt x="2814" y="202"/>
                    <a:pt x="2821" y="202"/>
                  </a:cubicBezTo>
                  <a:cubicBezTo>
                    <a:pt x="2830" y="202"/>
                    <a:pt x="2836" y="202"/>
                    <a:pt x="2842" y="202"/>
                  </a:cubicBezTo>
                  <a:cubicBezTo>
                    <a:pt x="2847" y="203"/>
                    <a:pt x="2851" y="204"/>
                    <a:pt x="2854" y="206"/>
                  </a:cubicBezTo>
                  <a:cubicBezTo>
                    <a:pt x="2857" y="207"/>
                    <a:pt x="2859" y="209"/>
                    <a:pt x="2860" y="212"/>
                  </a:cubicBezTo>
                  <a:cubicBezTo>
                    <a:pt x="2860" y="214"/>
                    <a:pt x="2861" y="216"/>
                    <a:pt x="2860" y="219"/>
                  </a:cubicBezTo>
                  <a:lnTo>
                    <a:pt x="2840" y="320"/>
                  </a:lnTo>
                  <a:cubicBezTo>
                    <a:pt x="2846" y="307"/>
                    <a:pt x="2856" y="293"/>
                    <a:pt x="2869" y="278"/>
                  </a:cubicBezTo>
                  <a:cubicBezTo>
                    <a:pt x="2882" y="263"/>
                    <a:pt x="2898" y="249"/>
                    <a:pt x="2916" y="237"/>
                  </a:cubicBezTo>
                  <a:cubicBezTo>
                    <a:pt x="2935" y="224"/>
                    <a:pt x="2955" y="214"/>
                    <a:pt x="2977" y="206"/>
                  </a:cubicBezTo>
                  <a:cubicBezTo>
                    <a:pt x="2999" y="197"/>
                    <a:pt x="3022" y="193"/>
                    <a:pt x="3046" y="193"/>
                  </a:cubicBezTo>
                  <a:close/>
                  <a:moveTo>
                    <a:pt x="2375" y="193"/>
                  </a:moveTo>
                  <a:cubicBezTo>
                    <a:pt x="2412" y="193"/>
                    <a:pt x="2444" y="198"/>
                    <a:pt x="2471" y="207"/>
                  </a:cubicBezTo>
                  <a:cubicBezTo>
                    <a:pt x="2498" y="216"/>
                    <a:pt x="2520" y="230"/>
                    <a:pt x="2537" y="247"/>
                  </a:cubicBezTo>
                  <a:cubicBezTo>
                    <a:pt x="2555" y="264"/>
                    <a:pt x="2568" y="285"/>
                    <a:pt x="2576" y="310"/>
                  </a:cubicBezTo>
                  <a:cubicBezTo>
                    <a:pt x="2584" y="335"/>
                    <a:pt x="2588" y="363"/>
                    <a:pt x="2588" y="394"/>
                  </a:cubicBezTo>
                  <a:cubicBezTo>
                    <a:pt x="2588" y="423"/>
                    <a:pt x="2585" y="453"/>
                    <a:pt x="2580" y="483"/>
                  </a:cubicBezTo>
                  <a:cubicBezTo>
                    <a:pt x="2574" y="513"/>
                    <a:pt x="2566" y="542"/>
                    <a:pt x="2555" y="570"/>
                  </a:cubicBezTo>
                  <a:cubicBezTo>
                    <a:pt x="2544" y="598"/>
                    <a:pt x="2530" y="624"/>
                    <a:pt x="2513" y="649"/>
                  </a:cubicBezTo>
                  <a:cubicBezTo>
                    <a:pt x="2495" y="673"/>
                    <a:pt x="2475" y="695"/>
                    <a:pt x="2452" y="713"/>
                  </a:cubicBezTo>
                  <a:cubicBezTo>
                    <a:pt x="2429" y="731"/>
                    <a:pt x="2402" y="746"/>
                    <a:pt x="2373" y="757"/>
                  </a:cubicBezTo>
                  <a:cubicBezTo>
                    <a:pt x="2343" y="767"/>
                    <a:pt x="2310" y="773"/>
                    <a:pt x="2274" y="773"/>
                  </a:cubicBezTo>
                  <a:cubicBezTo>
                    <a:pt x="2237" y="773"/>
                    <a:pt x="2204" y="768"/>
                    <a:pt x="2178" y="759"/>
                  </a:cubicBezTo>
                  <a:cubicBezTo>
                    <a:pt x="2151" y="750"/>
                    <a:pt x="2129" y="737"/>
                    <a:pt x="2112" y="720"/>
                  </a:cubicBezTo>
                  <a:cubicBezTo>
                    <a:pt x="2095" y="703"/>
                    <a:pt x="2082" y="682"/>
                    <a:pt x="2074" y="657"/>
                  </a:cubicBezTo>
                  <a:cubicBezTo>
                    <a:pt x="2065" y="632"/>
                    <a:pt x="2061" y="604"/>
                    <a:pt x="2061" y="572"/>
                  </a:cubicBezTo>
                  <a:cubicBezTo>
                    <a:pt x="2061" y="543"/>
                    <a:pt x="2064" y="513"/>
                    <a:pt x="2069" y="483"/>
                  </a:cubicBezTo>
                  <a:cubicBezTo>
                    <a:pt x="2075" y="453"/>
                    <a:pt x="2083" y="424"/>
                    <a:pt x="2094" y="397"/>
                  </a:cubicBezTo>
                  <a:cubicBezTo>
                    <a:pt x="2105" y="369"/>
                    <a:pt x="2120" y="343"/>
                    <a:pt x="2137" y="318"/>
                  </a:cubicBezTo>
                  <a:cubicBezTo>
                    <a:pt x="2154" y="293"/>
                    <a:pt x="2174" y="271"/>
                    <a:pt x="2197" y="253"/>
                  </a:cubicBezTo>
                  <a:cubicBezTo>
                    <a:pt x="2220" y="235"/>
                    <a:pt x="2247" y="220"/>
                    <a:pt x="2276" y="209"/>
                  </a:cubicBezTo>
                  <a:cubicBezTo>
                    <a:pt x="2306" y="199"/>
                    <a:pt x="2339" y="193"/>
                    <a:pt x="2375" y="193"/>
                  </a:cubicBezTo>
                  <a:close/>
                  <a:moveTo>
                    <a:pt x="1852" y="193"/>
                  </a:moveTo>
                  <a:cubicBezTo>
                    <a:pt x="1866" y="193"/>
                    <a:pt x="1881" y="195"/>
                    <a:pt x="1895" y="197"/>
                  </a:cubicBezTo>
                  <a:cubicBezTo>
                    <a:pt x="1909" y="199"/>
                    <a:pt x="1921" y="202"/>
                    <a:pt x="1933" y="206"/>
                  </a:cubicBezTo>
                  <a:cubicBezTo>
                    <a:pt x="1945" y="209"/>
                    <a:pt x="1955" y="213"/>
                    <a:pt x="1964" y="217"/>
                  </a:cubicBezTo>
                  <a:cubicBezTo>
                    <a:pt x="1972" y="222"/>
                    <a:pt x="1979" y="226"/>
                    <a:pt x="1983" y="230"/>
                  </a:cubicBezTo>
                  <a:cubicBezTo>
                    <a:pt x="1987" y="234"/>
                    <a:pt x="1989" y="240"/>
                    <a:pt x="1989" y="248"/>
                  </a:cubicBezTo>
                  <a:cubicBezTo>
                    <a:pt x="1989" y="252"/>
                    <a:pt x="1989" y="258"/>
                    <a:pt x="1988" y="264"/>
                  </a:cubicBezTo>
                  <a:cubicBezTo>
                    <a:pt x="1986" y="270"/>
                    <a:pt x="1985" y="277"/>
                    <a:pt x="1983" y="283"/>
                  </a:cubicBezTo>
                  <a:cubicBezTo>
                    <a:pt x="1980" y="289"/>
                    <a:pt x="1978" y="295"/>
                    <a:pt x="1975" y="299"/>
                  </a:cubicBezTo>
                  <a:cubicBezTo>
                    <a:pt x="1972" y="303"/>
                    <a:pt x="1969" y="305"/>
                    <a:pt x="1965" y="305"/>
                  </a:cubicBezTo>
                  <a:cubicBezTo>
                    <a:pt x="1961" y="305"/>
                    <a:pt x="1955" y="303"/>
                    <a:pt x="1949" y="300"/>
                  </a:cubicBezTo>
                  <a:cubicBezTo>
                    <a:pt x="1942" y="296"/>
                    <a:pt x="1934" y="292"/>
                    <a:pt x="1925" y="287"/>
                  </a:cubicBezTo>
                  <a:cubicBezTo>
                    <a:pt x="1916" y="282"/>
                    <a:pt x="1904" y="278"/>
                    <a:pt x="1891" y="274"/>
                  </a:cubicBezTo>
                  <a:cubicBezTo>
                    <a:pt x="1878" y="270"/>
                    <a:pt x="1863" y="268"/>
                    <a:pt x="1845" y="268"/>
                  </a:cubicBezTo>
                  <a:cubicBezTo>
                    <a:pt x="1827" y="268"/>
                    <a:pt x="1812" y="271"/>
                    <a:pt x="1799" y="276"/>
                  </a:cubicBezTo>
                  <a:cubicBezTo>
                    <a:pt x="1786" y="281"/>
                    <a:pt x="1775" y="287"/>
                    <a:pt x="1766" y="296"/>
                  </a:cubicBezTo>
                  <a:cubicBezTo>
                    <a:pt x="1757" y="304"/>
                    <a:pt x="1750" y="314"/>
                    <a:pt x="1745" y="324"/>
                  </a:cubicBezTo>
                  <a:cubicBezTo>
                    <a:pt x="1740" y="335"/>
                    <a:pt x="1738" y="346"/>
                    <a:pt x="1738" y="358"/>
                  </a:cubicBezTo>
                  <a:cubicBezTo>
                    <a:pt x="1738" y="374"/>
                    <a:pt x="1743" y="387"/>
                    <a:pt x="1754" y="397"/>
                  </a:cubicBezTo>
                  <a:cubicBezTo>
                    <a:pt x="1764" y="407"/>
                    <a:pt x="1777" y="417"/>
                    <a:pt x="1792" y="425"/>
                  </a:cubicBezTo>
                  <a:cubicBezTo>
                    <a:pt x="1808" y="433"/>
                    <a:pt x="1825" y="441"/>
                    <a:pt x="1843" y="449"/>
                  </a:cubicBezTo>
                  <a:cubicBezTo>
                    <a:pt x="1861" y="457"/>
                    <a:pt x="1878" y="467"/>
                    <a:pt x="1894" y="478"/>
                  </a:cubicBezTo>
                  <a:cubicBezTo>
                    <a:pt x="1909" y="490"/>
                    <a:pt x="1922" y="504"/>
                    <a:pt x="1932" y="520"/>
                  </a:cubicBezTo>
                  <a:cubicBezTo>
                    <a:pt x="1943" y="536"/>
                    <a:pt x="1948" y="557"/>
                    <a:pt x="1948" y="581"/>
                  </a:cubicBezTo>
                  <a:cubicBezTo>
                    <a:pt x="1948" y="609"/>
                    <a:pt x="1942" y="634"/>
                    <a:pt x="1932" y="658"/>
                  </a:cubicBezTo>
                  <a:cubicBezTo>
                    <a:pt x="1921" y="681"/>
                    <a:pt x="1905" y="702"/>
                    <a:pt x="1885" y="719"/>
                  </a:cubicBezTo>
                  <a:cubicBezTo>
                    <a:pt x="1865" y="736"/>
                    <a:pt x="1841" y="749"/>
                    <a:pt x="1812" y="759"/>
                  </a:cubicBezTo>
                  <a:cubicBezTo>
                    <a:pt x="1784" y="768"/>
                    <a:pt x="1752" y="773"/>
                    <a:pt x="1717" y="773"/>
                  </a:cubicBezTo>
                  <a:cubicBezTo>
                    <a:pt x="1699" y="773"/>
                    <a:pt x="1681" y="771"/>
                    <a:pt x="1665" y="769"/>
                  </a:cubicBezTo>
                  <a:cubicBezTo>
                    <a:pt x="1649" y="766"/>
                    <a:pt x="1634" y="763"/>
                    <a:pt x="1621" y="758"/>
                  </a:cubicBezTo>
                  <a:cubicBezTo>
                    <a:pt x="1608" y="754"/>
                    <a:pt x="1597" y="749"/>
                    <a:pt x="1587" y="744"/>
                  </a:cubicBezTo>
                  <a:cubicBezTo>
                    <a:pt x="1578" y="739"/>
                    <a:pt x="1571" y="734"/>
                    <a:pt x="1566" y="729"/>
                  </a:cubicBezTo>
                  <a:cubicBezTo>
                    <a:pt x="1563" y="726"/>
                    <a:pt x="1560" y="723"/>
                    <a:pt x="1559" y="719"/>
                  </a:cubicBezTo>
                  <a:cubicBezTo>
                    <a:pt x="1558" y="716"/>
                    <a:pt x="1557" y="712"/>
                    <a:pt x="1557" y="707"/>
                  </a:cubicBezTo>
                  <a:cubicBezTo>
                    <a:pt x="1557" y="704"/>
                    <a:pt x="1557" y="700"/>
                    <a:pt x="1558" y="696"/>
                  </a:cubicBezTo>
                  <a:cubicBezTo>
                    <a:pt x="1558" y="692"/>
                    <a:pt x="1559" y="687"/>
                    <a:pt x="1560" y="683"/>
                  </a:cubicBezTo>
                  <a:cubicBezTo>
                    <a:pt x="1561" y="678"/>
                    <a:pt x="1562" y="673"/>
                    <a:pt x="1564" y="669"/>
                  </a:cubicBezTo>
                  <a:cubicBezTo>
                    <a:pt x="1565" y="665"/>
                    <a:pt x="1567" y="661"/>
                    <a:pt x="1569" y="657"/>
                  </a:cubicBezTo>
                  <a:cubicBezTo>
                    <a:pt x="1571" y="654"/>
                    <a:pt x="1573" y="651"/>
                    <a:pt x="1575" y="649"/>
                  </a:cubicBezTo>
                  <a:cubicBezTo>
                    <a:pt x="1576" y="647"/>
                    <a:pt x="1579" y="646"/>
                    <a:pt x="1582" y="646"/>
                  </a:cubicBezTo>
                  <a:cubicBezTo>
                    <a:pt x="1586" y="646"/>
                    <a:pt x="1592" y="648"/>
                    <a:pt x="1599" y="654"/>
                  </a:cubicBezTo>
                  <a:cubicBezTo>
                    <a:pt x="1605" y="659"/>
                    <a:pt x="1614" y="665"/>
                    <a:pt x="1625" y="671"/>
                  </a:cubicBezTo>
                  <a:cubicBezTo>
                    <a:pt x="1635" y="677"/>
                    <a:pt x="1649" y="682"/>
                    <a:pt x="1665" y="688"/>
                  </a:cubicBezTo>
                  <a:cubicBezTo>
                    <a:pt x="1681" y="693"/>
                    <a:pt x="1701" y="696"/>
                    <a:pt x="1725" y="696"/>
                  </a:cubicBezTo>
                  <a:cubicBezTo>
                    <a:pt x="1746" y="696"/>
                    <a:pt x="1764" y="693"/>
                    <a:pt x="1780" y="688"/>
                  </a:cubicBezTo>
                  <a:cubicBezTo>
                    <a:pt x="1795" y="682"/>
                    <a:pt x="1808" y="675"/>
                    <a:pt x="1818" y="667"/>
                  </a:cubicBezTo>
                  <a:cubicBezTo>
                    <a:pt x="1828" y="658"/>
                    <a:pt x="1836" y="647"/>
                    <a:pt x="1841" y="636"/>
                  </a:cubicBezTo>
                  <a:cubicBezTo>
                    <a:pt x="1846" y="624"/>
                    <a:pt x="1848" y="612"/>
                    <a:pt x="1848" y="599"/>
                  </a:cubicBezTo>
                  <a:cubicBezTo>
                    <a:pt x="1848" y="582"/>
                    <a:pt x="1843" y="569"/>
                    <a:pt x="1833" y="559"/>
                  </a:cubicBezTo>
                  <a:cubicBezTo>
                    <a:pt x="1823" y="548"/>
                    <a:pt x="1810" y="539"/>
                    <a:pt x="1795" y="531"/>
                  </a:cubicBezTo>
                  <a:cubicBezTo>
                    <a:pt x="1779" y="522"/>
                    <a:pt x="1762" y="514"/>
                    <a:pt x="1744" y="506"/>
                  </a:cubicBezTo>
                  <a:cubicBezTo>
                    <a:pt x="1726" y="497"/>
                    <a:pt x="1710" y="488"/>
                    <a:pt x="1694" y="477"/>
                  </a:cubicBezTo>
                  <a:cubicBezTo>
                    <a:pt x="1679" y="466"/>
                    <a:pt x="1666" y="452"/>
                    <a:pt x="1656" y="436"/>
                  </a:cubicBezTo>
                  <a:cubicBezTo>
                    <a:pt x="1645" y="419"/>
                    <a:pt x="1640" y="399"/>
                    <a:pt x="1640" y="374"/>
                  </a:cubicBezTo>
                  <a:cubicBezTo>
                    <a:pt x="1640" y="348"/>
                    <a:pt x="1645" y="324"/>
                    <a:pt x="1655" y="302"/>
                  </a:cubicBezTo>
                  <a:cubicBezTo>
                    <a:pt x="1666" y="280"/>
                    <a:pt x="1680" y="261"/>
                    <a:pt x="1698" y="245"/>
                  </a:cubicBezTo>
                  <a:cubicBezTo>
                    <a:pt x="1717" y="228"/>
                    <a:pt x="1739" y="216"/>
                    <a:pt x="1765" y="207"/>
                  </a:cubicBezTo>
                  <a:cubicBezTo>
                    <a:pt x="1791" y="198"/>
                    <a:pt x="1820" y="193"/>
                    <a:pt x="1852" y="193"/>
                  </a:cubicBezTo>
                  <a:close/>
                  <a:moveTo>
                    <a:pt x="1517" y="193"/>
                  </a:moveTo>
                  <a:cubicBezTo>
                    <a:pt x="1524" y="193"/>
                    <a:pt x="1530" y="194"/>
                    <a:pt x="1537" y="195"/>
                  </a:cubicBezTo>
                  <a:cubicBezTo>
                    <a:pt x="1544" y="196"/>
                    <a:pt x="1550" y="197"/>
                    <a:pt x="1556" y="198"/>
                  </a:cubicBezTo>
                  <a:cubicBezTo>
                    <a:pt x="1562" y="200"/>
                    <a:pt x="1567" y="201"/>
                    <a:pt x="1572" y="203"/>
                  </a:cubicBezTo>
                  <a:cubicBezTo>
                    <a:pt x="1576" y="205"/>
                    <a:pt x="1580" y="207"/>
                    <a:pt x="1582" y="209"/>
                  </a:cubicBezTo>
                  <a:cubicBezTo>
                    <a:pt x="1584" y="212"/>
                    <a:pt x="1585" y="215"/>
                    <a:pt x="1585" y="220"/>
                  </a:cubicBezTo>
                  <a:cubicBezTo>
                    <a:pt x="1585" y="222"/>
                    <a:pt x="1585" y="225"/>
                    <a:pt x="1585" y="229"/>
                  </a:cubicBezTo>
                  <a:cubicBezTo>
                    <a:pt x="1584" y="234"/>
                    <a:pt x="1583" y="239"/>
                    <a:pt x="1583" y="245"/>
                  </a:cubicBezTo>
                  <a:cubicBezTo>
                    <a:pt x="1582" y="251"/>
                    <a:pt x="1581" y="257"/>
                    <a:pt x="1579" y="263"/>
                  </a:cubicBezTo>
                  <a:cubicBezTo>
                    <a:pt x="1577" y="269"/>
                    <a:pt x="1575" y="275"/>
                    <a:pt x="1573" y="280"/>
                  </a:cubicBezTo>
                  <a:cubicBezTo>
                    <a:pt x="1571" y="286"/>
                    <a:pt x="1568" y="290"/>
                    <a:pt x="1566" y="294"/>
                  </a:cubicBezTo>
                  <a:cubicBezTo>
                    <a:pt x="1563" y="297"/>
                    <a:pt x="1560" y="299"/>
                    <a:pt x="1557" y="299"/>
                  </a:cubicBezTo>
                  <a:cubicBezTo>
                    <a:pt x="1554" y="299"/>
                    <a:pt x="1551" y="298"/>
                    <a:pt x="1547" y="297"/>
                  </a:cubicBezTo>
                  <a:cubicBezTo>
                    <a:pt x="1543" y="295"/>
                    <a:pt x="1539" y="294"/>
                    <a:pt x="1535" y="292"/>
                  </a:cubicBezTo>
                  <a:cubicBezTo>
                    <a:pt x="1530" y="290"/>
                    <a:pt x="1525" y="288"/>
                    <a:pt x="1519" y="287"/>
                  </a:cubicBezTo>
                  <a:cubicBezTo>
                    <a:pt x="1513" y="285"/>
                    <a:pt x="1507" y="285"/>
                    <a:pt x="1499" y="285"/>
                  </a:cubicBezTo>
                  <a:cubicBezTo>
                    <a:pt x="1485" y="285"/>
                    <a:pt x="1470" y="291"/>
                    <a:pt x="1453" y="302"/>
                  </a:cubicBezTo>
                  <a:cubicBezTo>
                    <a:pt x="1435" y="314"/>
                    <a:pt x="1418" y="330"/>
                    <a:pt x="1401" y="350"/>
                  </a:cubicBezTo>
                  <a:cubicBezTo>
                    <a:pt x="1385" y="370"/>
                    <a:pt x="1369" y="394"/>
                    <a:pt x="1355" y="422"/>
                  </a:cubicBezTo>
                  <a:cubicBezTo>
                    <a:pt x="1342" y="450"/>
                    <a:pt x="1331" y="480"/>
                    <a:pt x="1325" y="512"/>
                  </a:cubicBezTo>
                  <a:lnTo>
                    <a:pt x="1278" y="747"/>
                  </a:lnTo>
                  <a:cubicBezTo>
                    <a:pt x="1278" y="750"/>
                    <a:pt x="1276" y="753"/>
                    <a:pt x="1274" y="755"/>
                  </a:cubicBezTo>
                  <a:cubicBezTo>
                    <a:pt x="1272" y="757"/>
                    <a:pt x="1269" y="759"/>
                    <a:pt x="1266" y="761"/>
                  </a:cubicBezTo>
                  <a:cubicBezTo>
                    <a:pt x="1262" y="762"/>
                    <a:pt x="1256" y="763"/>
                    <a:pt x="1250" y="764"/>
                  </a:cubicBezTo>
                  <a:cubicBezTo>
                    <a:pt x="1244" y="765"/>
                    <a:pt x="1236" y="765"/>
                    <a:pt x="1226" y="765"/>
                  </a:cubicBezTo>
                  <a:cubicBezTo>
                    <a:pt x="1217" y="765"/>
                    <a:pt x="1209" y="765"/>
                    <a:pt x="1203" y="764"/>
                  </a:cubicBezTo>
                  <a:cubicBezTo>
                    <a:pt x="1196" y="763"/>
                    <a:pt x="1192" y="762"/>
                    <a:pt x="1188" y="761"/>
                  </a:cubicBezTo>
                  <a:cubicBezTo>
                    <a:pt x="1185" y="759"/>
                    <a:pt x="1183" y="757"/>
                    <a:pt x="1182" y="755"/>
                  </a:cubicBezTo>
                  <a:cubicBezTo>
                    <a:pt x="1181" y="753"/>
                    <a:pt x="1181" y="750"/>
                    <a:pt x="1182" y="747"/>
                  </a:cubicBezTo>
                  <a:lnTo>
                    <a:pt x="1287" y="219"/>
                  </a:lnTo>
                  <a:cubicBezTo>
                    <a:pt x="1287" y="216"/>
                    <a:pt x="1288" y="214"/>
                    <a:pt x="1290" y="212"/>
                  </a:cubicBezTo>
                  <a:cubicBezTo>
                    <a:pt x="1292" y="209"/>
                    <a:pt x="1295" y="207"/>
                    <a:pt x="1299" y="206"/>
                  </a:cubicBezTo>
                  <a:cubicBezTo>
                    <a:pt x="1303" y="204"/>
                    <a:pt x="1308" y="203"/>
                    <a:pt x="1313" y="202"/>
                  </a:cubicBezTo>
                  <a:cubicBezTo>
                    <a:pt x="1319" y="202"/>
                    <a:pt x="1326" y="202"/>
                    <a:pt x="1333" y="202"/>
                  </a:cubicBezTo>
                  <a:cubicBezTo>
                    <a:pt x="1342" y="202"/>
                    <a:pt x="1348" y="202"/>
                    <a:pt x="1354" y="202"/>
                  </a:cubicBezTo>
                  <a:cubicBezTo>
                    <a:pt x="1359" y="203"/>
                    <a:pt x="1363" y="204"/>
                    <a:pt x="1366" y="206"/>
                  </a:cubicBezTo>
                  <a:cubicBezTo>
                    <a:pt x="1369" y="207"/>
                    <a:pt x="1371" y="209"/>
                    <a:pt x="1372" y="212"/>
                  </a:cubicBezTo>
                  <a:cubicBezTo>
                    <a:pt x="1372" y="214"/>
                    <a:pt x="1373" y="216"/>
                    <a:pt x="1372" y="219"/>
                  </a:cubicBezTo>
                  <a:lnTo>
                    <a:pt x="1353" y="315"/>
                  </a:lnTo>
                  <a:cubicBezTo>
                    <a:pt x="1362" y="299"/>
                    <a:pt x="1372" y="284"/>
                    <a:pt x="1385" y="269"/>
                  </a:cubicBezTo>
                  <a:cubicBezTo>
                    <a:pt x="1397" y="254"/>
                    <a:pt x="1410" y="241"/>
                    <a:pt x="1425" y="230"/>
                  </a:cubicBezTo>
                  <a:cubicBezTo>
                    <a:pt x="1439" y="219"/>
                    <a:pt x="1454" y="210"/>
                    <a:pt x="1470" y="203"/>
                  </a:cubicBezTo>
                  <a:cubicBezTo>
                    <a:pt x="1486" y="197"/>
                    <a:pt x="1502" y="193"/>
                    <a:pt x="1517" y="193"/>
                  </a:cubicBezTo>
                  <a:close/>
                  <a:moveTo>
                    <a:pt x="928" y="193"/>
                  </a:moveTo>
                  <a:cubicBezTo>
                    <a:pt x="961" y="193"/>
                    <a:pt x="989" y="197"/>
                    <a:pt x="1011" y="206"/>
                  </a:cubicBezTo>
                  <a:cubicBezTo>
                    <a:pt x="1034" y="214"/>
                    <a:pt x="1053" y="224"/>
                    <a:pt x="1068" y="237"/>
                  </a:cubicBezTo>
                  <a:cubicBezTo>
                    <a:pt x="1082" y="250"/>
                    <a:pt x="1093" y="265"/>
                    <a:pt x="1100" y="280"/>
                  </a:cubicBezTo>
                  <a:cubicBezTo>
                    <a:pt x="1106" y="296"/>
                    <a:pt x="1110" y="312"/>
                    <a:pt x="1110" y="328"/>
                  </a:cubicBezTo>
                  <a:cubicBezTo>
                    <a:pt x="1110" y="355"/>
                    <a:pt x="1103" y="379"/>
                    <a:pt x="1091" y="400"/>
                  </a:cubicBezTo>
                  <a:cubicBezTo>
                    <a:pt x="1078" y="422"/>
                    <a:pt x="1059" y="440"/>
                    <a:pt x="1032" y="455"/>
                  </a:cubicBezTo>
                  <a:cubicBezTo>
                    <a:pt x="1006" y="471"/>
                    <a:pt x="972" y="482"/>
                    <a:pt x="930" y="490"/>
                  </a:cubicBezTo>
                  <a:cubicBezTo>
                    <a:pt x="889" y="499"/>
                    <a:pt x="839" y="503"/>
                    <a:pt x="782" y="503"/>
                  </a:cubicBezTo>
                  <a:lnTo>
                    <a:pt x="719" y="503"/>
                  </a:lnTo>
                  <a:cubicBezTo>
                    <a:pt x="717" y="516"/>
                    <a:pt x="715" y="528"/>
                    <a:pt x="714" y="540"/>
                  </a:cubicBezTo>
                  <a:cubicBezTo>
                    <a:pt x="713" y="552"/>
                    <a:pt x="712" y="564"/>
                    <a:pt x="712" y="574"/>
                  </a:cubicBezTo>
                  <a:cubicBezTo>
                    <a:pt x="712" y="613"/>
                    <a:pt x="722" y="643"/>
                    <a:pt x="741" y="664"/>
                  </a:cubicBezTo>
                  <a:cubicBezTo>
                    <a:pt x="761" y="685"/>
                    <a:pt x="792" y="695"/>
                    <a:pt x="835" y="695"/>
                  </a:cubicBezTo>
                  <a:cubicBezTo>
                    <a:pt x="860" y="695"/>
                    <a:pt x="883" y="693"/>
                    <a:pt x="903" y="689"/>
                  </a:cubicBezTo>
                  <a:cubicBezTo>
                    <a:pt x="923" y="686"/>
                    <a:pt x="940" y="682"/>
                    <a:pt x="955" y="677"/>
                  </a:cubicBezTo>
                  <a:cubicBezTo>
                    <a:pt x="969" y="673"/>
                    <a:pt x="981" y="669"/>
                    <a:pt x="991" y="665"/>
                  </a:cubicBezTo>
                  <a:cubicBezTo>
                    <a:pt x="1000" y="662"/>
                    <a:pt x="1007" y="660"/>
                    <a:pt x="1010" y="660"/>
                  </a:cubicBezTo>
                  <a:cubicBezTo>
                    <a:pt x="1014" y="660"/>
                    <a:pt x="1016" y="661"/>
                    <a:pt x="1018" y="664"/>
                  </a:cubicBezTo>
                  <a:cubicBezTo>
                    <a:pt x="1020" y="666"/>
                    <a:pt x="1021" y="670"/>
                    <a:pt x="1021" y="674"/>
                  </a:cubicBezTo>
                  <a:cubicBezTo>
                    <a:pt x="1021" y="678"/>
                    <a:pt x="1020" y="683"/>
                    <a:pt x="1019" y="688"/>
                  </a:cubicBezTo>
                  <a:cubicBezTo>
                    <a:pt x="1019" y="694"/>
                    <a:pt x="1017" y="700"/>
                    <a:pt x="1016" y="705"/>
                  </a:cubicBezTo>
                  <a:cubicBezTo>
                    <a:pt x="1014" y="711"/>
                    <a:pt x="1012" y="716"/>
                    <a:pt x="1010" y="721"/>
                  </a:cubicBezTo>
                  <a:cubicBezTo>
                    <a:pt x="1007" y="726"/>
                    <a:pt x="1004" y="731"/>
                    <a:pt x="1001" y="734"/>
                  </a:cubicBezTo>
                  <a:cubicBezTo>
                    <a:pt x="997" y="739"/>
                    <a:pt x="988" y="743"/>
                    <a:pt x="976" y="748"/>
                  </a:cubicBezTo>
                  <a:cubicBezTo>
                    <a:pt x="964" y="752"/>
                    <a:pt x="950" y="757"/>
                    <a:pt x="934" y="760"/>
                  </a:cubicBezTo>
                  <a:cubicBezTo>
                    <a:pt x="917" y="764"/>
                    <a:pt x="899" y="767"/>
                    <a:pt x="880" y="769"/>
                  </a:cubicBezTo>
                  <a:cubicBezTo>
                    <a:pt x="860" y="772"/>
                    <a:pt x="841" y="773"/>
                    <a:pt x="821" y="773"/>
                  </a:cubicBezTo>
                  <a:cubicBezTo>
                    <a:pt x="787" y="773"/>
                    <a:pt x="756" y="769"/>
                    <a:pt x="730" y="761"/>
                  </a:cubicBezTo>
                  <a:cubicBezTo>
                    <a:pt x="704" y="753"/>
                    <a:pt x="682" y="741"/>
                    <a:pt x="665" y="725"/>
                  </a:cubicBezTo>
                  <a:cubicBezTo>
                    <a:pt x="647" y="709"/>
                    <a:pt x="634" y="689"/>
                    <a:pt x="626" y="664"/>
                  </a:cubicBezTo>
                  <a:cubicBezTo>
                    <a:pt x="617" y="640"/>
                    <a:pt x="613" y="612"/>
                    <a:pt x="613" y="579"/>
                  </a:cubicBezTo>
                  <a:cubicBezTo>
                    <a:pt x="613" y="554"/>
                    <a:pt x="615" y="526"/>
                    <a:pt x="620" y="497"/>
                  </a:cubicBezTo>
                  <a:cubicBezTo>
                    <a:pt x="625" y="468"/>
                    <a:pt x="633" y="439"/>
                    <a:pt x="643" y="411"/>
                  </a:cubicBezTo>
                  <a:cubicBezTo>
                    <a:pt x="654" y="382"/>
                    <a:pt x="667" y="355"/>
                    <a:pt x="684" y="329"/>
                  </a:cubicBezTo>
                  <a:cubicBezTo>
                    <a:pt x="701" y="303"/>
                    <a:pt x="721" y="280"/>
                    <a:pt x="744" y="260"/>
                  </a:cubicBezTo>
                  <a:cubicBezTo>
                    <a:pt x="768" y="240"/>
                    <a:pt x="794" y="224"/>
                    <a:pt x="825" y="212"/>
                  </a:cubicBezTo>
                  <a:cubicBezTo>
                    <a:pt x="855" y="199"/>
                    <a:pt x="890" y="193"/>
                    <a:pt x="928" y="193"/>
                  </a:cubicBezTo>
                  <a:close/>
                  <a:moveTo>
                    <a:pt x="233" y="87"/>
                  </a:moveTo>
                  <a:lnTo>
                    <a:pt x="173" y="391"/>
                  </a:lnTo>
                  <a:lnTo>
                    <a:pt x="269" y="391"/>
                  </a:lnTo>
                  <a:cubicBezTo>
                    <a:pt x="296" y="391"/>
                    <a:pt x="320" y="388"/>
                    <a:pt x="339" y="381"/>
                  </a:cubicBezTo>
                  <a:cubicBezTo>
                    <a:pt x="358" y="375"/>
                    <a:pt x="375" y="367"/>
                    <a:pt x="389" y="357"/>
                  </a:cubicBezTo>
                  <a:cubicBezTo>
                    <a:pt x="404" y="347"/>
                    <a:pt x="416" y="335"/>
                    <a:pt x="426" y="321"/>
                  </a:cubicBezTo>
                  <a:cubicBezTo>
                    <a:pt x="436" y="307"/>
                    <a:pt x="444" y="293"/>
                    <a:pt x="450" y="279"/>
                  </a:cubicBezTo>
                  <a:cubicBezTo>
                    <a:pt x="457" y="264"/>
                    <a:pt x="461" y="249"/>
                    <a:pt x="464" y="234"/>
                  </a:cubicBezTo>
                  <a:cubicBezTo>
                    <a:pt x="467" y="219"/>
                    <a:pt x="468" y="205"/>
                    <a:pt x="468" y="192"/>
                  </a:cubicBezTo>
                  <a:cubicBezTo>
                    <a:pt x="468" y="168"/>
                    <a:pt x="462" y="147"/>
                    <a:pt x="451" y="130"/>
                  </a:cubicBezTo>
                  <a:cubicBezTo>
                    <a:pt x="439" y="112"/>
                    <a:pt x="420" y="100"/>
                    <a:pt x="395" y="93"/>
                  </a:cubicBezTo>
                  <a:cubicBezTo>
                    <a:pt x="386" y="90"/>
                    <a:pt x="375" y="89"/>
                    <a:pt x="364" y="88"/>
                  </a:cubicBezTo>
                  <a:cubicBezTo>
                    <a:pt x="353" y="87"/>
                    <a:pt x="341" y="87"/>
                    <a:pt x="328" y="87"/>
                  </a:cubicBezTo>
                  <a:lnTo>
                    <a:pt x="233" y="87"/>
                  </a:lnTo>
                  <a:close/>
                  <a:moveTo>
                    <a:pt x="194" y="4"/>
                  </a:moveTo>
                  <a:lnTo>
                    <a:pt x="343" y="4"/>
                  </a:lnTo>
                  <a:cubicBezTo>
                    <a:pt x="363" y="4"/>
                    <a:pt x="380" y="4"/>
                    <a:pt x="395" y="6"/>
                  </a:cubicBezTo>
                  <a:cubicBezTo>
                    <a:pt x="410" y="7"/>
                    <a:pt x="425" y="9"/>
                    <a:pt x="439" y="12"/>
                  </a:cubicBezTo>
                  <a:cubicBezTo>
                    <a:pt x="460" y="17"/>
                    <a:pt x="479" y="24"/>
                    <a:pt x="496" y="34"/>
                  </a:cubicBezTo>
                  <a:cubicBezTo>
                    <a:pt x="513" y="44"/>
                    <a:pt x="527" y="56"/>
                    <a:pt x="539" y="70"/>
                  </a:cubicBezTo>
                  <a:cubicBezTo>
                    <a:pt x="550" y="84"/>
                    <a:pt x="559" y="101"/>
                    <a:pt x="566" y="120"/>
                  </a:cubicBezTo>
                  <a:cubicBezTo>
                    <a:pt x="572" y="138"/>
                    <a:pt x="575" y="159"/>
                    <a:pt x="575" y="182"/>
                  </a:cubicBezTo>
                  <a:cubicBezTo>
                    <a:pt x="575" y="202"/>
                    <a:pt x="573" y="224"/>
                    <a:pt x="568" y="247"/>
                  </a:cubicBezTo>
                  <a:cubicBezTo>
                    <a:pt x="563" y="269"/>
                    <a:pt x="555" y="292"/>
                    <a:pt x="545" y="313"/>
                  </a:cubicBezTo>
                  <a:cubicBezTo>
                    <a:pt x="534" y="335"/>
                    <a:pt x="521" y="355"/>
                    <a:pt x="504" y="375"/>
                  </a:cubicBezTo>
                  <a:cubicBezTo>
                    <a:pt x="488" y="394"/>
                    <a:pt x="469" y="411"/>
                    <a:pt x="446" y="426"/>
                  </a:cubicBezTo>
                  <a:cubicBezTo>
                    <a:pt x="423" y="441"/>
                    <a:pt x="396" y="452"/>
                    <a:pt x="366" y="461"/>
                  </a:cubicBezTo>
                  <a:cubicBezTo>
                    <a:pt x="336" y="469"/>
                    <a:pt x="301" y="473"/>
                    <a:pt x="260" y="473"/>
                  </a:cubicBezTo>
                  <a:lnTo>
                    <a:pt x="156" y="473"/>
                  </a:lnTo>
                  <a:lnTo>
                    <a:pt x="102" y="747"/>
                  </a:lnTo>
                  <a:cubicBezTo>
                    <a:pt x="101" y="750"/>
                    <a:pt x="100" y="752"/>
                    <a:pt x="98" y="755"/>
                  </a:cubicBezTo>
                  <a:cubicBezTo>
                    <a:pt x="96" y="757"/>
                    <a:pt x="92" y="759"/>
                    <a:pt x="88" y="760"/>
                  </a:cubicBezTo>
                  <a:cubicBezTo>
                    <a:pt x="83" y="762"/>
                    <a:pt x="78" y="763"/>
                    <a:pt x="71" y="764"/>
                  </a:cubicBezTo>
                  <a:cubicBezTo>
                    <a:pt x="65" y="765"/>
                    <a:pt x="57" y="765"/>
                    <a:pt x="47" y="765"/>
                  </a:cubicBezTo>
                  <a:cubicBezTo>
                    <a:pt x="38" y="765"/>
                    <a:pt x="31" y="765"/>
                    <a:pt x="24" y="764"/>
                  </a:cubicBezTo>
                  <a:cubicBezTo>
                    <a:pt x="18" y="763"/>
                    <a:pt x="13" y="762"/>
                    <a:pt x="9" y="761"/>
                  </a:cubicBezTo>
                  <a:cubicBezTo>
                    <a:pt x="6" y="759"/>
                    <a:pt x="3" y="758"/>
                    <a:pt x="2" y="755"/>
                  </a:cubicBezTo>
                  <a:cubicBezTo>
                    <a:pt x="0" y="753"/>
                    <a:pt x="0" y="750"/>
                    <a:pt x="1" y="747"/>
                  </a:cubicBezTo>
                  <a:lnTo>
                    <a:pt x="140" y="47"/>
                  </a:lnTo>
                  <a:cubicBezTo>
                    <a:pt x="143" y="31"/>
                    <a:pt x="150" y="20"/>
                    <a:pt x="160" y="13"/>
                  </a:cubicBezTo>
                  <a:cubicBezTo>
                    <a:pt x="169" y="7"/>
                    <a:pt x="181" y="4"/>
                    <a:pt x="194" y="4"/>
                  </a:cubicBezTo>
                  <a:close/>
                  <a:moveTo>
                    <a:pt x="3439" y="0"/>
                  </a:moveTo>
                  <a:cubicBezTo>
                    <a:pt x="3449" y="0"/>
                    <a:pt x="3458" y="0"/>
                    <a:pt x="3464" y="1"/>
                  </a:cubicBezTo>
                  <a:cubicBezTo>
                    <a:pt x="3471" y="1"/>
                    <a:pt x="3476" y="3"/>
                    <a:pt x="3479" y="5"/>
                  </a:cubicBezTo>
                  <a:cubicBezTo>
                    <a:pt x="3483" y="7"/>
                    <a:pt x="3486" y="9"/>
                    <a:pt x="3488" y="12"/>
                  </a:cubicBezTo>
                  <a:cubicBezTo>
                    <a:pt x="3490" y="15"/>
                    <a:pt x="3492" y="19"/>
                    <a:pt x="3493" y="23"/>
                  </a:cubicBezTo>
                  <a:lnTo>
                    <a:pt x="3596" y="301"/>
                  </a:lnTo>
                  <a:lnTo>
                    <a:pt x="3810" y="18"/>
                  </a:lnTo>
                  <a:cubicBezTo>
                    <a:pt x="3813" y="15"/>
                    <a:pt x="3816" y="12"/>
                    <a:pt x="3818" y="10"/>
                  </a:cubicBezTo>
                  <a:cubicBezTo>
                    <a:pt x="3821" y="7"/>
                    <a:pt x="3825" y="5"/>
                    <a:pt x="3829" y="4"/>
                  </a:cubicBezTo>
                  <a:cubicBezTo>
                    <a:pt x="3834" y="2"/>
                    <a:pt x="3840" y="1"/>
                    <a:pt x="3847" y="1"/>
                  </a:cubicBezTo>
                  <a:cubicBezTo>
                    <a:pt x="3854" y="0"/>
                    <a:pt x="3863" y="0"/>
                    <a:pt x="3875" y="0"/>
                  </a:cubicBezTo>
                  <a:cubicBezTo>
                    <a:pt x="3887" y="0"/>
                    <a:pt x="3898" y="1"/>
                    <a:pt x="3906" y="1"/>
                  </a:cubicBezTo>
                  <a:cubicBezTo>
                    <a:pt x="3914" y="2"/>
                    <a:pt x="3919" y="4"/>
                    <a:pt x="3922" y="7"/>
                  </a:cubicBezTo>
                  <a:cubicBezTo>
                    <a:pt x="3925" y="10"/>
                    <a:pt x="3926" y="14"/>
                    <a:pt x="3924" y="19"/>
                  </a:cubicBezTo>
                  <a:cubicBezTo>
                    <a:pt x="3922" y="24"/>
                    <a:pt x="3919" y="31"/>
                    <a:pt x="3913" y="40"/>
                  </a:cubicBezTo>
                  <a:lnTo>
                    <a:pt x="3647" y="374"/>
                  </a:lnTo>
                  <a:lnTo>
                    <a:pt x="3788" y="725"/>
                  </a:lnTo>
                  <a:cubicBezTo>
                    <a:pt x="3791" y="733"/>
                    <a:pt x="3793" y="740"/>
                    <a:pt x="3793" y="746"/>
                  </a:cubicBezTo>
                  <a:cubicBezTo>
                    <a:pt x="3793" y="751"/>
                    <a:pt x="3791" y="755"/>
                    <a:pt x="3788" y="758"/>
                  </a:cubicBezTo>
                  <a:cubicBezTo>
                    <a:pt x="3784" y="761"/>
                    <a:pt x="3778" y="763"/>
                    <a:pt x="3770" y="764"/>
                  </a:cubicBezTo>
                  <a:cubicBezTo>
                    <a:pt x="3762" y="765"/>
                    <a:pt x="3751" y="765"/>
                    <a:pt x="3737" y="765"/>
                  </a:cubicBezTo>
                  <a:cubicBezTo>
                    <a:pt x="3726" y="765"/>
                    <a:pt x="3717" y="765"/>
                    <a:pt x="3711" y="764"/>
                  </a:cubicBezTo>
                  <a:cubicBezTo>
                    <a:pt x="3704" y="764"/>
                    <a:pt x="3699" y="763"/>
                    <a:pt x="3695" y="761"/>
                  </a:cubicBezTo>
                  <a:cubicBezTo>
                    <a:pt x="3691" y="760"/>
                    <a:pt x="3689" y="758"/>
                    <a:pt x="3687" y="756"/>
                  </a:cubicBezTo>
                  <a:cubicBezTo>
                    <a:pt x="3686" y="753"/>
                    <a:pt x="3684" y="751"/>
                    <a:pt x="3683" y="747"/>
                  </a:cubicBezTo>
                  <a:lnTo>
                    <a:pt x="3568" y="443"/>
                  </a:lnTo>
                  <a:lnTo>
                    <a:pt x="3338" y="747"/>
                  </a:lnTo>
                  <a:cubicBezTo>
                    <a:pt x="3336" y="751"/>
                    <a:pt x="3333" y="754"/>
                    <a:pt x="3330" y="756"/>
                  </a:cubicBezTo>
                  <a:cubicBezTo>
                    <a:pt x="3327" y="758"/>
                    <a:pt x="3323" y="760"/>
                    <a:pt x="3319" y="761"/>
                  </a:cubicBezTo>
                  <a:cubicBezTo>
                    <a:pt x="3314" y="763"/>
                    <a:pt x="3308" y="764"/>
                    <a:pt x="3300" y="764"/>
                  </a:cubicBezTo>
                  <a:cubicBezTo>
                    <a:pt x="3293" y="765"/>
                    <a:pt x="3284" y="765"/>
                    <a:pt x="3272" y="765"/>
                  </a:cubicBezTo>
                  <a:cubicBezTo>
                    <a:pt x="3259" y="765"/>
                    <a:pt x="3249" y="765"/>
                    <a:pt x="3241" y="764"/>
                  </a:cubicBezTo>
                  <a:cubicBezTo>
                    <a:pt x="3233" y="763"/>
                    <a:pt x="3227" y="761"/>
                    <a:pt x="3225" y="758"/>
                  </a:cubicBezTo>
                  <a:cubicBezTo>
                    <a:pt x="3222" y="755"/>
                    <a:pt x="3221" y="751"/>
                    <a:pt x="3223" y="746"/>
                  </a:cubicBezTo>
                  <a:cubicBezTo>
                    <a:pt x="3225" y="741"/>
                    <a:pt x="3229" y="734"/>
                    <a:pt x="3235" y="725"/>
                  </a:cubicBezTo>
                  <a:lnTo>
                    <a:pt x="3516" y="371"/>
                  </a:lnTo>
                  <a:lnTo>
                    <a:pt x="3387" y="40"/>
                  </a:lnTo>
                  <a:cubicBezTo>
                    <a:pt x="3383" y="31"/>
                    <a:pt x="3382" y="24"/>
                    <a:pt x="3382" y="19"/>
                  </a:cubicBezTo>
                  <a:cubicBezTo>
                    <a:pt x="3382" y="14"/>
                    <a:pt x="3384" y="10"/>
                    <a:pt x="3388" y="7"/>
                  </a:cubicBezTo>
                  <a:cubicBezTo>
                    <a:pt x="3392" y="4"/>
                    <a:pt x="3398" y="2"/>
                    <a:pt x="3406" y="1"/>
                  </a:cubicBezTo>
                  <a:cubicBezTo>
                    <a:pt x="3415" y="1"/>
                    <a:pt x="3425" y="0"/>
                    <a:pt x="343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0" name="Freeform 552">
              <a:extLst>
                <a:ext uri="{FF2B5EF4-FFF2-40B4-BE49-F238E27FC236}">
                  <a16:creationId xmlns:a16="http://schemas.microsoft.com/office/drawing/2014/main" id="{CA7F630D-6184-2737-23C4-C9C5F9C75DB8}"/>
                </a:ext>
              </a:extLst>
            </p:cNvPr>
            <p:cNvSpPr>
              <a:spLocks noEditPoints="1"/>
            </p:cNvSpPr>
            <p:nvPr/>
          </p:nvSpPr>
          <p:spPr bwMode="auto">
            <a:xfrm>
              <a:off x="4308476" y="4110038"/>
              <a:ext cx="347663" cy="157163"/>
            </a:xfrm>
            <a:custGeom>
              <a:avLst/>
              <a:gdLst>
                <a:gd name="T0" fmla="*/ 1410 w 1818"/>
                <a:gd name="T1" fmla="*/ 381 h 825"/>
                <a:gd name="T2" fmla="*/ 1338 w 1818"/>
                <a:gd name="T3" fmla="*/ 566 h 825"/>
                <a:gd name="T4" fmla="*/ 1415 w 1818"/>
                <a:gd name="T5" fmla="*/ 742 h 825"/>
                <a:gd name="T6" fmla="*/ 1590 w 1818"/>
                <a:gd name="T7" fmla="*/ 602 h 825"/>
                <a:gd name="T8" fmla="*/ 1583 w 1818"/>
                <a:gd name="T9" fmla="*/ 350 h 825"/>
                <a:gd name="T10" fmla="*/ 839 w 1818"/>
                <a:gd name="T11" fmla="*/ 343 h 825"/>
                <a:gd name="T12" fmla="*/ 736 w 1818"/>
                <a:gd name="T13" fmla="*/ 501 h 825"/>
                <a:gd name="T14" fmla="*/ 737 w 1818"/>
                <a:gd name="T15" fmla="*/ 712 h 825"/>
                <a:gd name="T16" fmla="*/ 924 w 1818"/>
                <a:gd name="T17" fmla="*/ 676 h 825"/>
                <a:gd name="T18" fmla="*/ 1026 w 1818"/>
                <a:gd name="T19" fmla="*/ 411 h 825"/>
                <a:gd name="T20" fmla="*/ 279 w 1818"/>
                <a:gd name="T21" fmla="*/ 329 h 825"/>
                <a:gd name="T22" fmla="*/ 143 w 1818"/>
                <a:gd name="T23" fmla="*/ 439 h 825"/>
                <a:gd name="T24" fmla="*/ 101 w 1818"/>
                <a:gd name="T25" fmla="*/ 627 h 825"/>
                <a:gd name="T26" fmla="*/ 142 w 1818"/>
                <a:gd name="T27" fmla="*/ 732 h 825"/>
                <a:gd name="T28" fmla="*/ 308 w 1818"/>
                <a:gd name="T29" fmla="*/ 675 h 825"/>
                <a:gd name="T30" fmla="*/ 410 w 1818"/>
                <a:gd name="T31" fmla="*/ 409 h 825"/>
                <a:gd name="T32" fmla="*/ 280 w 1818"/>
                <a:gd name="T33" fmla="*/ 245 h 825"/>
                <a:gd name="T34" fmla="*/ 447 w 1818"/>
                <a:gd name="T35" fmla="*/ 271 h 825"/>
                <a:gd name="T36" fmla="*/ 515 w 1818"/>
                <a:gd name="T37" fmla="*/ 254 h 825"/>
                <a:gd name="T38" fmla="*/ 534 w 1818"/>
                <a:gd name="T39" fmla="*/ 271 h 825"/>
                <a:gd name="T40" fmla="*/ 380 w 1818"/>
                <a:gd name="T41" fmla="*/ 817 h 825"/>
                <a:gd name="T42" fmla="*/ 342 w 1818"/>
                <a:gd name="T43" fmla="*/ 808 h 825"/>
                <a:gd name="T44" fmla="*/ 334 w 1818"/>
                <a:gd name="T45" fmla="*/ 740 h 825"/>
                <a:gd name="T46" fmla="*/ 158 w 1818"/>
                <a:gd name="T47" fmla="*/ 825 h 825"/>
                <a:gd name="T48" fmla="*/ 7 w 1818"/>
                <a:gd name="T49" fmla="*/ 704 h 825"/>
                <a:gd name="T50" fmla="*/ 26 w 1818"/>
                <a:gd name="T51" fmla="*/ 475 h 825"/>
                <a:gd name="T52" fmla="*/ 187 w 1818"/>
                <a:gd name="T53" fmla="*/ 265 h 825"/>
                <a:gd name="T54" fmla="*/ 1795 w 1818"/>
                <a:gd name="T55" fmla="*/ 1 h 825"/>
                <a:gd name="T56" fmla="*/ 1817 w 1818"/>
                <a:gd name="T57" fmla="*/ 19 h 825"/>
                <a:gd name="T58" fmla="*/ 1614 w 1818"/>
                <a:gd name="T59" fmla="*/ 817 h 825"/>
                <a:gd name="T60" fmla="*/ 1575 w 1818"/>
                <a:gd name="T61" fmla="*/ 808 h 825"/>
                <a:gd name="T62" fmla="*/ 1566 w 1818"/>
                <a:gd name="T63" fmla="*/ 742 h 825"/>
                <a:gd name="T64" fmla="*/ 1390 w 1818"/>
                <a:gd name="T65" fmla="*/ 825 h 825"/>
                <a:gd name="T66" fmla="*/ 1259 w 1818"/>
                <a:gd name="T67" fmla="*/ 756 h 825"/>
                <a:gd name="T68" fmla="*/ 1232 w 1818"/>
                <a:gd name="T69" fmla="*/ 632 h 825"/>
                <a:gd name="T70" fmla="*/ 1295 w 1818"/>
                <a:gd name="T71" fmla="*/ 387 h 825"/>
                <a:gd name="T72" fmla="*/ 1512 w 1818"/>
                <a:gd name="T73" fmla="*/ 245 h 825"/>
                <a:gd name="T74" fmla="*/ 1633 w 1818"/>
                <a:gd name="T75" fmla="*/ 289 h 825"/>
                <a:gd name="T76" fmla="*/ 1724 w 1818"/>
                <a:gd name="T77" fmla="*/ 11 h 825"/>
                <a:gd name="T78" fmla="*/ 1772 w 1818"/>
                <a:gd name="T79" fmla="*/ 0 h 825"/>
                <a:gd name="T80" fmla="*/ 1194 w 1818"/>
                <a:gd name="T81" fmla="*/ 5 h 825"/>
                <a:gd name="T82" fmla="*/ 1045 w 1818"/>
                <a:gd name="T83" fmla="*/ 799 h 825"/>
                <a:gd name="T84" fmla="*/ 978 w 1818"/>
                <a:gd name="T85" fmla="*/ 816 h 825"/>
                <a:gd name="T86" fmla="*/ 959 w 1818"/>
                <a:gd name="T87" fmla="*/ 799 h 825"/>
                <a:gd name="T88" fmla="*/ 903 w 1818"/>
                <a:gd name="T89" fmla="*/ 782 h 825"/>
                <a:gd name="T90" fmla="*/ 714 w 1818"/>
                <a:gd name="T91" fmla="*/ 816 h 825"/>
                <a:gd name="T92" fmla="*/ 626 w 1818"/>
                <a:gd name="T93" fmla="*/ 714 h 825"/>
                <a:gd name="T94" fmla="*/ 623 w 1818"/>
                <a:gd name="T95" fmla="*/ 555 h 825"/>
                <a:gd name="T96" fmla="*/ 732 w 1818"/>
                <a:gd name="T97" fmla="*/ 315 h 825"/>
                <a:gd name="T98" fmla="*/ 944 w 1818"/>
                <a:gd name="T99" fmla="*/ 251 h 825"/>
                <a:gd name="T100" fmla="*/ 1045 w 1818"/>
                <a:gd name="T101" fmla="*/ 317 h 825"/>
                <a:gd name="T102" fmla="*/ 1117 w 1818"/>
                <a:gd name="T103" fmla="*/ 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825">
                  <a:moveTo>
                    <a:pt x="1511" y="329"/>
                  </a:moveTo>
                  <a:cubicBezTo>
                    <a:pt x="1490" y="329"/>
                    <a:pt x="1472" y="333"/>
                    <a:pt x="1455" y="343"/>
                  </a:cubicBezTo>
                  <a:cubicBezTo>
                    <a:pt x="1438" y="353"/>
                    <a:pt x="1424" y="365"/>
                    <a:pt x="1410" y="381"/>
                  </a:cubicBezTo>
                  <a:cubicBezTo>
                    <a:pt x="1397" y="397"/>
                    <a:pt x="1386" y="416"/>
                    <a:pt x="1376" y="436"/>
                  </a:cubicBezTo>
                  <a:cubicBezTo>
                    <a:pt x="1366" y="457"/>
                    <a:pt x="1358" y="478"/>
                    <a:pt x="1352" y="501"/>
                  </a:cubicBezTo>
                  <a:cubicBezTo>
                    <a:pt x="1346" y="523"/>
                    <a:pt x="1341" y="544"/>
                    <a:pt x="1338" y="566"/>
                  </a:cubicBezTo>
                  <a:cubicBezTo>
                    <a:pt x="1335" y="587"/>
                    <a:pt x="1333" y="607"/>
                    <a:pt x="1333" y="625"/>
                  </a:cubicBezTo>
                  <a:cubicBezTo>
                    <a:pt x="1333" y="663"/>
                    <a:pt x="1340" y="692"/>
                    <a:pt x="1353" y="712"/>
                  </a:cubicBezTo>
                  <a:cubicBezTo>
                    <a:pt x="1366" y="732"/>
                    <a:pt x="1386" y="742"/>
                    <a:pt x="1415" y="742"/>
                  </a:cubicBezTo>
                  <a:cubicBezTo>
                    <a:pt x="1436" y="742"/>
                    <a:pt x="1458" y="736"/>
                    <a:pt x="1480" y="725"/>
                  </a:cubicBezTo>
                  <a:cubicBezTo>
                    <a:pt x="1501" y="713"/>
                    <a:pt x="1522" y="697"/>
                    <a:pt x="1540" y="676"/>
                  </a:cubicBezTo>
                  <a:cubicBezTo>
                    <a:pt x="1559" y="655"/>
                    <a:pt x="1576" y="631"/>
                    <a:pt x="1590" y="602"/>
                  </a:cubicBezTo>
                  <a:cubicBezTo>
                    <a:pt x="1605" y="574"/>
                    <a:pt x="1615" y="542"/>
                    <a:pt x="1622" y="508"/>
                  </a:cubicBezTo>
                  <a:lnTo>
                    <a:pt x="1642" y="411"/>
                  </a:lnTo>
                  <a:cubicBezTo>
                    <a:pt x="1624" y="384"/>
                    <a:pt x="1604" y="364"/>
                    <a:pt x="1583" y="350"/>
                  </a:cubicBezTo>
                  <a:cubicBezTo>
                    <a:pt x="1562" y="336"/>
                    <a:pt x="1538" y="329"/>
                    <a:pt x="1511" y="329"/>
                  </a:cubicBezTo>
                  <a:close/>
                  <a:moveTo>
                    <a:pt x="895" y="329"/>
                  </a:moveTo>
                  <a:cubicBezTo>
                    <a:pt x="874" y="329"/>
                    <a:pt x="856" y="333"/>
                    <a:pt x="839" y="343"/>
                  </a:cubicBezTo>
                  <a:cubicBezTo>
                    <a:pt x="822" y="353"/>
                    <a:pt x="808" y="365"/>
                    <a:pt x="794" y="381"/>
                  </a:cubicBezTo>
                  <a:cubicBezTo>
                    <a:pt x="781" y="397"/>
                    <a:pt x="770" y="416"/>
                    <a:pt x="760" y="436"/>
                  </a:cubicBezTo>
                  <a:cubicBezTo>
                    <a:pt x="750" y="457"/>
                    <a:pt x="742" y="478"/>
                    <a:pt x="736" y="501"/>
                  </a:cubicBezTo>
                  <a:cubicBezTo>
                    <a:pt x="730" y="523"/>
                    <a:pt x="725" y="544"/>
                    <a:pt x="722" y="566"/>
                  </a:cubicBezTo>
                  <a:cubicBezTo>
                    <a:pt x="719" y="587"/>
                    <a:pt x="717" y="607"/>
                    <a:pt x="717" y="625"/>
                  </a:cubicBezTo>
                  <a:cubicBezTo>
                    <a:pt x="717" y="663"/>
                    <a:pt x="724" y="692"/>
                    <a:pt x="737" y="712"/>
                  </a:cubicBezTo>
                  <a:cubicBezTo>
                    <a:pt x="750" y="732"/>
                    <a:pt x="770" y="742"/>
                    <a:pt x="799" y="742"/>
                  </a:cubicBezTo>
                  <a:cubicBezTo>
                    <a:pt x="820" y="742"/>
                    <a:pt x="842" y="736"/>
                    <a:pt x="864" y="725"/>
                  </a:cubicBezTo>
                  <a:cubicBezTo>
                    <a:pt x="885" y="713"/>
                    <a:pt x="906" y="697"/>
                    <a:pt x="924" y="676"/>
                  </a:cubicBezTo>
                  <a:cubicBezTo>
                    <a:pt x="943" y="655"/>
                    <a:pt x="960" y="631"/>
                    <a:pt x="974" y="602"/>
                  </a:cubicBezTo>
                  <a:cubicBezTo>
                    <a:pt x="989" y="574"/>
                    <a:pt x="999" y="542"/>
                    <a:pt x="1006" y="508"/>
                  </a:cubicBezTo>
                  <a:lnTo>
                    <a:pt x="1026" y="411"/>
                  </a:lnTo>
                  <a:cubicBezTo>
                    <a:pt x="1008" y="384"/>
                    <a:pt x="988" y="364"/>
                    <a:pt x="967" y="350"/>
                  </a:cubicBezTo>
                  <a:cubicBezTo>
                    <a:pt x="946" y="336"/>
                    <a:pt x="922" y="329"/>
                    <a:pt x="895" y="329"/>
                  </a:cubicBezTo>
                  <a:close/>
                  <a:moveTo>
                    <a:pt x="279" y="329"/>
                  </a:moveTo>
                  <a:cubicBezTo>
                    <a:pt x="258" y="329"/>
                    <a:pt x="239" y="334"/>
                    <a:pt x="222" y="344"/>
                  </a:cubicBezTo>
                  <a:cubicBezTo>
                    <a:pt x="205" y="353"/>
                    <a:pt x="190" y="367"/>
                    <a:pt x="177" y="383"/>
                  </a:cubicBezTo>
                  <a:cubicBezTo>
                    <a:pt x="164" y="399"/>
                    <a:pt x="152" y="418"/>
                    <a:pt x="143" y="439"/>
                  </a:cubicBezTo>
                  <a:cubicBezTo>
                    <a:pt x="133" y="460"/>
                    <a:pt x="125" y="482"/>
                    <a:pt x="119" y="504"/>
                  </a:cubicBezTo>
                  <a:cubicBezTo>
                    <a:pt x="113" y="526"/>
                    <a:pt x="109" y="548"/>
                    <a:pt x="106" y="569"/>
                  </a:cubicBezTo>
                  <a:cubicBezTo>
                    <a:pt x="103" y="591"/>
                    <a:pt x="101" y="610"/>
                    <a:pt x="101" y="627"/>
                  </a:cubicBezTo>
                  <a:cubicBezTo>
                    <a:pt x="101" y="641"/>
                    <a:pt x="103" y="655"/>
                    <a:pt x="105" y="668"/>
                  </a:cubicBezTo>
                  <a:cubicBezTo>
                    <a:pt x="107" y="682"/>
                    <a:pt x="111" y="694"/>
                    <a:pt x="117" y="705"/>
                  </a:cubicBezTo>
                  <a:cubicBezTo>
                    <a:pt x="123" y="716"/>
                    <a:pt x="131" y="725"/>
                    <a:pt x="142" y="732"/>
                  </a:cubicBezTo>
                  <a:cubicBezTo>
                    <a:pt x="152" y="739"/>
                    <a:pt x="166" y="742"/>
                    <a:pt x="183" y="742"/>
                  </a:cubicBezTo>
                  <a:cubicBezTo>
                    <a:pt x="204" y="742"/>
                    <a:pt x="226" y="736"/>
                    <a:pt x="248" y="724"/>
                  </a:cubicBezTo>
                  <a:cubicBezTo>
                    <a:pt x="269" y="712"/>
                    <a:pt x="290" y="696"/>
                    <a:pt x="308" y="675"/>
                  </a:cubicBezTo>
                  <a:cubicBezTo>
                    <a:pt x="327" y="654"/>
                    <a:pt x="344" y="629"/>
                    <a:pt x="358" y="600"/>
                  </a:cubicBezTo>
                  <a:cubicBezTo>
                    <a:pt x="373" y="572"/>
                    <a:pt x="383" y="540"/>
                    <a:pt x="390" y="506"/>
                  </a:cubicBezTo>
                  <a:lnTo>
                    <a:pt x="410" y="409"/>
                  </a:lnTo>
                  <a:cubicBezTo>
                    <a:pt x="392" y="382"/>
                    <a:pt x="372" y="362"/>
                    <a:pt x="351" y="349"/>
                  </a:cubicBezTo>
                  <a:cubicBezTo>
                    <a:pt x="330" y="335"/>
                    <a:pt x="306" y="329"/>
                    <a:pt x="279" y="329"/>
                  </a:cubicBezTo>
                  <a:close/>
                  <a:moveTo>
                    <a:pt x="280" y="245"/>
                  </a:moveTo>
                  <a:cubicBezTo>
                    <a:pt x="315" y="245"/>
                    <a:pt x="345" y="252"/>
                    <a:pt x="370" y="266"/>
                  </a:cubicBezTo>
                  <a:cubicBezTo>
                    <a:pt x="394" y="281"/>
                    <a:pt x="417" y="300"/>
                    <a:pt x="436" y="324"/>
                  </a:cubicBezTo>
                  <a:lnTo>
                    <a:pt x="447" y="271"/>
                  </a:lnTo>
                  <a:cubicBezTo>
                    <a:pt x="449" y="265"/>
                    <a:pt x="453" y="260"/>
                    <a:pt x="461" y="258"/>
                  </a:cubicBezTo>
                  <a:cubicBezTo>
                    <a:pt x="468" y="255"/>
                    <a:pt x="480" y="254"/>
                    <a:pt x="495" y="254"/>
                  </a:cubicBezTo>
                  <a:cubicBezTo>
                    <a:pt x="503" y="254"/>
                    <a:pt x="510" y="254"/>
                    <a:pt x="515" y="254"/>
                  </a:cubicBezTo>
                  <a:cubicBezTo>
                    <a:pt x="520" y="255"/>
                    <a:pt x="524" y="256"/>
                    <a:pt x="527" y="258"/>
                  </a:cubicBezTo>
                  <a:cubicBezTo>
                    <a:pt x="531" y="259"/>
                    <a:pt x="533" y="261"/>
                    <a:pt x="533" y="264"/>
                  </a:cubicBezTo>
                  <a:cubicBezTo>
                    <a:pt x="534" y="266"/>
                    <a:pt x="534" y="268"/>
                    <a:pt x="534" y="271"/>
                  </a:cubicBezTo>
                  <a:lnTo>
                    <a:pt x="428" y="799"/>
                  </a:lnTo>
                  <a:cubicBezTo>
                    <a:pt x="427" y="806"/>
                    <a:pt x="423" y="810"/>
                    <a:pt x="416" y="813"/>
                  </a:cubicBezTo>
                  <a:cubicBezTo>
                    <a:pt x="409" y="816"/>
                    <a:pt x="397" y="817"/>
                    <a:pt x="380" y="817"/>
                  </a:cubicBezTo>
                  <a:cubicBezTo>
                    <a:pt x="373" y="817"/>
                    <a:pt x="366" y="817"/>
                    <a:pt x="361" y="816"/>
                  </a:cubicBezTo>
                  <a:cubicBezTo>
                    <a:pt x="356" y="815"/>
                    <a:pt x="352" y="814"/>
                    <a:pt x="349" y="813"/>
                  </a:cubicBezTo>
                  <a:cubicBezTo>
                    <a:pt x="346" y="811"/>
                    <a:pt x="343" y="810"/>
                    <a:pt x="342" y="808"/>
                  </a:cubicBezTo>
                  <a:cubicBezTo>
                    <a:pt x="341" y="805"/>
                    <a:pt x="341" y="803"/>
                    <a:pt x="342" y="799"/>
                  </a:cubicBezTo>
                  <a:lnTo>
                    <a:pt x="362" y="699"/>
                  </a:lnTo>
                  <a:cubicBezTo>
                    <a:pt x="357" y="712"/>
                    <a:pt x="347" y="726"/>
                    <a:pt x="334" y="740"/>
                  </a:cubicBezTo>
                  <a:cubicBezTo>
                    <a:pt x="321" y="755"/>
                    <a:pt x="305" y="769"/>
                    <a:pt x="287" y="782"/>
                  </a:cubicBezTo>
                  <a:cubicBezTo>
                    <a:pt x="269" y="794"/>
                    <a:pt x="249" y="804"/>
                    <a:pt x="226" y="813"/>
                  </a:cubicBezTo>
                  <a:cubicBezTo>
                    <a:pt x="204" y="821"/>
                    <a:pt x="181" y="825"/>
                    <a:pt x="158" y="825"/>
                  </a:cubicBezTo>
                  <a:cubicBezTo>
                    <a:pt x="127" y="825"/>
                    <a:pt x="101" y="819"/>
                    <a:pt x="81" y="808"/>
                  </a:cubicBezTo>
                  <a:cubicBezTo>
                    <a:pt x="60" y="798"/>
                    <a:pt x="44" y="783"/>
                    <a:pt x="32" y="765"/>
                  </a:cubicBezTo>
                  <a:cubicBezTo>
                    <a:pt x="20" y="747"/>
                    <a:pt x="11" y="727"/>
                    <a:pt x="7" y="704"/>
                  </a:cubicBezTo>
                  <a:cubicBezTo>
                    <a:pt x="2" y="682"/>
                    <a:pt x="0" y="658"/>
                    <a:pt x="0" y="634"/>
                  </a:cubicBezTo>
                  <a:cubicBezTo>
                    <a:pt x="0" y="613"/>
                    <a:pt x="2" y="588"/>
                    <a:pt x="6" y="560"/>
                  </a:cubicBezTo>
                  <a:cubicBezTo>
                    <a:pt x="10" y="532"/>
                    <a:pt x="17" y="504"/>
                    <a:pt x="26" y="475"/>
                  </a:cubicBezTo>
                  <a:cubicBezTo>
                    <a:pt x="35" y="446"/>
                    <a:pt x="47" y="418"/>
                    <a:pt x="62" y="391"/>
                  </a:cubicBezTo>
                  <a:cubicBezTo>
                    <a:pt x="77" y="363"/>
                    <a:pt x="94" y="339"/>
                    <a:pt x="115" y="317"/>
                  </a:cubicBezTo>
                  <a:cubicBezTo>
                    <a:pt x="136" y="295"/>
                    <a:pt x="160" y="278"/>
                    <a:pt x="187" y="265"/>
                  </a:cubicBezTo>
                  <a:cubicBezTo>
                    <a:pt x="214" y="252"/>
                    <a:pt x="245" y="245"/>
                    <a:pt x="280" y="245"/>
                  </a:cubicBezTo>
                  <a:close/>
                  <a:moveTo>
                    <a:pt x="1772" y="0"/>
                  </a:moveTo>
                  <a:cubicBezTo>
                    <a:pt x="1782" y="0"/>
                    <a:pt x="1789" y="0"/>
                    <a:pt x="1795" y="1"/>
                  </a:cubicBezTo>
                  <a:cubicBezTo>
                    <a:pt x="1802" y="2"/>
                    <a:pt x="1806" y="3"/>
                    <a:pt x="1810" y="5"/>
                  </a:cubicBezTo>
                  <a:cubicBezTo>
                    <a:pt x="1813" y="6"/>
                    <a:pt x="1816" y="8"/>
                    <a:pt x="1817" y="11"/>
                  </a:cubicBezTo>
                  <a:cubicBezTo>
                    <a:pt x="1818" y="13"/>
                    <a:pt x="1818" y="16"/>
                    <a:pt x="1817" y="19"/>
                  </a:cubicBezTo>
                  <a:lnTo>
                    <a:pt x="1661" y="799"/>
                  </a:lnTo>
                  <a:cubicBezTo>
                    <a:pt x="1660" y="806"/>
                    <a:pt x="1656" y="810"/>
                    <a:pt x="1649" y="813"/>
                  </a:cubicBezTo>
                  <a:cubicBezTo>
                    <a:pt x="1642" y="816"/>
                    <a:pt x="1630" y="817"/>
                    <a:pt x="1614" y="817"/>
                  </a:cubicBezTo>
                  <a:cubicBezTo>
                    <a:pt x="1605" y="817"/>
                    <a:pt x="1599" y="817"/>
                    <a:pt x="1594" y="816"/>
                  </a:cubicBezTo>
                  <a:cubicBezTo>
                    <a:pt x="1589" y="815"/>
                    <a:pt x="1584" y="814"/>
                    <a:pt x="1581" y="813"/>
                  </a:cubicBezTo>
                  <a:cubicBezTo>
                    <a:pt x="1578" y="811"/>
                    <a:pt x="1576" y="810"/>
                    <a:pt x="1575" y="808"/>
                  </a:cubicBezTo>
                  <a:cubicBezTo>
                    <a:pt x="1574" y="805"/>
                    <a:pt x="1574" y="803"/>
                    <a:pt x="1575" y="799"/>
                  </a:cubicBezTo>
                  <a:lnTo>
                    <a:pt x="1594" y="701"/>
                  </a:lnTo>
                  <a:cubicBezTo>
                    <a:pt x="1589" y="714"/>
                    <a:pt x="1579" y="727"/>
                    <a:pt x="1566" y="742"/>
                  </a:cubicBezTo>
                  <a:cubicBezTo>
                    <a:pt x="1553" y="757"/>
                    <a:pt x="1537" y="770"/>
                    <a:pt x="1519" y="782"/>
                  </a:cubicBezTo>
                  <a:cubicBezTo>
                    <a:pt x="1501" y="795"/>
                    <a:pt x="1481" y="805"/>
                    <a:pt x="1458" y="813"/>
                  </a:cubicBezTo>
                  <a:cubicBezTo>
                    <a:pt x="1436" y="821"/>
                    <a:pt x="1413" y="825"/>
                    <a:pt x="1390" y="825"/>
                  </a:cubicBezTo>
                  <a:cubicBezTo>
                    <a:pt x="1367" y="825"/>
                    <a:pt x="1347" y="822"/>
                    <a:pt x="1330" y="816"/>
                  </a:cubicBezTo>
                  <a:cubicBezTo>
                    <a:pt x="1313" y="810"/>
                    <a:pt x="1299" y="802"/>
                    <a:pt x="1287" y="791"/>
                  </a:cubicBezTo>
                  <a:cubicBezTo>
                    <a:pt x="1276" y="781"/>
                    <a:pt x="1267" y="769"/>
                    <a:pt x="1259" y="756"/>
                  </a:cubicBezTo>
                  <a:cubicBezTo>
                    <a:pt x="1252" y="743"/>
                    <a:pt x="1246" y="729"/>
                    <a:pt x="1242" y="714"/>
                  </a:cubicBezTo>
                  <a:cubicBezTo>
                    <a:pt x="1238" y="700"/>
                    <a:pt x="1236" y="686"/>
                    <a:pt x="1234" y="671"/>
                  </a:cubicBezTo>
                  <a:cubicBezTo>
                    <a:pt x="1233" y="657"/>
                    <a:pt x="1232" y="644"/>
                    <a:pt x="1232" y="632"/>
                  </a:cubicBezTo>
                  <a:cubicBezTo>
                    <a:pt x="1232" y="609"/>
                    <a:pt x="1234" y="583"/>
                    <a:pt x="1239" y="555"/>
                  </a:cubicBezTo>
                  <a:cubicBezTo>
                    <a:pt x="1243" y="527"/>
                    <a:pt x="1250" y="499"/>
                    <a:pt x="1259" y="471"/>
                  </a:cubicBezTo>
                  <a:cubicBezTo>
                    <a:pt x="1268" y="442"/>
                    <a:pt x="1280" y="415"/>
                    <a:pt x="1295" y="387"/>
                  </a:cubicBezTo>
                  <a:cubicBezTo>
                    <a:pt x="1310" y="360"/>
                    <a:pt x="1327" y="336"/>
                    <a:pt x="1348" y="315"/>
                  </a:cubicBezTo>
                  <a:cubicBezTo>
                    <a:pt x="1369" y="294"/>
                    <a:pt x="1393" y="278"/>
                    <a:pt x="1420" y="265"/>
                  </a:cubicBezTo>
                  <a:cubicBezTo>
                    <a:pt x="1447" y="252"/>
                    <a:pt x="1478" y="245"/>
                    <a:pt x="1512" y="245"/>
                  </a:cubicBezTo>
                  <a:cubicBezTo>
                    <a:pt x="1529" y="245"/>
                    <a:pt x="1545" y="247"/>
                    <a:pt x="1560" y="251"/>
                  </a:cubicBezTo>
                  <a:cubicBezTo>
                    <a:pt x="1574" y="255"/>
                    <a:pt x="1588" y="260"/>
                    <a:pt x="1600" y="266"/>
                  </a:cubicBezTo>
                  <a:cubicBezTo>
                    <a:pt x="1612" y="273"/>
                    <a:pt x="1623" y="280"/>
                    <a:pt x="1633" y="289"/>
                  </a:cubicBezTo>
                  <a:cubicBezTo>
                    <a:pt x="1644" y="298"/>
                    <a:pt x="1653" y="308"/>
                    <a:pt x="1661" y="317"/>
                  </a:cubicBezTo>
                  <a:lnTo>
                    <a:pt x="1721" y="19"/>
                  </a:lnTo>
                  <a:cubicBezTo>
                    <a:pt x="1721" y="16"/>
                    <a:pt x="1722" y="13"/>
                    <a:pt x="1724" y="11"/>
                  </a:cubicBezTo>
                  <a:cubicBezTo>
                    <a:pt x="1726" y="8"/>
                    <a:pt x="1729" y="6"/>
                    <a:pt x="1733" y="5"/>
                  </a:cubicBezTo>
                  <a:cubicBezTo>
                    <a:pt x="1737" y="3"/>
                    <a:pt x="1742" y="2"/>
                    <a:pt x="1748" y="1"/>
                  </a:cubicBezTo>
                  <a:cubicBezTo>
                    <a:pt x="1755" y="0"/>
                    <a:pt x="1763" y="0"/>
                    <a:pt x="1772" y="0"/>
                  </a:cubicBezTo>
                  <a:close/>
                  <a:moveTo>
                    <a:pt x="1156" y="0"/>
                  </a:moveTo>
                  <a:cubicBezTo>
                    <a:pt x="1166" y="0"/>
                    <a:pt x="1173" y="0"/>
                    <a:pt x="1179" y="1"/>
                  </a:cubicBezTo>
                  <a:cubicBezTo>
                    <a:pt x="1186" y="2"/>
                    <a:pt x="1190" y="3"/>
                    <a:pt x="1194" y="5"/>
                  </a:cubicBezTo>
                  <a:cubicBezTo>
                    <a:pt x="1197" y="6"/>
                    <a:pt x="1200" y="8"/>
                    <a:pt x="1201" y="11"/>
                  </a:cubicBezTo>
                  <a:cubicBezTo>
                    <a:pt x="1202" y="13"/>
                    <a:pt x="1202" y="16"/>
                    <a:pt x="1201" y="19"/>
                  </a:cubicBezTo>
                  <a:lnTo>
                    <a:pt x="1045" y="799"/>
                  </a:lnTo>
                  <a:cubicBezTo>
                    <a:pt x="1044" y="806"/>
                    <a:pt x="1040" y="810"/>
                    <a:pt x="1033" y="813"/>
                  </a:cubicBezTo>
                  <a:cubicBezTo>
                    <a:pt x="1026" y="816"/>
                    <a:pt x="1014" y="817"/>
                    <a:pt x="998" y="817"/>
                  </a:cubicBezTo>
                  <a:cubicBezTo>
                    <a:pt x="989" y="817"/>
                    <a:pt x="983" y="817"/>
                    <a:pt x="978" y="816"/>
                  </a:cubicBezTo>
                  <a:cubicBezTo>
                    <a:pt x="973" y="815"/>
                    <a:pt x="968" y="814"/>
                    <a:pt x="965" y="813"/>
                  </a:cubicBezTo>
                  <a:cubicBezTo>
                    <a:pt x="962" y="811"/>
                    <a:pt x="960" y="810"/>
                    <a:pt x="959" y="808"/>
                  </a:cubicBezTo>
                  <a:cubicBezTo>
                    <a:pt x="958" y="805"/>
                    <a:pt x="958" y="803"/>
                    <a:pt x="959" y="799"/>
                  </a:cubicBezTo>
                  <a:lnTo>
                    <a:pt x="978" y="701"/>
                  </a:lnTo>
                  <a:cubicBezTo>
                    <a:pt x="973" y="714"/>
                    <a:pt x="963" y="727"/>
                    <a:pt x="950" y="742"/>
                  </a:cubicBezTo>
                  <a:cubicBezTo>
                    <a:pt x="937" y="757"/>
                    <a:pt x="921" y="770"/>
                    <a:pt x="903" y="782"/>
                  </a:cubicBezTo>
                  <a:cubicBezTo>
                    <a:pt x="885" y="795"/>
                    <a:pt x="865" y="805"/>
                    <a:pt x="842" y="813"/>
                  </a:cubicBezTo>
                  <a:cubicBezTo>
                    <a:pt x="820" y="821"/>
                    <a:pt x="797" y="825"/>
                    <a:pt x="774" y="825"/>
                  </a:cubicBezTo>
                  <a:cubicBezTo>
                    <a:pt x="751" y="825"/>
                    <a:pt x="731" y="822"/>
                    <a:pt x="714" y="816"/>
                  </a:cubicBezTo>
                  <a:cubicBezTo>
                    <a:pt x="697" y="810"/>
                    <a:pt x="683" y="802"/>
                    <a:pt x="671" y="791"/>
                  </a:cubicBezTo>
                  <a:cubicBezTo>
                    <a:pt x="660" y="781"/>
                    <a:pt x="651" y="769"/>
                    <a:pt x="643" y="756"/>
                  </a:cubicBezTo>
                  <a:cubicBezTo>
                    <a:pt x="636" y="743"/>
                    <a:pt x="630" y="729"/>
                    <a:pt x="626" y="714"/>
                  </a:cubicBezTo>
                  <a:cubicBezTo>
                    <a:pt x="622" y="700"/>
                    <a:pt x="620" y="686"/>
                    <a:pt x="618" y="671"/>
                  </a:cubicBezTo>
                  <a:cubicBezTo>
                    <a:pt x="617" y="657"/>
                    <a:pt x="616" y="644"/>
                    <a:pt x="616" y="632"/>
                  </a:cubicBezTo>
                  <a:cubicBezTo>
                    <a:pt x="616" y="609"/>
                    <a:pt x="618" y="583"/>
                    <a:pt x="623" y="555"/>
                  </a:cubicBezTo>
                  <a:cubicBezTo>
                    <a:pt x="627" y="527"/>
                    <a:pt x="634" y="499"/>
                    <a:pt x="643" y="471"/>
                  </a:cubicBezTo>
                  <a:cubicBezTo>
                    <a:pt x="652" y="442"/>
                    <a:pt x="664" y="415"/>
                    <a:pt x="679" y="387"/>
                  </a:cubicBezTo>
                  <a:cubicBezTo>
                    <a:pt x="694" y="360"/>
                    <a:pt x="711" y="336"/>
                    <a:pt x="732" y="315"/>
                  </a:cubicBezTo>
                  <a:cubicBezTo>
                    <a:pt x="753" y="294"/>
                    <a:pt x="777" y="278"/>
                    <a:pt x="804" y="265"/>
                  </a:cubicBezTo>
                  <a:cubicBezTo>
                    <a:pt x="831" y="252"/>
                    <a:pt x="862" y="245"/>
                    <a:pt x="896" y="245"/>
                  </a:cubicBezTo>
                  <a:cubicBezTo>
                    <a:pt x="913" y="245"/>
                    <a:pt x="929" y="247"/>
                    <a:pt x="944" y="251"/>
                  </a:cubicBezTo>
                  <a:cubicBezTo>
                    <a:pt x="958" y="255"/>
                    <a:pt x="972" y="260"/>
                    <a:pt x="984" y="266"/>
                  </a:cubicBezTo>
                  <a:cubicBezTo>
                    <a:pt x="996" y="273"/>
                    <a:pt x="1007" y="280"/>
                    <a:pt x="1017" y="289"/>
                  </a:cubicBezTo>
                  <a:cubicBezTo>
                    <a:pt x="1028" y="298"/>
                    <a:pt x="1037" y="308"/>
                    <a:pt x="1045" y="317"/>
                  </a:cubicBezTo>
                  <a:lnTo>
                    <a:pt x="1105" y="19"/>
                  </a:lnTo>
                  <a:cubicBezTo>
                    <a:pt x="1105" y="16"/>
                    <a:pt x="1106" y="13"/>
                    <a:pt x="1108" y="11"/>
                  </a:cubicBezTo>
                  <a:cubicBezTo>
                    <a:pt x="1110" y="8"/>
                    <a:pt x="1113" y="6"/>
                    <a:pt x="1117" y="5"/>
                  </a:cubicBezTo>
                  <a:cubicBezTo>
                    <a:pt x="1121" y="3"/>
                    <a:pt x="1126" y="2"/>
                    <a:pt x="1132" y="1"/>
                  </a:cubicBezTo>
                  <a:cubicBezTo>
                    <a:pt x="1139" y="0"/>
                    <a:pt x="1147" y="0"/>
                    <a:pt x="115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1" name="Freeform 553">
              <a:extLst>
                <a:ext uri="{FF2B5EF4-FFF2-40B4-BE49-F238E27FC236}">
                  <a16:creationId xmlns:a16="http://schemas.microsoft.com/office/drawing/2014/main" id="{C1BA7333-6520-11F1-B556-6674898E4DCA}"/>
                </a:ext>
              </a:extLst>
            </p:cNvPr>
            <p:cNvSpPr>
              <a:spLocks noEditPoints="1"/>
            </p:cNvSpPr>
            <p:nvPr/>
          </p:nvSpPr>
          <p:spPr bwMode="auto">
            <a:xfrm>
              <a:off x="4706938" y="4156075"/>
              <a:ext cx="307975" cy="149225"/>
            </a:xfrm>
            <a:custGeom>
              <a:avLst/>
              <a:gdLst>
                <a:gd name="T0" fmla="*/ 694 w 1620"/>
                <a:gd name="T1" fmla="*/ 128 h 782"/>
                <a:gd name="T2" fmla="*/ 611 w 1620"/>
                <a:gd name="T3" fmla="*/ 306 h 782"/>
                <a:gd name="T4" fmla="*/ 633 w 1620"/>
                <a:gd name="T5" fmla="*/ 466 h 782"/>
                <a:gd name="T6" fmla="*/ 790 w 1620"/>
                <a:gd name="T7" fmla="*/ 487 h 782"/>
                <a:gd name="T8" fmla="*/ 908 w 1620"/>
                <a:gd name="T9" fmla="*/ 341 h 782"/>
                <a:gd name="T10" fmla="*/ 923 w 1620"/>
                <a:gd name="T11" fmla="*/ 154 h 782"/>
                <a:gd name="T12" fmla="*/ 809 w 1620"/>
                <a:gd name="T13" fmla="*/ 81 h 782"/>
                <a:gd name="T14" fmla="*/ 1236 w 1620"/>
                <a:gd name="T15" fmla="*/ 12 h 782"/>
                <a:gd name="T16" fmla="*/ 1314 w 1620"/>
                <a:gd name="T17" fmla="*/ 459 h 782"/>
                <a:gd name="T18" fmla="*/ 1435 w 1620"/>
                <a:gd name="T19" fmla="*/ 248 h 782"/>
                <a:gd name="T20" fmla="*/ 1524 w 1620"/>
                <a:gd name="T21" fmla="*/ 18 h 782"/>
                <a:gd name="T22" fmla="*/ 1576 w 1620"/>
                <a:gd name="T23" fmla="*/ 9 h 782"/>
                <a:gd name="T24" fmla="*/ 1619 w 1620"/>
                <a:gd name="T25" fmla="*/ 36 h 782"/>
                <a:gd name="T26" fmla="*/ 1519 w 1620"/>
                <a:gd name="T27" fmla="*/ 280 h 782"/>
                <a:gd name="T28" fmla="*/ 1199 w 1620"/>
                <a:gd name="T29" fmla="*/ 763 h 782"/>
                <a:gd name="T30" fmla="*/ 1159 w 1620"/>
                <a:gd name="T31" fmla="*/ 781 h 782"/>
                <a:gd name="T32" fmla="*/ 1092 w 1620"/>
                <a:gd name="T33" fmla="*/ 776 h 782"/>
                <a:gd name="T34" fmla="*/ 1238 w 1620"/>
                <a:gd name="T35" fmla="*/ 569 h 782"/>
                <a:gd name="T36" fmla="*/ 1148 w 1620"/>
                <a:gd name="T37" fmla="*/ 31 h 782"/>
                <a:gd name="T38" fmla="*/ 1173 w 1620"/>
                <a:gd name="T39" fmla="*/ 9 h 782"/>
                <a:gd name="T40" fmla="*/ 914 w 1620"/>
                <a:gd name="T41" fmla="*/ 14 h 782"/>
                <a:gd name="T42" fmla="*/ 1031 w 1620"/>
                <a:gd name="T43" fmla="*/ 201 h 782"/>
                <a:gd name="T44" fmla="*/ 956 w 1620"/>
                <a:gd name="T45" fmla="*/ 456 h 782"/>
                <a:gd name="T46" fmla="*/ 717 w 1620"/>
                <a:gd name="T47" fmla="*/ 580 h 782"/>
                <a:gd name="T48" fmla="*/ 517 w 1620"/>
                <a:gd name="T49" fmla="*/ 464 h 782"/>
                <a:gd name="T50" fmla="*/ 537 w 1620"/>
                <a:gd name="T51" fmla="*/ 204 h 782"/>
                <a:gd name="T52" fmla="*/ 719 w 1620"/>
                <a:gd name="T53" fmla="*/ 16 h 782"/>
                <a:gd name="T54" fmla="*/ 338 w 1620"/>
                <a:gd name="T55" fmla="*/ 4 h 782"/>
                <a:gd name="T56" fmla="*/ 426 w 1620"/>
                <a:gd name="T57" fmla="*/ 37 h 782"/>
                <a:gd name="T58" fmla="*/ 426 w 1620"/>
                <a:gd name="T59" fmla="*/ 90 h 782"/>
                <a:gd name="T60" fmla="*/ 392 w 1620"/>
                <a:gd name="T61" fmla="*/ 107 h 782"/>
                <a:gd name="T62" fmla="*/ 288 w 1620"/>
                <a:gd name="T63" fmla="*/ 75 h 782"/>
                <a:gd name="T64" fmla="*/ 188 w 1620"/>
                <a:gd name="T65" fmla="*/ 131 h 782"/>
                <a:gd name="T66" fmla="*/ 235 w 1620"/>
                <a:gd name="T67" fmla="*/ 232 h 782"/>
                <a:gd name="T68" fmla="*/ 375 w 1620"/>
                <a:gd name="T69" fmla="*/ 327 h 782"/>
                <a:gd name="T70" fmla="*/ 328 w 1620"/>
                <a:gd name="T71" fmla="*/ 526 h 782"/>
                <a:gd name="T72" fmla="*/ 108 w 1620"/>
                <a:gd name="T73" fmla="*/ 576 h 782"/>
                <a:gd name="T74" fmla="*/ 9 w 1620"/>
                <a:gd name="T75" fmla="*/ 536 h 782"/>
                <a:gd name="T76" fmla="*/ 1 w 1620"/>
                <a:gd name="T77" fmla="*/ 503 h 782"/>
                <a:gd name="T78" fmla="*/ 12 w 1620"/>
                <a:gd name="T79" fmla="*/ 464 h 782"/>
                <a:gd name="T80" fmla="*/ 42 w 1620"/>
                <a:gd name="T81" fmla="*/ 461 h 782"/>
                <a:gd name="T82" fmla="*/ 168 w 1620"/>
                <a:gd name="T83" fmla="*/ 503 h 782"/>
                <a:gd name="T84" fmla="*/ 284 w 1620"/>
                <a:gd name="T85" fmla="*/ 443 h 782"/>
                <a:gd name="T86" fmla="*/ 238 w 1620"/>
                <a:gd name="T87" fmla="*/ 338 h 782"/>
                <a:gd name="T88" fmla="*/ 99 w 1620"/>
                <a:gd name="T89" fmla="*/ 243 h 782"/>
                <a:gd name="T90" fmla="*/ 141 w 1620"/>
                <a:gd name="T91" fmla="*/ 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0" h="782">
                  <a:moveTo>
                    <a:pt x="809" y="81"/>
                  </a:moveTo>
                  <a:cubicBezTo>
                    <a:pt x="786" y="81"/>
                    <a:pt x="764" y="85"/>
                    <a:pt x="745" y="94"/>
                  </a:cubicBezTo>
                  <a:cubicBezTo>
                    <a:pt x="726" y="102"/>
                    <a:pt x="709" y="114"/>
                    <a:pt x="694" y="128"/>
                  </a:cubicBezTo>
                  <a:cubicBezTo>
                    <a:pt x="679" y="142"/>
                    <a:pt x="666" y="159"/>
                    <a:pt x="655" y="178"/>
                  </a:cubicBezTo>
                  <a:cubicBezTo>
                    <a:pt x="644" y="197"/>
                    <a:pt x="634" y="217"/>
                    <a:pt x="627" y="239"/>
                  </a:cubicBezTo>
                  <a:cubicBezTo>
                    <a:pt x="620" y="261"/>
                    <a:pt x="615" y="283"/>
                    <a:pt x="611" y="306"/>
                  </a:cubicBezTo>
                  <a:cubicBezTo>
                    <a:pt x="607" y="329"/>
                    <a:pt x="606" y="351"/>
                    <a:pt x="606" y="373"/>
                  </a:cubicBezTo>
                  <a:cubicBezTo>
                    <a:pt x="606" y="393"/>
                    <a:pt x="608" y="410"/>
                    <a:pt x="612" y="426"/>
                  </a:cubicBezTo>
                  <a:cubicBezTo>
                    <a:pt x="616" y="441"/>
                    <a:pt x="623" y="455"/>
                    <a:pt x="633" y="466"/>
                  </a:cubicBezTo>
                  <a:cubicBezTo>
                    <a:pt x="643" y="477"/>
                    <a:pt x="655" y="485"/>
                    <a:pt x="670" y="491"/>
                  </a:cubicBezTo>
                  <a:cubicBezTo>
                    <a:pt x="685" y="497"/>
                    <a:pt x="704" y="500"/>
                    <a:pt x="726" y="500"/>
                  </a:cubicBezTo>
                  <a:cubicBezTo>
                    <a:pt x="750" y="500"/>
                    <a:pt x="771" y="495"/>
                    <a:pt x="790" y="487"/>
                  </a:cubicBezTo>
                  <a:cubicBezTo>
                    <a:pt x="809" y="479"/>
                    <a:pt x="826" y="467"/>
                    <a:pt x="841" y="453"/>
                  </a:cubicBezTo>
                  <a:cubicBezTo>
                    <a:pt x="856" y="438"/>
                    <a:pt x="869" y="421"/>
                    <a:pt x="880" y="402"/>
                  </a:cubicBezTo>
                  <a:cubicBezTo>
                    <a:pt x="891" y="383"/>
                    <a:pt x="901" y="363"/>
                    <a:pt x="908" y="341"/>
                  </a:cubicBezTo>
                  <a:cubicBezTo>
                    <a:pt x="915" y="319"/>
                    <a:pt x="920" y="297"/>
                    <a:pt x="924" y="274"/>
                  </a:cubicBezTo>
                  <a:cubicBezTo>
                    <a:pt x="927" y="251"/>
                    <a:pt x="929" y="229"/>
                    <a:pt x="929" y="207"/>
                  </a:cubicBezTo>
                  <a:cubicBezTo>
                    <a:pt x="929" y="188"/>
                    <a:pt x="927" y="170"/>
                    <a:pt x="923" y="154"/>
                  </a:cubicBezTo>
                  <a:cubicBezTo>
                    <a:pt x="919" y="139"/>
                    <a:pt x="912" y="126"/>
                    <a:pt x="902" y="115"/>
                  </a:cubicBezTo>
                  <a:cubicBezTo>
                    <a:pt x="893" y="104"/>
                    <a:pt x="880" y="96"/>
                    <a:pt x="865" y="90"/>
                  </a:cubicBezTo>
                  <a:cubicBezTo>
                    <a:pt x="850" y="84"/>
                    <a:pt x="831" y="81"/>
                    <a:pt x="809" y="81"/>
                  </a:cubicBezTo>
                  <a:close/>
                  <a:moveTo>
                    <a:pt x="1197" y="9"/>
                  </a:moveTo>
                  <a:cubicBezTo>
                    <a:pt x="1208" y="9"/>
                    <a:pt x="1216" y="9"/>
                    <a:pt x="1222" y="9"/>
                  </a:cubicBezTo>
                  <a:cubicBezTo>
                    <a:pt x="1228" y="10"/>
                    <a:pt x="1233" y="11"/>
                    <a:pt x="1236" y="12"/>
                  </a:cubicBezTo>
                  <a:cubicBezTo>
                    <a:pt x="1239" y="14"/>
                    <a:pt x="1242" y="16"/>
                    <a:pt x="1243" y="19"/>
                  </a:cubicBezTo>
                  <a:cubicBezTo>
                    <a:pt x="1244" y="21"/>
                    <a:pt x="1245" y="25"/>
                    <a:pt x="1246" y="28"/>
                  </a:cubicBezTo>
                  <a:lnTo>
                    <a:pt x="1314" y="459"/>
                  </a:lnTo>
                  <a:lnTo>
                    <a:pt x="1315" y="459"/>
                  </a:lnTo>
                  <a:cubicBezTo>
                    <a:pt x="1340" y="425"/>
                    <a:pt x="1362" y="390"/>
                    <a:pt x="1381" y="355"/>
                  </a:cubicBezTo>
                  <a:cubicBezTo>
                    <a:pt x="1401" y="320"/>
                    <a:pt x="1419" y="284"/>
                    <a:pt x="1435" y="248"/>
                  </a:cubicBezTo>
                  <a:cubicBezTo>
                    <a:pt x="1451" y="212"/>
                    <a:pt x="1467" y="175"/>
                    <a:pt x="1480" y="138"/>
                  </a:cubicBezTo>
                  <a:cubicBezTo>
                    <a:pt x="1494" y="101"/>
                    <a:pt x="1507" y="64"/>
                    <a:pt x="1519" y="26"/>
                  </a:cubicBezTo>
                  <a:cubicBezTo>
                    <a:pt x="1520" y="23"/>
                    <a:pt x="1522" y="20"/>
                    <a:pt x="1524" y="18"/>
                  </a:cubicBezTo>
                  <a:cubicBezTo>
                    <a:pt x="1526" y="16"/>
                    <a:pt x="1529" y="14"/>
                    <a:pt x="1533" y="13"/>
                  </a:cubicBezTo>
                  <a:cubicBezTo>
                    <a:pt x="1537" y="11"/>
                    <a:pt x="1543" y="10"/>
                    <a:pt x="1550" y="9"/>
                  </a:cubicBezTo>
                  <a:cubicBezTo>
                    <a:pt x="1557" y="9"/>
                    <a:pt x="1566" y="9"/>
                    <a:pt x="1576" y="9"/>
                  </a:cubicBezTo>
                  <a:cubicBezTo>
                    <a:pt x="1594" y="9"/>
                    <a:pt x="1606" y="10"/>
                    <a:pt x="1611" y="12"/>
                  </a:cubicBezTo>
                  <a:cubicBezTo>
                    <a:pt x="1617" y="14"/>
                    <a:pt x="1620" y="18"/>
                    <a:pt x="1620" y="23"/>
                  </a:cubicBezTo>
                  <a:cubicBezTo>
                    <a:pt x="1620" y="27"/>
                    <a:pt x="1620" y="31"/>
                    <a:pt x="1619" y="36"/>
                  </a:cubicBezTo>
                  <a:cubicBezTo>
                    <a:pt x="1618" y="40"/>
                    <a:pt x="1617" y="45"/>
                    <a:pt x="1615" y="48"/>
                  </a:cubicBezTo>
                  <a:cubicBezTo>
                    <a:pt x="1602" y="84"/>
                    <a:pt x="1588" y="121"/>
                    <a:pt x="1573" y="159"/>
                  </a:cubicBezTo>
                  <a:cubicBezTo>
                    <a:pt x="1557" y="198"/>
                    <a:pt x="1540" y="238"/>
                    <a:pt x="1519" y="280"/>
                  </a:cubicBezTo>
                  <a:cubicBezTo>
                    <a:pt x="1499" y="322"/>
                    <a:pt x="1475" y="366"/>
                    <a:pt x="1448" y="412"/>
                  </a:cubicBezTo>
                  <a:cubicBezTo>
                    <a:pt x="1421" y="457"/>
                    <a:pt x="1389" y="505"/>
                    <a:pt x="1351" y="556"/>
                  </a:cubicBezTo>
                  <a:lnTo>
                    <a:pt x="1199" y="763"/>
                  </a:lnTo>
                  <a:cubicBezTo>
                    <a:pt x="1197" y="766"/>
                    <a:pt x="1194" y="769"/>
                    <a:pt x="1191" y="771"/>
                  </a:cubicBezTo>
                  <a:cubicBezTo>
                    <a:pt x="1187" y="773"/>
                    <a:pt x="1183" y="775"/>
                    <a:pt x="1178" y="777"/>
                  </a:cubicBezTo>
                  <a:cubicBezTo>
                    <a:pt x="1173" y="779"/>
                    <a:pt x="1167" y="780"/>
                    <a:pt x="1159" y="781"/>
                  </a:cubicBezTo>
                  <a:cubicBezTo>
                    <a:pt x="1152" y="782"/>
                    <a:pt x="1144" y="782"/>
                    <a:pt x="1134" y="782"/>
                  </a:cubicBezTo>
                  <a:cubicBezTo>
                    <a:pt x="1123" y="782"/>
                    <a:pt x="1115" y="782"/>
                    <a:pt x="1108" y="781"/>
                  </a:cubicBezTo>
                  <a:cubicBezTo>
                    <a:pt x="1101" y="780"/>
                    <a:pt x="1096" y="778"/>
                    <a:pt x="1092" y="776"/>
                  </a:cubicBezTo>
                  <a:cubicBezTo>
                    <a:pt x="1089" y="773"/>
                    <a:pt x="1087" y="770"/>
                    <a:pt x="1088" y="766"/>
                  </a:cubicBezTo>
                  <a:cubicBezTo>
                    <a:pt x="1088" y="762"/>
                    <a:pt x="1090" y="758"/>
                    <a:pt x="1095" y="752"/>
                  </a:cubicBezTo>
                  <a:lnTo>
                    <a:pt x="1238" y="569"/>
                  </a:lnTo>
                  <a:lnTo>
                    <a:pt x="1150" y="54"/>
                  </a:lnTo>
                  <a:cubicBezTo>
                    <a:pt x="1149" y="49"/>
                    <a:pt x="1149" y="45"/>
                    <a:pt x="1148" y="41"/>
                  </a:cubicBezTo>
                  <a:cubicBezTo>
                    <a:pt x="1148" y="37"/>
                    <a:pt x="1148" y="34"/>
                    <a:pt x="1148" y="31"/>
                  </a:cubicBezTo>
                  <a:cubicBezTo>
                    <a:pt x="1148" y="27"/>
                    <a:pt x="1149" y="23"/>
                    <a:pt x="1150" y="20"/>
                  </a:cubicBezTo>
                  <a:cubicBezTo>
                    <a:pt x="1151" y="17"/>
                    <a:pt x="1154" y="15"/>
                    <a:pt x="1158" y="13"/>
                  </a:cubicBezTo>
                  <a:cubicBezTo>
                    <a:pt x="1162" y="11"/>
                    <a:pt x="1167" y="10"/>
                    <a:pt x="1173" y="9"/>
                  </a:cubicBezTo>
                  <a:cubicBezTo>
                    <a:pt x="1180" y="9"/>
                    <a:pt x="1188" y="9"/>
                    <a:pt x="1197" y="9"/>
                  </a:cubicBezTo>
                  <a:close/>
                  <a:moveTo>
                    <a:pt x="818" y="0"/>
                  </a:moveTo>
                  <a:cubicBezTo>
                    <a:pt x="855" y="0"/>
                    <a:pt x="887" y="5"/>
                    <a:pt x="914" y="14"/>
                  </a:cubicBezTo>
                  <a:cubicBezTo>
                    <a:pt x="941" y="23"/>
                    <a:pt x="963" y="37"/>
                    <a:pt x="980" y="54"/>
                  </a:cubicBezTo>
                  <a:cubicBezTo>
                    <a:pt x="998" y="71"/>
                    <a:pt x="1011" y="92"/>
                    <a:pt x="1019" y="117"/>
                  </a:cubicBezTo>
                  <a:cubicBezTo>
                    <a:pt x="1027" y="142"/>
                    <a:pt x="1031" y="170"/>
                    <a:pt x="1031" y="201"/>
                  </a:cubicBezTo>
                  <a:cubicBezTo>
                    <a:pt x="1031" y="230"/>
                    <a:pt x="1028" y="260"/>
                    <a:pt x="1023" y="290"/>
                  </a:cubicBezTo>
                  <a:cubicBezTo>
                    <a:pt x="1017" y="320"/>
                    <a:pt x="1009" y="349"/>
                    <a:pt x="998" y="377"/>
                  </a:cubicBezTo>
                  <a:cubicBezTo>
                    <a:pt x="987" y="405"/>
                    <a:pt x="973" y="431"/>
                    <a:pt x="956" y="456"/>
                  </a:cubicBezTo>
                  <a:cubicBezTo>
                    <a:pt x="938" y="480"/>
                    <a:pt x="918" y="502"/>
                    <a:pt x="895" y="520"/>
                  </a:cubicBezTo>
                  <a:cubicBezTo>
                    <a:pt x="872" y="538"/>
                    <a:pt x="845" y="553"/>
                    <a:pt x="816" y="564"/>
                  </a:cubicBezTo>
                  <a:cubicBezTo>
                    <a:pt x="786" y="574"/>
                    <a:pt x="753" y="580"/>
                    <a:pt x="717" y="580"/>
                  </a:cubicBezTo>
                  <a:cubicBezTo>
                    <a:pt x="680" y="580"/>
                    <a:pt x="647" y="575"/>
                    <a:pt x="621" y="566"/>
                  </a:cubicBezTo>
                  <a:cubicBezTo>
                    <a:pt x="594" y="557"/>
                    <a:pt x="572" y="544"/>
                    <a:pt x="555" y="527"/>
                  </a:cubicBezTo>
                  <a:cubicBezTo>
                    <a:pt x="538" y="510"/>
                    <a:pt x="525" y="489"/>
                    <a:pt x="517" y="464"/>
                  </a:cubicBezTo>
                  <a:cubicBezTo>
                    <a:pt x="508" y="439"/>
                    <a:pt x="504" y="411"/>
                    <a:pt x="504" y="379"/>
                  </a:cubicBezTo>
                  <a:cubicBezTo>
                    <a:pt x="504" y="350"/>
                    <a:pt x="507" y="320"/>
                    <a:pt x="512" y="290"/>
                  </a:cubicBezTo>
                  <a:cubicBezTo>
                    <a:pt x="518" y="260"/>
                    <a:pt x="526" y="231"/>
                    <a:pt x="537" y="204"/>
                  </a:cubicBezTo>
                  <a:cubicBezTo>
                    <a:pt x="548" y="176"/>
                    <a:pt x="563" y="150"/>
                    <a:pt x="580" y="125"/>
                  </a:cubicBezTo>
                  <a:cubicBezTo>
                    <a:pt x="597" y="100"/>
                    <a:pt x="617" y="78"/>
                    <a:pt x="640" y="60"/>
                  </a:cubicBezTo>
                  <a:cubicBezTo>
                    <a:pt x="663" y="42"/>
                    <a:pt x="690" y="27"/>
                    <a:pt x="719" y="16"/>
                  </a:cubicBezTo>
                  <a:cubicBezTo>
                    <a:pt x="749" y="6"/>
                    <a:pt x="782" y="0"/>
                    <a:pt x="818" y="0"/>
                  </a:cubicBezTo>
                  <a:close/>
                  <a:moveTo>
                    <a:pt x="295" y="0"/>
                  </a:moveTo>
                  <a:cubicBezTo>
                    <a:pt x="309" y="0"/>
                    <a:pt x="324" y="2"/>
                    <a:pt x="338" y="4"/>
                  </a:cubicBezTo>
                  <a:cubicBezTo>
                    <a:pt x="352" y="6"/>
                    <a:pt x="364" y="9"/>
                    <a:pt x="376" y="13"/>
                  </a:cubicBezTo>
                  <a:cubicBezTo>
                    <a:pt x="388" y="16"/>
                    <a:pt x="398" y="20"/>
                    <a:pt x="407" y="24"/>
                  </a:cubicBezTo>
                  <a:cubicBezTo>
                    <a:pt x="415" y="29"/>
                    <a:pt x="422" y="33"/>
                    <a:pt x="426" y="37"/>
                  </a:cubicBezTo>
                  <a:cubicBezTo>
                    <a:pt x="430" y="41"/>
                    <a:pt x="432" y="47"/>
                    <a:pt x="432" y="55"/>
                  </a:cubicBezTo>
                  <a:cubicBezTo>
                    <a:pt x="432" y="59"/>
                    <a:pt x="432" y="65"/>
                    <a:pt x="431" y="71"/>
                  </a:cubicBezTo>
                  <a:cubicBezTo>
                    <a:pt x="429" y="77"/>
                    <a:pt x="428" y="84"/>
                    <a:pt x="426" y="90"/>
                  </a:cubicBezTo>
                  <a:cubicBezTo>
                    <a:pt x="423" y="96"/>
                    <a:pt x="421" y="102"/>
                    <a:pt x="418" y="106"/>
                  </a:cubicBezTo>
                  <a:cubicBezTo>
                    <a:pt x="415" y="110"/>
                    <a:pt x="412" y="112"/>
                    <a:pt x="408" y="112"/>
                  </a:cubicBezTo>
                  <a:cubicBezTo>
                    <a:pt x="404" y="112"/>
                    <a:pt x="398" y="110"/>
                    <a:pt x="392" y="107"/>
                  </a:cubicBezTo>
                  <a:cubicBezTo>
                    <a:pt x="385" y="103"/>
                    <a:pt x="377" y="99"/>
                    <a:pt x="368" y="94"/>
                  </a:cubicBezTo>
                  <a:cubicBezTo>
                    <a:pt x="359" y="89"/>
                    <a:pt x="347" y="85"/>
                    <a:pt x="334" y="81"/>
                  </a:cubicBezTo>
                  <a:cubicBezTo>
                    <a:pt x="321" y="77"/>
                    <a:pt x="306" y="75"/>
                    <a:pt x="288" y="75"/>
                  </a:cubicBezTo>
                  <a:cubicBezTo>
                    <a:pt x="270" y="75"/>
                    <a:pt x="255" y="78"/>
                    <a:pt x="242" y="83"/>
                  </a:cubicBezTo>
                  <a:cubicBezTo>
                    <a:pt x="229" y="88"/>
                    <a:pt x="218" y="94"/>
                    <a:pt x="209" y="103"/>
                  </a:cubicBezTo>
                  <a:cubicBezTo>
                    <a:pt x="200" y="111"/>
                    <a:pt x="193" y="121"/>
                    <a:pt x="188" y="131"/>
                  </a:cubicBezTo>
                  <a:cubicBezTo>
                    <a:pt x="183" y="142"/>
                    <a:pt x="181" y="153"/>
                    <a:pt x="181" y="165"/>
                  </a:cubicBezTo>
                  <a:cubicBezTo>
                    <a:pt x="181" y="181"/>
                    <a:pt x="186" y="194"/>
                    <a:pt x="197" y="204"/>
                  </a:cubicBezTo>
                  <a:cubicBezTo>
                    <a:pt x="207" y="214"/>
                    <a:pt x="220" y="224"/>
                    <a:pt x="235" y="232"/>
                  </a:cubicBezTo>
                  <a:cubicBezTo>
                    <a:pt x="251" y="240"/>
                    <a:pt x="268" y="248"/>
                    <a:pt x="286" y="256"/>
                  </a:cubicBezTo>
                  <a:cubicBezTo>
                    <a:pt x="304" y="264"/>
                    <a:pt x="321" y="274"/>
                    <a:pt x="337" y="285"/>
                  </a:cubicBezTo>
                  <a:cubicBezTo>
                    <a:pt x="352" y="297"/>
                    <a:pt x="365" y="311"/>
                    <a:pt x="375" y="327"/>
                  </a:cubicBezTo>
                  <a:cubicBezTo>
                    <a:pt x="386" y="343"/>
                    <a:pt x="391" y="364"/>
                    <a:pt x="391" y="388"/>
                  </a:cubicBezTo>
                  <a:cubicBezTo>
                    <a:pt x="391" y="416"/>
                    <a:pt x="385" y="441"/>
                    <a:pt x="375" y="465"/>
                  </a:cubicBezTo>
                  <a:cubicBezTo>
                    <a:pt x="364" y="488"/>
                    <a:pt x="348" y="509"/>
                    <a:pt x="328" y="526"/>
                  </a:cubicBezTo>
                  <a:cubicBezTo>
                    <a:pt x="308" y="543"/>
                    <a:pt x="284" y="556"/>
                    <a:pt x="255" y="566"/>
                  </a:cubicBezTo>
                  <a:cubicBezTo>
                    <a:pt x="227" y="575"/>
                    <a:pt x="195" y="580"/>
                    <a:pt x="160" y="580"/>
                  </a:cubicBezTo>
                  <a:cubicBezTo>
                    <a:pt x="142" y="580"/>
                    <a:pt x="124" y="578"/>
                    <a:pt x="108" y="576"/>
                  </a:cubicBezTo>
                  <a:cubicBezTo>
                    <a:pt x="92" y="573"/>
                    <a:pt x="77" y="570"/>
                    <a:pt x="64" y="565"/>
                  </a:cubicBezTo>
                  <a:cubicBezTo>
                    <a:pt x="51" y="561"/>
                    <a:pt x="40" y="556"/>
                    <a:pt x="30" y="551"/>
                  </a:cubicBezTo>
                  <a:cubicBezTo>
                    <a:pt x="21" y="546"/>
                    <a:pt x="14" y="541"/>
                    <a:pt x="9" y="536"/>
                  </a:cubicBezTo>
                  <a:cubicBezTo>
                    <a:pt x="6" y="533"/>
                    <a:pt x="3" y="530"/>
                    <a:pt x="2" y="526"/>
                  </a:cubicBezTo>
                  <a:cubicBezTo>
                    <a:pt x="1" y="523"/>
                    <a:pt x="0" y="519"/>
                    <a:pt x="0" y="514"/>
                  </a:cubicBezTo>
                  <a:cubicBezTo>
                    <a:pt x="0" y="511"/>
                    <a:pt x="0" y="507"/>
                    <a:pt x="1" y="503"/>
                  </a:cubicBezTo>
                  <a:cubicBezTo>
                    <a:pt x="1" y="499"/>
                    <a:pt x="2" y="494"/>
                    <a:pt x="3" y="490"/>
                  </a:cubicBezTo>
                  <a:cubicBezTo>
                    <a:pt x="4" y="485"/>
                    <a:pt x="5" y="480"/>
                    <a:pt x="7" y="476"/>
                  </a:cubicBezTo>
                  <a:cubicBezTo>
                    <a:pt x="8" y="472"/>
                    <a:pt x="10" y="468"/>
                    <a:pt x="12" y="464"/>
                  </a:cubicBezTo>
                  <a:cubicBezTo>
                    <a:pt x="14" y="461"/>
                    <a:pt x="16" y="458"/>
                    <a:pt x="18" y="456"/>
                  </a:cubicBezTo>
                  <a:cubicBezTo>
                    <a:pt x="19" y="454"/>
                    <a:pt x="22" y="453"/>
                    <a:pt x="25" y="453"/>
                  </a:cubicBezTo>
                  <a:cubicBezTo>
                    <a:pt x="29" y="453"/>
                    <a:pt x="35" y="455"/>
                    <a:pt x="42" y="461"/>
                  </a:cubicBezTo>
                  <a:cubicBezTo>
                    <a:pt x="48" y="466"/>
                    <a:pt x="57" y="472"/>
                    <a:pt x="68" y="478"/>
                  </a:cubicBezTo>
                  <a:cubicBezTo>
                    <a:pt x="78" y="484"/>
                    <a:pt x="92" y="489"/>
                    <a:pt x="108" y="495"/>
                  </a:cubicBezTo>
                  <a:cubicBezTo>
                    <a:pt x="124" y="500"/>
                    <a:pt x="144" y="503"/>
                    <a:pt x="168" y="503"/>
                  </a:cubicBezTo>
                  <a:cubicBezTo>
                    <a:pt x="189" y="503"/>
                    <a:pt x="207" y="500"/>
                    <a:pt x="223" y="495"/>
                  </a:cubicBezTo>
                  <a:cubicBezTo>
                    <a:pt x="238" y="489"/>
                    <a:pt x="251" y="482"/>
                    <a:pt x="261" y="474"/>
                  </a:cubicBezTo>
                  <a:cubicBezTo>
                    <a:pt x="271" y="465"/>
                    <a:pt x="279" y="454"/>
                    <a:pt x="284" y="443"/>
                  </a:cubicBezTo>
                  <a:cubicBezTo>
                    <a:pt x="289" y="431"/>
                    <a:pt x="291" y="419"/>
                    <a:pt x="291" y="406"/>
                  </a:cubicBezTo>
                  <a:cubicBezTo>
                    <a:pt x="291" y="389"/>
                    <a:pt x="286" y="376"/>
                    <a:pt x="276" y="366"/>
                  </a:cubicBezTo>
                  <a:cubicBezTo>
                    <a:pt x="266" y="355"/>
                    <a:pt x="253" y="346"/>
                    <a:pt x="238" y="338"/>
                  </a:cubicBezTo>
                  <a:cubicBezTo>
                    <a:pt x="222" y="329"/>
                    <a:pt x="205" y="321"/>
                    <a:pt x="187" y="313"/>
                  </a:cubicBezTo>
                  <a:cubicBezTo>
                    <a:pt x="169" y="304"/>
                    <a:pt x="153" y="295"/>
                    <a:pt x="137" y="284"/>
                  </a:cubicBezTo>
                  <a:cubicBezTo>
                    <a:pt x="122" y="273"/>
                    <a:pt x="109" y="259"/>
                    <a:pt x="99" y="243"/>
                  </a:cubicBezTo>
                  <a:cubicBezTo>
                    <a:pt x="88" y="226"/>
                    <a:pt x="83" y="206"/>
                    <a:pt x="83" y="181"/>
                  </a:cubicBezTo>
                  <a:cubicBezTo>
                    <a:pt x="83" y="155"/>
                    <a:pt x="88" y="131"/>
                    <a:pt x="98" y="109"/>
                  </a:cubicBezTo>
                  <a:cubicBezTo>
                    <a:pt x="109" y="87"/>
                    <a:pt x="123" y="68"/>
                    <a:pt x="141" y="52"/>
                  </a:cubicBezTo>
                  <a:cubicBezTo>
                    <a:pt x="160" y="35"/>
                    <a:pt x="182" y="23"/>
                    <a:pt x="208" y="14"/>
                  </a:cubicBezTo>
                  <a:cubicBezTo>
                    <a:pt x="234" y="5"/>
                    <a:pt x="263" y="0"/>
                    <a:pt x="2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2" name="Freeform 554">
              <a:extLst>
                <a:ext uri="{FF2B5EF4-FFF2-40B4-BE49-F238E27FC236}">
                  <a16:creationId xmlns:a16="http://schemas.microsoft.com/office/drawing/2014/main" id="{2352B8D7-8C6E-F975-1919-ED0CBE9232E5}"/>
                </a:ext>
              </a:extLst>
            </p:cNvPr>
            <p:cNvSpPr>
              <a:spLocks noEditPoints="1"/>
            </p:cNvSpPr>
            <p:nvPr/>
          </p:nvSpPr>
          <p:spPr bwMode="auto">
            <a:xfrm>
              <a:off x="5065713" y="4156075"/>
              <a:ext cx="520700" cy="111125"/>
            </a:xfrm>
            <a:custGeom>
              <a:avLst/>
              <a:gdLst>
                <a:gd name="T0" fmla="*/ 649 w 2729"/>
                <a:gd name="T1" fmla="*/ 194 h 580"/>
                <a:gd name="T2" fmla="*/ 611 w 2729"/>
                <a:gd name="T3" fmla="*/ 423 h 580"/>
                <a:gd name="T4" fmla="*/ 754 w 2729"/>
                <a:gd name="T5" fmla="*/ 479 h 580"/>
                <a:gd name="T6" fmla="*/ 916 w 2729"/>
                <a:gd name="T7" fmla="*/ 164 h 580"/>
                <a:gd name="T8" fmla="*/ 2472 w 2729"/>
                <a:gd name="T9" fmla="*/ 90 h 580"/>
                <a:gd name="T10" fmla="*/ 2415 w 2729"/>
                <a:gd name="T11" fmla="*/ 239 h 580"/>
                <a:gd name="T12" fmla="*/ 2630 w 2729"/>
                <a:gd name="T13" fmla="*/ 143 h 580"/>
                <a:gd name="T14" fmla="*/ 1291 w 2729"/>
                <a:gd name="T15" fmla="*/ 9 h 580"/>
                <a:gd name="T16" fmla="*/ 1248 w 2729"/>
                <a:gd name="T17" fmla="*/ 353 h 580"/>
                <a:gd name="T18" fmla="*/ 1255 w 2729"/>
                <a:gd name="T19" fmla="*/ 475 h 580"/>
                <a:gd name="T20" fmla="*/ 1430 w 2729"/>
                <a:gd name="T21" fmla="*/ 430 h 580"/>
                <a:gd name="T22" fmla="*/ 1563 w 2729"/>
                <a:gd name="T23" fmla="*/ 19 h 580"/>
                <a:gd name="T24" fmla="*/ 1635 w 2729"/>
                <a:gd name="T25" fmla="*/ 9 h 580"/>
                <a:gd name="T26" fmla="*/ 1550 w 2729"/>
                <a:gd name="T27" fmla="*/ 554 h 580"/>
                <a:gd name="T28" fmla="*/ 1504 w 2729"/>
                <a:gd name="T29" fmla="*/ 572 h 580"/>
                <a:gd name="T30" fmla="*/ 1466 w 2729"/>
                <a:gd name="T31" fmla="*/ 554 h 580"/>
                <a:gd name="T32" fmla="*/ 1349 w 2729"/>
                <a:gd name="T33" fmla="*/ 568 h 580"/>
                <a:gd name="T34" fmla="*/ 1148 w 2729"/>
                <a:gd name="T35" fmla="*/ 494 h 580"/>
                <a:gd name="T36" fmla="*/ 1215 w 2729"/>
                <a:gd name="T37" fmla="*/ 26 h 580"/>
                <a:gd name="T38" fmla="*/ 1267 w 2729"/>
                <a:gd name="T39" fmla="*/ 9 h 580"/>
                <a:gd name="T40" fmla="*/ 2154 w 2729"/>
                <a:gd name="T41" fmla="*/ 31 h 580"/>
                <a:gd name="T42" fmla="*/ 2189 w 2729"/>
                <a:gd name="T43" fmla="*/ 95 h 580"/>
                <a:gd name="T44" fmla="*/ 2144 w 2729"/>
                <a:gd name="T45" fmla="*/ 130 h 580"/>
                <a:gd name="T46" fmla="*/ 1962 w 2729"/>
                <a:gd name="T47" fmla="*/ 98 h 580"/>
                <a:gd name="T48" fmla="*/ 1840 w 2729"/>
                <a:gd name="T49" fmla="*/ 321 h 580"/>
                <a:gd name="T50" fmla="*/ 2007 w 2729"/>
                <a:gd name="T51" fmla="*/ 487 h 580"/>
                <a:gd name="T52" fmla="*/ 2113 w 2729"/>
                <a:gd name="T53" fmla="*/ 439 h 580"/>
                <a:gd name="T54" fmla="*/ 2105 w 2729"/>
                <a:gd name="T55" fmla="*/ 507 h 580"/>
                <a:gd name="T56" fmla="*/ 1978 w 2729"/>
                <a:gd name="T57" fmla="*/ 574 h 580"/>
                <a:gd name="T58" fmla="*/ 1741 w 2729"/>
                <a:gd name="T59" fmla="*/ 311 h 580"/>
                <a:gd name="T60" fmla="*/ 1933 w 2729"/>
                <a:gd name="T61" fmla="*/ 20 h 580"/>
                <a:gd name="T62" fmla="*/ 2687 w 2729"/>
                <a:gd name="T63" fmla="*/ 44 h 580"/>
                <a:gd name="T64" fmla="*/ 2651 w 2729"/>
                <a:gd name="T65" fmla="*/ 262 h 580"/>
                <a:gd name="T66" fmla="*/ 2333 w 2729"/>
                <a:gd name="T67" fmla="*/ 347 h 580"/>
                <a:gd name="T68" fmla="*/ 2522 w 2729"/>
                <a:gd name="T69" fmla="*/ 496 h 580"/>
                <a:gd name="T70" fmla="*/ 2637 w 2729"/>
                <a:gd name="T71" fmla="*/ 471 h 580"/>
                <a:gd name="T72" fmla="*/ 2629 w 2729"/>
                <a:gd name="T73" fmla="*/ 528 h 580"/>
                <a:gd name="T74" fmla="*/ 2499 w 2729"/>
                <a:gd name="T75" fmla="*/ 576 h 580"/>
                <a:gd name="T76" fmla="*/ 2245 w 2729"/>
                <a:gd name="T77" fmla="*/ 471 h 580"/>
                <a:gd name="T78" fmla="*/ 2303 w 2729"/>
                <a:gd name="T79" fmla="*/ 136 h 580"/>
                <a:gd name="T80" fmla="*/ 786 w 2729"/>
                <a:gd name="T81" fmla="*/ 0 h 580"/>
                <a:gd name="T82" fmla="*/ 967 w 2729"/>
                <a:gd name="T83" fmla="*/ 13 h 580"/>
                <a:gd name="T84" fmla="*/ 1039 w 2729"/>
                <a:gd name="T85" fmla="*/ 19 h 580"/>
                <a:gd name="T86" fmla="*/ 886 w 2729"/>
                <a:gd name="T87" fmla="*/ 572 h 580"/>
                <a:gd name="T88" fmla="*/ 848 w 2729"/>
                <a:gd name="T89" fmla="*/ 554 h 580"/>
                <a:gd name="T90" fmla="*/ 732 w 2729"/>
                <a:gd name="T91" fmla="*/ 568 h 580"/>
                <a:gd name="T92" fmla="*/ 513 w 2729"/>
                <a:gd name="T93" fmla="*/ 459 h 580"/>
                <a:gd name="T94" fmla="*/ 568 w 2729"/>
                <a:gd name="T95" fmla="*/ 146 h 580"/>
                <a:gd name="T96" fmla="*/ 295 w 2729"/>
                <a:gd name="T97" fmla="*/ 0 h 580"/>
                <a:gd name="T98" fmla="*/ 426 w 2729"/>
                <a:gd name="T99" fmla="*/ 37 h 580"/>
                <a:gd name="T100" fmla="*/ 418 w 2729"/>
                <a:gd name="T101" fmla="*/ 106 h 580"/>
                <a:gd name="T102" fmla="*/ 334 w 2729"/>
                <a:gd name="T103" fmla="*/ 81 h 580"/>
                <a:gd name="T104" fmla="*/ 188 w 2729"/>
                <a:gd name="T105" fmla="*/ 131 h 580"/>
                <a:gd name="T106" fmla="*/ 286 w 2729"/>
                <a:gd name="T107" fmla="*/ 256 h 580"/>
                <a:gd name="T108" fmla="*/ 375 w 2729"/>
                <a:gd name="T109" fmla="*/ 465 h 580"/>
                <a:gd name="T110" fmla="*/ 108 w 2729"/>
                <a:gd name="T111" fmla="*/ 576 h 580"/>
                <a:gd name="T112" fmla="*/ 2 w 2729"/>
                <a:gd name="T113" fmla="*/ 526 h 580"/>
                <a:gd name="T114" fmla="*/ 7 w 2729"/>
                <a:gd name="T115" fmla="*/ 476 h 580"/>
                <a:gd name="T116" fmla="*/ 42 w 2729"/>
                <a:gd name="T117" fmla="*/ 461 h 580"/>
                <a:gd name="T118" fmla="*/ 223 w 2729"/>
                <a:gd name="T119" fmla="*/ 495 h 580"/>
                <a:gd name="T120" fmla="*/ 276 w 2729"/>
                <a:gd name="T121" fmla="*/ 366 h 580"/>
                <a:gd name="T122" fmla="*/ 99 w 2729"/>
                <a:gd name="T123" fmla="*/ 243 h 580"/>
                <a:gd name="T124" fmla="*/ 208 w 2729"/>
                <a:gd name="T125" fmla="*/ 1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29" h="580">
                  <a:moveTo>
                    <a:pt x="785" y="84"/>
                  </a:moveTo>
                  <a:cubicBezTo>
                    <a:pt x="764" y="84"/>
                    <a:pt x="745" y="89"/>
                    <a:pt x="728" y="99"/>
                  </a:cubicBezTo>
                  <a:cubicBezTo>
                    <a:pt x="711" y="108"/>
                    <a:pt x="696" y="122"/>
                    <a:pt x="683" y="138"/>
                  </a:cubicBezTo>
                  <a:cubicBezTo>
                    <a:pt x="670" y="154"/>
                    <a:pt x="658" y="173"/>
                    <a:pt x="649" y="194"/>
                  </a:cubicBezTo>
                  <a:cubicBezTo>
                    <a:pt x="639" y="215"/>
                    <a:pt x="631" y="237"/>
                    <a:pt x="625" y="259"/>
                  </a:cubicBezTo>
                  <a:cubicBezTo>
                    <a:pt x="619" y="281"/>
                    <a:pt x="615" y="303"/>
                    <a:pt x="612" y="324"/>
                  </a:cubicBezTo>
                  <a:cubicBezTo>
                    <a:pt x="609" y="346"/>
                    <a:pt x="607" y="365"/>
                    <a:pt x="607" y="382"/>
                  </a:cubicBezTo>
                  <a:cubicBezTo>
                    <a:pt x="607" y="396"/>
                    <a:pt x="609" y="410"/>
                    <a:pt x="611" y="423"/>
                  </a:cubicBezTo>
                  <a:cubicBezTo>
                    <a:pt x="613" y="437"/>
                    <a:pt x="617" y="449"/>
                    <a:pt x="623" y="460"/>
                  </a:cubicBezTo>
                  <a:cubicBezTo>
                    <a:pt x="629" y="471"/>
                    <a:pt x="637" y="480"/>
                    <a:pt x="648" y="487"/>
                  </a:cubicBezTo>
                  <a:cubicBezTo>
                    <a:pt x="658" y="494"/>
                    <a:pt x="672" y="497"/>
                    <a:pt x="689" y="497"/>
                  </a:cubicBezTo>
                  <a:cubicBezTo>
                    <a:pt x="710" y="497"/>
                    <a:pt x="732" y="491"/>
                    <a:pt x="754" y="479"/>
                  </a:cubicBezTo>
                  <a:cubicBezTo>
                    <a:pt x="775" y="467"/>
                    <a:pt x="796" y="451"/>
                    <a:pt x="814" y="430"/>
                  </a:cubicBezTo>
                  <a:cubicBezTo>
                    <a:pt x="833" y="409"/>
                    <a:pt x="850" y="384"/>
                    <a:pt x="864" y="355"/>
                  </a:cubicBezTo>
                  <a:cubicBezTo>
                    <a:pt x="879" y="327"/>
                    <a:pt x="889" y="295"/>
                    <a:pt x="896" y="261"/>
                  </a:cubicBezTo>
                  <a:lnTo>
                    <a:pt x="916" y="164"/>
                  </a:lnTo>
                  <a:cubicBezTo>
                    <a:pt x="898" y="137"/>
                    <a:pt x="878" y="117"/>
                    <a:pt x="857" y="104"/>
                  </a:cubicBezTo>
                  <a:cubicBezTo>
                    <a:pt x="836" y="90"/>
                    <a:pt x="812" y="84"/>
                    <a:pt x="785" y="84"/>
                  </a:cubicBezTo>
                  <a:close/>
                  <a:moveTo>
                    <a:pt x="2539" y="77"/>
                  </a:moveTo>
                  <a:cubicBezTo>
                    <a:pt x="2514" y="77"/>
                    <a:pt x="2492" y="81"/>
                    <a:pt x="2472" y="90"/>
                  </a:cubicBezTo>
                  <a:cubicBezTo>
                    <a:pt x="2452" y="99"/>
                    <a:pt x="2435" y="110"/>
                    <a:pt x="2420" y="125"/>
                  </a:cubicBezTo>
                  <a:cubicBezTo>
                    <a:pt x="2405" y="140"/>
                    <a:pt x="2392" y="157"/>
                    <a:pt x="2381" y="177"/>
                  </a:cubicBezTo>
                  <a:cubicBezTo>
                    <a:pt x="2371" y="197"/>
                    <a:pt x="2362" y="218"/>
                    <a:pt x="2355" y="239"/>
                  </a:cubicBezTo>
                  <a:lnTo>
                    <a:pt x="2415" y="239"/>
                  </a:lnTo>
                  <a:cubicBezTo>
                    <a:pt x="2456" y="239"/>
                    <a:pt x="2490" y="237"/>
                    <a:pt x="2518" y="232"/>
                  </a:cubicBezTo>
                  <a:cubicBezTo>
                    <a:pt x="2546" y="227"/>
                    <a:pt x="2568" y="220"/>
                    <a:pt x="2584" y="211"/>
                  </a:cubicBezTo>
                  <a:cubicBezTo>
                    <a:pt x="2601" y="202"/>
                    <a:pt x="2613" y="192"/>
                    <a:pt x="2619" y="180"/>
                  </a:cubicBezTo>
                  <a:cubicBezTo>
                    <a:pt x="2626" y="169"/>
                    <a:pt x="2630" y="156"/>
                    <a:pt x="2630" y="143"/>
                  </a:cubicBezTo>
                  <a:cubicBezTo>
                    <a:pt x="2630" y="123"/>
                    <a:pt x="2622" y="107"/>
                    <a:pt x="2606" y="95"/>
                  </a:cubicBezTo>
                  <a:cubicBezTo>
                    <a:pt x="2591" y="83"/>
                    <a:pt x="2568" y="77"/>
                    <a:pt x="2539" y="77"/>
                  </a:cubicBezTo>
                  <a:close/>
                  <a:moveTo>
                    <a:pt x="1267" y="9"/>
                  </a:moveTo>
                  <a:cubicBezTo>
                    <a:pt x="1277" y="9"/>
                    <a:pt x="1285" y="9"/>
                    <a:pt x="1291" y="9"/>
                  </a:cubicBezTo>
                  <a:cubicBezTo>
                    <a:pt x="1297" y="10"/>
                    <a:pt x="1301" y="11"/>
                    <a:pt x="1305" y="13"/>
                  </a:cubicBezTo>
                  <a:cubicBezTo>
                    <a:pt x="1308" y="14"/>
                    <a:pt x="1310" y="16"/>
                    <a:pt x="1311" y="19"/>
                  </a:cubicBezTo>
                  <a:cubicBezTo>
                    <a:pt x="1312" y="21"/>
                    <a:pt x="1312" y="23"/>
                    <a:pt x="1312" y="26"/>
                  </a:cubicBezTo>
                  <a:lnTo>
                    <a:pt x="1248" y="353"/>
                  </a:lnTo>
                  <a:cubicBezTo>
                    <a:pt x="1245" y="363"/>
                    <a:pt x="1243" y="374"/>
                    <a:pt x="1242" y="385"/>
                  </a:cubicBezTo>
                  <a:cubicBezTo>
                    <a:pt x="1241" y="396"/>
                    <a:pt x="1240" y="407"/>
                    <a:pt x="1240" y="418"/>
                  </a:cubicBezTo>
                  <a:cubicBezTo>
                    <a:pt x="1240" y="430"/>
                    <a:pt x="1242" y="441"/>
                    <a:pt x="1244" y="450"/>
                  </a:cubicBezTo>
                  <a:cubicBezTo>
                    <a:pt x="1246" y="460"/>
                    <a:pt x="1250" y="468"/>
                    <a:pt x="1255" y="475"/>
                  </a:cubicBezTo>
                  <a:cubicBezTo>
                    <a:pt x="1260" y="482"/>
                    <a:pt x="1267" y="487"/>
                    <a:pt x="1275" y="491"/>
                  </a:cubicBezTo>
                  <a:cubicBezTo>
                    <a:pt x="1284" y="495"/>
                    <a:pt x="1294" y="497"/>
                    <a:pt x="1306" y="497"/>
                  </a:cubicBezTo>
                  <a:cubicBezTo>
                    <a:pt x="1327" y="497"/>
                    <a:pt x="1348" y="491"/>
                    <a:pt x="1370" y="479"/>
                  </a:cubicBezTo>
                  <a:cubicBezTo>
                    <a:pt x="1391" y="467"/>
                    <a:pt x="1412" y="451"/>
                    <a:pt x="1430" y="430"/>
                  </a:cubicBezTo>
                  <a:cubicBezTo>
                    <a:pt x="1449" y="409"/>
                    <a:pt x="1466" y="384"/>
                    <a:pt x="1480" y="355"/>
                  </a:cubicBezTo>
                  <a:cubicBezTo>
                    <a:pt x="1495" y="325"/>
                    <a:pt x="1506" y="294"/>
                    <a:pt x="1513" y="259"/>
                  </a:cubicBezTo>
                  <a:lnTo>
                    <a:pt x="1559" y="26"/>
                  </a:lnTo>
                  <a:cubicBezTo>
                    <a:pt x="1560" y="23"/>
                    <a:pt x="1561" y="21"/>
                    <a:pt x="1563" y="19"/>
                  </a:cubicBezTo>
                  <a:cubicBezTo>
                    <a:pt x="1565" y="16"/>
                    <a:pt x="1568" y="14"/>
                    <a:pt x="1572" y="13"/>
                  </a:cubicBezTo>
                  <a:cubicBezTo>
                    <a:pt x="1577" y="11"/>
                    <a:pt x="1582" y="10"/>
                    <a:pt x="1588" y="9"/>
                  </a:cubicBezTo>
                  <a:cubicBezTo>
                    <a:pt x="1595" y="9"/>
                    <a:pt x="1603" y="9"/>
                    <a:pt x="1612" y="9"/>
                  </a:cubicBezTo>
                  <a:cubicBezTo>
                    <a:pt x="1621" y="9"/>
                    <a:pt x="1629" y="9"/>
                    <a:pt x="1635" y="9"/>
                  </a:cubicBezTo>
                  <a:cubicBezTo>
                    <a:pt x="1641" y="10"/>
                    <a:pt x="1646" y="11"/>
                    <a:pt x="1649" y="13"/>
                  </a:cubicBezTo>
                  <a:cubicBezTo>
                    <a:pt x="1652" y="14"/>
                    <a:pt x="1655" y="16"/>
                    <a:pt x="1656" y="19"/>
                  </a:cubicBezTo>
                  <a:cubicBezTo>
                    <a:pt x="1657" y="21"/>
                    <a:pt x="1657" y="23"/>
                    <a:pt x="1656" y="26"/>
                  </a:cubicBezTo>
                  <a:lnTo>
                    <a:pt x="1550" y="554"/>
                  </a:lnTo>
                  <a:cubicBezTo>
                    <a:pt x="1550" y="557"/>
                    <a:pt x="1549" y="560"/>
                    <a:pt x="1547" y="562"/>
                  </a:cubicBezTo>
                  <a:cubicBezTo>
                    <a:pt x="1545" y="565"/>
                    <a:pt x="1542" y="566"/>
                    <a:pt x="1539" y="568"/>
                  </a:cubicBezTo>
                  <a:cubicBezTo>
                    <a:pt x="1535" y="569"/>
                    <a:pt x="1531" y="570"/>
                    <a:pt x="1525" y="571"/>
                  </a:cubicBezTo>
                  <a:cubicBezTo>
                    <a:pt x="1519" y="572"/>
                    <a:pt x="1512" y="572"/>
                    <a:pt x="1504" y="572"/>
                  </a:cubicBezTo>
                  <a:cubicBezTo>
                    <a:pt x="1496" y="572"/>
                    <a:pt x="1490" y="572"/>
                    <a:pt x="1485" y="571"/>
                  </a:cubicBezTo>
                  <a:cubicBezTo>
                    <a:pt x="1479" y="570"/>
                    <a:pt x="1475" y="569"/>
                    <a:pt x="1472" y="568"/>
                  </a:cubicBezTo>
                  <a:cubicBezTo>
                    <a:pt x="1469" y="566"/>
                    <a:pt x="1467" y="565"/>
                    <a:pt x="1466" y="562"/>
                  </a:cubicBezTo>
                  <a:cubicBezTo>
                    <a:pt x="1465" y="560"/>
                    <a:pt x="1465" y="557"/>
                    <a:pt x="1466" y="554"/>
                  </a:cubicBezTo>
                  <a:lnTo>
                    <a:pt x="1485" y="455"/>
                  </a:lnTo>
                  <a:cubicBezTo>
                    <a:pt x="1479" y="468"/>
                    <a:pt x="1469" y="482"/>
                    <a:pt x="1456" y="497"/>
                  </a:cubicBezTo>
                  <a:cubicBezTo>
                    <a:pt x="1442" y="512"/>
                    <a:pt x="1427" y="525"/>
                    <a:pt x="1408" y="538"/>
                  </a:cubicBezTo>
                  <a:cubicBezTo>
                    <a:pt x="1390" y="550"/>
                    <a:pt x="1370" y="560"/>
                    <a:pt x="1349" y="568"/>
                  </a:cubicBezTo>
                  <a:cubicBezTo>
                    <a:pt x="1327" y="576"/>
                    <a:pt x="1305" y="580"/>
                    <a:pt x="1283" y="580"/>
                  </a:cubicBezTo>
                  <a:cubicBezTo>
                    <a:pt x="1256" y="580"/>
                    <a:pt x="1234" y="576"/>
                    <a:pt x="1216" y="569"/>
                  </a:cubicBezTo>
                  <a:cubicBezTo>
                    <a:pt x="1197" y="562"/>
                    <a:pt x="1183" y="552"/>
                    <a:pt x="1172" y="539"/>
                  </a:cubicBezTo>
                  <a:cubicBezTo>
                    <a:pt x="1160" y="526"/>
                    <a:pt x="1152" y="511"/>
                    <a:pt x="1148" y="494"/>
                  </a:cubicBezTo>
                  <a:cubicBezTo>
                    <a:pt x="1143" y="477"/>
                    <a:pt x="1140" y="458"/>
                    <a:pt x="1140" y="437"/>
                  </a:cubicBezTo>
                  <a:cubicBezTo>
                    <a:pt x="1140" y="424"/>
                    <a:pt x="1141" y="411"/>
                    <a:pt x="1143" y="397"/>
                  </a:cubicBezTo>
                  <a:cubicBezTo>
                    <a:pt x="1145" y="384"/>
                    <a:pt x="1147" y="370"/>
                    <a:pt x="1150" y="357"/>
                  </a:cubicBezTo>
                  <a:lnTo>
                    <a:pt x="1215" y="26"/>
                  </a:lnTo>
                  <a:cubicBezTo>
                    <a:pt x="1215" y="23"/>
                    <a:pt x="1217" y="21"/>
                    <a:pt x="1219" y="19"/>
                  </a:cubicBezTo>
                  <a:cubicBezTo>
                    <a:pt x="1221" y="16"/>
                    <a:pt x="1224" y="14"/>
                    <a:pt x="1228" y="13"/>
                  </a:cubicBezTo>
                  <a:cubicBezTo>
                    <a:pt x="1232" y="11"/>
                    <a:pt x="1237" y="10"/>
                    <a:pt x="1244" y="9"/>
                  </a:cubicBezTo>
                  <a:cubicBezTo>
                    <a:pt x="1250" y="9"/>
                    <a:pt x="1258" y="9"/>
                    <a:pt x="1267" y="9"/>
                  </a:cubicBezTo>
                  <a:close/>
                  <a:moveTo>
                    <a:pt x="2034" y="1"/>
                  </a:moveTo>
                  <a:cubicBezTo>
                    <a:pt x="2050" y="1"/>
                    <a:pt x="2065" y="2"/>
                    <a:pt x="2079" y="5"/>
                  </a:cubicBezTo>
                  <a:cubicBezTo>
                    <a:pt x="2094" y="7"/>
                    <a:pt x="2107" y="11"/>
                    <a:pt x="2120" y="15"/>
                  </a:cubicBezTo>
                  <a:cubicBezTo>
                    <a:pt x="2133" y="19"/>
                    <a:pt x="2144" y="25"/>
                    <a:pt x="2154" y="31"/>
                  </a:cubicBezTo>
                  <a:cubicBezTo>
                    <a:pt x="2165" y="38"/>
                    <a:pt x="2173" y="43"/>
                    <a:pt x="2178" y="48"/>
                  </a:cubicBezTo>
                  <a:cubicBezTo>
                    <a:pt x="2184" y="53"/>
                    <a:pt x="2188" y="58"/>
                    <a:pt x="2189" y="61"/>
                  </a:cubicBezTo>
                  <a:cubicBezTo>
                    <a:pt x="2190" y="65"/>
                    <a:pt x="2191" y="69"/>
                    <a:pt x="2191" y="73"/>
                  </a:cubicBezTo>
                  <a:cubicBezTo>
                    <a:pt x="2191" y="80"/>
                    <a:pt x="2190" y="87"/>
                    <a:pt x="2189" y="95"/>
                  </a:cubicBezTo>
                  <a:cubicBezTo>
                    <a:pt x="2188" y="102"/>
                    <a:pt x="2186" y="109"/>
                    <a:pt x="2183" y="116"/>
                  </a:cubicBezTo>
                  <a:cubicBezTo>
                    <a:pt x="2180" y="122"/>
                    <a:pt x="2177" y="127"/>
                    <a:pt x="2173" y="132"/>
                  </a:cubicBezTo>
                  <a:cubicBezTo>
                    <a:pt x="2169" y="136"/>
                    <a:pt x="2165" y="138"/>
                    <a:pt x="2161" y="138"/>
                  </a:cubicBezTo>
                  <a:cubicBezTo>
                    <a:pt x="2155" y="138"/>
                    <a:pt x="2149" y="135"/>
                    <a:pt x="2144" y="130"/>
                  </a:cubicBezTo>
                  <a:cubicBezTo>
                    <a:pt x="2138" y="124"/>
                    <a:pt x="2130" y="118"/>
                    <a:pt x="2120" y="111"/>
                  </a:cubicBezTo>
                  <a:cubicBezTo>
                    <a:pt x="2111" y="103"/>
                    <a:pt x="2099" y="97"/>
                    <a:pt x="2084" y="91"/>
                  </a:cubicBezTo>
                  <a:cubicBezTo>
                    <a:pt x="2069" y="85"/>
                    <a:pt x="2051" y="82"/>
                    <a:pt x="2028" y="82"/>
                  </a:cubicBezTo>
                  <a:cubicBezTo>
                    <a:pt x="2003" y="82"/>
                    <a:pt x="1981" y="88"/>
                    <a:pt x="1962" y="98"/>
                  </a:cubicBezTo>
                  <a:cubicBezTo>
                    <a:pt x="1942" y="108"/>
                    <a:pt x="1926" y="122"/>
                    <a:pt x="1911" y="138"/>
                  </a:cubicBezTo>
                  <a:cubicBezTo>
                    <a:pt x="1897" y="155"/>
                    <a:pt x="1885" y="174"/>
                    <a:pt x="1876" y="195"/>
                  </a:cubicBezTo>
                  <a:cubicBezTo>
                    <a:pt x="1866" y="216"/>
                    <a:pt x="1859" y="237"/>
                    <a:pt x="1853" y="259"/>
                  </a:cubicBezTo>
                  <a:cubicBezTo>
                    <a:pt x="1847" y="280"/>
                    <a:pt x="1843" y="301"/>
                    <a:pt x="1840" y="321"/>
                  </a:cubicBezTo>
                  <a:cubicBezTo>
                    <a:pt x="1838" y="341"/>
                    <a:pt x="1837" y="359"/>
                    <a:pt x="1837" y="374"/>
                  </a:cubicBezTo>
                  <a:cubicBezTo>
                    <a:pt x="1837" y="414"/>
                    <a:pt x="1845" y="444"/>
                    <a:pt x="1863" y="465"/>
                  </a:cubicBezTo>
                  <a:cubicBezTo>
                    <a:pt x="1880" y="486"/>
                    <a:pt x="1907" y="496"/>
                    <a:pt x="1941" y="496"/>
                  </a:cubicBezTo>
                  <a:cubicBezTo>
                    <a:pt x="1967" y="496"/>
                    <a:pt x="1989" y="493"/>
                    <a:pt x="2007" y="487"/>
                  </a:cubicBezTo>
                  <a:cubicBezTo>
                    <a:pt x="2025" y="480"/>
                    <a:pt x="2040" y="473"/>
                    <a:pt x="2053" y="465"/>
                  </a:cubicBezTo>
                  <a:cubicBezTo>
                    <a:pt x="2066" y="457"/>
                    <a:pt x="2076" y="450"/>
                    <a:pt x="2084" y="444"/>
                  </a:cubicBezTo>
                  <a:cubicBezTo>
                    <a:pt x="2093" y="438"/>
                    <a:pt x="2100" y="435"/>
                    <a:pt x="2106" y="435"/>
                  </a:cubicBezTo>
                  <a:cubicBezTo>
                    <a:pt x="2109" y="435"/>
                    <a:pt x="2112" y="436"/>
                    <a:pt x="2113" y="439"/>
                  </a:cubicBezTo>
                  <a:cubicBezTo>
                    <a:pt x="2115" y="442"/>
                    <a:pt x="2116" y="446"/>
                    <a:pt x="2116" y="452"/>
                  </a:cubicBezTo>
                  <a:cubicBezTo>
                    <a:pt x="2116" y="456"/>
                    <a:pt x="2116" y="462"/>
                    <a:pt x="2115" y="468"/>
                  </a:cubicBezTo>
                  <a:cubicBezTo>
                    <a:pt x="2114" y="475"/>
                    <a:pt x="2113" y="481"/>
                    <a:pt x="2111" y="488"/>
                  </a:cubicBezTo>
                  <a:cubicBezTo>
                    <a:pt x="2109" y="495"/>
                    <a:pt x="2107" y="501"/>
                    <a:pt x="2105" y="507"/>
                  </a:cubicBezTo>
                  <a:cubicBezTo>
                    <a:pt x="2102" y="513"/>
                    <a:pt x="2098" y="518"/>
                    <a:pt x="2094" y="523"/>
                  </a:cubicBezTo>
                  <a:cubicBezTo>
                    <a:pt x="2089" y="528"/>
                    <a:pt x="2081" y="534"/>
                    <a:pt x="2069" y="541"/>
                  </a:cubicBezTo>
                  <a:cubicBezTo>
                    <a:pt x="2057" y="548"/>
                    <a:pt x="2044" y="555"/>
                    <a:pt x="2028" y="560"/>
                  </a:cubicBezTo>
                  <a:cubicBezTo>
                    <a:pt x="2013" y="566"/>
                    <a:pt x="1996" y="571"/>
                    <a:pt x="1978" y="574"/>
                  </a:cubicBezTo>
                  <a:cubicBezTo>
                    <a:pt x="1960" y="578"/>
                    <a:pt x="1942" y="580"/>
                    <a:pt x="1923" y="580"/>
                  </a:cubicBezTo>
                  <a:cubicBezTo>
                    <a:pt x="1860" y="580"/>
                    <a:pt x="1813" y="564"/>
                    <a:pt x="1782" y="532"/>
                  </a:cubicBezTo>
                  <a:cubicBezTo>
                    <a:pt x="1751" y="500"/>
                    <a:pt x="1735" y="452"/>
                    <a:pt x="1735" y="389"/>
                  </a:cubicBezTo>
                  <a:cubicBezTo>
                    <a:pt x="1735" y="365"/>
                    <a:pt x="1737" y="339"/>
                    <a:pt x="1741" y="311"/>
                  </a:cubicBezTo>
                  <a:cubicBezTo>
                    <a:pt x="1745" y="282"/>
                    <a:pt x="1752" y="254"/>
                    <a:pt x="1762" y="225"/>
                  </a:cubicBezTo>
                  <a:cubicBezTo>
                    <a:pt x="1772" y="196"/>
                    <a:pt x="1784" y="169"/>
                    <a:pt x="1800" y="142"/>
                  </a:cubicBezTo>
                  <a:cubicBezTo>
                    <a:pt x="1815" y="115"/>
                    <a:pt x="1834" y="91"/>
                    <a:pt x="1856" y="70"/>
                  </a:cubicBezTo>
                  <a:cubicBezTo>
                    <a:pt x="1878" y="49"/>
                    <a:pt x="1904" y="32"/>
                    <a:pt x="1933" y="20"/>
                  </a:cubicBezTo>
                  <a:cubicBezTo>
                    <a:pt x="1963" y="7"/>
                    <a:pt x="1996" y="1"/>
                    <a:pt x="2034" y="1"/>
                  </a:cubicBezTo>
                  <a:close/>
                  <a:moveTo>
                    <a:pt x="2547" y="0"/>
                  </a:moveTo>
                  <a:cubicBezTo>
                    <a:pt x="2580" y="0"/>
                    <a:pt x="2608" y="4"/>
                    <a:pt x="2630" y="13"/>
                  </a:cubicBezTo>
                  <a:cubicBezTo>
                    <a:pt x="2653" y="21"/>
                    <a:pt x="2672" y="31"/>
                    <a:pt x="2687" y="44"/>
                  </a:cubicBezTo>
                  <a:cubicBezTo>
                    <a:pt x="2701" y="57"/>
                    <a:pt x="2712" y="72"/>
                    <a:pt x="2719" y="87"/>
                  </a:cubicBezTo>
                  <a:cubicBezTo>
                    <a:pt x="2725" y="103"/>
                    <a:pt x="2729" y="119"/>
                    <a:pt x="2729" y="135"/>
                  </a:cubicBezTo>
                  <a:cubicBezTo>
                    <a:pt x="2729" y="162"/>
                    <a:pt x="2722" y="186"/>
                    <a:pt x="2710" y="207"/>
                  </a:cubicBezTo>
                  <a:cubicBezTo>
                    <a:pt x="2697" y="229"/>
                    <a:pt x="2678" y="247"/>
                    <a:pt x="2651" y="262"/>
                  </a:cubicBezTo>
                  <a:cubicBezTo>
                    <a:pt x="2625" y="278"/>
                    <a:pt x="2591" y="289"/>
                    <a:pt x="2549" y="297"/>
                  </a:cubicBezTo>
                  <a:cubicBezTo>
                    <a:pt x="2508" y="306"/>
                    <a:pt x="2458" y="310"/>
                    <a:pt x="2401" y="310"/>
                  </a:cubicBezTo>
                  <a:lnTo>
                    <a:pt x="2338" y="310"/>
                  </a:lnTo>
                  <a:cubicBezTo>
                    <a:pt x="2336" y="323"/>
                    <a:pt x="2334" y="335"/>
                    <a:pt x="2333" y="347"/>
                  </a:cubicBezTo>
                  <a:cubicBezTo>
                    <a:pt x="2332" y="359"/>
                    <a:pt x="2331" y="371"/>
                    <a:pt x="2331" y="381"/>
                  </a:cubicBezTo>
                  <a:cubicBezTo>
                    <a:pt x="2331" y="420"/>
                    <a:pt x="2341" y="450"/>
                    <a:pt x="2360" y="471"/>
                  </a:cubicBezTo>
                  <a:cubicBezTo>
                    <a:pt x="2380" y="492"/>
                    <a:pt x="2411" y="502"/>
                    <a:pt x="2454" y="502"/>
                  </a:cubicBezTo>
                  <a:cubicBezTo>
                    <a:pt x="2479" y="502"/>
                    <a:pt x="2502" y="500"/>
                    <a:pt x="2522" y="496"/>
                  </a:cubicBezTo>
                  <a:cubicBezTo>
                    <a:pt x="2542" y="493"/>
                    <a:pt x="2559" y="489"/>
                    <a:pt x="2574" y="484"/>
                  </a:cubicBezTo>
                  <a:cubicBezTo>
                    <a:pt x="2588" y="480"/>
                    <a:pt x="2600" y="476"/>
                    <a:pt x="2610" y="472"/>
                  </a:cubicBezTo>
                  <a:cubicBezTo>
                    <a:pt x="2619" y="469"/>
                    <a:pt x="2626" y="467"/>
                    <a:pt x="2629" y="467"/>
                  </a:cubicBezTo>
                  <a:cubicBezTo>
                    <a:pt x="2633" y="467"/>
                    <a:pt x="2635" y="468"/>
                    <a:pt x="2637" y="471"/>
                  </a:cubicBezTo>
                  <a:cubicBezTo>
                    <a:pt x="2639" y="473"/>
                    <a:pt x="2640" y="477"/>
                    <a:pt x="2640" y="481"/>
                  </a:cubicBezTo>
                  <a:cubicBezTo>
                    <a:pt x="2640" y="485"/>
                    <a:pt x="2639" y="490"/>
                    <a:pt x="2638" y="495"/>
                  </a:cubicBezTo>
                  <a:cubicBezTo>
                    <a:pt x="2638" y="501"/>
                    <a:pt x="2636" y="507"/>
                    <a:pt x="2635" y="512"/>
                  </a:cubicBezTo>
                  <a:cubicBezTo>
                    <a:pt x="2633" y="518"/>
                    <a:pt x="2631" y="523"/>
                    <a:pt x="2629" y="528"/>
                  </a:cubicBezTo>
                  <a:cubicBezTo>
                    <a:pt x="2626" y="533"/>
                    <a:pt x="2623" y="538"/>
                    <a:pt x="2620" y="541"/>
                  </a:cubicBezTo>
                  <a:cubicBezTo>
                    <a:pt x="2616" y="546"/>
                    <a:pt x="2607" y="550"/>
                    <a:pt x="2595" y="555"/>
                  </a:cubicBezTo>
                  <a:cubicBezTo>
                    <a:pt x="2583" y="559"/>
                    <a:pt x="2569" y="564"/>
                    <a:pt x="2553" y="567"/>
                  </a:cubicBezTo>
                  <a:cubicBezTo>
                    <a:pt x="2536" y="571"/>
                    <a:pt x="2518" y="574"/>
                    <a:pt x="2499" y="576"/>
                  </a:cubicBezTo>
                  <a:cubicBezTo>
                    <a:pt x="2479" y="579"/>
                    <a:pt x="2460" y="580"/>
                    <a:pt x="2440" y="580"/>
                  </a:cubicBezTo>
                  <a:cubicBezTo>
                    <a:pt x="2406" y="580"/>
                    <a:pt x="2375" y="576"/>
                    <a:pt x="2349" y="568"/>
                  </a:cubicBezTo>
                  <a:cubicBezTo>
                    <a:pt x="2323" y="560"/>
                    <a:pt x="2301" y="548"/>
                    <a:pt x="2284" y="532"/>
                  </a:cubicBezTo>
                  <a:cubicBezTo>
                    <a:pt x="2266" y="516"/>
                    <a:pt x="2253" y="496"/>
                    <a:pt x="2245" y="471"/>
                  </a:cubicBezTo>
                  <a:cubicBezTo>
                    <a:pt x="2236" y="447"/>
                    <a:pt x="2232" y="419"/>
                    <a:pt x="2232" y="386"/>
                  </a:cubicBezTo>
                  <a:cubicBezTo>
                    <a:pt x="2232" y="361"/>
                    <a:pt x="2234" y="333"/>
                    <a:pt x="2239" y="304"/>
                  </a:cubicBezTo>
                  <a:cubicBezTo>
                    <a:pt x="2244" y="275"/>
                    <a:pt x="2252" y="246"/>
                    <a:pt x="2262" y="218"/>
                  </a:cubicBezTo>
                  <a:cubicBezTo>
                    <a:pt x="2273" y="189"/>
                    <a:pt x="2286" y="162"/>
                    <a:pt x="2303" y="136"/>
                  </a:cubicBezTo>
                  <a:cubicBezTo>
                    <a:pt x="2320" y="110"/>
                    <a:pt x="2340" y="87"/>
                    <a:pt x="2363" y="67"/>
                  </a:cubicBezTo>
                  <a:cubicBezTo>
                    <a:pt x="2387" y="47"/>
                    <a:pt x="2413" y="31"/>
                    <a:pt x="2444" y="19"/>
                  </a:cubicBezTo>
                  <a:cubicBezTo>
                    <a:pt x="2474" y="6"/>
                    <a:pt x="2509" y="0"/>
                    <a:pt x="2547" y="0"/>
                  </a:cubicBezTo>
                  <a:close/>
                  <a:moveTo>
                    <a:pt x="786" y="0"/>
                  </a:moveTo>
                  <a:cubicBezTo>
                    <a:pt x="821" y="0"/>
                    <a:pt x="851" y="7"/>
                    <a:pt x="876" y="21"/>
                  </a:cubicBezTo>
                  <a:cubicBezTo>
                    <a:pt x="900" y="36"/>
                    <a:pt x="923" y="55"/>
                    <a:pt x="942" y="79"/>
                  </a:cubicBezTo>
                  <a:lnTo>
                    <a:pt x="953" y="26"/>
                  </a:lnTo>
                  <a:cubicBezTo>
                    <a:pt x="955" y="20"/>
                    <a:pt x="959" y="15"/>
                    <a:pt x="967" y="13"/>
                  </a:cubicBezTo>
                  <a:cubicBezTo>
                    <a:pt x="974" y="10"/>
                    <a:pt x="986" y="9"/>
                    <a:pt x="1001" y="9"/>
                  </a:cubicBezTo>
                  <a:cubicBezTo>
                    <a:pt x="1009" y="9"/>
                    <a:pt x="1016" y="9"/>
                    <a:pt x="1021" y="9"/>
                  </a:cubicBezTo>
                  <a:cubicBezTo>
                    <a:pt x="1026" y="10"/>
                    <a:pt x="1030" y="11"/>
                    <a:pt x="1033" y="13"/>
                  </a:cubicBezTo>
                  <a:cubicBezTo>
                    <a:pt x="1037" y="14"/>
                    <a:pt x="1039" y="16"/>
                    <a:pt x="1039" y="19"/>
                  </a:cubicBezTo>
                  <a:cubicBezTo>
                    <a:pt x="1040" y="21"/>
                    <a:pt x="1040" y="23"/>
                    <a:pt x="1040" y="26"/>
                  </a:cubicBezTo>
                  <a:lnTo>
                    <a:pt x="934" y="554"/>
                  </a:lnTo>
                  <a:cubicBezTo>
                    <a:pt x="933" y="561"/>
                    <a:pt x="929" y="565"/>
                    <a:pt x="922" y="568"/>
                  </a:cubicBezTo>
                  <a:cubicBezTo>
                    <a:pt x="915" y="571"/>
                    <a:pt x="903" y="572"/>
                    <a:pt x="886" y="572"/>
                  </a:cubicBezTo>
                  <a:cubicBezTo>
                    <a:pt x="879" y="572"/>
                    <a:pt x="872" y="572"/>
                    <a:pt x="867" y="571"/>
                  </a:cubicBezTo>
                  <a:cubicBezTo>
                    <a:pt x="862" y="570"/>
                    <a:pt x="858" y="569"/>
                    <a:pt x="855" y="568"/>
                  </a:cubicBezTo>
                  <a:cubicBezTo>
                    <a:pt x="852" y="566"/>
                    <a:pt x="849" y="565"/>
                    <a:pt x="848" y="563"/>
                  </a:cubicBezTo>
                  <a:cubicBezTo>
                    <a:pt x="847" y="560"/>
                    <a:pt x="847" y="558"/>
                    <a:pt x="848" y="554"/>
                  </a:cubicBezTo>
                  <a:lnTo>
                    <a:pt x="868" y="454"/>
                  </a:lnTo>
                  <a:cubicBezTo>
                    <a:pt x="863" y="467"/>
                    <a:pt x="853" y="481"/>
                    <a:pt x="840" y="495"/>
                  </a:cubicBezTo>
                  <a:cubicBezTo>
                    <a:pt x="827" y="510"/>
                    <a:pt x="811" y="524"/>
                    <a:pt x="793" y="537"/>
                  </a:cubicBezTo>
                  <a:cubicBezTo>
                    <a:pt x="775" y="549"/>
                    <a:pt x="755" y="559"/>
                    <a:pt x="732" y="568"/>
                  </a:cubicBezTo>
                  <a:cubicBezTo>
                    <a:pt x="710" y="576"/>
                    <a:pt x="687" y="580"/>
                    <a:pt x="664" y="580"/>
                  </a:cubicBezTo>
                  <a:cubicBezTo>
                    <a:pt x="633" y="580"/>
                    <a:pt x="607" y="574"/>
                    <a:pt x="587" y="563"/>
                  </a:cubicBezTo>
                  <a:cubicBezTo>
                    <a:pt x="566" y="553"/>
                    <a:pt x="550" y="538"/>
                    <a:pt x="538" y="520"/>
                  </a:cubicBezTo>
                  <a:cubicBezTo>
                    <a:pt x="526" y="502"/>
                    <a:pt x="517" y="482"/>
                    <a:pt x="513" y="459"/>
                  </a:cubicBezTo>
                  <a:cubicBezTo>
                    <a:pt x="508" y="437"/>
                    <a:pt x="506" y="413"/>
                    <a:pt x="506" y="389"/>
                  </a:cubicBezTo>
                  <a:cubicBezTo>
                    <a:pt x="506" y="368"/>
                    <a:pt x="508" y="343"/>
                    <a:pt x="512" y="315"/>
                  </a:cubicBezTo>
                  <a:cubicBezTo>
                    <a:pt x="516" y="287"/>
                    <a:pt x="523" y="259"/>
                    <a:pt x="532" y="230"/>
                  </a:cubicBezTo>
                  <a:cubicBezTo>
                    <a:pt x="541" y="201"/>
                    <a:pt x="553" y="173"/>
                    <a:pt x="568" y="146"/>
                  </a:cubicBezTo>
                  <a:cubicBezTo>
                    <a:pt x="583" y="118"/>
                    <a:pt x="600" y="94"/>
                    <a:pt x="621" y="72"/>
                  </a:cubicBezTo>
                  <a:cubicBezTo>
                    <a:pt x="642" y="50"/>
                    <a:pt x="666" y="33"/>
                    <a:pt x="693" y="20"/>
                  </a:cubicBezTo>
                  <a:cubicBezTo>
                    <a:pt x="720" y="7"/>
                    <a:pt x="751" y="0"/>
                    <a:pt x="786" y="0"/>
                  </a:cubicBezTo>
                  <a:close/>
                  <a:moveTo>
                    <a:pt x="295" y="0"/>
                  </a:moveTo>
                  <a:cubicBezTo>
                    <a:pt x="309" y="0"/>
                    <a:pt x="324" y="2"/>
                    <a:pt x="338" y="4"/>
                  </a:cubicBezTo>
                  <a:cubicBezTo>
                    <a:pt x="352" y="6"/>
                    <a:pt x="364" y="9"/>
                    <a:pt x="376" y="13"/>
                  </a:cubicBezTo>
                  <a:cubicBezTo>
                    <a:pt x="388" y="16"/>
                    <a:pt x="398" y="20"/>
                    <a:pt x="407" y="24"/>
                  </a:cubicBezTo>
                  <a:cubicBezTo>
                    <a:pt x="415" y="29"/>
                    <a:pt x="422" y="33"/>
                    <a:pt x="426" y="37"/>
                  </a:cubicBezTo>
                  <a:cubicBezTo>
                    <a:pt x="430" y="41"/>
                    <a:pt x="432" y="47"/>
                    <a:pt x="432" y="55"/>
                  </a:cubicBezTo>
                  <a:cubicBezTo>
                    <a:pt x="432" y="59"/>
                    <a:pt x="432" y="65"/>
                    <a:pt x="431" y="71"/>
                  </a:cubicBezTo>
                  <a:cubicBezTo>
                    <a:pt x="429" y="77"/>
                    <a:pt x="428" y="84"/>
                    <a:pt x="426" y="90"/>
                  </a:cubicBezTo>
                  <a:cubicBezTo>
                    <a:pt x="423" y="96"/>
                    <a:pt x="421" y="102"/>
                    <a:pt x="418" y="106"/>
                  </a:cubicBezTo>
                  <a:cubicBezTo>
                    <a:pt x="415" y="110"/>
                    <a:pt x="412" y="112"/>
                    <a:pt x="408" y="112"/>
                  </a:cubicBezTo>
                  <a:cubicBezTo>
                    <a:pt x="404" y="112"/>
                    <a:pt x="398" y="110"/>
                    <a:pt x="392" y="107"/>
                  </a:cubicBezTo>
                  <a:cubicBezTo>
                    <a:pt x="385" y="103"/>
                    <a:pt x="377" y="99"/>
                    <a:pt x="368" y="94"/>
                  </a:cubicBezTo>
                  <a:cubicBezTo>
                    <a:pt x="359" y="89"/>
                    <a:pt x="347" y="85"/>
                    <a:pt x="334" y="81"/>
                  </a:cubicBezTo>
                  <a:cubicBezTo>
                    <a:pt x="321" y="77"/>
                    <a:pt x="306" y="75"/>
                    <a:pt x="288" y="75"/>
                  </a:cubicBezTo>
                  <a:cubicBezTo>
                    <a:pt x="270" y="75"/>
                    <a:pt x="255" y="78"/>
                    <a:pt x="242" y="83"/>
                  </a:cubicBezTo>
                  <a:cubicBezTo>
                    <a:pt x="229" y="88"/>
                    <a:pt x="218" y="94"/>
                    <a:pt x="209" y="103"/>
                  </a:cubicBezTo>
                  <a:cubicBezTo>
                    <a:pt x="200" y="111"/>
                    <a:pt x="193" y="121"/>
                    <a:pt x="188" y="131"/>
                  </a:cubicBezTo>
                  <a:cubicBezTo>
                    <a:pt x="183" y="142"/>
                    <a:pt x="181" y="153"/>
                    <a:pt x="181" y="165"/>
                  </a:cubicBezTo>
                  <a:cubicBezTo>
                    <a:pt x="181" y="181"/>
                    <a:pt x="186" y="194"/>
                    <a:pt x="197" y="204"/>
                  </a:cubicBezTo>
                  <a:cubicBezTo>
                    <a:pt x="207" y="214"/>
                    <a:pt x="220" y="224"/>
                    <a:pt x="235" y="232"/>
                  </a:cubicBezTo>
                  <a:cubicBezTo>
                    <a:pt x="251" y="240"/>
                    <a:pt x="268" y="248"/>
                    <a:pt x="286" y="256"/>
                  </a:cubicBezTo>
                  <a:cubicBezTo>
                    <a:pt x="304" y="264"/>
                    <a:pt x="321" y="274"/>
                    <a:pt x="337" y="285"/>
                  </a:cubicBezTo>
                  <a:cubicBezTo>
                    <a:pt x="352" y="297"/>
                    <a:pt x="365" y="311"/>
                    <a:pt x="375" y="327"/>
                  </a:cubicBezTo>
                  <a:cubicBezTo>
                    <a:pt x="386" y="343"/>
                    <a:pt x="391" y="364"/>
                    <a:pt x="391" y="388"/>
                  </a:cubicBezTo>
                  <a:cubicBezTo>
                    <a:pt x="391" y="416"/>
                    <a:pt x="385" y="441"/>
                    <a:pt x="375" y="465"/>
                  </a:cubicBezTo>
                  <a:cubicBezTo>
                    <a:pt x="364" y="488"/>
                    <a:pt x="348" y="509"/>
                    <a:pt x="328" y="526"/>
                  </a:cubicBezTo>
                  <a:cubicBezTo>
                    <a:pt x="308" y="543"/>
                    <a:pt x="284" y="556"/>
                    <a:pt x="255" y="566"/>
                  </a:cubicBezTo>
                  <a:cubicBezTo>
                    <a:pt x="227" y="575"/>
                    <a:pt x="195" y="580"/>
                    <a:pt x="160" y="580"/>
                  </a:cubicBezTo>
                  <a:cubicBezTo>
                    <a:pt x="142" y="580"/>
                    <a:pt x="124" y="578"/>
                    <a:pt x="108" y="576"/>
                  </a:cubicBezTo>
                  <a:cubicBezTo>
                    <a:pt x="92" y="573"/>
                    <a:pt x="77" y="570"/>
                    <a:pt x="64" y="565"/>
                  </a:cubicBezTo>
                  <a:cubicBezTo>
                    <a:pt x="51" y="561"/>
                    <a:pt x="40" y="556"/>
                    <a:pt x="30" y="551"/>
                  </a:cubicBezTo>
                  <a:cubicBezTo>
                    <a:pt x="21" y="546"/>
                    <a:pt x="14" y="541"/>
                    <a:pt x="9" y="536"/>
                  </a:cubicBezTo>
                  <a:cubicBezTo>
                    <a:pt x="6" y="533"/>
                    <a:pt x="3" y="530"/>
                    <a:pt x="2" y="526"/>
                  </a:cubicBezTo>
                  <a:cubicBezTo>
                    <a:pt x="1" y="523"/>
                    <a:pt x="0" y="519"/>
                    <a:pt x="0" y="514"/>
                  </a:cubicBezTo>
                  <a:cubicBezTo>
                    <a:pt x="0" y="511"/>
                    <a:pt x="0" y="507"/>
                    <a:pt x="1" y="503"/>
                  </a:cubicBezTo>
                  <a:cubicBezTo>
                    <a:pt x="1" y="499"/>
                    <a:pt x="2" y="494"/>
                    <a:pt x="3" y="490"/>
                  </a:cubicBezTo>
                  <a:cubicBezTo>
                    <a:pt x="4" y="485"/>
                    <a:pt x="5" y="480"/>
                    <a:pt x="7" y="476"/>
                  </a:cubicBezTo>
                  <a:cubicBezTo>
                    <a:pt x="8" y="472"/>
                    <a:pt x="10" y="468"/>
                    <a:pt x="12" y="464"/>
                  </a:cubicBezTo>
                  <a:cubicBezTo>
                    <a:pt x="14" y="461"/>
                    <a:pt x="16" y="458"/>
                    <a:pt x="18" y="456"/>
                  </a:cubicBezTo>
                  <a:cubicBezTo>
                    <a:pt x="19" y="454"/>
                    <a:pt x="22" y="453"/>
                    <a:pt x="25" y="453"/>
                  </a:cubicBezTo>
                  <a:cubicBezTo>
                    <a:pt x="29" y="453"/>
                    <a:pt x="35" y="455"/>
                    <a:pt x="42" y="461"/>
                  </a:cubicBezTo>
                  <a:cubicBezTo>
                    <a:pt x="48" y="466"/>
                    <a:pt x="57" y="472"/>
                    <a:pt x="68" y="478"/>
                  </a:cubicBezTo>
                  <a:cubicBezTo>
                    <a:pt x="78" y="484"/>
                    <a:pt x="92" y="489"/>
                    <a:pt x="108" y="495"/>
                  </a:cubicBezTo>
                  <a:cubicBezTo>
                    <a:pt x="124" y="500"/>
                    <a:pt x="144" y="503"/>
                    <a:pt x="168" y="503"/>
                  </a:cubicBezTo>
                  <a:cubicBezTo>
                    <a:pt x="189" y="503"/>
                    <a:pt x="207" y="500"/>
                    <a:pt x="223" y="495"/>
                  </a:cubicBezTo>
                  <a:cubicBezTo>
                    <a:pt x="238" y="489"/>
                    <a:pt x="251" y="482"/>
                    <a:pt x="261" y="474"/>
                  </a:cubicBezTo>
                  <a:cubicBezTo>
                    <a:pt x="271" y="465"/>
                    <a:pt x="279" y="454"/>
                    <a:pt x="284" y="443"/>
                  </a:cubicBezTo>
                  <a:cubicBezTo>
                    <a:pt x="289" y="431"/>
                    <a:pt x="291" y="419"/>
                    <a:pt x="291" y="406"/>
                  </a:cubicBezTo>
                  <a:cubicBezTo>
                    <a:pt x="291" y="389"/>
                    <a:pt x="286" y="376"/>
                    <a:pt x="276" y="366"/>
                  </a:cubicBezTo>
                  <a:cubicBezTo>
                    <a:pt x="266" y="355"/>
                    <a:pt x="253" y="346"/>
                    <a:pt x="238" y="338"/>
                  </a:cubicBezTo>
                  <a:cubicBezTo>
                    <a:pt x="222" y="329"/>
                    <a:pt x="205" y="321"/>
                    <a:pt x="187" y="313"/>
                  </a:cubicBezTo>
                  <a:cubicBezTo>
                    <a:pt x="169" y="304"/>
                    <a:pt x="153" y="295"/>
                    <a:pt x="137" y="284"/>
                  </a:cubicBezTo>
                  <a:cubicBezTo>
                    <a:pt x="122" y="273"/>
                    <a:pt x="109" y="259"/>
                    <a:pt x="99" y="243"/>
                  </a:cubicBezTo>
                  <a:cubicBezTo>
                    <a:pt x="88" y="226"/>
                    <a:pt x="83" y="206"/>
                    <a:pt x="83" y="181"/>
                  </a:cubicBezTo>
                  <a:cubicBezTo>
                    <a:pt x="83" y="155"/>
                    <a:pt x="88" y="131"/>
                    <a:pt x="98" y="109"/>
                  </a:cubicBezTo>
                  <a:cubicBezTo>
                    <a:pt x="109" y="87"/>
                    <a:pt x="123" y="68"/>
                    <a:pt x="141" y="52"/>
                  </a:cubicBezTo>
                  <a:cubicBezTo>
                    <a:pt x="160" y="35"/>
                    <a:pt x="182" y="23"/>
                    <a:pt x="208" y="14"/>
                  </a:cubicBezTo>
                  <a:cubicBezTo>
                    <a:pt x="234" y="5"/>
                    <a:pt x="263" y="0"/>
                    <a:pt x="29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3" name="Freeform 555">
              <a:extLst>
                <a:ext uri="{FF2B5EF4-FFF2-40B4-BE49-F238E27FC236}">
                  <a16:creationId xmlns:a16="http://schemas.microsoft.com/office/drawing/2014/main" id="{C8E81064-67D1-9A24-5A90-AAE6C36A1291}"/>
                </a:ext>
              </a:extLst>
            </p:cNvPr>
            <p:cNvSpPr>
              <a:spLocks/>
            </p:cNvSpPr>
            <p:nvPr/>
          </p:nvSpPr>
          <p:spPr bwMode="auto">
            <a:xfrm>
              <a:off x="363538" y="4413250"/>
              <a:ext cx="123825" cy="131763"/>
            </a:xfrm>
            <a:custGeom>
              <a:avLst/>
              <a:gdLst>
                <a:gd name="T0" fmla="*/ 37 w 78"/>
                <a:gd name="T1" fmla="*/ 0 h 83"/>
                <a:gd name="T2" fmla="*/ 47 w 78"/>
                <a:gd name="T3" fmla="*/ 0 h 83"/>
                <a:gd name="T4" fmla="*/ 78 w 78"/>
                <a:gd name="T5" fmla="*/ 83 h 83"/>
                <a:gd name="T6" fmla="*/ 66 w 78"/>
                <a:gd name="T7" fmla="*/ 83 h 83"/>
                <a:gd name="T8" fmla="*/ 41 w 78"/>
                <a:gd name="T9" fmla="*/ 13 h 83"/>
                <a:gd name="T10" fmla="*/ 12 w 78"/>
                <a:gd name="T11" fmla="*/ 83 h 83"/>
                <a:gd name="T12" fmla="*/ 0 w 78"/>
                <a:gd name="T13" fmla="*/ 83 h 83"/>
                <a:gd name="T14" fmla="*/ 37 w 78"/>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3">
                  <a:moveTo>
                    <a:pt x="37" y="0"/>
                  </a:moveTo>
                  <a:lnTo>
                    <a:pt x="47" y="0"/>
                  </a:lnTo>
                  <a:lnTo>
                    <a:pt x="78" y="83"/>
                  </a:lnTo>
                  <a:lnTo>
                    <a:pt x="66" y="83"/>
                  </a:lnTo>
                  <a:lnTo>
                    <a:pt x="41" y="13"/>
                  </a:lnTo>
                  <a:lnTo>
                    <a:pt x="12" y="83"/>
                  </a:lnTo>
                  <a:lnTo>
                    <a:pt x="0" y="83"/>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HK"/>
            </a:p>
          </p:txBody>
        </p:sp>
        <p:sp>
          <p:nvSpPr>
            <p:cNvPr id="574" name="Freeform 556">
              <a:extLst>
                <a:ext uri="{FF2B5EF4-FFF2-40B4-BE49-F238E27FC236}">
                  <a16:creationId xmlns:a16="http://schemas.microsoft.com/office/drawing/2014/main" id="{927A5E66-2BF2-C037-D408-40C1EABB3CD5}"/>
                </a:ext>
              </a:extLst>
            </p:cNvPr>
            <p:cNvSpPr>
              <a:spLocks noEditPoints="1"/>
            </p:cNvSpPr>
            <p:nvPr/>
          </p:nvSpPr>
          <p:spPr bwMode="auto">
            <a:xfrm>
              <a:off x="563563" y="4400550"/>
              <a:ext cx="642938" cy="146050"/>
            </a:xfrm>
            <a:custGeom>
              <a:avLst/>
              <a:gdLst>
                <a:gd name="T0" fmla="*/ 2601 w 6742"/>
                <a:gd name="T1" fmla="*/ 1208 h 1538"/>
                <a:gd name="T2" fmla="*/ 3076 w 6742"/>
                <a:gd name="T3" fmla="*/ 1006 h 1538"/>
                <a:gd name="T4" fmla="*/ 4716 w 6742"/>
                <a:gd name="T5" fmla="*/ 789 h 1538"/>
                <a:gd name="T6" fmla="*/ 5022 w 6742"/>
                <a:gd name="T7" fmla="*/ 1375 h 1538"/>
                <a:gd name="T8" fmla="*/ 5335 w 6742"/>
                <a:gd name="T9" fmla="*/ 799 h 1538"/>
                <a:gd name="T10" fmla="*/ 1574 w 6742"/>
                <a:gd name="T11" fmla="*/ 557 h 1538"/>
                <a:gd name="T12" fmla="*/ 1912 w 6742"/>
                <a:gd name="T13" fmla="*/ 617 h 1538"/>
                <a:gd name="T14" fmla="*/ 6723 w 6742"/>
                <a:gd name="T15" fmla="*/ 651 h 1538"/>
                <a:gd name="T16" fmla="*/ 6693 w 6742"/>
                <a:gd name="T17" fmla="*/ 1521 h 1538"/>
                <a:gd name="T18" fmla="*/ 6549 w 6742"/>
                <a:gd name="T19" fmla="*/ 1487 h 1538"/>
                <a:gd name="T20" fmla="*/ 6325 w 6742"/>
                <a:gd name="T21" fmla="*/ 547 h 1538"/>
                <a:gd name="T22" fmla="*/ 6008 w 6742"/>
                <a:gd name="T23" fmla="*/ 1514 h 1538"/>
                <a:gd name="T24" fmla="*/ 5838 w 6742"/>
                <a:gd name="T25" fmla="*/ 1503 h 1538"/>
                <a:gd name="T26" fmla="*/ 5879 w 6742"/>
                <a:gd name="T27" fmla="*/ 397 h 1538"/>
                <a:gd name="T28" fmla="*/ 6009 w 6742"/>
                <a:gd name="T29" fmla="*/ 432 h 1538"/>
                <a:gd name="T30" fmla="*/ 5261 w 6742"/>
                <a:gd name="T31" fmla="*/ 418 h 1538"/>
                <a:gd name="T32" fmla="*/ 5416 w 6742"/>
                <a:gd name="T33" fmla="*/ 1372 h 1538"/>
                <a:gd name="T34" fmla="*/ 4528 w 6742"/>
                <a:gd name="T35" fmla="*/ 1208 h 1538"/>
                <a:gd name="T36" fmla="*/ 5034 w 6742"/>
                <a:gd name="T37" fmla="*/ 379 h 1538"/>
                <a:gd name="T38" fmla="*/ 4207 w 6742"/>
                <a:gd name="T39" fmla="*/ 448 h 1538"/>
                <a:gd name="T40" fmla="*/ 4233 w 6742"/>
                <a:gd name="T41" fmla="*/ 569 h 1538"/>
                <a:gd name="T42" fmla="*/ 4122 w 6742"/>
                <a:gd name="T43" fmla="*/ 570 h 1538"/>
                <a:gd name="T44" fmla="*/ 3765 w 6742"/>
                <a:gd name="T45" fmla="*/ 621 h 1538"/>
                <a:gd name="T46" fmla="*/ 4020 w 6742"/>
                <a:gd name="T47" fmla="*/ 894 h 1538"/>
                <a:gd name="T48" fmla="*/ 4258 w 6742"/>
                <a:gd name="T49" fmla="*/ 1344 h 1538"/>
                <a:gd name="T50" fmla="*/ 3676 w 6742"/>
                <a:gd name="T51" fmla="*/ 1507 h 1538"/>
                <a:gd name="T52" fmla="*/ 3544 w 6742"/>
                <a:gd name="T53" fmla="*/ 1325 h 1538"/>
                <a:gd name="T54" fmla="*/ 3675 w 6742"/>
                <a:gd name="T55" fmla="*/ 1333 h 1538"/>
                <a:gd name="T56" fmla="*/ 4081 w 6742"/>
                <a:gd name="T57" fmla="*/ 1290 h 1538"/>
                <a:gd name="T58" fmla="*/ 3833 w 6742"/>
                <a:gd name="T59" fmla="*/ 1006 h 1538"/>
                <a:gd name="T60" fmla="*/ 3592 w 6742"/>
                <a:gd name="T61" fmla="*/ 573 h 1538"/>
                <a:gd name="T62" fmla="*/ 3046 w 6742"/>
                <a:gd name="T63" fmla="*/ 405 h 1538"/>
                <a:gd name="T64" fmla="*/ 3259 w 6742"/>
                <a:gd name="T65" fmla="*/ 1509 h 1538"/>
                <a:gd name="T66" fmla="*/ 3102 w 6742"/>
                <a:gd name="T67" fmla="*/ 1488 h 1538"/>
                <a:gd name="T68" fmla="*/ 2503 w 6742"/>
                <a:gd name="T69" fmla="*/ 1454 h 1538"/>
                <a:gd name="T70" fmla="*/ 2710 w 6742"/>
                <a:gd name="T71" fmla="*/ 888 h 1538"/>
                <a:gd name="T72" fmla="*/ 3022 w 6742"/>
                <a:gd name="T73" fmla="*/ 599 h 1538"/>
                <a:gd name="T74" fmla="*/ 2536 w 6742"/>
                <a:gd name="T75" fmla="*/ 628 h 1538"/>
                <a:gd name="T76" fmla="*/ 2454 w 6742"/>
                <a:gd name="T77" fmla="*/ 570 h 1538"/>
                <a:gd name="T78" fmla="*/ 2732 w 6742"/>
                <a:gd name="T79" fmla="*/ 390 h 1538"/>
                <a:gd name="T80" fmla="*/ 2148 w 6742"/>
                <a:gd name="T81" fmla="*/ 685 h 1538"/>
                <a:gd name="T82" fmla="*/ 1404 w 6742"/>
                <a:gd name="T83" fmla="*/ 998 h 1538"/>
                <a:gd name="T84" fmla="*/ 1883 w 6742"/>
                <a:gd name="T85" fmla="*/ 1369 h 1538"/>
                <a:gd name="T86" fmla="*/ 2123 w 6742"/>
                <a:gd name="T87" fmla="*/ 1318 h 1538"/>
                <a:gd name="T88" fmla="*/ 2120 w 6742"/>
                <a:gd name="T89" fmla="*/ 1439 h 1538"/>
                <a:gd name="T90" fmla="*/ 1731 w 6742"/>
                <a:gd name="T91" fmla="*/ 1538 h 1538"/>
                <a:gd name="T92" fmla="*/ 1239 w 6742"/>
                <a:gd name="T93" fmla="*/ 720 h 1538"/>
                <a:gd name="T94" fmla="*/ 202 w 6742"/>
                <a:gd name="T95" fmla="*/ 677 h 1538"/>
                <a:gd name="T96" fmla="*/ 708 w 6742"/>
                <a:gd name="T97" fmla="*/ 420 h 1538"/>
                <a:gd name="T98" fmla="*/ 202 w 6742"/>
                <a:gd name="T99" fmla="*/ 166 h 1538"/>
                <a:gd name="T100" fmla="*/ 717 w 6742"/>
                <a:gd name="T101" fmla="*/ 57 h 1538"/>
                <a:gd name="T102" fmla="*/ 842 w 6742"/>
                <a:gd name="T103" fmla="*/ 642 h 1538"/>
                <a:gd name="T104" fmla="*/ 803 w 6742"/>
                <a:gd name="T105" fmla="*/ 963 h 1538"/>
                <a:gd name="T106" fmla="*/ 1008 w 6742"/>
                <a:gd name="T107" fmla="*/ 1502 h 1538"/>
                <a:gd name="T108" fmla="*/ 823 w 6742"/>
                <a:gd name="T109" fmla="*/ 1513 h 1538"/>
                <a:gd name="T110" fmla="*/ 541 w 6742"/>
                <a:gd name="T111" fmla="*/ 918 h 1538"/>
                <a:gd name="T112" fmla="*/ 197 w 6742"/>
                <a:gd name="T113" fmla="*/ 1502 h 1538"/>
                <a:gd name="T114" fmla="*/ 21 w 6742"/>
                <a:gd name="T115" fmla="*/ 1513 h 1538"/>
                <a:gd name="T116" fmla="*/ 75 w 6742"/>
                <a:gd name="T117"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42" h="1538">
                  <a:moveTo>
                    <a:pt x="2911" y="1006"/>
                  </a:moveTo>
                  <a:cubicBezTo>
                    <a:pt x="2858" y="1006"/>
                    <a:pt x="2812" y="1011"/>
                    <a:pt x="2773" y="1020"/>
                  </a:cubicBezTo>
                  <a:cubicBezTo>
                    <a:pt x="2734" y="1029"/>
                    <a:pt x="2701" y="1042"/>
                    <a:pt x="2676" y="1060"/>
                  </a:cubicBezTo>
                  <a:cubicBezTo>
                    <a:pt x="2650" y="1077"/>
                    <a:pt x="2631" y="1098"/>
                    <a:pt x="2619" y="1123"/>
                  </a:cubicBezTo>
                  <a:cubicBezTo>
                    <a:pt x="2607" y="1147"/>
                    <a:pt x="2601" y="1176"/>
                    <a:pt x="2601" y="1208"/>
                  </a:cubicBezTo>
                  <a:cubicBezTo>
                    <a:pt x="2601" y="1262"/>
                    <a:pt x="2618" y="1306"/>
                    <a:pt x="2653" y="1338"/>
                  </a:cubicBezTo>
                  <a:cubicBezTo>
                    <a:pt x="2688" y="1371"/>
                    <a:pt x="2736" y="1387"/>
                    <a:pt x="2799" y="1387"/>
                  </a:cubicBezTo>
                  <a:cubicBezTo>
                    <a:pt x="2850" y="1387"/>
                    <a:pt x="2897" y="1374"/>
                    <a:pt x="2940" y="1348"/>
                  </a:cubicBezTo>
                  <a:cubicBezTo>
                    <a:pt x="2983" y="1323"/>
                    <a:pt x="3029" y="1283"/>
                    <a:pt x="3076" y="1230"/>
                  </a:cubicBezTo>
                  <a:lnTo>
                    <a:pt x="3076" y="1006"/>
                  </a:lnTo>
                  <a:lnTo>
                    <a:pt x="2911" y="1006"/>
                  </a:lnTo>
                  <a:close/>
                  <a:moveTo>
                    <a:pt x="5027" y="541"/>
                  </a:moveTo>
                  <a:cubicBezTo>
                    <a:pt x="4969" y="541"/>
                    <a:pt x="4920" y="551"/>
                    <a:pt x="4878" y="571"/>
                  </a:cubicBezTo>
                  <a:cubicBezTo>
                    <a:pt x="4837" y="592"/>
                    <a:pt x="4803" y="620"/>
                    <a:pt x="4776" y="658"/>
                  </a:cubicBezTo>
                  <a:cubicBezTo>
                    <a:pt x="4749" y="695"/>
                    <a:pt x="4729" y="739"/>
                    <a:pt x="4716" y="789"/>
                  </a:cubicBezTo>
                  <a:cubicBezTo>
                    <a:pt x="4703" y="840"/>
                    <a:pt x="4697" y="896"/>
                    <a:pt x="4697" y="956"/>
                  </a:cubicBezTo>
                  <a:cubicBezTo>
                    <a:pt x="4697" y="1014"/>
                    <a:pt x="4702" y="1068"/>
                    <a:pt x="4713" y="1119"/>
                  </a:cubicBezTo>
                  <a:cubicBezTo>
                    <a:pt x="4723" y="1170"/>
                    <a:pt x="4741" y="1214"/>
                    <a:pt x="4766" y="1252"/>
                  </a:cubicBezTo>
                  <a:cubicBezTo>
                    <a:pt x="4791" y="1290"/>
                    <a:pt x="4824" y="1320"/>
                    <a:pt x="4866" y="1342"/>
                  </a:cubicBezTo>
                  <a:cubicBezTo>
                    <a:pt x="4908" y="1364"/>
                    <a:pt x="4960" y="1375"/>
                    <a:pt x="5022" y="1375"/>
                  </a:cubicBezTo>
                  <a:cubicBezTo>
                    <a:pt x="5079" y="1375"/>
                    <a:pt x="5128" y="1365"/>
                    <a:pt x="5170" y="1345"/>
                  </a:cubicBezTo>
                  <a:cubicBezTo>
                    <a:pt x="5211" y="1325"/>
                    <a:pt x="5246" y="1296"/>
                    <a:pt x="5273" y="1259"/>
                  </a:cubicBezTo>
                  <a:cubicBezTo>
                    <a:pt x="5299" y="1223"/>
                    <a:pt x="5319" y="1179"/>
                    <a:pt x="5332" y="1128"/>
                  </a:cubicBezTo>
                  <a:cubicBezTo>
                    <a:pt x="5344" y="1077"/>
                    <a:pt x="5351" y="1021"/>
                    <a:pt x="5351" y="961"/>
                  </a:cubicBezTo>
                  <a:cubicBezTo>
                    <a:pt x="5351" y="903"/>
                    <a:pt x="5345" y="850"/>
                    <a:pt x="5335" y="799"/>
                  </a:cubicBezTo>
                  <a:cubicBezTo>
                    <a:pt x="5324" y="748"/>
                    <a:pt x="5306" y="703"/>
                    <a:pt x="5282" y="665"/>
                  </a:cubicBezTo>
                  <a:cubicBezTo>
                    <a:pt x="5258" y="627"/>
                    <a:pt x="5224" y="597"/>
                    <a:pt x="5183" y="574"/>
                  </a:cubicBezTo>
                  <a:cubicBezTo>
                    <a:pt x="5141" y="552"/>
                    <a:pt x="5089" y="541"/>
                    <a:pt x="5027" y="541"/>
                  </a:cubicBezTo>
                  <a:close/>
                  <a:moveTo>
                    <a:pt x="1700" y="530"/>
                  </a:moveTo>
                  <a:cubicBezTo>
                    <a:pt x="1652" y="530"/>
                    <a:pt x="1610" y="539"/>
                    <a:pt x="1574" y="557"/>
                  </a:cubicBezTo>
                  <a:cubicBezTo>
                    <a:pt x="1538" y="575"/>
                    <a:pt x="1508" y="599"/>
                    <a:pt x="1483" y="629"/>
                  </a:cubicBezTo>
                  <a:cubicBezTo>
                    <a:pt x="1459" y="659"/>
                    <a:pt x="1440" y="693"/>
                    <a:pt x="1427" y="733"/>
                  </a:cubicBezTo>
                  <a:cubicBezTo>
                    <a:pt x="1413" y="772"/>
                    <a:pt x="1406" y="813"/>
                    <a:pt x="1404" y="856"/>
                  </a:cubicBezTo>
                  <a:lnTo>
                    <a:pt x="1980" y="856"/>
                  </a:lnTo>
                  <a:cubicBezTo>
                    <a:pt x="1982" y="755"/>
                    <a:pt x="1959" y="675"/>
                    <a:pt x="1912" y="617"/>
                  </a:cubicBezTo>
                  <a:cubicBezTo>
                    <a:pt x="1864" y="559"/>
                    <a:pt x="1794" y="530"/>
                    <a:pt x="1700" y="530"/>
                  </a:cubicBezTo>
                  <a:close/>
                  <a:moveTo>
                    <a:pt x="6365" y="379"/>
                  </a:moveTo>
                  <a:cubicBezTo>
                    <a:pt x="6435" y="379"/>
                    <a:pt x="6494" y="391"/>
                    <a:pt x="6543" y="415"/>
                  </a:cubicBezTo>
                  <a:cubicBezTo>
                    <a:pt x="6591" y="439"/>
                    <a:pt x="6629" y="471"/>
                    <a:pt x="6659" y="511"/>
                  </a:cubicBezTo>
                  <a:cubicBezTo>
                    <a:pt x="6689" y="550"/>
                    <a:pt x="6710" y="597"/>
                    <a:pt x="6723" y="651"/>
                  </a:cubicBezTo>
                  <a:cubicBezTo>
                    <a:pt x="6736" y="704"/>
                    <a:pt x="6742" y="768"/>
                    <a:pt x="6742" y="843"/>
                  </a:cubicBezTo>
                  <a:lnTo>
                    <a:pt x="6742" y="1487"/>
                  </a:lnTo>
                  <a:cubicBezTo>
                    <a:pt x="6742" y="1493"/>
                    <a:pt x="6741" y="1498"/>
                    <a:pt x="6738" y="1503"/>
                  </a:cubicBezTo>
                  <a:cubicBezTo>
                    <a:pt x="6735" y="1507"/>
                    <a:pt x="6729" y="1511"/>
                    <a:pt x="6722" y="1514"/>
                  </a:cubicBezTo>
                  <a:cubicBezTo>
                    <a:pt x="6715" y="1517"/>
                    <a:pt x="6706" y="1519"/>
                    <a:pt x="6693" y="1521"/>
                  </a:cubicBezTo>
                  <a:cubicBezTo>
                    <a:pt x="6681" y="1522"/>
                    <a:pt x="6665" y="1523"/>
                    <a:pt x="6646" y="1523"/>
                  </a:cubicBezTo>
                  <a:cubicBezTo>
                    <a:pt x="6627" y="1523"/>
                    <a:pt x="6611" y="1522"/>
                    <a:pt x="6598" y="1521"/>
                  </a:cubicBezTo>
                  <a:cubicBezTo>
                    <a:pt x="6586" y="1519"/>
                    <a:pt x="6576" y="1517"/>
                    <a:pt x="6569" y="1514"/>
                  </a:cubicBezTo>
                  <a:cubicBezTo>
                    <a:pt x="6562" y="1511"/>
                    <a:pt x="6557" y="1507"/>
                    <a:pt x="6554" y="1503"/>
                  </a:cubicBezTo>
                  <a:cubicBezTo>
                    <a:pt x="6551" y="1498"/>
                    <a:pt x="6549" y="1493"/>
                    <a:pt x="6549" y="1487"/>
                  </a:cubicBezTo>
                  <a:lnTo>
                    <a:pt x="6549" y="869"/>
                  </a:lnTo>
                  <a:cubicBezTo>
                    <a:pt x="6549" y="809"/>
                    <a:pt x="6544" y="761"/>
                    <a:pt x="6535" y="724"/>
                  </a:cubicBezTo>
                  <a:cubicBezTo>
                    <a:pt x="6526" y="687"/>
                    <a:pt x="6512" y="655"/>
                    <a:pt x="6494" y="629"/>
                  </a:cubicBezTo>
                  <a:cubicBezTo>
                    <a:pt x="6476" y="602"/>
                    <a:pt x="6453" y="582"/>
                    <a:pt x="6424" y="568"/>
                  </a:cubicBezTo>
                  <a:cubicBezTo>
                    <a:pt x="6396" y="554"/>
                    <a:pt x="6363" y="547"/>
                    <a:pt x="6325" y="547"/>
                  </a:cubicBezTo>
                  <a:cubicBezTo>
                    <a:pt x="6277" y="547"/>
                    <a:pt x="6228" y="564"/>
                    <a:pt x="6180" y="598"/>
                  </a:cubicBezTo>
                  <a:cubicBezTo>
                    <a:pt x="6131" y="633"/>
                    <a:pt x="6081" y="683"/>
                    <a:pt x="6027" y="750"/>
                  </a:cubicBezTo>
                  <a:lnTo>
                    <a:pt x="6027" y="1487"/>
                  </a:lnTo>
                  <a:cubicBezTo>
                    <a:pt x="6027" y="1493"/>
                    <a:pt x="6026" y="1498"/>
                    <a:pt x="6023" y="1503"/>
                  </a:cubicBezTo>
                  <a:cubicBezTo>
                    <a:pt x="6020" y="1507"/>
                    <a:pt x="6015" y="1511"/>
                    <a:pt x="6008" y="1514"/>
                  </a:cubicBezTo>
                  <a:cubicBezTo>
                    <a:pt x="6001" y="1517"/>
                    <a:pt x="5991" y="1519"/>
                    <a:pt x="5978" y="1521"/>
                  </a:cubicBezTo>
                  <a:cubicBezTo>
                    <a:pt x="5966" y="1522"/>
                    <a:pt x="5950" y="1523"/>
                    <a:pt x="5930" y="1523"/>
                  </a:cubicBezTo>
                  <a:cubicBezTo>
                    <a:pt x="5911" y="1523"/>
                    <a:pt x="5896" y="1522"/>
                    <a:pt x="5883" y="1521"/>
                  </a:cubicBezTo>
                  <a:cubicBezTo>
                    <a:pt x="5871" y="1519"/>
                    <a:pt x="5861" y="1517"/>
                    <a:pt x="5853" y="1514"/>
                  </a:cubicBezTo>
                  <a:cubicBezTo>
                    <a:pt x="5846" y="1511"/>
                    <a:pt x="5841" y="1507"/>
                    <a:pt x="5838" y="1503"/>
                  </a:cubicBezTo>
                  <a:cubicBezTo>
                    <a:pt x="5835" y="1498"/>
                    <a:pt x="5834" y="1493"/>
                    <a:pt x="5834" y="1487"/>
                  </a:cubicBezTo>
                  <a:lnTo>
                    <a:pt x="5834" y="432"/>
                  </a:lnTo>
                  <a:cubicBezTo>
                    <a:pt x="5834" y="426"/>
                    <a:pt x="5835" y="420"/>
                    <a:pt x="5838" y="416"/>
                  </a:cubicBezTo>
                  <a:cubicBezTo>
                    <a:pt x="5840" y="412"/>
                    <a:pt x="5845" y="408"/>
                    <a:pt x="5852" y="404"/>
                  </a:cubicBezTo>
                  <a:cubicBezTo>
                    <a:pt x="5859" y="401"/>
                    <a:pt x="5868" y="399"/>
                    <a:pt x="5879" y="397"/>
                  </a:cubicBezTo>
                  <a:cubicBezTo>
                    <a:pt x="5890" y="396"/>
                    <a:pt x="5904" y="396"/>
                    <a:pt x="5922" y="396"/>
                  </a:cubicBezTo>
                  <a:cubicBezTo>
                    <a:pt x="5939" y="396"/>
                    <a:pt x="5953" y="396"/>
                    <a:pt x="5965" y="397"/>
                  </a:cubicBezTo>
                  <a:cubicBezTo>
                    <a:pt x="5976" y="399"/>
                    <a:pt x="5985" y="401"/>
                    <a:pt x="5991" y="404"/>
                  </a:cubicBezTo>
                  <a:cubicBezTo>
                    <a:pt x="5997" y="408"/>
                    <a:pt x="6002" y="412"/>
                    <a:pt x="6005" y="416"/>
                  </a:cubicBezTo>
                  <a:cubicBezTo>
                    <a:pt x="6007" y="420"/>
                    <a:pt x="6009" y="426"/>
                    <a:pt x="6009" y="432"/>
                  </a:cubicBezTo>
                  <a:lnTo>
                    <a:pt x="6009" y="571"/>
                  </a:lnTo>
                  <a:cubicBezTo>
                    <a:pt x="6068" y="505"/>
                    <a:pt x="6127" y="456"/>
                    <a:pt x="6186" y="426"/>
                  </a:cubicBezTo>
                  <a:cubicBezTo>
                    <a:pt x="6245" y="395"/>
                    <a:pt x="6305" y="379"/>
                    <a:pt x="6365" y="379"/>
                  </a:cubicBezTo>
                  <a:close/>
                  <a:moveTo>
                    <a:pt x="5034" y="379"/>
                  </a:moveTo>
                  <a:cubicBezTo>
                    <a:pt x="5121" y="379"/>
                    <a:pt x="5196" y="392"/>
                    <a:pt x="5261" y="418"/>
                  </a:cubicBezTo>
                  <a:cubicBezTo>
                    <a:pt x="5325" y="444"/>
                    <a:pt x="5379" y="481"/>
                    <a:pt x="5422" y="530"/>
                  </a:cubicBezTo>
                  <a:cubicBezTo>
                    <a:pt x="5465" y="580"/>
                    <a:pt x="5497" y="639"/>
                    <a:pt x="5519" y="710"/>
                  </a:cubicBezTo>
                  <a:cubicBezTo>
                    <a:pt x="5540" y="780"/>
                    <a:pt x="5551" y="859"/>
                    <a:pt x="5551" y="948"/>
                  </a:cubicBezTo>
                  <a:cubicBezTo>
                    <a:pt x="5551" y="1034"/>
                    <a:pt x="5540" y="1113"/>
                    <a:pt x="5517" y="1185"/>
                  </a:cubicBezTo>
                  <a:cubicBezTo>
                    <a:pt x="5494" y="1257"/>
                    <a:pt x="5461" y="1320"/>
                    <a:pt x="5416" y="1372"/>
                  </a:cubicBezTo>
                  <a:cubicBezTo>
                    <a:pt x="5371" y="1424"/>
                    <a:pt x="5314" y="1465"/>
                    <a:pt x="5247" y="1494"/>
                  </a:cubicBezTo>
                  <a:cubicBezTo>
                    <a:pt x="5179" y="1524"/>
                    <a:pt x="5101" y="1538"/>
                    <a:pt x="5012" y="1538"/>
                  </a:cubicBezTo>
                  <a:cubicBezTo>
                    <a:pt x="4925" y="1538"/>
                    <a:pt x="4850" y="1525"/>
                    <a:pt x="4785" y="1500"/>
                  </a:cubicBezTo>
                  <a:cubicBezTo>
                    <a:pt x="4721" y="1474"/>
                    <a:pt x="4667" y="1436"/>
                    <a:pt x="4624" y="1387"/>
                  </a:cubicBezTo>
                  <a:cubicBezTo>
                    <a:pt x="4581" y="1338"/>
                    <a:pt x="4549" y="1278"/>
                    <a:pt x="4528" y="1208"/>
                  </a:cubicBezTo>
                  <a:cubicBezTo>
                    <a:pt x="4507" y="1137"/>
                    <a:pt x="4496" y="1058"/>
                    <a:pt x="4496" y="969"/>
                  </a:cubicBezTo>
                  <a:cubicBezTo>
                    <a:pt x="4496" y="883"/>
                    <a:pt x="4507" y="804"/>
                    <a:pt x="4530" y="731"/>
                  </a:cubicBezTo>
                  <a:cubicBezTo>
                    <a:pt x="4552" y="659"/>
                    <a:pt x="4586" y="597"/>
                    <a:pt x="4630" y="545"/>
                  </a:cubicBezTo>
                  <a:cubicBezTo>
                    <a:pt x="4675" y="492"/>
                    <a:pt x="4731" y="452"/>
                    <a:pt x="4799" y="423"/>
                  </a:cubicBezTo>
                  <a:cubicBezTo>
                    <a:pt x="4866" y="394"/>
                    <a:pt x="4944" y="379"/>
                    <a:pt x="5034" y="379"/>
                  </a:cubicBezTo>
                  <a:close/>
                  <a:moveTo>
                    <a:pt x="3952" y="379"/>
                  </a:moveTo>
                  <a:cubicBezTo>
                    <a:pt x="3980" y="379"/>
                    <a:pt x="4008" y="382"/>
                    <a:pt x="4036" y="386"/>
                  </a:cubicBezTo>
                  <a:cubicBezTo>
                    <a:pt x="4064" y="391"/>
                    <a:pt x="4090" y="397"/>
                    <a:pt x="4112" y="404"/>
                  </a:cubicBezTo>
                  <a:cubicBezTo>
                    <a:pt x="4135" y="411"/>
                    <a:pt x="4154" y="419"/>
                    <a:pt x="4170" y="427"/>
                  </a:cubicBezTo>
                  <a:cubicBezTo>
                    <a:pt x="4186" y="435"/>
                    <a:pt x="4199" y="442"/>
                    <a:pt x="4207" y="448"/>
                  </a:cubicBezTo>
                  <a:cubicBezTo>
                    <a:pt x="4215" y="455"/>
                    <a:pt x="4220" y="460"/>
                    <a:pt x="4223" y="465"/>
                  </a:cubicBezTo>
                  <a:cubicBezTo>
                    <a:pt x="4226" y="470"/>
                    <a:pt x="4228" y="475"/>
                    <a:pt x="4229" y="481"/>
                  </a:cubicBezTo>
                  <a:cubicBezTo>
                    <a:pt x="4230" y="487"/>
                    <a:pt x="4231" y="494"/>
                    <a:pt x="4233" y="502"/>
                  </a:cubicBezTo>
                  <a:cubicBezTo>
                    <a:pt x="4234" y="511"/>
                    <a:pt x="4234" y="521"/>
                    <a:pt x="4234" y="534"/>
                  </a:cubicBezTo>
                  <a:cubicBezTo>
                    <a:pt x="4234" y="547"/>
                    <a:pt x="4234" y="559"/>
                    <a:pt x="4233" y="569"/>
                  </a:cubicBezTo>
                  <a:cubicBezTo>
                    <a:pt x="4231" y="578"/>
                    <a:pt x="4229" y="586"/>
                    <a:pt x="4227" y="593"/>
                  </a:cubicBezTo>
                  <a:cubicBezTo>
                    <a:pt x="4224" y="599"/>
                    <a:pt x="4221" y="603"/>
                    <a:pt x="4217" y="606"/>
                  </a:cubicBezTo>
                  <a:cubicBezTo>
                    <a:pt x="4213" y="609"/>
                    <a:pt x="4209" y="610"/>
                    <a:pt x="4204" y="610"/>
                  </a:cubicBezTo>
                  <a:cubicBezTo>
                    <a:pt x="4197" y="610"/>
                    <a:pt x="4187" y="606"/>
                    <a:pt x="4173" y="597"/>
                  </a:cubicBezTo>
                  <a:cubicBezTo>
                    <a:pt x="4160" y="589"/>
                    <a:pt x="4143" y="579"/>
                    <a:pt x="4122" y="570"/>
                  </a:cubicBezTo>
                  <a:cubicBezTo>
                    <a:pt x="4101" y="560"/>
                    <a:pt x="4076" y="551"/>
                    <a:pt x="4047" y="542"/>
                  </a:cubicBezTo>
                  <a:cubicBezTo>
                    <a:pt x="4019" y="534"/>
                    <a:pt x="3986" y="529"/>
                    <a:pt x="3950" y="529"/>
                  </a:cubicBezTo>
                  <a:cubicBezTo>
                    <a:pt x="3917" y="529"/>
                    <a:pt x="3888" y="533"/>
                    <a:pt x="3863" y="540"/>
                  </a:cubicBezTo>
                  <a:cubicBezTo>
                    <a:pt x="3838" y="548"/>
                    <a:pt x="3817" y="558"/>
                    <a:pt x="3801" y="572"/>
                  </a:cubicBezTo>
                  <a:cubicBezTo>
                    <a:pt x="3785" y="586"/>
                    <a:pt x="3773" y="602"/>
                    <a:pt x="3765" y="621"/>
                  </a:cubicBezTo>
                  <a:cubicBezTo>
                    <a:pt x="3757" y="639"/>
                    <a:pt x="3753" y="660"/>
                    <a:pt x="3753" y="682"/>
                  </a:cubicBezTo>
                  <a:cubicBezTo>
                    <a:pt x="3753" y="712"/>
                    <a:pt x="3761" y="738"/>
                    <a:pt x="3776" y="758"/>
                  </a:cubicBezTo>
                  <a:cubicBezTo>
                    <a:pt x="3792" y="779"/>
                    <a:pt x="3812" y="797"/>
                    <a:pt x="3837" y="813"/>
                  </a:cubicBezTo>
                  <a:cubicBezTo>
                    <a:pt x="3862" y="828"/>
                    <a:pt x="3891" y="843"/>
                    <a:pt x="3923" y="855"/>
                  </a:cubicBezTo>
                  <a:cubicBezTo>
                    <a:pt x="3955" y="868"/>
                    <a:pt x="3987" y="880"/>
                    <a:pt x="4020" y="894"/>
                  </a:cubicBezTo>
                  <a:cubicBezTo>
                    <a:pt x="4054" y="907"/>
                    <a:pt x="4086" y="922"/>
                    <a:pt x="4119" y="938"/>
                  </a:cubicBezTo>
                  <a:cubicBezTo>
                    <a:pt x="4151" y="955"/>
                    <a:pt x="4180" y="975"/>
                    <a:pt x="4205" y="998"/>
                  </a:cubicBezTo>
                  <a:cubicBezTo>
                    <a:pt x="4230" y="1021"/>
                    <a:pt x="4250" y="1050"/>
                    <a:pt x="4265" y="1082"/>
                  </a:cubicBezTo>
                  <a:cubicBezTo>
                    <a:pt x="4281" y="1115"/>
                    <a:pt x="4288" y="1154"/>
                    <a:pt x="4288" y="1200"/>
                  </a:cubicBezTo>
                  <a:cubicBezTo>
                    <a:pt x="4288" y="1253"/>
                    <a:pt x="4278" y="1302"/>
                    <a:pt x="4258" y="1344"/>
                  </a:cubicBezTo>
                  <a:cubicBezTo>
                    <a:pt x="4238" y="1386"/>
                    <a:pt x="4210" y="1421"/>
                    <a:pt x="4173" y="1450"/>
                  </a:cubicBezTo>
                  <a:cubicBezTo>
                    <a:pt x="4137" y="1479"/>
                    <a:pt x="4093" y="1501"/>
                    <a:pt x="4042" y="1516"/>
                  </a:cubicBezTo>
                  <a:cubicBezTo>
                    <a:pt x="3991" y="1531"/>
                    <a:pt x="3936" y="1538"/>
                    <a:pt x="3875" y="1538"/>
                  </a:cubicBezTo>
                  <a:cubicBezTo>
                    <a:pt x="3837" y="1538"/>
                    <a:pt x="3801" y="1535"/>
                    <a:pt x="3767" y="1529"/>
                  </a:cubicBezTo>
                  <a:cubicBezTo>
                    <a:pt x="3733" y="1524"/>
                    <a:pt x="3703" y="1516"/>
                    <a:pt x="3676" y="1507"/>
                  </a:cubicBezTo>
                  <a:cubicBezTo>
                    <a:pt x="3649" y="1498"/>
                    <a:pt x="3626" y="1489"/>
                    <a:pt x="3607" y="1479"/>
                  </a:cubicBezTo>
                  <a:cubicBezTo>
                    <a:pt x="3589" y="1469"/>
                    <a:pt x="3575" y="1461"/>
                    <a:pt x="3566" y="1453"/>
                  </a:cubicBezTo>
                  <a:cubicBezTo>
                    <a:pt x="3558" y="1445"/>
                    <a:pt x="3552" y="1434"/>
                    <a:pt x="3548" y="1420"/>
                  </a:cubicBezTo>
                  <a:cubicBezTo>
                    <a:pt x="3544" y="1406"/>
                    <a:pt x="3542" y="1387"/>
                    <a:pt x="3542" y="1362"/>
                  </a:cubicBezTo>
                  <a:cubicBezTo>
                    <a:pt x="3542" y="1348"/>
                    <a:pt x="3543" y="1335"/>
                    <a:pt x="3544" y="1325"/>
                  </a:cubicBezTo>
                  <a:cubicBezTo>
                    <a:pt x="3546" y="1315"/>
                    <a:pt x="3548" y="1307"/>
                    <a:pt x="3550" y="1300"/>
                  </a:cubicBezTo>
                  <a:cubicBezTo>
                    <a:pt x="3552" y="1294"/>
                    <a:pt x="3556" y="1290"/>
                    <a:pt x="3560" y="1287"/>
                  </a:cubicBezTo>
                  <a:cubicBezTo>
                    <a:pt x="3564" y="1284"/>
                    <a:pt x="3569" y="1283"/>
                    <a:pt x="3575" y="1283"/>
                  </a:cubicBezTo>
                  <a:cubicBezTo>
                    <a:pt x="3583" y="1283"/>
                    <a:pt x="3596" y="1288"/>
                    <a:pt x="3613" y="1299"/>
                  </a:cubicBezTo>
                  <a:cubicBezTo>
                    <a:pt x="3629" y="1309"/>
                    <a:pt x="3650" y="1321"/>
                    <a:pt x="3675" y="1333"/>
                  </a:cubicBezTo>
                  <a:cubicBezTo>
                    <a:pt x="3699" y="1346"/>
                    <a:pt x="3728" y="1357"/>
                    <a:pt x="3762" y="1368"/>
                  </a:cubicBezTo>
                  <a:cubicBezTo>
                    <a:pt x="3796" y="1378"/>
                    <a:pt x="3834" y="1384"/>
                    <a:pt x="3878" y="1384"/>
                  </a:cubicBezTo>
                  <a:cubicBezTo>
                    <a:pt x="3911" y="1384"/>
                    <a:pt x="3941" y="1380"/>
                    <a:pt x="3967" y="1373"/>
                  </a:cubicBezTo>
                  <a:cubicBezTo>
                    <a:pt x="3994" y="1366"/>
                    <a:pt x="4017" y="1356"/>
                    <a:pt x="4036" y="1342"/>
                  </a:cubicBezTo>
                  <a:cubicBezTo>
                    <a:pt x="4056" y="1328"/>
                    <a:pt x="4071" y="1311"/>
                    <a:pt x="4081" y="1290"/>
                  </a:cubicBezTo>
                  <a:cubicBezTo>
                    <a:pt x="4092" y="1269"/>
                    <a:pt x="4097" y="1244"/>
                    <a:pt x="4097" y="1215"/>
                  </a:cubicBezTo>
                  <a:cubicBezTo>
                    <a:pt x="4097" y="1185"/>
                    <a:pt x="4090" y="1160"/>
                    <a:pt x="4074" y="1140"/>
                  </a:cubicBezTo>
                  <a:cubicBezTo>
                    <a:pt x="4059" y="1120"/>
                    <a:pt x="4039" y="1102"/>
                    <a:pt x="4014" y="1086"/>
                  </a:cubicBezTo>
                  <a:cubicBezTo>
                    <a:pt x="3989" y="1070"/>
                    <a:pt x="3961" y="1056"/>
                    <a:pt x="3930" y="1044"/>
                  </a:cubicBezTo>
                  <a:cubicBezTo>
                    <a:pt x="3898" y="1032"/>
                    <a:pt x="3866" y="1020"/>
                    <a:pt x="3833" y="1006"/>
                  </a:cubicBezTo>
                  <a:cubicBezTo>
                    <a:pt x="3800" y="993"/>
                    <a:pt x="3767" y="978"/>
                    <a:pt x="3736" y="961"/>
                  </a:cubicBezTo>
                  <a:cubicBezTo>
                    <a:pt x="3704" y="944"/>
                    <a:pt x="3676" y="924"/>
                    <a:pt x="3651" y="900"/>
                  </a:cubicBezTo>
                  <a:cubicBezTo>
                    <a:pt x="3626" y="875"/>
                    <a:pt x="3606" y="846"/>
                    <a:pt x="3590" y="813"/>
                  </a:cubicBezTo>
                  <a:cubicBezTo>
                    <a:pt x="3575" y="779"/>
                    <a:pt x="3568" y="739"/>
                    <a:pt x="3568" y="692"/>
                  </a:cubicBezTo>
                  <a:cubicBezTo>
                    <a:pt x="3568" y="651"/>
                    <a:pt x="3576" y="611"/>
                    <a:pt x="3592" y="573"/>
                  </a:cubicBezTo>
                  <a:cubicBezTo>
                    <a:pt x="3608" y="535"/>
                    <a:pt x="3632" y="502"/>
                    <a:pt x="3664" y="474"/>
                  </a:cubicBezTo>
                  <a:cubicBezTo>
                    <a:pt x="3696" y="445"/>
                    <a:pt x="3736" y="422"/>
                    <a:pt x="3784" y="405"/>
                  </a:cubicBezTo>
                  <a:cubicBezTo>
                    <a:pt x="3832" y="388"/>
                    <a:pt x="3888" y="379"/>
                    <a:pt x="3952" y="379"/>
                  </a:cubicBezTo>
                  <a:close/>
                  <a:moveTo>
                    <a:pt x="2853" y="379"/>
                  </a:moveTo>
                  <a:cubicBezTo>
                    <a:pt x="2928" y="379"/>
                    <a:pt x="2993" y="388"/>
                    <a:pt x="3046" y="405"/>
                  </a:cubicBezTo>
                  <a:cubicBezTo>
                    <a:pt x="3099" y="422"/>
                    <a:pt x="3142" y="447"/>
                    <a:pt x="3175" y="481"/>
                  </a:cubicBezTo>
                  <a:cubicBezTo>
                    <a:pt x="3208" y="514"/>
                    <a:pt x="3232" y="555"/>
                    <a:pt x="3246" y="604"/>
                  </a:cubicBezTo>
                  <a:cubicBezTo>
                    <a:pt x="3261" y="653"/>
                    <a:pt x="3269" y="711"/>
                    <a:pt x="3269" y="777"/>
                  </a:cubicBezTo>
                  <a:lnTo>
                    <a:pt x="3269" y="1488"/>
                  </a:lnTo>
                  <a:cubicBezTo>
                    <a:pt x="3269" y="1497"/>
                    <a:pt x="3266" y="1504"/>
                    <a:pt x="3259" y="1509"/>
                  </a:cubicBezTo>
                  <a:cubicBezTo>
                    <a:pt x="3253" y="1514"/>
                    <a:pt x="3244" y="1517"/>
                    <a:pt x="3234" y="1520"/>
                  </a:cubicBezTo>
                  <a:cubicBezTo>
                    <a:pt x="3223" y="1522"/>
                    <a:pt x="3207" y="1523"/>
                    <a:pt x="3185" y="1523"/>
                  </a:cubicBezTo>
                  <a:cubicBezTo>
                    <a:pt x="3165" y="1523"/>
                    <a:pt x="3149" y="1522"/>
                    <a:pt x="3137" y="1520"/>
                  </a:cubicBezTo>
                  <a:cubicBezTo>
                    <a:pt x="3125" y="1517"/>
                    <a:pt x="3116" y="1514"/>
                    <a:pt x="3110" y="1509"/>
                  </a:cubicBezTo>
                  <a:cubicBezTo>
                    <a:pt x="3105" y="1504"/>
                    <a:pt x="3102" y="1497"/>
                    <a:pt x="3102" y="1488"/>
                  </a:cubicBezTo>
                  <a:lnTo>
                    <a:pt x="3102" y="1382"/>
                  </a:lnTo>
                  <a:cubicBezTo>
                    <a:pt x="3056" y="1432"/>
                    <a:pt x="3005" y="1470"/>
                    <a:pt x="2948" y="1497"/>
                  </a:cubicBezTo>
                  <a:cubicBezTo>
                    <a:pt x="2892" y="1525"/>
                    <a:pt x="2832" y="1538"/>
                    <a:pt x="2768" y="1538"/>
                  </a:cubicBezTo>
                  <a:cubicBezTo>
                    <a:pt x="2713" y="1538"/>
                    <a:pt x="2663" y="1531"/>
                    <a:pt x="2618" y="1517"/>
                  </a:cubicBezTo>
                  <a:cubicBezTo>
                    <a:pt x="2573" y="1502"/>
                    <a:pt x="2534" y="1481"/>
                    <a:pt x="2503" y="1454"/>
                  </a:cubicBezTo>
                  <a:cubicBezTo>
                    <a:pt x="2471" y="1427"/>
                    <a:pt x="2447" y="1393"/>
                    <a:pt x="2429" y="1353"/>
                  </a:cubicBezTo>
                  <a:cubicBezTo>
                    <a:pt x="2411" y="1313"/>
                    <a:pt x="2403" y="1268"/>
                    <a:pt x="2403" y="1217"/>
                  </a:cubicBezTo>
                  <a:cubicBezTo>
                    <a:pt x="2403" y="1158"/>
                    <a:pt x="2415" y="1106"/>
                    <a:pt x="2439" y="1062"/>
                  </a:cubicBezTo>
                  <a:cubicBezTo>
                    <a:pt x="2463" y="1019"/>
                    <a:pt x="2498" y="982"/>
                    <a:pt x="2543" y="953"/>
                  </a:cubicBezTo>
                  <a:cubicBezTo>
                    <a:pt x="2589" y="925"/>
                    <a:pt x="2644" y="903"/>
                    <a:pt x="2710" y="888"/>
                  </a:cubicBezTo>
                  <a:cubicBezTo>
                    <a:pt x="2775" y="874"/>
                    <a:pt x="2849" y="867"/>
                    <a:pt x="2931" y="867"/>
                  </a:cubicBezTo>
                  <a:lnTo>
                    <a:pt x="3076" y="867"/>
                  </a:lnTo>
                  <a:lnTo>
                    <a:pt x="3076" y="785"/>
                  </a:lnTo>
                  <a:cubicBezTo>
                    <a:pt x="3076" y="744"/>
                    <a:pt x="3072" y="708"/>
                    <a:pt x="3064" y="677"/>
                  </a:cubicBezTo>
                  <a:cubicBezTo>
                    <a:pt x="3055" y="646"/>
                    <a:pt x="3041" y="620"/>
                    <a:pt x="3022" y="599"/>
                  </a:cubicBezTo>
                  <a:cubicBezTo>
                    <a:pt x="3003" y="578"/>
                    <a:pt x="2978" y="563"/>
                    <a:pt x="2948" y="552"/>
                  </a:cubicBezTo>
                  <a:cubicBezTo>
                    <a:pt x="2917" y="542"/>
                    <a:pt x="2880" y="536"/>
                    <a:pt x="2835" y="536"/>
                  </a:cubicBezTo>
                  <a:cubicBezTo>
                    <a:pt x="2787" y="536"/>
                    <a:pt x="2745" y="542"/>
                    <a:pt x="2707" y="553"/>
                  </a:cubicBezTo>
                  <a:cubicBezTo>
                    <a:pt x="2669" y="565"/>
                    <a:pt x="2636" y="577"/>
                    <a:pt x="2607" y="591"/>
                  </a:cubicBezTo>
                  <a:cubicBezTo>
                    <a:pt x="2579" y="604"/>
                    <a:pt x="2555" y="617"/>
                    <a:pt x="2536" y="628"/>
                  </a:cubicBezTo>
                  <a:cubicBezTo>
                    <a:pt x="2517" y="640"/>
                    <a:pt x="2502" y="645"/>
                    <a:pt x="2493" y="645"/>
                  </a:cubicBezTo>
                  <a:cubicBezTo>
                    <a:pt x="2487" y="645"/>
                    <a:pt x="2481" y="644"/>
                    <a:pt x="2476" y="641"/>
                  </a:cubicBezTo>
                  <a:cubicBezTo>
                    <a:pt x="2472" y="637"/>
                    <a:pt x="2468" y="633"/>
                    <a:pt x="2464" y="627"/>
                  </a:cubicBezTo>
                  <a:cubicBezTo>
                    <a:pt x="2461" y="620"/>
                    <a:pt x="2458" y="612"/>
                    <a:pt x="2457" y="603"/>
                  </a:cubicBezTo>
                  <a:cubicBezTo>
                    <a:pt x="2455" y="593"/>
                    <a:pt x="2454" y="582"/>
                    <a:pt x="2454" y="570"/>
                  </a:cubicBezTo>
                  <a:cubicBezTo>
                    <a:pt x="2454" y="551"/>
                    <a:pt x="2456" y="535"/>
                    <a:pt x="2458" y="524"/>
                  </a:cubicBezTo>
                  <a:cubicBezTo>
                    <a:pt x="2461" y="513"/>
                    <a:pt x="2468" y="502"/>
                    <a:pt x="2478" y="492"/>
                  </a:cubicBezTo>
                  <a:cubicBezTo>
                    <a:pt x="2489" y="482"/>
                    <a:pt x="2507" y="470"/>
                    <a:pt x="2533" y="456"/>
                  </a:cubicBezTo>
                  <a:cubicBezTo>
                    <a:pt x="2559" y="442"/>
                    <a:pt x="2588" y="430"/>
                    <a:pt x="2622" y="419"/>
                  </a:cubicBezTo>
                  <a:cubicBezTo>
                    <a:pt x="2655" y="407"/>
                    <a:pt x="2692" y="398"/>
                    <a:pt x="2732" y="390"/>
                  </a:cubicBezTo>
                  <a:cubicBezTo>
                    <a:pt x="2772" y="383"/>
                    <a:pt x="2812" y="379"/>
                    <a:pt x="2853" y="379"/>
                  </a:cubicBezTo>
                  <a:close/>
                  <a:moveTo>
                    <a:pt x="1710" y="379"/>
                  </a:moveTo>
                  <a:cubicBezTo>
                    <a:pt x="1793" y="379"/>
                    <a:pt x="1863" y="393"/>
                    <a:pt x="1922" y="419"/>
                  </a:cubicBezTo>
                  <a:cubicBezTo>
                    <a:pt x="1980" y="446"/>
                    <a:pt x="2028" y="481"/>
                    <a:pt x="2065" y="526"/>
                  </a:cubicBezTo>
                  <a:cubicBezTo>
                    <a:pt x="2103" y="571"/>
                    <a:pt x="2130" y="624"/>
                    <a:pt x="2148" y="685"/>
                  </a:cubicBezTo>
                  <a:cubicBezTo>
                    <a:pt x="2165" y="745"/>
                    <a:pt x="2174" y="810"/>
                    <a:pt x="2174" y="878"/>
                  </a:cubicBezTo>
                  <a:lnTo>
                    <a:pt x="2174" y="914"/>
                  </a:lnTo>
                  <a:cubicBezTo>
                    <a:pt x="2174" y="944"/>
                    <a:pt x="2166" y="966"/>
                    <a:pt x="2151" y="979"/>
                  </a:cubicBezTo>
                  <a:cubicBezTo>
                    <a:pt x="2136" y="992"/>
                    <a:pt x="2118" y="998"/>
                    <a:pt x="2099" y="998"/>
                  </a:cubicBezTo>
                  <a:lnTo>
                    <a:pt x="1404" y="998"/>
                  </a:lnTo>
                  <a:cubicBezTo>
                    <a:pt x="1404" y="1057"/>
                    <a:pt x="1410" y="1109"/>
                    <a:pt x="1422" y="1156"/>
                  </a:cubicBezTo>
                  <a:cubicBezTo>
                    <a:pt x="1434" y="1203"/>
                    <a:pt x="1453" y="1243"/>
                    <a:pt x="1481" y="1277"/>
                  </a:cubicBezTo>
                  <a:cubicBezTo>
                    <a:pt x="1508" y="1311"/>
                    <a:pt x="1544" y="1336"/>
                    <a:pt x="1588" y="1354"/>
                  </a:cubicBezTo>
                  <a:cubicBezTo>
                    <a:pt x="1632" y="1372"/>
                    <a:pt x="1686" y="1381"/>
                    <a:pt x="1749" y="1381"/>
                  </a:cubicBezTo>
                  <a:cubicBezTo>
                    <a:pt x="1799" y="1381"/>
                    <a:pt x="1844" y="1377"/>
                    <a:pt x="1883" y="1369"/>
                  </a:cubicBezTo>
                  <a:cubicBezTo>
                    <a:pt x="1923" y="1361"/>
                    <a:pt x="1957" y="1352"/>
                    <a:pt x="1985" y="1341"/>
                  </a:cubicBezTo>
                  <a:cubicBezTo>
                    <a:pt x="2014" y="1331"/>
                    <a:pt x="2038" y="1322"/>
                    <a:pt x="2056" y="1314"/>
                  </a:cubicBezTo>
                  <a:cubicBezTo>
                    <a:pt x="2074" y="1306"/>
                    <a:pt x="2088" y="1302"/>
                    <a:pt x="2098" y="1302"/>
                  </a:cubicBezTo>
                  <a:cubicBezTo>
                    <a:pt x="2103" y="1302"/>
                    <a:pt x="2108" y="1303"/>
                    <a:pt x="2113" y="1306"/>
                  </a:cubicBezTo>
                  <a:cubicBezTo>
                    <a:pt x="2117" y="1308"/>
                    <a:pt x="2120" y="1312"/>
                    <a:pt x="2123" y="1318"/>
                  </a:cubicBezTo>
                  <a:cubicBezTo>
                    <a:pt x="2125" y="1323"/>
                    <a:pt x="2127" y="1331"/>
                    <a:pt x="2128" y="1341"/>
                  </a:cubicBezTo>
                  <a:cubicBezTo>
                    <a:pt x="2129" y="1351"/>
                    <a:pt x="2130" y="1362"/>
                    <a:pt x="2130" y="1377"/>
                  </a:cubicBezTo>
                  <a:cubicBezTo>
                    <a:pt x="2130" y="1387"/>
                    <a:pt x="2129" y="1395"/>
                    <a:pt x="2128" y="1403"/>
                  </a:cubicBezTo>
                  <a:cubicBezTo>
                    <a:pt x="2128" y="1410"/>
                    <a:pt x="2127" y="1417"/>
                    <a:pt x="2125" y="1423"/>
                  </a:cubicBezTo>
                  <a:cubicBezTo>
                    <a:pt x="2124" y="1429"/>
                    <a:pt x="2122" y="1434"/>
                    <a:pt x="2120" y="1439"/>
                  </a:cubicBezTo>
                  <a:cubicBezTo>
                    <a:pt x="2117" y="1443"/>
                    <a:pt x="2113" y="1448"/>
                    <a:pt x="2109" y="1452"/>
                  </a:cubicBezTo>
                  <a:cubicBezTo>
                    <a:pt x="2105" y="1456"/>
                    <a:pt x="2092" y="1463"/>
                    <a:pt x="2071" y="1473"/>
                  </a:cubicBezTo>
                  <a:cubicBezTo>
                    <a:pt x="2050" y="1483"/>
                    <a:pt x="2023" y="1493"/>
                    <a:pt x="1989" y="1502"/>
                  </a:cubicBezTo>
                  <a:cubicBezTo>
                    <a:pt x="1955" y="1511"/>
                    <a:pt x="1917" y="1520"/>
                    <a:pt x="1872" y="1527"/>
                  </a:cubicBezTo>
                  <a:cubicBezTo>
                    <a:pt x="1828" y="1535"/>
                    <a:pt x="1781" y="1538"/>
                    <a:pt x="1731" y="1538"/>
                  </a:cubicBezTo>
                  <a:cubicBezTo>
                    <a:pt x="1644" y="1538"/>
                    <a:pt x="1568" y="1526"/>
                    <a:pt x="1503" y="1502"/>
                  </a:cubicBezTo>
                  <a:cubicBezTo>
                    <a:pt x="1438" y="1478"/>
                    <a:pt x="1383" y="1442"/>
                    <a:pt x="1339" y="1394"/>
                  </a:cubicBezTo>
                  <a:cubicBezTo>
                    <a:pt x="1294" y="1346"/>
                    <a:pt x="1260" y="1287"/>
                    <a:pt x="1238" y="1215"/>
                  </a:cubicBezTo>
                  <a:cubicBezTo>
                    <a:pt x="1215" y="1143"/>
                    <a:pt x="1204" y="1059"/>
                    <a:pt x="1204" y="964"/>
                  </a:cubicBezTo>
                  <a:cubicBezTo>
                    <a:pt x="1204" y="873"/>
                    <a:pt x="1216" y="792"/>
                    <a:pt x="1239" y="720"/>
                  </a:cubicBezTo>
                  <a:cubicBezTo>
                    <a:pt x="1262" y="647"/>
                    <a:pt x="1296" y="586"/>
                    <a:pt x="1340" y="536"/>
                  </a:cubicBezTo>
                  <a:cubicBezTo>
                    <a:pt x="1384" y="485"/>
                    <a:pt x="1438" y="447"/>
                    <a:pt x="1500" y="420"/>
                  </a:cubicBezTo>
                  <a:cubicBezTo>
                    <a:pt x="1563" y="393"/>
                    <a:pt x="1633" y="379"/>
                    <a:pt x="1710" y="379"/>
                  </a:cubicBezTo>
                  <a:close/>
                  <a:moveTo>
                    <a:pt x="202" y="166"/>
                  </a:moveTo>
                  <a:lnTo>
                    <a:pt x="202" y="677"/>
                  </a:lnTo>
                  <a:lnTo>
                    <a:pt x="399" y="677"/>
                  </a:lnTo>
                  <a:cubicBezTo>
                    <a:pt x="452" y="677"/>
                    <a:pt x="498" y="670"/>
                    <a:pt x="537" y="658"/>
                  </a:cubicBezTo>
                  <a:cubicBezTo>
                    <a:pt x="575" y="645"/>
                    <a:pt x="607" y="627"/>
                    <a:pt x="633" y="604"/>
                  </a:cubicBezTo>
                  <a:cubicBezTo>
                    <a:pt x="659" y="581"/>
                    <a:pt x="678" y="553"/>
                    <a:pt x="690" y="522"/>
                  </a:cubicBezTo>
                  <a:cubicBezTo>
                    <a:pt x="702" y="491"/>
                    <a:pt x="708" y="457"/>
                    <a:pt x="708" y="420"/>
                  </a:cubicBezTo>
                  <a:cubicBezTo>
                    <a:pt x="708" y="361"/>
                    <a:pt x="695" y="311"/>
                    <a:pt x="668" y="270"/>
                  </a:cubicBezTo>
                  <a:cubicBezTo>
                    <a:pt x="642" y="229"/>
                    <a:pt x="597" y="199"/>
                    <a:pt x="535" y="181"/>
                  </a:cubicBezTo>
                  <a:cubicBezTo>
                    <a:pt x="515" y="176"/>
                    <a:pt x="493" y="172"/>
                    <a:pt x="469" y="170"/>
                  </a:cubicBezTo>
                  <a:cubicBezTo>
                    <a:pt x="444" y="167"/>
                    <a:pt x="412" y="166"/>
                    <a:pt x="372" y="166"/>
                  </a:cubicBezTo>
                  <a:lnTo>
                    <a:pt x="202" y="166"/>
                  </a:lnTo>
                  <a:close/>
                  <a:moveTo>
                    <a:pt x="75" y="0"/>
                  </a:moveTo>
                  <a:lnTo>
                    <a:pt x="398" y="0"/>
                  </a:lnTo>
                  <a:cubicBezTo>
                    <a:pt x="436" y="0"/>
                    <a:pt x="468" y="1"/>
                    <a:pt x="493" y="3"/>
                  </a:cubicBezTo>
                  <a:cubicBezTo>
                    <a:pt x="519" y="4"/>
                    <a:pt x="541" y="7"/>
                    <a:pt x="562" y="9"/>
                  </a:cubicBezTo>
                  <a:cubicBezTo>
                    <a:pt x="620" y="19"/>
                    <a:pt x="672" y="35"/>
                    <a:pt x="717" y="57"/>
                  </a:cubicBezTo>
                  <a:cubicBezTo>
                    <a:pt x="762" y="79"/>
                    <a:pt x="800" y="107"/>
                    <a:pt x="830" y="140"/>
                  </a:cubicBezTo>
                  <a:cubicBezTo>
                    <a:pt x="861" y="174"/>
                    <a:pt x="883" y="212"/>
                    <a:pt x="899" y="256"/>
                  </a:cubicBezTo>
                  <a:cubicBezTo>
                    <a:pt x="914" y="299"/>
                    <a:pt x="921" y="347"/>
                    <a:pt x="921" y="399"/>
                  </a:cubicBezTo>
                  <a:cubicBezTo>
                    <a:pt x="921" y="450"/>
                    <a:pt x="915" y="495"/>
                    <a:pt x="901" y="536"/>
                  </a:cubicBezTo>
                  <a:cubicBezTo>
                    <a:pt x="887" y="576"/>
                    <a:pt x="868" y="612"/>
                    <a:pt x="842" y="642"/>
                  </a:cubicBezTo>
                  <a:cubicBezTo>
                    <a:pt x="816" y="673"/>
                    <a:pt x="785" y="700"/>
                    <a:pt x="749" y="723"/>
                  </a:cubicBezTo>
                  <a:cubicBezTo>
                    <a:pt x="713" y="745"/>
                    <a:pt x="673" y="764"/>
                    <a:pt x="629" y="780"/>
                  </a:cubicBezTo>
                  <a:cubicBezTo>
                    <a:pt x="654" y="791"/>
                    <a:pt x="676" y="805"/>
                    <a:pt x="696" y="822"/>
                  </a:cubicBezTo>
                  <a:cubicBezTo>
                    <a:pt x="717" y="838"/>
                    <a:pt x="736" y="859"/>
                    <a:pt x="753" y="882"/>
                  </a:cubicBezTo>
                  <a:cubicBezTo>
                    <a:pt x="771" y="905"/>
                    <a:pt x="788" y="932"/>
                    <a:pt x="803" y="963"/>
                  </a:cubicBezTo>
                  <a:cubicBezTo>
                    <a:pt x="819" y="993"/>
                    <a:pt x="834" y="1028"/>
                    <a:pt x="850" y="1066"/>
                  </a:cubicBezTo>
                  <a:lnTo>
                    <a:pt x="986" y="1400"/>
                  </a:lnTo>
                  <a:cubicBezTo>
                    <a:pt x="997" y="1428"/>
                    <a:pt x="1004" y="1448"/>
                    <a:pt x="1007" y="1459"/>
                  </a:cubicBezTo>
                  <a:cubicBezTo>
                    <a:pt x="1010" y="1470"/>
                    <a:pt x="1012" y="1479"/>
                    <a:pt x="1012" y="1486"/>
                  </a:cubicBezTo>
                  <a:cubicBezTo>
                    <a:pt x="1012" y="1492"/>
                    <a:pt x="1011" y="1497"/>
                    <a:pt x="1008" y="1502"/>
                  </a:cubicBezTo>
                  <a:cubicBezTo>
                    <a:pt x="1006" y="1507"/>
                    <a:pt x="1001" y="1511"/>
                    <a:pt x="993" y="1514"/>
                  </a:cubicBezTo>
                  <a:cubicBezTo>
                    <a:pt x="985" y="1517"/>
                    <a:pt x="974" y="1519"/>
                    <a:pt x="960" y="1521"/>
                  </a:cubicBezTo>
                  <a:cubicBezTo>
                    <a:pt x="946" y="1522"/>
                    <a:pt x="927" y="1523"/>
                    <a:pt x="904" y="1523"/>
                  </a:cubicBezTo>
                  <a:cubicBezTo>
                    <a:pt x="884" y="1523"/>
                    <a:pt x="867" y="1522"/>
                    <a:pt x="854" y="1521"/>
                  </a:cubicBezTo>
                  <a:cubicBezTo>
                    <a:pt x="841" y="1519"/>
                    <a:pt x="831" y="1517"/>
                    <a:pt x="823" y="1513"/>
                  </a:cubicBezTo>
                  <a:cubicBezTo>
                    <a:pt x="815" y="1510"/>
                    <a:pt x="809" y="1505"/>
                    <a:pt x="805" y="1498"/>
                  </a:cubicBezTo>
                  <a:cubicBezTo>
                    <a:pt x="801" y="1492"/>
                    <a:pt x="797" y="1484"/>
                    <a:pt x="794" y="1475"/>
                  </a:cubicBezTo>
                  <a:lnTo>
                    <a:pt x="654" y="1118"/>
                  </a:lnTo>
                  <a:cubicBezTo>
                    <a:pt x="638" y="1077"/>
                    <a:pt x="621" y="1040"/>
                    <a:pt x="603" y="1006"/>
                  </a:cubicBezTo>
                  <a:cubicBezTo>
                    <a:pt x="586" y="972"/>
                    <a:pt x="565" y="942"/>
                    <a:pt x="541" y="918"/>
                  </a:cubicBezTo>
                  <a:cubicBezTo>
                    <a:pt x="516" y="893"/>
                    <a:pt x="488" y="874"/>
                    <a:pt x="455" y="860"/>
                  </a:cubicBezTo>
                  <a:cubicBezTo>
                    <a:pt x="422" y="847"/>
                    <a:pt x="383" y="840"/>
                    <a:pt x="337" y="840"/>
                  </a:cubicBezTo>
                  <a:lnTo>
                    <a:pt x="202" y="840"/>
                  </a:lnTo>
                  <a:lnTo>
                    <a:pt x="202" y="1486"/>
                  </a:lnTo>
                  <a:cubicBezTo>
                    <a:pt x="202" y="1492"/>
                    <a:pt x="200" y="1497"/>
                    <a:pt x="197" y="1502"/>
                  </a:cubicBezTo>
                  <a:cubicBezTo>
                    <a:pt x="193" y="1507"/>
                    <a:pt x="188" y="1510"/>
                    <a:pt x="180" y="1513"/>
                  </a:cubicBezTo>
                  <a:cubicBezTo>
                    <a:pt x="173" y="1516"/>
                    <a:pt x="163" y="1518"/>
                    <a:pt x="150" y="1520"/>
                  </a:cubicBezTo>
                  <a:cubicBezTo>
                    <a:pt x="137" y="1522"/>
                    <a:pt x="121" y="1523"/>
                    <a:pt x="101" y="1523"/>
                  </a:cubicBezTo>
                  <a:cubicBezTo>
                    <a:pt x="82" y="1523"/>
                    <a:pt x="65" y="1522"/>
                    <a:pt x="53" y="1520"/>
                  </a:cubicBezTo>
                  <a:cubicBezTo>
                    <a:pt x="40" y="1518"/>
                    <a:pt x="29" y="1516"/>
                    <a:pt x="21" y="1513"/>
                  </a:cubicBezTo>
                  <a:cubicBezTo>
                    <a:pt x="14" y="1510"/>
                    <a:pt x="8" y="1507"/>
                    <a:pt x="5" y="1502"/>
                  </a:cubicBezTo>
                  <a:cubicBezTo>
                    <a:pt x="2" y="1497"/>
                    <a:pt x="0" y="1492"/>
                    <a:pt x="0" y="1486"/>
                  </a:cubicBezTo>
                  <a:lnTo>
                    <a:pt x="0" y="82"/>
                  </a:lnTo>
                  <a:cubicBezTo>
                    <a:pt x="0" y="51"/>
                    <a:pt x="8" y="30"/>
                    <a:pt x="24" y="18"/>
                  </a:cubicBezTo>
                  <a:cubicBezTo>
                    <a:pt x="40" y="6"/>
                    <a:pt x="57" y="0"/>
                    <a:pt x="7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5" name="Freeform 557">
              <a:extLst>
                <a:ext uri="{FF2B5EF4-FFF2-40B4-BE49-F238E27FC236}">
                  <a16:creationId xmlns:a16="http://schemas.microsoft.com/office/drawing/2014/main" id="{B6589148-077E-61B2-C87C-45A19FB8162E}"/>
                </a:ext>
              </a:extLst>
            </p:cNvPr>
            <p:cNvSpPr>
              <a:spLocks noEditPoints="1"/>
            </p:cNvSpPr>
            <p:nvPr/>
          </p:nvSpPr>
          <p:spPr bwMode="auto">
            <a:xfrm>
              <a:off x="1243013" y="4375150"/>
              <a:ext cx="1541463" cy="211138"/>
            </a:xfrm>
            <a:custGeom>
              <a:avLst/>
              <a:gdLst>
                <a:gd name="T0" fmla="*/ 15481 w 16190"/>
                <a:gd name="T1" fmla="*/ 0 h 2223"/>
                <a:gd name="T2" fmla="*/ 16007 w 16190"/>
                <a:gd name="T3" fmla="*/ 389 h 2223"/>
                <a:gd name="T4" fmla="*/ 16190 w 16190"/>
                <a:gd name="T5" fmla="*/ 1112 h 2223"/>
                <a:gd name="T6" fmla="*/ 16007 w 16190"/>
                <a:gd name="T7" fmla="*/ 1834 h 2223"/>
                <a:gd name="T8" fmla="*/ 15481 w 16190"/>
                <a:gd name="T9" fmla="*/ 2223 h 2223"/>
                <a:gd name="T10" fmla="*/ 15453 w 16190"/>
                <a:gd name="T11" fmla="*/ 2132 h 2223"/>
                <a:gd name="T12" fmla="*/ 15855 w 16190"/>
                <a:gd name="T13" fmla="*/ 1776 h 2223"/>
                <a:gd name="T14" fmla="*/ 15987 w 16190"/>
                <a:gd name="T15" fmla="*/ 1100 h 2223"/>
                <a:gd name="T16" fmla="*/ 15856 w 16190"/>
                <a:gd name="T17" fmla="*/ 442 h 2223"/>
                <a:gd name="T18" fmla="*/ 15449 w 16190"/>
                <a:gd name="T19" fmla="*/ 90 h 2223"/>
                <a:gd name="T20" fmla="*/ 15481 w 16190"/>
                <a:gd name="T21" fmla="*/ 0 h 2223"/>
                <a:gd name="T22" fmla="*/ 709 w 16190"/>
                <a:gd name="T23" fmla="*/ 0 h 2223"/>
                <a:gd name="T24" fmla="*/ 740 w 16190"/>
                <a:gd name="T25" fmla="*/ 90 h 2223"/>
                <a:gd name="T26" fmla="*/ 334 w 16190"/>
                <a:gd name="T27" fmla="*/ 442 h 2223"/>
                <a:gd name="T28" fmla="*/ 203 w 16190"/>
                <a:gd name="T29" fmla="*/ 1100 h 2223"/>
                <a:gd name="T30" fmla="*/ 334 w 16190"/>
                <a:gd name="T31" fmla="*/ 1776 h 2223"/>
                <a:gd name="T32" fmla="*/ 737 w 16190"/>
                <a:gd name="T33" fmla="*/ 2132 h 2223"/>
                <a:gd name="T34" fmla="*/ 709 w 16190"/>
                <a:gd name="T35" fmla="*/ 2223 h 2223"/>
                <a:gd name="T36" fmla="*/ 183 w 16190"/>
                <a:gd name="T37" fmla="*/ 1834 h 2223"/>
                <a:gd name="T38" fmla="*/ 0 w 16190"/>
                <a:gd name="T39" fmla="*/ 1112 h 2223"/>
                <a:gd name="T40" fmla="*/ 183 w 16190"/>
                <a:gd name="T41" fmla="*/ 389 h 2223"/>
                <a:gd name="T42" fmla="*/ 709 w 16190"/>
                <a:gd name="T43" fmla="*/ 0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90" h="2223">
                  <a:moveTo>
                    <a:pt x="15481" y="0"/>
                  </a:moveTo>
                  <a:cubicBezTo>
                    <a:pt x="15709" y="60"/>
                    <a:pt x="15884" y="190"/>
                    <a:pt x="16007" y="389"/>
                  </a:cubicBezTo>
                  <a:cubicBezTo>
                    <a:pt x="16129" y="589"/>
                    <a:pt x="16190" y="830"/>
                    <a:pt x="16190" y="1112"/>
                  </a:cubicBezTo>
                  <a:cubicBezTo>
                    <a:pt x="16190" y="1395"/>
                    <a:pt x="16129" y="1635"/>
                    <a:pt x="16007" y="1834"/>
                  </a:cubicBezTo>
                  <a:cubicBezTo>
                    <a:pt x="15885" y="2033"/>
                    <a:pt x="15710" y="2163"/>
                    <a:pt x="15481" y="2223"/>
                  </a:cubicBezTo>
                  <a:lnTo>
                    <a:pt x="15453" y="2132"/>
                  </a:lnTo>
                  <a:cubicBezTo>
                    <a:pt x="15633" y="2072"/>
                    <a:pt x="15768" y="1954"/>
                    <a:pt x="15855" y="1776"/>
                  </a:cubicBezTo>
                  <a:cubicBezTo>
                    <a:pt x="15943" y="1599"/>
                    <a:pt x="15987" y="1373"/>
                    <a:pt x="15987" y="1100"/>
                  </a:cubicBezTo>
                  <a:cubicBezTo>
                    <a:pt x="15987" y="836"/>
                    <a:pt x="15944" y="617"/>
                    <a:pt x="15856" y="442"/>
                  </a:cubicBezTo>
                  <a:cubicBezTo>
                    <a:pt x="15769" y="267"/>
                    <a:pt x="15633" y="150"/>
                    <a:pt x="15449" y="90"/>
                  </a:cubicBezTo>
                  <a:lnTo>
                    <a:pt x="15481" y="0"/>
                  </a:lnTo>
                  <a:close/>
                  <a:moveTo>
                    <a:pt x="709" y="0"/>
                  </a:moveTo>
                  <a:lnTo>
                    <a:pt x="740" y="90"/>
                  </a:lnTo>
                  <a:cubicBezTo>
                    <a:pt x="558" y="150"/>
                    <a:pt x="422" y="267"/>
                    <a:pt x="334" y="442"/>
                  </a:cubicBezTo>
                  <a:cubicBezTo>
                    <a:pt x="246" y="617"/>
                    <a:pt x="203" y="836"/>
                    <a:pt x="203" y="1100"/>
                  </a:cubicBezTo>
                  <a:cubicBezTo>
                    <a:pt x="203" y="1373"/>
                    <a:pt x="246" y="1599"/>
                    <a:pt x="334" y="1776"/>
                  </a:cubicBezTo>
                  <a:cubicBezTo>
                    <a:pt x="422" y="1954"/>
                    <a:pt x="556" y="2072"/>
                    <a:pt x="737" y="2132"/>
                  </a:cubicBezTo>
                  <a:lnTo>
                    <a:pt x="709" y="2223"/>
                  </a:lnTo>
                  <a:cubicBezTo>
                    <a:pt x="480" y="2163"/>
                    <a:pt x="304" y="2033"/>
                    <a:pt x="183" y="1834"/>
                  </a:cubicBezTo>
                  <a:cubicBezTo>
                    <a:pt x="61" y="1635"/>
                    <a:pt x="0" y="1395"/>
                    <a:pt x="0" y="1112"/>
                  </a:cubicBezTo>
                  <a:cubicBezTo>
                    <a:pt x="0" y="830"/>
                    <a:pt x="61" y="589"/>
                    <a:pt x="183" y="389"/>
                  </a:cubicBezTo>
                  <a:cubicBezTo>
                    <a:pt x="305" y="190"/>
                    <a:pt x="481" y="60"/>
                    <a:pt x="70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6" name="Freeform 558">
              <a:extLst>
                <a:ext uri="{FF2B5EF4-FFF2-40B4-BE49-F238E27FC236}">
                  <a16:creationId xmlns:a16="http://schemas.microsoft.com/office/drawing/2014/main" id="{8B6E8BA4-EA1F-929F-F19A-0F984FEACA9B}"/>
                </a:ext>
              </a:extLst>
            </p:cNvPr>
            <p:cNvSpPr>
              <a:spLocks noEditPoints="1"/>
            </p:cNvSpPr>
            <p:nvPr/>
          </p:nvSpPr>
          <p:spPr bwMode="auto">
            <a:xfrm>
              <a:off x="1325563" y="4389438"/>
              <a:ext cx="452438" cy="157163"/>
            </a:xfrm>
            <a:custGeom>
              <a:avLst/>
              <a:gdLst>
                <a:gd name="T0" fmla="*/ 3922 w 4737"/>
                <a:gd name="T1" fmla="*/ 763 h 1650"/>
                <a:gd name="T2" fmla="*/ 3778 w 4737"/>
                <a:gd name="T3" fmla="*/ 1132 h 1650"/>
                <a:gd name="T4" fmla="*/ 3931 w 4737"/>
                <a:gd name="T5" fmla="*/ 1485 h 1650"/>
                <a:gd name="T6" fmla="*/ 4282 w 4737"/>
                <a:gd name="T7" fmla="*/ 1205 h 1650"/>
                <a:gd name="T8" fmla="*/ 4267 w 4737"/>
                <a:gd name="T9" fmla="*/ 700 h 1650"/>
                <a:gd name="T10" fmla="*/ 2812 w 4737"/>
                <a:gd name="T11" fmla="*/ 678 h 1650"/>
                <a:gd name="T12" fmla="*/ 2576 w 4737"/>
                <a:gd name="T13" fmla="*/ 969 h 1650"/>
                <a:gd name="T14" fmla="*/ 2546 w 4737"/>
                <a:gd name="T15" fmla="*/ 1342 h 1650"/>
                <a:gd name="T16" fmla="*/ 2773 w 4737"/>
                <a:gd name="T17" fmla="*/ 1490 h 1650"/>
                <a:gd name="T18" fmla="*/ 3082 w 4737"/>
                <a:gd name="T19" fmla="*/ 1295 h 1650"/>
                <a:gd name="T20" fmla="*/ 3180 w 4737"/>
                <a:gd name="T21" fmla="*/ 905 h 1650"/>
                <a:gd name="T22" fmla="*/ 3052 w 4737"/>
                <a:gd name="T23" fmla="*/ 671 h 1650"/>
                <a:gd name="T24" fmla="*/ 1580 w 4737"/>
                <a:gd name="T25" fmla="*/ 678 h 1650"/>
                <a:gd name="T26" fmla="*/ 1344 w 4737"/>
                <a:gd name="T27" fmla="*/ 969 h 1650"/>
                <a:gd name="T28" fmla="*/ 1314 w 4737"/>
                <a:gd name="T29" fmla="*/ 1342 h 1650"/>
                <a:gd name="T30" fmla="*/ 1541 w 4737"/>
                <a:gd name="T31" fmla="*/ 1490 h 1650"/>
                <a:gd name="T32" fmla="*/ 1850 w 4737"/>
                <a:gd name="T33" fmla="*/ 1295 h 1650"/>
                <a:gd name="T34" fmla="*/ 1948 w 4737"/>
                <a:gd name="T35" fmla="*/ 905 h 1650"/>
                <a:gd name="T36" fmla="*/ 1820 w 4737"/>
                <a:gd name="T37" fmla="*/ 671 h 1650"/>
                <a:gd name="T38" fmla="*/ 3150 w 4737"/>
                <a:gd name="T39" fmla="*/ 519 h 1650"/>
                <a:gd name="T40" fmla="*/ 3384 w 4737"/>
                <a:gd name="T41" fmla="*/ 893 h 1650"/>
                <a:gd name="T42" fmla="*/ 3233 w 4737"/>
                <a:gd name="T43" fmla="*/ 1402 h 1650"/>
                <a:gd name="T44" fmla="*/ 2756 w 4737"/>
                <a:gd name="T45" fmla="*/ 1650 h 1650"/>
                <a:gd name="T46" fmla="*/ 2355 w 4737"/>
                <a:gd name="T47" fmla="*/ 1418 h 1650"/>
                <a:gd name="T48" fmla="*/ 2396 w 4737"/>
                <a:gd name="T49" fmla="*/ 898 h 1650"/>
                <a:gd name="T50" fmla="*/ 2760 w 4737"/>
                <a:gd name="T51" fmla="*/ 524 h 1650"/>
                <a:gd name="T52" fmla="*/ 1918 w 4737"/>
                <a:gd name="T53" fmla="*/ 519 h 1650"/>
                <a:gd name="T54" fmla="*/ 2152 w 4737"/>
                <a:gd name="T55" fmla="*/ 893 h 1650"/>
                <a:gd name="T56" fmla="*/ 2001 w 4737"/>
                <a:gd name="T57" fmla="*/ 1402 h 1650"/>
                <a:gd name="T58" fmla="*/ 1524 w 4737"/>
                <a:gd name="T59" fmla="*/ 1650 h 1650"/>
                <a:gd name="T60" fmla="*/ 1123 w 4737"/>
                <a:gd name="T61" fmla="*/ 1418 h 1650"/>
                <a:gd name="T62" fmla="*/ 1164 w 4737"/>
                <a:gd name="T63" fmla="*/ 898 h 1650"/>
                <a:gd name="T64" fmla="*/ 1528 w 4737"/>
                <a:gd name="T65" fmla="*/ 524 h 1650"/>
                <a:gd name="T66" fmla="*/ 1055 w 4737"/>
                <a:gd name="T67" fmla="*/ 112 h 1650"/>
                <a:gd name="T68" fmla="*/ 1081 w 4737"/>
                <a:gd name="T69" fmla="*/ 170 h 1650"/>
                <a:gd name="T70" fmla="*/ 1058 w 4737"/>
                <a:gd name="T71" fmla="*/ 255 h 1650"/>
                <a:gd name="T72" fmla="*/ 467 w 4737"/>
                <a:gd name="T73" fmla="*/ 283 h 1650"/>
                <a:gd name="T74" fmla="*/ 909 w 4737"/>
                <a:gd name="T75" fmla="*/ 808 h 1650"/>
                <a:gd name="T76" fmla="*/ 910 w 4737"/>
                <a:gd name="T77" fmla="*/ 883 h 1650"/>
                <a:gd name="T78" fmla="*/ 874 w 4737"/>
                <a:gd name="T79" fmla="*/ 958 h 1650"/>
                <a:gd name="T80" fmla="*/ 203 w 4737"/>
                <a:gd name="T81" fmla="*/ 1598 h 1650"/>
                <a:gd name="T82" fmla="*/ 144 w 4737"/>
                <a:gd name="T83" fmla="*/ 1632 h 1650"/>
                <a:gd name="T84" fmla="*/ 17 w 4737"/>
                <a:gd name="T85" fmla="*/ 1625 h 1650"/>
                <a:gd name="T86" fmla="*/ 283 w 4737"/>
                <a:gd name="T87" fmla="*/ 194 h 1650"/>
                <a:gd name="T88" fmla="*/ 4646 w 4737"/>
                <a:gd name="T89" fmla="*/ 0 h 1650"/>
                <a:gd name="T90" fmla="*/ 4735 w 4737"/>
                <a:gd name="T91" fmla="*/ 22 h 1650"/>
                <a:gd name="T92" fmla="*/ 4399 w 4737"/>
                <a:gd name="T93" fmla="*/ 1627 h 1650"/>
                <a:gd name="T94" fmla="*/ 4264 w 4737"/>
                <a:gd name="T95" fmla="*/ 1626 h 1650"/>
                <a:gd name="T96" fmla="*/ 4289 w 4737"/>
                <a:gd name="T97" fmla="*/ 1402 h 1650"/>
                <a:gd name="T98" fmla="*/ 4018 w 4737"/>
                <a:gd name="T99" fmla="*/ 1626 h 1650"/>
                <a:gd name="T100" fmla="*/ 3676 w 4737"/>
                <a:gd name="T101" fmla="*/ 1583 h 1650"/>
                <a:gd name="T102" fmla="*/ 3570 w 4737"/>
                <a:gd name="T103" fmla="*/ 1343 h 1650"/>
                <a:gd name="T104" fmla="*/ 3620 w 4737"/>
                <a:gd name="T105" fmla="*/ 942 h 1650"/>
                <a:gd name="T106" fmla="*/ 3941 w 4737"/>
                <a:gd name="T107" fmla="*/ 530 h 1650"/>
                <a:gd name="T108" fmla="*/ 4302 w 4737"/>
                <a:gd name="T109" fmla="*/ 533 h 1650"/>
                <a:gd name="T110" fmla="*/ 4543 w 4737"/>
                <a:gd name="T111" fmla="*/ 38 h 1650"/>
                <a:gd name="T112" fmla="*/ 4598 w 4737"/>
                <a:gd name="T113" fmla="*/ 3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37" h="1650">
                  <a:moveTo>
                    <a:pt x="4124" y="658"/>
                  </a:moveTo>
                  <a:cubicBezTo>
                    <a:pt x="4082" y="658"/>
                    <a:pt x="4045" y="667"/>
                    <a:pt x="4012" y="686"/>
                  </a:cubicBezTo>
                  <a:cubicBezTo>
                    <a:pt x="3978" y="706"/>
                    <a:pt x="3949" y="731"/>
                    <a:pt x="3922" y="763"/>
                  </a:cubicBezTo>
                  <a:cubicBezTo>
                    <a:pt x="3895" y="795"/>
                    <a:pt x="3873" y="832"/>
                    <a:pt x="3853" y="873"/>
                  </a:cubicBezTo>
                  <a:cubicBezTo>
                    <a:pt x="3834" y="915"/>
                    <a:pt x="3818" y="957"/>
                    <a:pt x="3806" y="1002"/>
                  </a:cubicBezTo>
                  <a:cubicBezTo>
                    <a:pt x="3793" y="1046"/>
                    <a:pt x="3784" y="1089"/>
                    <a:pt x="3778" y="1132"/>
                  </a:cubicBezTo>
                  <a:cubicBezTo>
                    <a:pt x="3772" y="1175"/>
                    <a:pt x="3768" y="1215"/>
                    <a:pt x="3768" y="1251"/>
                  </a:cubicBezTo>
                  <a:cubicBezTo>
                    <a:pt x="3768" y="1326"/>
                    <a:pt x="3781" y="1384"/>
                    <a:pt x="3807" y="1425"/>
                  </a:cubicBezTo>
                  <a:cubicBezTo>
                    <a:pt x="3833" y="1465"/>
                    <a:pt x="3874" y="1485"/>
                    <a:pt x="3931" y="1485"/>
                  </a:cubicBezTo>
                  <a:cubicBezTo>
                    <a:pt x="3974" y="1485"/>
                    <a:pt x="4018" y="1473"/>
                    <a:pt x="4061" y="1450"/>
                  </a:cubicBezTo>
                  <a:cubicBezTo>
                    <a:pt x="4104" y="1426"/>
                    <a:pt x="4145" y="1394"/>
                    <a:pt x="4182" y="1353"/>
                  </a:cubicBezTo>
                  <a:cubicBezTo>
                    <a:pt x="4220" y="1311"/>
                    <a:pt x="4253" y="1262"/>
                    <a:pt x="4282" y="1205"/>
                  </a:cubicBezTo>
                  <a:cubicBezTo>
                    <a:pt x="4311" y="1148"/>
                    <a:pt x="4332" y="1085"/>
                    <a:pt x="4346" y="1017"/>
                  </a:cubicBezTo>
                  <a:lnTo>
                    <a:pt x="4386" y="823"/>
                  </a:lnTo>
                  <a:cubicBezTo>
                    <a:pt x="4349" y="769"/>
                    <a:pt x="4310" y="728"/>
                    <a:pt x="4267" y="700"/>
                  </a:cubicBezTo>
                  <a:cubicBezTo>
                    <a:pt x="4225" y="672"/>
                    <a:pt x="4177" y="658"/>
                    <a:pt x="4124" y="658"/>
                  </a:cubicBezTo>
                  <a:close/>
                  <a:moveTo>
                    <a:pt x="2940" y="653"/>
                  </a:moveTo>
                  <a:cubicBezTo>
                    <a:pt x="2893" y="653"/>
                    <a:pt x="2850" y="661"/>
                    <a:pt x="2812" y="678"/>
                  </a:cubicBezTo>
                  <a:cubicBezTo>
                    <a:pt x="2774" y="695"/>
                    <a:pt x="2739" y="718"/>
                    <a:pt x="2709" y="746"/>
                  </a:cubicBezTo>
                  <a:cubicBezTo>
                    <a:pt x="2679" y="775"/>
                    <a:pt x="2653" y="808"/>
                    <a:pt x="2631" y="846"/>
                  </a:cubicBezTo>
                  <a:cubicBezTo>
                    <a:pt x="2609" y="885"/>
                    <a:pt x="2590" y="925"/>
                    <a:pt x="2576" y="969"/>
                  </a:cubicBezTo>
                  <a:cubicBezTo>
                    <a:pt x="2561" y="1012"/>
                    <a:pt x="2551" y="1057"/>
                    <a:pt x="2544" y="1102"/>
                  </a:cubicBezTo>
                  <a:cubicBezTo>
                    <a:pt x="2536" y="1148"/>
                    <a:pt x="2533" y="1193"/>
                    <a:pt x="2533" y="1237"/>
                  </a:cubicBezTo>
                  <a:cubicBezTo>
                    <a:pt x="2533" y="1276"/>
                    <a:pt x="2537" y="1311"/>
                    <a:pt x="2546" y="1342"/>
                  </a:cubicBezTo>
                  <a:cubicBezTo>
                    <a:pt x="2554" y="1373"/>
                    <a:pt x="2568" y="1400"/>
                    <a:pt x="2587" y="1422"/>
                  </a:cubicBezTo>
                  <a:cubicBezTo>
                    <a:pt x="2607" y="1444"/>
                    <a:pt x="2631" y="1460"/>
                    <a:pt x="2662" y="1472"/>
                  </a:cubicBezTo>
                  <a:cubicBezTo>
                    <a:pt x="2692" y="1484"/>
                    <a:pt x="2729" y="1490"/>
                    <a:pt x="2773" y="1490"/>
                  </a:cubicBezTo>
                  <a:cubicBezTo>
                    <a:pt x="2821" y="1490"/>
                    <a:pt x="2864" y="1481"/>
                    <a:pt x="2902" y="1465"/>
                  </a:cubicBezTo>
                  <a:cubicBezTo>
                    <a:pt x="2939" y="1448"/>
                    <a:pt x="2973" y="1425"/>
                    <a:pt x="3003" y="1396"/>
                  </a:cubicBezTo>
                  <a:cubicBezTo>
                    <a:pt x="3034" y="1367"/>
                    <a:pt x="3060" y="1333"/>
                    <a:pt x="3082" y="1295"/>
                  </a:cubicBezTo>
                  <a:cubicBezTo>
                    <a:pt x="3104" y="1257"/>
                    <a:pt x="3123" y="1216"/>
                    <a:pt x="3137" y="1172"/>
                  </a:cubicBezTo>
                  <a:cubicBezTo>
                    <a:pt x="3152" y="1128"/>
                    <a:pt x="3162" y="1084"/>
                    <a:pt x="3169" y="1039"/>
                  </a:cubicBezTo>
                  <a:cubicBezTo>
                    <a:pt x="3176" y="993"/>
                    <a:pt x="3180" y="949"/>
                    <a:pt x="3180" y="905"/>
                  </a:cubicBezTo>
                  <a:cubicBezTo>
                    <a:pt x="3180" y="866"/>
                    <a:pt x="3176" y="831"/>
                    <a:pt x="3168" y="799"/>
                  </a:cubicBezTo>
                  <a:cubicBezTo>
                    <a:pt x="3159" y="768"/>
                    <a:pt x="3146" y="742"/>
                    <a:pt x="3127" y="720"/>
                  </a:cubicBezTo>
                  <a:cubicBezTo>
                    <a:pt x="3107" y="699"/>
                    <a:pt x="3082" y="682"/>
                    <a:pt x="3052" y="671"/>
                  </a:cubicBezTo>
                  <a:cubicBezTo>
                    <a:pt x="3021" y="659"/>
                    <a:pt x="2983" y="653"/>
                    <a:pt x="2940" y="653"/>
                  </a:cubicBezTo>
                  <a:close/>
                  <a:moveTo>
                    <a:pt x="1708" y="653"/>
                  </a:moveTo>
                  <a:cubicBezTo>
                    <a:pt x="1661" y="653"/>
                    <a:pt x="1618" y="661"/>
                    <a:pt x="1580" y="678"/>
                  </a:cubicBezTo>
                  <a:cubicBezTo>
                    <a:pt x="1542" y="695"/>
                    <a:pt x="1507" y="718"/>
                    <a:pt x="1477" y="746"/>
                  </a:cubicBezTo>
                  <a:cubicBezTo>
                    <a:pt x="1447" y="775"/>
                    <a:pt x="1421" y="808"/>
                    <a:pt x="1399" y="846"/>
                  </a:cubicBezTo>
                  <a:cubicBezTo>
                    <a:pt x="1377" y="885"/>
                    <a:pt x="1358" y="925"/>
                    <a:pt x="1344" y="969"/>
                  </a:cubicBezTo>
                  <a:cubicBezTo>
                    <a:pt x="1329" y="1012"/>
                    <a:pt x="1319" y="1057"/>
                    <a:pt x="1312" y="1102"/>
                  </a:cubicBezTo>
                  <a:cubicBezTo>
                    <a:pt x="1304" y="1148"/>
                    <a:pt x="1301" y="1193"/>
                    <a:pt x="1301" y="1237"/>
                  </a:cubicBezTo>
                  <a:cubicBezTo>
                    <a:pt x="1301" y="1276"/>
                    <a:pt x="1305" y="1311"/>
                    <a:pt x="1314" y="1342"/>
                  </a:cubicBezTo>
                  <a:cubicBezTo>
                    <a:pt x="1322" y="1373"/>
                    <a:pt x="1336" y="1400"/>
                    <a:pt x="1355" y="1422"/>
                  </a:cubicBezTo>
                  <a:cubicBezTo>
                    <a:pt x="1375" y="1444"/>
                    <a:pt x="1399" y="1460"/>
                    <a:pt x="1430" y="1472"/>
                  </a:cubicBezTo>
                  <a:cubicBezTo>
                    <a:pt x="1460" y="1484"/>
                    <a:pt x="1497" y="1490"/>
                    <a:pt x="1541" y="1490"/>
                  </a:cubicBezTo>
                  <a:cubicBezTo>
                    <a:pt x="1589" y="1490"/>
                    <a:pt x="1632" y="1481"/>
                    <a:pt x="1670" y="1465"/>
                  </a:cubicBezTo>
                  <a:cubicBezTo>
                    <a:pt x="1707" y="1448"/>
                    <a:pt x="1741" y="1425"/>
                    <a:pt x="1771" y="1396"/>
                  </a:cubicBezTo>
                  <a:cubicBezTo>
                    <a:pt x="1802" y="1367"/>
                    <a:pt x="1828" y="1333"/>
                    <a:pt x="1850" y="1295"/>
                  </a:cubicBezTo>
                  <a:cubicBezTo>
                    <a:pt x="1872" y="1257"/>
                    <a:pt x="1891" y="1216"/>
                    <a:pt x="1905" y="1172"/>
                  </a:cubicBezTo>
                  <a:cubicBezTo>
                    <a:pt x="1920" y="1128"/>
                    <a:pt x="1930" y="1084"/>
                    <a:pt x="1937" y="1039"/>
                  </a:cubicBezTo>
                  <a:cubicBezTo>
                    <a:pt x="1944" y="993"/>
                    <a:pt x="1948" y="949"/>
                    <a:pt x="1948" y="905"/>
                  </a:cubicBezTo>
                  <a:cubicBezTo>
                    <a:pt x="1948" y="866"/>
                    <a:pt x="1944" y="831"/>
                    <a:pt x="1936" y="799"/>
                  </a:cubicBezTo>
                  <a:cubicBezTo>
                    <a:pt x="1927" y="768"/>
                    <a:pt x="1914" y="742"/>
                    <a:pt x="1895" y="720"/>
                  </a:cubicBezTo>
                  <a:cubicBezTo>
                    <a:pt x="1875" y="699"/>
                    <a:pt x="1850" y="682"/>
                    <a:pt x="1820" y="671"/>
                  </a:cubicBezTo>
                  <a:cubicBezTo>
                    <a:pt x="1789" y="659"/>
                    <a:pt x="1751" y="653"/>
                    <a:pt x="1708" y="653"/>
                  </a:cubicBezTo>
                  <a:close/>
                  <a:moveTo>
                    <a:pt x="2957" y="491"/>
                  </a:moveTo>
                  <a:cubicBezTo>
                    <a:pt x="3032" y="491"/>
                    <a:pt x="3096" y="500"/>
                    <a:pt x="3150" y="519"/>
                  </a:cubicBezTo>
                  <a:cubicBezTo>
                    <a:pt x="3203" y="537"/>
                    <a:pt x="3248" y="564"/>
                    <a:pt x="3282" y="598"/>
                  </a:cubicBezTo>
                  <a:cubicBezTo>
                    <a:pt x="3317" y="632"/>
                    <a:pt x="3343" y="674"/>
                    <a:pt x="3359" y="724"/>
                  </a:cubicBezTo>
                  <a:cubicBezTo>
                    <a:pt x="3376" y="774"/>
                    <a:pt x="3384" y="831"/>
                    <a:pt x="3384" y="893"/>
                  </a:cubicBezTo>
                  <a:cubicBezTo>
                    <a:pt x="3384" y="951"/>
                    <a:pt x="3378" y="1010"/>
                    <a:pt x="3367" y="1070"/>
                  </a:cubicBezTo>
                  <a:cubicBezTo>
                    <a:pt x="3356" y="1130"/>
                    <a:pt x="3340" y="1188"/>
                    <a:pt x="3318" y="1244"/>
                  </a:cubicBezTo>
                  <a:cubicBezTo>
                    <a:pt x="3295" y="1300"/>
                    <a:pt x="3267" y="1353"/>
                    <a:pt x="3233" y="1402"/>
                  </a:cubicBezTo>
                  <a:cubicBezTo>
                    <a:pt x="3198" y="1451"/>
                    <a:pt x="3158" y="1494"/>
                    <a:pt x="3111" y="1531"/>
                  </a:cubicBezTo>
                  <a:cubicBezTo>
                    <a:pt x="3065" y="1567"/>
                    <a:pt x="3012" y="1597"/>
                    <a:pt x="2953" y="1618"/>
                  </a:cubicBezTo>
                  <a:cubicBezTo>
                    <a:pt x="2894" y="1640"/>
                    <a:pt x="2828" y="1650"/>
                    <a:pt x="2756" y="1650"/>
                  </a:cubicBezTo>
                  <a:cubicBezTo>
                    <a:pt x="2681" y="1650"/>
                    <a:pt x="2616" y="1641"/>
                    <a:pt x="2563" y="1623"/>
                  </a:cubicBezTo>
                  <a:cubicBezTo>
                    <a:pt x="2509" y="1605"/>
                    <a:pt x="2465" y="1579"/>
                    <a:pt x="2431" y="1545"/>
                  </a:cubicBezTo>
                  <a:cubicBezTo>
                    <a:pt x="2397" y="1510"/>
                    <a:pt x="2371" y="1468"/>
                    <a:pt x="2355" y="1418"/>
                  </a:cubicBezTo>
                  <a:cubicBezTo>
                    <a:pt x="2338" y="1368"/>
                    <a:pt x="2330" y="1312"/>
                    <a:pt x="2330" y="1248"/>
                  </a:cubicBezTo>
                  <a:cubicBezTo>
                    <a:pt x="2330" y="1190"/>
                    <a:pt x="2336" y="1132"/>
                    <a:pt x="2346" y="1071"/>
                  </a:cubicBezTo>
                  <a:cubicBezTo>
                    <a:pt x="2357" y="1011"/>
                    <a:pt x="2373" y="953"/>
                    <a:pt x="2396" y="898"/>
                  </a:cubicBezTo>
                  <a:cubicBezTo>
                    <a:pt x="2419" y="842"/>
                    <a:pt x="2447" y="790"/>
                    <a:pt x="2481" y="740"/>
                  </a:cubicBezTo>
                  <a:cubicBezTo>
                    <a:pt x="2515" y="691"/>
                    <a:pt x="2555" y="648"/>
                    <a:pt x="2602" y="611"/>
                  </a:cubicBezTo>
                  <a:cubicBezTo>
                    <a:pt x="2648" y="574"/>
                    <a:pt x="2701" y="545"/>
                    <a:pt x="2760" y="524"/>
                  </a:cubicBezTo>
                  <a:cubicBezTo>
                    <a:pt x="2819" y="502"/>
                    <a:pt x="2885" y="491"/>
                    <a:pt x="2957" y="491"/>
                  </a:cubicBezTo>
                  <a:close/>
                  <a:moveTo>
                    <a:pt x="1725" y="491"/>
                  </a:moveTo>
                  <a:cubicBezTo>
                    <a:pt x="1800" y="491"/>
                    <a:pt x="1864" y="500"/>
                    <a:pt x="1918" y="519"/>
                  </a:cubicBezTo>
                  <a:cubicBezTo>
                    <a:pt x="1971" y="537"/>
                    <a:pt x="2016" y="564"/>
                    <a:pt x="2050" y="598"/>
                  </a:cubicBezTo>
                  <a:cubicBezTo>
                    <a:pt x="2085" y="632"/>
                    <a:pt x="2111" y="674"/>
                    <a:pt x="2127" y="724"/>
                  </a:cubicBezTo>
                  <a:cubicBezTo>
                    <a:pt x="2144" y="774"/>
                    <a:pt x="2152" y="831"/>
                    <a:pt x="2152" y="893"/>
                  </a:cubicBezTo>
                  <a:cubicBezTo>
                    <a:pt x="2152" y="951"/>
                    <a:pt x="2146" y="1010"/>
                    <a:pt x="2135" y="1070"/>
                  </a:cubicBezTo>
                  <a:cubicBezTo>
                    <a:pt x="2124" y="1130"/>
                    <a:pt x="2108" y="1188"/>
                    <a:pt x="2086" y="1244"/>
                  </a:cubicBezTo>
                  <a:cubicBezTo>
                    <a:pt x="2063" y="1300"/>
                    <a:pt x="2035" y="1353"/>
                    <a:pt x="2001" y="1402"/>
                  </a:cubicBezTo>
                  <a:cubicBezTo>
                    <a:pt x="1966" y="1451"/>
                    <a:pt x="1926" y="1494"/>
                    <a:pt x="1879" y="1531"/>
                  </a:cubicBezTo>
                  <a:cubicBezTo>
                    <a:pt x="1833" y="1567"/>
                    <a:pt x="1780" y="1597"/>
                    <a:pt x="1721" y="1618"/>
                  </a:cubicBezTo>
                  <a:cubicBezTo>
                    <a:pt x="1662" y="1640"/>
                    <a:pt x="1596" y="1650"/>
                    <a:pt x="1524" y="1650"/>
                  </a:cubicBezTo>
                  <a:cubicBezTo>
                    <a:pt x="1449" y="1650"/>
                    <a:pt x="1384" y="1641"/>
                    <a:pt x="1331" y="1623"/>
                  </a:cubicBezTo>
                  <a:cubicBezTo>
                    <a:pt x="1277" y="1605"/>
                    <a:pt x="1233" y="1579"/>
                    <a:pt x="1199" y="1545"/>
                  </a:cubicBezTo>
                  <a:cubicBezTo>
                    <a:pt x="1165" y="1510"/>
                    <a:pt x="1139" y="1468"/>
                    <a:pt x="1123" y="1418"/>
                  </a:cubicBezTo>
                  <a:cubicBezTo>
                    <a:pt x="1106" y="1368"/>
                    <a:pt x="1098" y="1312"/>
                    <a:pt x="1098" y="1248"/>
                  </a:cubicBezTo>
                  <a:cubicBezTo>
                    <a:pt x="1098" y="1190"/>
                    <a:pt x="1104" y="1132"/>
                    <a:pt x="1114" y="1071"/>
                  </a:cubicBezTo>
                  <a:cubicBezTo>
                    <a:pt x="1125" y="1011"/>
                    <a:pt x="1141" y="953"/>
                    <a:pt x="1164" y="898"/>
                  </a:cubicBezTo>
                  <a:cubicBezTo>
                    <a:pt x="1187" y="842"/>
                    <a:pt x="1215" y="790"/>
                    <a:pt x="1249" y="740"/>
                  </a:cubicBezTo>
                  <a:cubicBezTo>
                    <a:pt x="1283" y="691"/>
                    <a:pt x="1323" y="648"/>
                    <a:pt x="1370" y="611"/>
                  </a:cubicBezTo>
                  <a:cubicBezTo>
                    <a:pt x="1416" y="574"/>
                    <a:pt x="1469" y="545"/>
                    <a:pt x="1528" y="524"/>
                  </a:cubicBezTo>
                  <a:cubicBezTo>
                    <a:pt x="1587" y="502"/>
                    <a:pt x="1653" y="491"/>
                    <a:pt x="1725" y="491"/>
                  </a:cubicBezTo>
                  <a:close/>
                  <a:moveTo>
                    <a:pt x="374" y="112"/>
                  </a:moveTo>
                  <a:lnTo>
                    <a:pt x="1055" y="112"/>
                  </a:lnTo>
                  <a:cubicBezTo>
                    <a:pt x="1066" y="112"/>
                    <a:pt x="1073" y="115"/>
                    <a:pt x="1076" y="123"/>
                  </a:cubicBezTo>
                  <a:cubicBezTo>
                    <a:pt x="1080" y="130"/>
                    <a:pt x="1082" y="140"/>
                    <a:pt x="1082" y="151"/>
                  </a:cubicBezTo>
                  <a:cubicBezTo>
                    <a:pt x="1082" y="156"/>
                    <a:pt x="1082" y="162"/>
                    <a:pt x="1081" y="170"/>
                  </a:cubicBezTo>
                  <a:cubicBezTo>
                    <a:pt x="1081" y="178"/>
                    <a:pt x="1080" y="187"/>
                    <a:pt x="1078" y="197"/>
                  </a:cubicBezTo>
                  <a:cubicBezTo>
                    <a:pt x="1076" y="206"/>
                    <a:pt x="1073" y="216"/>
                    <a:pt x="1070" y="226"/>
                  </a:cubicBezTo>
                  <a:cubicBezTo>
                    <a:pt x="1067" y="237"/>
                    <a:pt x="1063" y="246"/>
                    <a:pt x="1058" y="255"/>
                  </a:cubicBezTo>
                  <a:cubicBezTo>
                    <a:pt x="1054" y="263"/>
                    <a:pt x="1048" y="270"/>
                    <a:pt x="1042" y="275"/>
                  </a:cubicBezTo>
                  <a:cubicBezTo>
                    <a:pt x="1036" y="280"/>
                    <a:pt x="1029" y="283"/>
                    <a:pt x="1021" y="283"/>
                  </a:cubicBezTo>
                  <a:lnTo>
                    <a:pt x="467" y="283"/>
                  </a:lnTo>
                  <a:lnTo>
                    <a:pt x="363" y="798"/>
                  </a:lnTo>
                  <a:lnTo>
                    <a:pt x="888" y="798"/>
                  </a:lnTo>
                  <a:cubicBezTo>
                    <a:pt x="898" y="798"/>
                    <a:pt x="905" y="802"/>
                    <a:pt x="909" y="808"/>
                  </a:cubicBezTo>
                  <a:cubicBezTo>
                    <a:pt x="913" y="815"/>
                    <a:pt x="915" y="824"/>
                    <a:pt x="915" y="836"/>
                  </a:cubicBezTo>
                  <a:cubicBezTo>
                    <a:pt x="915" y="842"/>
                    <a:pt x="915" y="849"/>
                    <a:pt x="914" y="857"/>
                  </a:cubicBezTo>
                  <a:cubicBezTo>
                    <a:pt x="913" y="866"/>
                    <a:pt x="912" y="874"/>
                    <a:pt x="910" y="883"/>
                  </a:cubicBezTo>
                  <a:cubicBezTo>
                    <a:pt x="908" y="892"/>
                    <a:pt x="906" y="902"/>
                    <a:pt x="902" y="912"/>
                  </a:cubicBezTo>
                  <a:cubicBezTo>
                    <a:pt x="899" y="922"/>
                    <a:pt x="895" y="931"/>
                    <a:pt x="891" y="939"/>
                  </a:cubicBezTo>
                  <a:cubicBezTo>
                    <a:pt x="886" y="947"/>
                    <a:pt x="881" y="953"/>
                    <a:pt x="874" y="958"/>
                  </a:cubicBezTo>
                  <a:cubicBezTo>
                    <a:pt x="868" y="963"/>
                    <a:pt x="861" y="966"/>
                    <a:pt x="853" y="966"/>
                  </a:cubicBezTo>
                  <a:lnTo>
                    <a:pt x="329" y="966"/>
                  </a:lnTo>
                  <a:lnTo>
                    <a:pt x="203" y="1598"/>
                  </a:lnTo>
                  <a:cubicBezTo>
                    <a:pt x="202" y="1604"/>
                    <a:pt x="200" y="1609"/>
                    <a:pt x="195" y="1614"/>
                  </a:cubicBezTo>
                  <a:cubicBezTo>
                    <a:pt x="191" y="1619"/>
                    <a:pt x="185" y="1622"/>
                    <a:pt x="176" y="1625"/>
                  </a:cubicBezTo>
                  <a:cubicBezTo>
                    <a:pt x="168" y="1628"/>
                    <a:pt x="158" y="1630"/>
                    <a:pt x="144" y="1632"/>
                  </a:cubicBezTo>
                  <a:cubicBezTo>
                    <a:pt x="131" y="1634"/>
                    <a:pt x="115" y="1635"/>
                    <a:pt x="95" y="1635"/>
                  </a:cubicBezTo>
                  <a:cubicBezTo>
                    <a:pt x="75" y="1635"/>
                    <a:pt x="59" y="1634"/>
                    <a:pt x="46" y="1632"/>
                  </a:cubicBezTo>
                  <a:cubicBezTo>
                    <a:pt x="33" y="1630"/>
                    <a:pt x="24" y="1628"/>
                    <a:pt x="17" y="1625"/>
                  </a:cubicBezTo>
                  <a:cubicBezTo>
                    <a:pt x="9" y="1622"/>
                    <a:pt x="5" y="1619"/>
                    <a:pt x="2" y="1614"/>
                  </a:cubicBezTo>
                  <a:cubicBezTo>
                    <a:pt x="0" y="1609"/>
                    <a:pt x="0" y="1604"/>
                    <a:pt x="1" y="1598"/>
                  </a:cubicBezTo>
                  <a:lnTo>
                    <a:pt x="283" y="194"/>
                  </a:lnTo>
                  <a:cubicBezTo>
                    <a:pt x="288" y="163"/>
                    <a:pt x="300" y="142"/>
                    <a:pt x="319" y="130"/>
                  </a:cubicBezTo>
                  <a:cubicBezTo>
                    <a:pt x="338" y="118"/>
                    <a:pt x="356" y="112"/>
                    <a:pt x="374" y="112"/>
                  </a:cubicBezTo>
                  <a:close/>
                  <a:moveTo>
                    <a:pt x="4646" y="0"/>
                  </a:moveTo>
                  <a:cubicBezTo>
                    <a:pt x="4665" y="0"/>
                    <a:pt x="4680" y="1"/>
                    <a:pt x="4693" y="3"/>
                  </a:cubicBezTo>
                  <a:cubicBezTo>
                    <a:pt x="4705" y="5"/>
                    <a:pt x="4714" y="7"/>
                    <a:pt x="4721" y="10"/>
                  </a:cubicBezTo>
                  <a:cubicBezTo>
                    <a:pt x="4728" y="13"/>
                    <a:pt x="4733" y="17"/>
                    <a:pt x="4735" y="22"/>
                  </a:cubicBezTo>
                  <a:cubicBezTo>
                    <a:pt x="4737" y="27"/>
                    <a:pt x="4737" y="32"/>
                    <a:pt x="4735" y="38"/>
                  </a:cubicBezTo>
                  <a:lnTo>
                    <a:pt x="4424" y="1599"/>
                  </a:lnTo>
                  <a:cubicBezTo>
                    <a:pt x="4421" y="1612"/>
                    <a:pt x="4413" y="1621"/>
                    <a:pt x="4399" y="1627"/>
                  </a:cubicBezTo>
                  <a:cubicBezTo>
                    <a:pt x="4385" y="1632"/>
                    <a:pt x="4361" y="1635"/>
                    <a:pt x="4329" y="1635"/>
                  </a:cubicBezTo>
                  <a:cubicBezTo>
                    <a:pt x="4312" y="1635"/>
                    <a:pt x="4299" y="1634"/>
                    <a:pt x="4289" y="1633"/>
                  </a:cubicBezTo>
                  <a:cubicBezTo>
                    <a:pt x="4279" y="1631"/>
                    <a:pt x="4270" y="1629"/>
                    <a:pt x="4264" y="1626"/>
                  </a:cubicBezTo>
                  <a:cubicBezTo>
                    <a:pt x="4258" y="1624"/>
                    <a:pt x="4254" y="1620"/>
                    <a:pt x="4252" y="1616"/>
                  </a:cubicBezTo>
                  <a:cubicBezTo>
                    <a:pt x="4250" y="1611"/>
                    <a:pt x="4250" y="1606"/>
                    <a:pt x="4251" y="1599"/>
                  </a:cubicBezTo>
                  <a:lnTo>
                    <a:pt x="4289" y="1402"/>
                  </a:lnTo>
                  <a:cubicBezTo>
                    <a:pt x="4279" y="1428"/>
                    <a:pt x="4260" y="1455"/>
                    <a:pt x="4234" y="1484"/>
                  </a:cubicBezTo>
                  <a:cubicBezTo>
                    <a:pt x="4207" y="1514"/>
                    <a:pt x="4176" y="1541"/>
                    <a:pt x="4139" y="1565"/>
                  </a:cubicBezTo>
                  <a:cubicBezTo>
                    <a:pt x="4103" y="1590"/>
                    <a:pt x="4063" y="1610"/>
                    <a:pt x="4018" y="1626"/>
                  </a:cubicBezTo>
                  <a:cubicBezTo>
                    <a:pt x="3974" y="1642"/>
                    <a:pt x="3928" y="1650"/>
                    <a:pt x="3882" y="1650"/>
                  </a:cubicBezTo>
                  <a:cubicBezTo>
                    <a:pt x="3836" y="1650"/>
                    <a:pt x="3796" y="1644"/>
                    <a:pt x="3762" y="1632"/>
                  </a:cubicBezTo>
                  <a:cubicBezTo>
                    <a:pt x="3728" y="1620"/>
                    <a:pt x="3700" y="1604"/>
                    <a:pt x="3676" y="1583"/>
                  </a:cubicBezTo>
                  <a:cubicBezTo>
                    <a:pt x="3653" y="1563"/>
                    <a:pt x="3635" y="1540"/>
                    <a:pt x="3620" y="1513"/>
                  </a:cubicBezTo>
                  <a:cubicBezTo>
                    <a:pt x="3606" y="1486"/>
                    <a:pt x="3594" y="1458"/>
                    <a:pt x="3586" y="1429"/>
                  </a:cubicBezTo>
                  <a:cubicBezTo>
                    <a:pt x="3578" y="1401"/>
                    <a:pt x="3573" y="1372"/>
                    <a:pt x="3570" y="1343"/>
                  </a:cubicBezTo>
                  <a:cubicBezTo>
                    <a:pt x="3567" y="1314"/>
                    <a:pt x="3566" y="1288"/>
                    <a:pt x="3566" y="1264"/>
                  </a:cubicBezTo>
                  <a:cubicBezTo>
                    <a:pt x="3566" y="1218"/>
                    <a:pt x="3570" y="1167"/>
                    <a:pt x="3579" y="1111"/>
                  </a:cubicBezTo>
                  <a:cubicBezTo>
                    <a:pt x="3587" y="1055"/>
                    <a:pt x="3601" y="999"/>
                    <a:pt x="3620" y="942"/>
                  </a:cubicBezTo>
                  <a:cubicBezTo>
                    <a:pt x="3638" y="885"/>
                    <a:pt x="3662" y="830"/>
                    <a:pt x="3692" y="775"/>
                  </a:cubicBezTo>
                  <a:cubicBezTo>
                    <a:pt x="3721" y="721"/>
                    <a:pt x="3756" y="673"/>
                    <a:pt x="3798" y="631"/>
                  </a:cubicBezTo>
                  <a:cubicBezTo>
                    <a:pt x="3839" y="590"/>
                    <a:pt x="3887" y="556"/>
                    <a:pt x="3941" y="530"/>
                  </a:cubicBezTo>
                  <a:cubicBezTo>
                    <a:pt x="3996" y="504"/>
                    <a:pt x="4057" y="491"/>
                    <a:pt x="4126" y="491"/>
                  </a:cubicBezTo>
                  <a:cubicBezTo>
                    <a:pt x="4160" y="491"/>
                    <a:pt x="4191" y="495"/>
                    <a:pt x="4221" y="502"/>
                  </a:cubicBezTo>
                  <a:cubicBezTo>
                    <a:pt x="4251" y="510"/>
                    <a:pt x="4277" y="520"/>
                    <a:pt x="4302" y="533"/>
                  </a:cubicBezTo>
                  <a:cubicBezTo>
                    <a:pt x="4326" y="546"/>
                    <a:pt x="4348" y="561"/>
                    <a:pt x="4368" y="579"/>
                  </a:cubicBezTo>
                  <a:cubicBezTo>
                    <a:pt x="4389" y="597"/>
                    <a:pt x="4407" y="616"/>
                    <a:pt x="4424" y="635"/>
                  </a:cubicBezTo>
                  <a:lnTo>
                    <a:pt x="4543" y="38"/>
                  </a:lnTo>
                  <a:cubicBezTo>
                    <a:pt x="4544" y="32"/>
                    <a:pt x="4546" y="27"/>
                    <a:pt x="4550" y="22"/>
                  </a:cubicBezTo>
                  <a:cubicBezTo>
                    <a:pt x="4554" y="17"/>
                    <a:pt x="4560" y="13"/>
                    <a:pt x="4568" y="10"/>
                  </a:cubicBezTo>
                  <a:cubicBezTo>
                    <a:pt x="4576" y="7"/>
                    <a:pt x="4586" y="5"/>
                    <a:pt x="4598" y="3"/>
                  </a:cubicBezTo>
                  <a:cubicBezTo>
                    <a:pt x="4611" y="1"/>
                    <a:pt x="4627" y="0"/>
                    <a:pt x="464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7" name="Freeform 559">
              <a:extLst>
                <a:ext uri="{FF2B5EF4-FFF2-40B4-BE49-F238E27FC236}">
                  <a16:creationId xmlns:a16="http://schemas.microsoft.com/office/drawing/2014/main" id="{838E317E-5590-B8BB-54D4-9FD677F36357}"/>
                </a:ext>
              </a:extLst>
            </p:cNvPr>
            <p:cNvSpPr>
              <a:spLocks noEditPoints="1"/>
            </p:cNvSpPr>
            <p:nvPr/>
          </p:nvSpPr>
          <p:spPr bwMode="auto">
            <a:xfrm>
              <a:off x="1833563" y="4397375"/>
              <a:ext cx="128588" cy="149225"/>
            </a:xfrm>
            <a:custGeom>
              <a:avLst/>
              <a:gdLst>
                <a:gd name="T0" fmla="*/ 362 w 1345"/>
                <a:gd name="T1" fmla="*/ 437 h 1577"/>
                <a:gd name="T2" fmla="*/ 403 w 1345"/>
                <a:gd name="T3" fmla="*/ 456 h 1577"/>
                <a:gd name="T4" fmla="*/ 195 w 1345"/>
                <a:gd name="T5" fmla="*/ 1526 h 1577"/>
                <a:gd name="T6" fmla="*/ 170 w 1345"/>
                <a:gd name="T7" fmla="*/ 1553 h 1577"/>
                <a:gd name="T8" fmla="*/ 91 w 1345"/>
                <a:gd name="T9" fmla="*/ 1562 h 1577"/>
                <a:gd name="T10" fmla="*/ 15 w 1345"/>
                <a:gd name="T11" fmla="*/ 1553 h 1577"/>
                <a:gd name="T12" fmla="*/ 2 w 1345"/>
                <a:gd name="T13" fmla="*/ 1526 h 1577"/>
                <a:gd name="T14" fmla="*/ 219 w 1345"/>
                <a:gd name="T15" fmla="*/ 456 h 1577"/>
                <a:gd name="T16" fmla="*/ 267 w 1345"/>
                <a:gd name="T17" fmla="*/ 437 h 1577"/>
                <a:gd name="T18" fmla="*/ 1070 w 1345"/>
                <a:gd name="T19" fmla="*/ 418 h 1577"/>
                <a:gd name="T20" fmla="*/ 1233 w 1345"/>
                <a:gd name="T21" fmla="*/ 443 h 1577"/>
                <a:gd name="T22" fmla="*/ 1332 w 1345"/>
                <a:gd name="T23" fmla="*/ 492 h 1577"/>
                <a:gd name="T24" fmla="*/ 1342 w 1345"/>
                <a:gd name="T25" fmla="*/ 559 h 1577"/>
                <a:gd name="T26" fmla="*/ 1317 w 1345"/>
                <a:gd name="T27" fmla="*/ 629 h 1577"/>
                <a:gd name="T28" fmla="*/ 1264 w 1345"/>
                <a:gd name="T29" fmla="*/ 631 h 1577"/>
                <a:gd name="T30" fmla="*/ 1149 w 1345"/>
                <a:gd name="T31" fmla="*/ 580 h 1577"/>
                <a:gd name="T32" fmla="*/ 964 w 1345"/>
                <a:gd name="T33" fmla="*/ 583 h 1577"/>
                <a:gd name="T34" fmla="*/ 857 w 1345"/>
                <a:gd name="T35" fmla="*/ 680 h 1577"/>
                <a:gd name="T36" fmla="*/ 874 w 1345"/>
                <a:gd name="T37" fmla="*/ 826 h 1577"/>
                <a:gd name="T38" fmla="*/ 1053 w 1345"/>
                <a:gd name="T39" fmla="*/ 930 h 1577"/>
                <a:gd name="T40" fmla="*/ 1231 w 1345"/>
                <a:gd name="T41" fmla="*/ 1072 h 1577"/>
                <a:gd name="T42" fmla="*/ 1230 w 1345"/>
                <a:gd name="T43" fmla="*/ 1347 h 1577"/>
                <a:gd name="T44" fmla="*/ 991 w 1345"/>
                <a:gd name="T45" fmla="*/ 1549 h 1577"/>
                <a:gd name="T46" fmla="*/ 697 w 1345"/>
                <a:gd name="T47" fmla="*/ 1569 h 1577"/>
                <a:gd name="T48" fmla="*/ 541 w 1345"/>
                <a:gd name="T49" fmla="*/ 1519 h 1577"/>
                <a:gd name="T50" fmla="*/ 484 w 1345"/>
                <a:gd name="T51" fmla="*/ 1470 h 1577"/>
                <a:gd name="T52" fmla="*/ 482 w 1345"/>
                <a:gd name="T53" fmla="*/ 1424 h 1577"/>
                <a:gd name="T54" fmla="*/ 494 w 1345"/>
                <a:gd name="T55" fmla="*/ 1370 h 1577"/>
                <a:gd name="T56" fmla="*/ 516 w 1345"/>
                <a:gd name="T57" fmla="*/ 1329 h 1577"/>
                <a:gd name="T58" fmla="*/ 564 w 1345"/>
                <a:gd name="T59" fmla="*/ 1339 h 1577"/>
                <a:gd name="T60" fmla="*/ 696 w 1345"/>
                <a:gd name="T61" fmla="*/ 1407 h 1577"/>
                <a:gd name="T62" fmla="*/ 926 w 1345"/>
                <a:gd name="T63" fmla="*/ 1407 h 1577"/>
                <a:gd name="T64" fmla="*/ 1048 w 1345"/>
                <a:gd name="T65" fmla="*/ 1303 h 1577"/>
                <a:gd name="T66" fmla="*/ 1032 w 1345"/>
                <a:gd name="T67" fmla="*/ 1149 h 1577"/>
                <a:gd name="T68" fmla="*/ 855 w 1345"/>
                <a:gd name="T69" fmla="*/ 1043 h 1577"/>
                <a:gd name="T70" fmla="*/ 678 w 1345"/>
                <a:gd name="T71" fmla="*/ 903 h 1577"/>
                <a:gd name="T72" fmla="*/ 677 w 1345"/>
                <a:gd name="T73" fmla="*/ 636 h 1577"/>
                <a:gd name="T74" fmla="*/ 897 w 1345"/>
                <a:gd name="T75" fmla="*/ 445 h 1577"/>
                <a:gd name="T76" fmla="*/ 404 w 1345"/>
                <a:gd name="T77" fmla="*/ 0 h 1577"/>
                <a:gd name="T78" fmla="*/ 492 w 1345"/>
                <a:gd name="T79" fmla="*/ 25 h 1577"/>
                <a:gd name="T80" fmla="*/ 499 w 1345"/>
                <a:gd name="T81" fmla="*/ 116 h 1577"/>
                <a:gd name="T82" fmla="*/ 457 w 1345"/>
                <a:gd name="T83" fmla="*/ 207 h 1577"/>
                <a:gd name="T84" fmla="*/ 356 w 1345"/>
                <a:gd name="T85" fmla="*/ 232 h 1577"/>
                <a:gd name="T86" fmla="*/ 267 w 1345"/>
                <a:gd name="T87" fmla="*/ 207 h 1577"/>
                <a:gd name="T88" fmla="*/ 260 w 1345"/>
                <a:gd name="T89" fmla="*/ 116 h 1577"/>
                <a:gd name="T90" fmla="*/ 304 w 1345"/>
                <a:gd name="T91" fmla="*/ 25 h 1577"/>
                <a:gd name="T92" fmla="*/ 404 w 1345"/>
                <a:gd name="T93"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5" h="1577">
                  <a:moveTo>
                    <a:pt x="316" y="435"/>
                  </a:moveTo>
                  <a:cubicBezTo>
                    <a:pt x="335" y="435"/>
                    <a:pt x="350" y="435"/>
                    <a:pt x="362" y="437"/>
                  </a:cubicBezTo>
                  <a:cubicBezTo>
                    <a:pt x="374" y="439"/>
                    <a:pt x="384" y="441"/>
                    <a:pt x="390" y="444"/>
                  </a:cubicBezTo>
                  <a:cubicBezTo>
                    <a:pt x="397" y="447"/>
                    <a:pt x="401" y="451"/>
                    <a:pt x="403" y="456"/>
                  </a:cubicBezTo>
                  <a:cubicBezTo>
                    <a:pt x="405" y="460"/>
                    <a:pt x="406" y="466"/>
                    <a:pt x="405" y="471"/>
                  </a:cubicBezTo>
                  <a:lnTo>
                    <a:pt x="195" y="1526"/>
                  </a:lnTo>
                  <a:cubicBezTo>
                    <a:pt x="194" y="1532"/>
                    <a:pt x="191" y="1537"/>
                    <a:pt x="187" y="1542"/>
                  </a:cubicBezTo>
                  <a:cubicBezTo>
                    <a:pt x="183" y="1546"/>
                    <a:pt x="177" y="1550"/>
                    <a:pt x="170" y="1553"/>
                  </a:cubicBezTo>
                  <a:cubicBezTo>
                    <a:pt x="162" y="1556"/>
                    <a:pt x="151" y="1558"/>
                    <a:pt x="139" y="1560"/>
                  </a:cubicBezTo>
                  <a:cubicBezTo>
                    <a:pt x="126" y="1561"/>
                    <a:pt x="110" y="1562"/>
                    <a:pt x="91" y="1562"/>
                  </a:cubicBezTo>
                  <a:cubicBezTo>
                    <a:pt x="72" y="1562"/>
                    <a:pt x="56" y="1561"/>
                    <a:pt x="44" y="1560"/>
                  </a:cubicBezTo>
                  <a:cubicBezTo>
                    <a:pt x="31" y="1558"/>
                    <a:pt x="22" y="1556"/>
                    <a:pt x="15" y="1553"/>
                  </a:cubicBezTo>
                  <a:cubicBezTo>
                    <a:pt x="9" y="1550"/>
                    <a:pt x="5" y="1546"/>
                    <a:pt x="3" y="1542"/>
                  </a:cubicBezTo>
                  <a:cubicBezTo>
                    <a:pt x="1" y="1537"/>
                    <a:pt x="0" y="1532"/>
                    <a:pt x="2" y="1526"/>
                  </a:cubicBezTo>
                  <a:lnTo>
                    <a:pt x="212" y="471"/>
                  </a:lnTo>
                  <a:cubicBezTo>
                    <a:pt x="213" y="466"/>
                    <a:pt x="215" y="460"/>
                    <a:pt x="219" y="456"/>
                  </a:cubicBezTo>
                  <a:cubicBezTo>
                    <a:pt x="223" y="451"/>
                    <a:pt x="229" y="447"/>
                    <a:pt x="236" y="444"/>
                  </a:cubicBezTo>
                  <a:cubicBezTo>
                    <a:pt x="244" y="441"/>
                    <a:pt x="255" y="439"/>
                    <a:pt x="267" y="437"/>
                  </a:cubicBezTo>
                  <a:cubicBezTo>
                    <a:pt x="280" y="435"/>
                    <a:pt x="297" y="435"/>
                    <a:pt x="316" y="435"/>
                  </a:cubicBezTo>
                  <a:close/>
                  <a:moveTo>
                    <a:pt x="1070" y="418"/>
                  </a:moveTo>
                  <a:cubicBezTo>
                    <a:pt x="1100" y="418"/>
                    <a:pt x="1128" y="421"/>
                    <a:pt x="1156" y="425"/>
                  </a:cubicBezTo>
                  <a:cubicBezTo>
                    <a:pt x="1184" y="430"/>
                    <a:pt x="1209" y="436"/>
                    <a:pt x="1233" y="443"/>
                  </a:cubicBezTo>
                  <a:cubicBezTo>
                    <a:pt x="1256" y="450"/>
                    <a:pt x="1276" y="458"/>
                    <a:pt x="1294" y="466"/>
                  </a:cubicBezTo>
                  <a:cubicBezTo>
                    <a:pt x="1311" y="475"/>
                    <a:pt x="1324" y="484"/>
                    <a:pt x="1332" y="492"/>
                  </a:cubicBezTo>
                  <a:cubicBezTo>
                    <a:pt x="1341" y="500"/>
                    <a:pt x="1345" y="512"/>
                    <a:pt x="1345" y="528"/>
                  </a:cubicBezTo>
                  <a:cubicBezTo>
                    <a:pt x="1345" y="536"/>
                    <a:pt x="1344" y="547"/>
                    <a:pt x="1342" y="559"/>
                  </a:cubicBezTo>
                  <a:cubicBezTo>
                    <a:pt x="1339" y="572"/>
                    <a:pt x="1336" y="585"/>
                    <a:pt x="1332" y="598"/>
                  </a:cubicBezTo>
                  <a:cubicBezTo>
                    <a:pt x="1327" y="610"/>
                    <a:pt x="1322" y="621"/>
                    <a:pt x="1317" y="629"/>
                  </a:cubicBezTo>
                  <a:cubicBezTo>
                    <a:pt x="1311" y="638"/>
                    <a:pt x="1304" y="642"/>
                    <a:pt x="1297" y="642"/>
                  </a:cubicBezTo>
                  <a:cubicBezTo>
                    <a:pt x="1288" y="642"/>
                    <a:pt x="1277" y="638"/>
                    <a:pt x="1264" y="631"/>
                  </a:cubicBezTo>
                  <a:cubicBezTo>
                    <a:pt x="1251" y="624"/>
                    <a:pt x="1235" y="615"/>
                    <a:pt x="1216" y="606"/>
                  </a:cubicBezTo>
                  <a:cubicBezTo>
                    <a:pt x="1198" y="596"/>
                    <a:pt x="1175" y="588"/>
                    <a:pt x="1149" y="580"/>
                  </a:cubicBezTo>
                  <a:cubicBezTo>
                    <a:pt x="1123" y="572"/>
                    <a:pt x="1092" y="568"/>
                    <a:pt x="1056" y="568"/>
                  </a:cubicBezTo>
                  <a:cubicBezTo>
                    <a:pt x="1021" y="568"/>
                    <a:pt x="991" y="573"/>
                    <a:pt x="964" y="583"/>
                  </a:cubicBezTo>
                  <a:cubicBezTo>
                    <a:pt x="938" y="593"/>
                    <a:pt x="916" y="606"/>
                    <a:pt x="898" y="623"/>
                  </a:cubicBezTo>
                  <a:cubicBezTo>
                    <a:pt x="880" y="640"/>
                    <a:pt x="866" y="659"/>
                    <a:pt x="857" y="680"/>
                  </a:cubicBezTo>
                  <a:cubicBezTo>
                    <a:pt x="847" y="702"/>
                    <a:pt x="842" y="724"/>
                    <a:pt x="842" y="748"/>
                  </a:cubicBezTo>
                  <a:cubicBezTo>
                    <a:pt x="842" y="779"/>
                    <a:pt x="853" y="805"/>
                    <a:pt x="874" y="826"/>
                  </a:cubicBezTo>
                  <a:cubicBezTo>
                    <a:pt x="894" y="846"/>
                    <a:pt x="920" y="865"/>
                    <a:pt x="951" y="881"/>
                  </a:cubicBezTo>
                  <a:cubicBezTo>
                    <a:pt x="983" y="898"/>
                    <a:pt x="1017" y="914"/>
                    <a:pt x="1053" y="930"/>
                  </a:cubicBezTo>
                  <a:cubicBezTo>
                    <a:pt x="1089" y="946"/>
                    <a:pt x="1123" y="965"/>
                    <a:pt x="1154" y="988"/>
                  </a:cubicBezTo>
                  <a:cubicBezTo>
                    <a:pt x="1184" y="1011"/>
                    <a:pt x="1210" y="1039"/>
                    <a:pt x="1231" y="1072"/>
                  </a:cubicBezTo>
                  <a:cubicBezTo>
                    <a:pt x="1252" y="1104"/>
                    <a:pt x="1262" y="1145"/>
                    <a:pt x="1262" y="1194"/>
                  </a:cubicBezTo>
                  <a:cubicBezTo>
                    <a:pt x="1262" y="1249"/>
                    <a:pt x="1251" y="1300"/>
                    <a:pt x="1230" y="1347"/>
                  </a:cubicBezTo>
                  <a:cubicBezTo>
                    <a:pt x="1208" y="1394"/>
                    <a:pt x="1177" y="1435"/>
                    <a:pt x="1137" y="1469"/>
                  </a:cubicBezTo>
                  <a:cubicBezTo>
                    <a:pt x="1097" y="1503"/>
                    <a:pt x="1048" y="1529"/>
                    <a:pt x="991" y="1549"/>
                  </a:cubicBezTo>
                  <a:cubicBezTo>
                    <a:pt x="934" y="1568"/>
                    <a:pt x="871" y="1577"/>
                    <a:pt x="800" y="1577"/>
                  </a:cubicBezTo>
                  <a:cubicBezTo>
                    <a:pt x="764" y="1577"/>
                    <a:pt x="729" y="1575"/>
                    <a:pt x="697" y="1569"/>
                  </a:cubicBezTo>
                  <a:cubicBezTo>
                    <a:pt x="664" y="1564"/>
                    <a:pt x="635" y="1557"/>
                    <a:pt x="609" y="1548"/>
                  </a:cubicBezTo>
                  <a:cubicBezTo>
                    <a:pt x="583" y="1539"/>
                    <a:pt x="560" y="1530"/>
                    <a:pt x="541" y="1519"/>
                  </a:cubicBezTo>
                  <a:cubicBezTo>
                    <a:pt x="523" y="1509"/>
                    <a:pt x="508" y="1499"/>
                    <a:pt x="498" y="1489"/>
                  </a:cubicBezTo>
                  <a:cubicBezTo>
                    <a:pt x="492" y="1483"/>
                    <a:pt x="487" y="1477"/>
                    <a:pt x="484" y="1470"/>
                  </a:cubicBezTo>
                  <a:cubicBezTo>
                    <a:pt x="482" y="1463"/>
                    <a:pt x="480" y="1455"/>
                    <a:pt x="480" y="1446"/>
                  </a:cubicBezTo>
                  <a:cubicBezTo>
                    <a:pt x="480" y="1440"/>
                    <a:pt x="481" y="1432"/>
                    <a:pt x="482" y="1424"/>
                  </a:cubicBezTo>
                  <a:cubicBezTo>
                    <a:pt x="482" y="1415"/>
                    <a:pt x="484" y="1406"/>
                    <a:pt x="486" y="1397"/>
                  </a:cubicBezTo>
                  <a:cubicBezTo>
                    <a:pt x="489" y="1387"/>
                    <a:pt x="491" y="1378"/>
                    <a:pt x="494" y="1370"/>
                  </a:cubicBezTo>
                  <a:cubicBezTo>
                    <a:pt x="497" y="1361"/>
                    <a:pt x="500" y="1353"/>
                    <a:pt x="504" y="1346"/>
                  </a:cubicBezTo>
                  <a:cubicBezTo>
                    <a:pt x="508" y="1339"/>
                    <a:pt x="512" y="1334"/>
                    <a:pt x="516" y="1329"/>
                  </a:cubicBezTo>
                  <a:cubicBezTo>
                    <a:pt x="519" y="1325"/>
                    <a:pt x="524" y="1323"/>
                    <a:pt x="530" y="1323"/>
                  </a:cubicBezTo>
                  <a:cubicBezTo>
                    <a:pt x="539" y="1323"/>
                    <a:pt x="550" y="1328"/>
                    <a:pt x="564" y="1339"/>
                  </a:cubicBezTo>
                  <a:cubicBezTo>
                    <a:pt x="577" y="1349"/>
                    <a:pt x="594" y="1361"/>
                    <a:pt x="616" y="1373"/>
                  </a:cubicBezTo>
                  <a:cubicBezTo>
                    <a:pt x="637" y="1385"/>
                    <a:pt x="664" y="1396"/>
                    <a:pt x="696" y="1407"/>
                  </a:cubicBezTo>
                  <a:cubicBezTo>
                    <a:pt x="728" y="1417"/>
                    <a:pt x="768" y="1423"/>
                    <a:pt x="816" y="1423"/>
                  </a:cubicBezTo>
                  <a:cubicBezTo>
                    <a:pt x="859" y="1423"/>
                    <a:pt x="895" y="1417"/>
                    <a:pt x="926" y="1407"/>
                  </a:cubicBezTo>
                  <a:cubicBezTo>
                    <a:pt x="957" y="1396"/>
                    <a:pt x="983" y="1382"/>
                    <a:pt x="1003" y="1365"/>
                  </a:cubicBezTo>
                  <a:cubicBezTo>
                    <a:pt x="1023" y="1347"/>
                    <a:pt x="1038" y="1326"/>
                    <a:pt x="1048" y="1303"/>
                  </a:cubicBezTo>
                  <a:cubicBezTo>
                    <a:pt x="1058" y="1280"/>
                    <a:pt x="1063" y="1255"/>
                    <a:pt x="1063" y="1229"/>
                  </a:cubicBezTo>
                  <a:cubicBezTo>
                    <a:pt x="1063" y="1196"/>
                    <a:pt x="1053" y="1170"/>
                    <a:pt x="1032" y="1149"/>
                  </a:cubicBezTo>
                  <a:cubicBezTo>
                    <a:pt x="1012" y="1128"/>
                    <a:pt x="986" y="1109"/>
                    <a:pt x="956" y="1093"/>
                  </a:cubicBezTo>
                  <a:cubicBezTo>
                    <a:pt x="925" y="1076"/>
                    <a:pt x="891" y="1059"/>
                    <a:pt x="855" y="1043"/>
                  </a:cubicBezTo>
                  <a:cubicBezTo>
                    <a:pt x="819" y="1026"/>
                    <a:pt x="786" y="1007"/>
                    <a:pt x="755" y="985"/>
                  </a:cubicBezTo>
                  <a:cubicBezTo>
                    <a:pt x="724" y="963"/>
                    <a:pt x="699" y="935"/>
                    <a:pt x="678" y="903"/>
                  </a:cubicBezTo>
                  <a:cubicBezTo>
                    <a:pt x="657" y="870"/>
                    <a:pt x="647" y="829"/>
                    <a:pt x="647" y="779"/>
                  </a:cubicBezTo>
                  <a:cubicBezTo>
                    <a:pt x="647" y="728"/>
                    <a:pt x="657" y="680"/>
                    <a:pt x="677" y="636"/>
                  </a:cubicBezTo>
                  <a:cubicBezTo>
                    <a:pt x="698" y="592"/>
                    <a:pt x="726" y="553"/>
                    <a:pt x="763" y="521"/>
                  </a:cubicBezTo>
                  <a:cubicBezTo>
                    <a:pt x="800" y="488"/>
                    <a:pt x="845" y="463"/>
                    <a:pt x="897" y="445"/>
                  </a:cubicBezTo>
                  <a:cubicBezTo>
                    <a:pt x="949" y="427"/>
                    <a:pt x="1007" y="418"/>
                    <a:pt x="1070" y="418"/>
                  </a:cubicBezTo>
                  <a:close/>
                  <a:moveTo>
                    <a:pt x="404" y="0"/>
                  </a:moveTo>
                  <a:cubicBezTo>
                    <a:pt x="427" y="0"/>
                    <a:pt x="445" y="2"/>
                    <a:pt x="460" y="5"/>
                  </a:cubicBezTo>
                  <a:cubicBezTo>
                    <a:pt x="474" y="9"/>
                    <a:pt x="485" y="15"/>
                    <a:pt x="492" y="25"/>
                  </a:cubicBezTo>
                  <a:cubicBezTo>
                    <a:pt x="500" y="35"/>
                    <a:pt x="504" y="47"/>
                    <a:pt x="505" y="61"/>
                  </a:cubicBezTo>
                  <a:cubicBezTo>
                    <a:pt x="506" y="76"/>
                    <a:pt x="504" y="94"/>
                    <a:pt x="499" y="116"/>
                  </a:cubicBezTo>
                  <a:cubicBezTo>
                    <a:pt x="495" y="138"/>
                    <a:pt x="490" y="156"/>
                    <a:pt x="483" y="171"/>
                  </a:cubicBezTo>
                  <a:cubicBezTo>
                    <a:pt x="476" y="186"/>
                    <a:pt x="468" y="198"/>
                    <a:pt x="457" y="207"/>
                  </a:cubicBezTo>
                  <a:cubicBezTo>
                    <a:pt x="446" y="216"/>
                    <a:pt x="432" y="222"/>
                    <a:pt x="416" y="226"/>
                  </a:cubicBezTo>
                  <a:cubicBezTo>
                    <a:pt x="399" y="230"/>
                    <a:pt x="379" y="232"/>
                    <a:pt x="356" y="232"/>
                  </a:cubicBezTo>
                  <a:cubicBezTo>
                    <a:pt x="333" y="232"/>
                    <a:pt x="315" y="230"/>
                    <a:pt x="300" y="226"/>
                  </a:cubicBezTo>
                  <a:cubicBezTo>
                    <a:pt x="285" y="222"/>
                    <a:pt x="274" y="216"/>
                    <a:pt x="267" y="207"/>
                  </a:cubicBezTo>
                  <a:cubicBezTo>
                    <a:pt x="260" y="198"/>
                    <a:pt x="256" y="186"/>
                    <a:pt x="255" y="171"/>
                  </a:cubicBezTo>
                  <a:cubicBezTo>
                    <a:pt x="254" y="156"/>
                    <a:pt x="256" y="138"/>
                    <a:pt x="260" y="116"/>
                  </a:cubicBezTo>
                  <a:cubicBezTo>
                    <a:pt x="265" y="94"/>
                    <a:pt x="270" y="76"/>
                    <a:pt x="277" y="61"/>
                  </a:cubicBezTo>
                  <a:cubicBezTo>
                    <a:pt x="284" y="47"/>
                    <a:pt x="293" y="35"/>
                    <a:pt x="304" y="25"/>
                  </a:cubicBezTo>
                  <a:cubicBezTo>
                    <a:pt x="314" y="15"/>
                    <a:pt x="328" y="9"/>
                    <a:pt x="344" y="5"/>
                  </a:cubicBezTo>
                  <a:cubicBezTo>
                    <a:pt x="361" y="2"/>
                    <a:pt x="381" y="0"/>
                    <a:pt x="40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8" name="Freeform 560">
              <a:extLst>
                <a:ext uri="{FF2B5EF4-FFF2-40B4-BE49-F238E27FC236}">
                  <a16:creationId xmlns:a16="http://schemas.microsoft.com/office/drawing/2014/main" id="{7DCCCB5A-DEF7-57E3-5085-908CBCF81062}"/>
                </a:ext>
              </a:extLst>
            </p:cNvPr>
            <p:cNvSpPr>
              <a:spLocks noEditPoints="1"/>
            </p:cNvSpPr>
            <p:nvPr/>
          </p:nvSpPr>
          <p:spPr bwMode="auto">
            <a:xfrm>
              <a:off x="2027238" y="4389438"/>
              <a:ext cx="347663" cy="157163"/>
            </a:xfrm>
            <a:custGeom>
              <a:avLst/>
              <a:gdLst>
                <a:gd name="T0" fmla="*/ 2842 w 3657"/>
                <a:gd name="T1" fmla="*/ 767 h 1654"/>
                <a:gd name="T2" fmla="*/ 2698 w 3657"/>
                <a:gd name="T3" fmla="*/ 1136 h 1654"/>
                <a:gd name="T4" fmla="*/ 2851 w 3657"/>
                <a:gd name="T5" fmla="*/ 1489 h 1654"/>
                <a:gd name="T6" fmla="*/ 3202 w 3657"/>
                <a:gd name="T7" fmla="*/ 1209 h 1654"/>
                <a:gd name="T8" fmla="*/ 3187 w 3657"/>
                <a:gd name="T9" fmla="*/ 704 h 1654"/>
                <a:gd name="T10" fmla="*/ 1697 w 3657"/>
                <a:gd name="T11" fmla="*/ 692 h 1654"/>
                <a:gd name="T12" fmla="*/ 1492 w 3657"/>
                <a:gd name="T13" fmla="*/ 1012 h 1654"/>
                <a:gd name="T14" fmla="*/ 1463 w 3657"/>
                <a:gd name="T15" fmla="*/ 1341 h 1654"/>
                <a:gd name="T16" fmla="*/ 1619 w 3657"/>
                <a:gd name="T17" fmla="*/ 1489 h 1654"/>
                <a:gd name="T18" fmla="*/ 1970 w 3657"/>
                <a:gd name="T19" fmla="*/ 1205 h 1654"/>
                <a:gd name="T20" fmla="*/ 1955 w 3657"/>
                <a:gd name="T21" fmla="*/ 702 h 1654"/>
                <a:gd name="T22" fmla="*/ 575 w 3657"/>
                <a:gd name="T23" fmla="*/ 698 h 1654"/>
                <a:gd name="T24" fmla="*/ 289 w 3657"/>
                <a:gd name="T25" fmla="*/ 1136 h 1654"/>
                <a:gd name="T26" fmla="*/ 512 w 3657"/>
                <a:gd name="T27" fmla="*/ 1489 h 1654"/>
                <a:gd name="T28" fmla="*/ 780 w 3657"/>
                <a:gd name="T29" fmla="*/ 1279 h 1654"/>
                <a:gd name="T30" fmla="*/ 868 w 3657"/>
                <a:gd name="T31" fmla="*/ 894 h 1654"/>
                <a:gd name="T32" fmla="*/ 790 w 3657"/>
                <a:gd name="T33" fmla="*/ 686 h 1654"/>
                <a:gd name="T34" fmla="*/ 1993 w 3657"/>
                <a:gd name="T35" fmla="*/ 537 h 1654"/>
                <a:gd name="T36" fmla="*/ 2175 w 3657"/>
                <a:gd name="T37" fmla="*/ 520 h 1654"/>
                <a:gd name="T38" fmla="*/ 2308 w 3657"/>
                <a:gd name="T39" fmla="*/ 520 h 1654"/>
                <a:gd name="T40" fmla="*/ 2110 w 3657"/>
                <a:gd name="T41" fmla="*/ 1603 h 1654"/>
                <a:gd name="T42" fmla="*/ 1976 w 3657"/>
                <a:gd name="T43" fmla="*/ 1637 h 1654"/>
                <a:gd name="T44" fmla="*/ 1938 w 3657"/>
                <a:gd name="T45" fmla="*/ 1603 h 1654"/>
                <a:gd name="T46" fmla="*/ 1827 w 3657"/>
                <a:gd name="T47" fmla="*/ 1568 h 1654"/>
                <a:gd name="T48" fmla="*/ 1415 w 3657"/>
                <a:gd name="T49" fmla="*/ 1621 h 1654"/>
                <a:gd name="T50" fmla="*/ 1254 w 3657"/>
                <a:gd name="T51" fmla="*/ 1273 h 1654"/>
                <a:gd name="T52" fmla="*/ 1377 w 3657"/>
                <a:gd name="T53" fmla="*/ 786 h 1654"/>
                <a:gd name="T54" fmla="*/ 1814 w 3657"/>
                <a:gd name="T55" fmla="*/ 495 h 1654"/>
                <a:gd name="T56" fmla="*/ 3641 w 3657"/>
                <a:gd name="T57" fmla="*/ 14 h 1654"/>
                <a:gd name="T58" fmla="*/ 3344 w 3657"/>
                <a:gd name="T59" fmla="*/ 1603 h 1654"/>
                <a:gd name="T60" fmla="*/ 3209 w 3657"/>
                <a:gd name="T61" fmla="*/ 1637 h 1654"/>
                <a:gd name="T62" fmla="*/ 3171 w 3657"/>
                <a:gd name="T63" fmla="*/ 1603 h 1654"/>
                <a:gd name="T64" fmla="*/ 3059 w 3657"/>
                <a:gd name="T65" fmla="*/ 1569 h 1654"/>
                <a:gd name="T66" fmla="*/ 2682 w 3657"/>
                <a:gd name="T67" fmla="*/ 1636 h 1654"/>
                <a:gd name="T68" fmla="*/ 2506 w 3657"/>
                <a:gd name="T69" fmla="*/ 1433 h 1654"/>
                <a:gd name="T70" fmla="*/ 2499 w 3657"/>
                <a:gd name="T71" fmla="*/ 1115 h 1654"/>
                <a:gd name="T72" fmla="*/ 2718 w 3657"/>
                <a:gd name="T73" fmla="*/ 635 h 1654"/>
                <a:gd name="T74" fmla="*/ 3141 w 3657"/>
                <a:gd name="T75" fmla="*/ 506 h 1654"/>
                <a:gd name="T76" fmla="*/ 3344 w 3657"/>
                <a:gd name="T77" fmla="*/ 639 h 1654"/>
                <a:gd name="T78" fmla="*/ 3488 w 3657"/>
                <a:gd name="T79" fmla="*/ 14 h 1654"/>
                <a:gd name="T80" fmla="*/ 420 w 3657"/>
                <a:gd name="T81" fmla="*/ 0 h 1654"/>
                <a:gd name="T82" fmla="*/ 507 w 3657"/>
                <a:gd name="T83" fmla="*/ 21 h 1654"/>
                <a:gd name="T84" fmla="*/ 400 w 3657"/>
                <a:gd name="T85" fmla="*/ 571 h 1654"/>
                <a:gd name="T86" fmla="*/ 350 w 3657"/>
                <a:gd name="T87" fmla="*/ 747 h 1654"/>
                <a:gd name="T88" fmla="*/ 623 w 3657"/>
                <a:gd name="T89" fmla="*/ 520 h 1654"/>
                <a:gd name="T90" fmla="*/ 959 w 3657"/>
                <a:gd name="T91" fmla="*/ 564 h 1654"/>
                <a:gd name="T92" fmla="*/ 1066 w 3657"/>
                <a:gd name="T93" fmla="*/ 801 h 1654"/>
                <a:gd name="T94" fmla="*/ 1016 w 3657"/>
                <a:gd name="T95" fmla="*/ 1204 h 1654"/>
                <a:gd name="T96" fmla="*/ 694 w 3657"/>
                <a:gd name="T97" fmla="*/ 1616 h 1654"/>
                <a:gd name="T98" fmla="*/ 196 w 3657"/>
                <a:gd name="T99" fmla="*/ 1500 h 1654"/>
                <a:gd name="T100" fmla="*/ 80 w 3657"/>
                <a:gd name="T101" fmla="*/ 1639 h 1654"/>
                <a:gd name="T102" fmla="*/ 315 w 3657"/>
                <a:gd name="T103" fmla="*/ 37 h 1654"/>
                <a:gd name="T104" fmla="*/ 372 w 3657"/>
                <a:gd name="T105" fmla="*/ 2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7" h="1654">
                  <a:moveTo>
                    <a:pt x="3044" y="662"/>
                  </a:moveTo>
                  <a:cubicBezTo>
                    <a:pt x="3002" y="662"/>
                    <a:pt x="2965" y="671"/>
                    <a:pt x="2932" y="690"/>
                  </a:cubicBezTo>
                  <a:cubicBezTo>
                    <a:pt x="2898" y="710"/>
                    <a:pt x="2869" y="735"/>
                    <a:pt x="2842" y="767"/>
                  </a:cubicBezTo>
                  <a:cubicBezTo>
                    <a:pt x="2815" y="799"/>
                    <a:pt x="2793" y="836"/>
                    <a:pt x="2773" y="877"/>
                  </a:cubicBezTo>
                  <a:cubicBezTo>
                    <a:pt x="2754" y="919"/>
                    <a:pt x="2738" y="961"/>
                    <a:pt x="2726" y="1006"/>
                  </a:cubicBezTo>
                  <a:cubicBezTo>
                    <a:pt x="2713" y="1050"/>
                    <a:pt x="2704" y="1093"/>
                    <a:pt x="2698" y="1136"/>
                  </a:cubicBezTo>
                  <a:cubicBezTo>
                    <a:pt x="2692" y="1179"/>
                    <a:pt x="2688" y="1219"/>
                    <a:pt x="2688" y="1255"/>
                  </a:cubicBezTo>
                  <a:cubicBezTo>
                    <a:pt x="2688" y="1330"/>
                    <a:pt x="2701" y="1388"/>
                    <a:pt x="2727" y="1429"/>
                  </a:cubicBezTo>
                  <a:cubicBezTo>
                    <a:pt x="2753" y="1469"/>
                    <a:pt x="2794" y="1489"/>
                    <a:pt x="2851" y="1489"/>
                  </a:cubicBezTo>
                  <a:cubicBezTo>
                    <a:pt x="2894" y="1489"/>
                    <a:pt x="2938" y="1477"/>
                    <a:pt x="2981" y="1454"/>
                  </a:cubicBezTo>
                  <a:cubicBezTo>
                    <a:pt x="3024" y="1430"/>
                    <a:pt x="3065" y="1398"/>
                    <a:pt x="3102" y="1357"/>
                  </a:cubicBezTo>
                  <a:cubicBezTo>
                    <a:pt x="3140" y="1315"/>
                    <a:pt x="3173" y="1266"/>
                    <a:pt x="3202" y="1209"/>
                  </a:cubicBezTo>
                  <a:cubicBezTo>
                    <a:pt x="3231" y="1152"/>
                    <a:pt x="3252" y="1089"/>
                    <a:pt x="3266" y="1021"/>
                  </a:cubicBezTo>
                  <a:lnTo>
                    <a:pt x="3306" y="827"/>
                  </a:lnTo>
                  <a:cubicBezTo>
                    <a:pt x="3269" y="773"/>
                    <a:pt x="3230" y="732"/>
                    <a:pt x="3187" y="704"/>
                  </a:cubicBezTo>
                  <a:cubicBezTo>
                    <a:pt x="3145" y="676"/>
                    <a:pt x="3097" y="662"/>
                    <a:pt x="3044" y="662"/>
                  </a:cubicBezTo>
                  <a:close/>
                  <a:moveTo>
                    <a:pt x="1812" y="662"/>
                  </a:moveTo>
                  <a:cubicBezTo>
                    <a:pt x="1769" y="662"/>
                    <a:pt x="1731" y="672"/>
                    <a:pt x="1697" y="692"/>
                  </a:cubicBezTo>
                  <a:cubicBezTo>
                    <a:pt x="1663" y="711"/>
                    <a:pt x="1633" y="738"/>
                    <a:pt x="1607" y="771"/>
                  </a:cubicBezTo>
                  <a:cubicBezTo>
                    <a:pt x="1581" y="803"/>
                    <a:pt x="1558" y="841"/>
                    <a:pt x="1539" y="883"/>
                  </a:cubicBezTo>
                  <a:cubicBezTo>
                    <a:pt x="1520" y="924"/>
                    <a:pt x="1504" y="968"/>
                    <a:pt x="1492" y="1012"/>
                  </a:cubicBezTo>
                  <a:cubicBezTo>
                    <a:pt x="1480" y="1057"/>
                    <a:pt x="1471" y="1100"/>
                    <a:pt x="1465" y="1143"/>
                  </a:cubicBezTo>
                  <a:cubicBezTo>
                    <a:pt x="1459" y="1186"/>
                    <a:pt x="1456" y="1225"/>
                    <a:pt x="1456" y="1259"/>
                  </a:cubicBezTo>
                  <a:cubicBezTo>
                    <a:pt x="1456" y="1287"/>
                    <a:pt x="1459" y="1314"/>
                    <a:pt x="1463" y="1341"/>
                  </a:cubicBezTo>
                  <a:cubicBezTo>
                    <a:pt x="1467" y="1368"/>
                    <a:pt x="1475" y="1392"/>
                    <a:pt x="1488" y="1415"/>
                  </a:cubicBezTo>
                  <a:cubicBezTo>
                    <a:pt x="1500" y="1437"/>
                    <a:pt x="1516" y="1455"/>
                    <a:pt x="1537" y="1469"/>
                  </a:cubicBezTo>
                  <a:cubicBezTo>
                    <a:pt x="1558" y="1482"/>
                    <a:pt x="1586" y="1489"/>
                    <a:pt x="1619" y="1489"/>
                  </a:cubicBezTo>
                  <a:cubicBezTo>
                    <a:pt x="1662" y="1489"/>
                    <a:pt x="1706" y="1477"/>
                    <a:pt x="1749" y="1453"/>
                  </a:cubicBezTo>
                  <a:cubicBezTo>
                    <a:pt x="1792" y="1429"/>
                    <a:pt x="1833" y="1396"/>
                    <a:pt x="1870" y="1354"/>
                  </a:cubicBezTo>
                  <a:cubicBezTo>
                    <a:pt x="1908" y="1312"/>
                    <a:pt x="1941" y="1262"/>
                    <a:pt x="1970" y="1205"/>
                  </a:cubicBezTo>
                  <a:cubicBezTo>
                    <a:pt x="1999" y="1148"/>
                    <a:pt x="2020" y="1086"/>
                    <a:pt x="2034" y="1017"/>
                  </a:cubicBezTo>
                  <a:lnTo>
                    <a:pt x="2074" y="823"/>
                  </a:lnTo>
                  <a:cubicBezTo>
                    <a:pt x="2037" y="769"/>
                    <a:pt x="1998" y="729"/>
                    <a:pt x="1955" y="702"/>
                  </a:cubicBezTo>
                  <a:cubicBezTo>
                    <a:pt x="1913" y="675"/>
                    <a:pt x="1865" y="662"/>
                    <a:pt x="1812" y="662"/>
                  </a:cubicBezTo>
                  <a:close/>
                  <a:moveTo>
                    <a:pt x="704" y="662"/>
                  </a:moveTo>
                  <a:cubicBezTo>
                    <a:pt x="662" y="662"/>
                    <a:pt x="619" y="674"/>
                    <a:pt x="575" y="698"/>
                  </a:cubicBezTo>
                  <a:cubicBezTo>
                    <a:pt x="531" y="722"/>
                    <a:pt x="491" y="756"/>
                    <a:pt x="453" y="798"/>
                  </a:cubicBezTo>
                  <a:cubicBezTo>
                    <a:pt x="416" y="841"/>
                    <a:pt x="382" y="891"/>
                    <a:pt x="353" y="948"/>
                  </a:cubicBezTo>
                  <a:cubicBezTo>
                    <a:pt x="324" y="1006"/>
                    <a:pt x="302" y="1068"/>
                    <a:pt x="289" y="1136"/>
                  </a:cubicBezTo>
                  <a:lnTo>
                    <a:pt x="250" y="1331"/>
                  </a:lnTo>
                  <a:cubicBezTo>
                    <a:pt x="287" y="1385"/>
                    <a:pt x="326" y="1425"/>
                    <a:pt x="369" y="1450"/>
                  </a:cubicBezTo>
                  <a:cubicBezTo>
                    <a:pt x="411" y="1476"/>
                    <a:pt x="458" y="1489"/>
                    <a:pt x="512" y="1489"/>
                  </a:cubicBezTo>
                  <a:cubicBezTo>
                    <a:pt x="552" y="1489"/>
                    <a:pt x="589" y="1480"/>
                    <a:pt x="622" y="1461"/>
                  </a:cubicBezTo>
                  <a:cubicBezTo>
                    <a:pt x="655" y="1442"/>
                    <a:pt x="684" y="1417"/>
                    <a:pt x="711" y="1386"/>
                  </a:cubicBezTo>
                  <a:cubicBezTo>
                    <a:pt x="737" y="1355"/>
                    <a:pt x="760" y="1319"/>
                    <a:pt x="780" y="1279"/>
                  </a:cubicBezTo>
                  <a:cubicBezTo>
                    <a:pt x="799" y="1238"/>
                    <a:pt x="816" y="1196"/>
                    <a:pt x="829" y="1152"/>
                  </a:cubicBezTo>
                  <a:cubicBezTo>
                    <a:pt x="841" y="1108"/>
                    <a:pt x="851" y="1064"/>
                    <a:pt x="858" y="1019"/>
                  </a:cubicBezTo>
                  <a:cubicBezTo>
                    <a:pt x="865" y="975"/>
                    <a:pt x="868" y="933"/>
                    <a:pt x="868" y="894"/>
                  </a:cubicBezTo>
                  <a:cubicBezTo>
                    <a:pt x="868" y="873"/>
                    <a:pt x="866" y="848"/>
                    <a:pt x="862" y="821"/>
                  </a:cubicBezTo>
                  <a:cubicBezTo>
                    <a:pt x="858" y="794"/>
                    <a:pt x="850" y="768"/>
                    <a:pt x="839" y="745"/>
                  </a:cubicBezTo>
                  <a:cubicBezTo>
                    <a:pt x="828" y="721"/>
                    <a:pt x="811" y="702"/>
                    <a:pt x="790" y="686"/>
                  </a:cubicBezTo>
                  <a:cubicBezTo>
                    <a:pt x="768" y="670"/>
                    <a:pt x="740" y="662"/>
                    <a:pt x="704" y="662"/>
                  </a:cubicBezTo>
                  <a:close/>
                  <a:moveTo>
                    <a:pt x="1814" y="495"/>
                  </a:moveTo>
                  <a:cubicBezTo>
                    <a:pt x="1883" y="495"/>
                    <a:pt x="1943" y="509"/>
                    <a:pt x="1993" y="537"/>
                  </a:cubicBezTo>
                  <a:cubicBezTo>
                    <a:pt x="2042" y="566"/>
                    <a:pt x="2087" y="604"/>
                    <a:pt x="2126" y="653"/>
                  </a:cubicBezTo>
                  <a:lnTo>
                    <a:pt x="2148" y="547"/>
                  </a:lnTo>
                  <a:cubicBezTo>
                    <a:pt x="2151" y="534"/>
                    <a:pt x="2160" y="525"/>
                    <a:pt x="2175" y="520"/>
                  </a:cubicBezTo>
                  <a:cubicBezTo>
                    <a:pt x="2190" y="514"/>
                    <a:pt x="2213" y="512"/>
                    <a:pt x="2244" y="512"/>
                  </a:cubicBezTo>
                  <a:cubicBezTo>
                    <a:pt x="2260" y="512"/>
                    <a:pt x="2273" y="512"/>
                    <a:pt x="2283" y="513"/>
                  </a:cubicBezTo>
                  <a:cubicBezTo>
                    <a:pt x="2294" y="515"/>
                    <a:pt x="2302" y="517"/>
                    <a:pt x="2308" y="520"/>
                  </a:cubicBezTo>
                  <a:cubicBezTo>
                    <a:pt x="2315" y="523"/>
                    <a:pt x="2319" y="527"/>
                    <a:pt x="2320" y="532"/>
                  </a:cubicBezTo>
                  <a:cubicBezTo>
                    <a:pt x="2322" y="536"/>
                    <a:pt x="2322" y="541"/>
                    <a:pt x="2321" y="547"/>
                  </a:cubicBezTo>
                  <a:lnTo>
                    <a:pt x="2110" y="1603"/>
                  </a:lnTo>
                  <a:cubicBezTo>
                    <a:pt x="2107" y="1616"/>
                    <a:pt x="2099" y="1625"/>
                    <a:pt x="2085" y="1631"/>
                  </a:cubicBezTo>
                  <a:cubicBezTo>
                    <a:pt x="2071" y="1636"/>
                    <a:pt x="2047" y="1639"/>
                    <a:pt x="2014" y="1639"/>
                  </a:cubicBezTo>
                  <a:cubicBezTo>
                    <a:pt x="1999" y="1639"/>
                    <a:pt x="1986" y="1638"/>
                    <a:pt x="1976" y="1637"/>
                  </a:cubicBezTo>
                  <a:cubicBezTo>
                    <a:pt x="1965" y="1635"/>
                    <a:pt x="1957" y="1633"/>
                    <a:pt x="1951" y="1630"/>
                  </a:cubicBezTo>
                  <a:cubicBezTo>
                    <a:pt x="1945" y="1628"/>
                    <a:pt x="1940" y="1624"/>
                    <a:pt x="1938" y="1620"/>
                  </a:cubicBezTo>
                  <a:cubicBezTo>
                    <a:pt x="1936" y="1615"/>
                    <a:pt x="1936" y="1610"/>
                    <a:pt x="1938" y="1603"/>
                  </a:cubicBezTo>
                  <a:lnTo>
                    <a:pt x="1977" y="1403"/>
                  </a:lnTo>
                  <a:cubicBezTo>
                    <a:pt x="1967" y="1428"/>
                    <a:pt x="1948" y="1456"/>
                    <a:pt x="1922" y="1486"/>
                  </a:cubicBezTo>
                  <a:cubicBezTo>
                    <a:pt x="1895" y="1515"/>
                    <a:pt x="1864" y="1543"/>
                    <a:pt x="1827" y="1568"/>
                  </a:cubicBezTo>
                  <a:cubicBezTo>
                    <a:pt x="1791" y="1593"/>
                    <a:pt x="1751" y="1613"/>
                    <a:pt x="1706" y="1630"/>
                  </a:cubicBezTo>
                  <a:cubicBezTo>
                    <a:pt x="1662" y="1646"/>
                    <a:pt x="1616" y="1654"/>
                    <a:pt x="1570" y="1654"/>
                  </a:cubicBezTo>
                  <a:cubicBezTo>
                    <a:pt x="1508" y="1654"/>
                    <a:pt x="1456" y="1643"/>
                    <a:pt x="1415" y="1621"/>
                  </a:cubicBezTo>
                  <a:cubicBezTo>
                    <a:pt x="1374" y="1600"/>
                    <a:pt x="1341" y="1571"/>
                    <a:pt x="1317" y="1535"/>
                  </a:cubicBezTo>
                  <a:cubicBezTo>
                    <a:pt x="1293" y="1499"/>
                    <a:pt x="1276" y="1458"/>
                    <a:pt x="1267" y="1413"/>
                  </a:cubicBezTo>
                  <a:cubicBezTo>
                    <a:pt x="1258" y="1368"/>
                    <a:pt x="1254" y="1321"/>
                    <a:pt x="1254" y="1273"/>
                  </a:cubicBezTo>
                  <a:cubicBezTo>
                    <a:pt x="1254" y="1230"/>
                    <a:pt x="1258" y="1180"/>
                    <a:pt x="1266" y="1125"/>
                  </a:cubicBezTo>
                  <a:cubicBezTo>
                    <a:pt x="1274" y="1069"/>
                    <a:pt x="1288" y="1012"/>
                    <a:pt x="1306" y="955"/>
                  </a:cubicBezTo>
                  <a:cubicBezTo>
                    <a:pt x="1324" y="897"/>
                    <a:pt x="1348" y="841"/>
                    <a:pt x="1377" y="786"/>
                  </a:cubicBezTo>
                  <a:cubicBezTo>
                    <a:pt x="1407" y="731"/>
                    <a:pt x="1442" y="682"/>
                    <a:pt x="1483" y="639"/>
                  </a:cubicBezTo>
                  <a:cubicBezTo>
                    <a:pt x="1525" y="595"/>
                    <a:pt x="1573" y="561"/>
                    <a:pt x="1628" y="535"/>
                  </a:cubicBezTo>
                  <a:cubicBezTo>
                    <a:pt x="1682" y="508"/>
                    <a:pt x="1744" y="495"/>
                    <a:pt x="1814" y="495"/>
                  </a:cubicBezTo>
                  <a:close/>
                  <a:moveTo>
                    <a:pt x="3566" y="4"/>
                  </a:moveTo>
                  <a:cubicBezTo>
                    <a:pt x="3585" y="4"/>
                    <a:pt x="3600" y="5"/>
                    <a:pt x="3613" y="7"/>
                  </a:cubicBezTo>
                  <a:cubicBezTo>
                    <a:pt x="3625" y="9"/>
                    <a:pt x="3634" y="11"/>
                    <a:pt x="3641" y="14"/>
                  </a:cubicBezTo>
                  <a:cubicBezTo>
                    <a:pt x="3648" y="17"/>
                    <a:pt x="3653" y="21"/>
                    <a:pt x="3655" y="26"/>
                  </a:cubicBezTo>
                  <a:cubicBezTo>
                    <a:pt x="3657" y="31"/>
                    <a:pt x="3657" y="36"/>
                    <a:pt x="3655" y="42"/>
                  </a:cubicBezTo>
                  <a:lnTo>
                    <a:pt x="3344" y="1603"/>
                  </a:lnTo>
                  <a:cubicBezTo>
                    <a:pt x="3341" y="1616"/>
                    <a:pt x="3333" y="1625"/>
                    <a:pt x="3319" y="1631"/>
                  </a:cubicBezTo>
                  <a:cubicBezTo>
                    <a:pt x="3305" y="1636"/>
                    <a:pt x="3281" y="1639"/>
                    <a:pt x="3249" y="1639"/>
                  </a:cubicBezTo>
                  <a:cubicBezTo>
                    <a:pt x="3232" y="1639"/>
                    <a:pt x="3219" y="1638"/>
                    <a:pt x="3209" y="1637"/>
                  </a:cubicBezTo>
                  <a:cubicBezTo>
                    <a:pt x="3199" y="1635"/>
                    <a:pt x="3190" y="1633"/>
                    <a:pt x="3184" y="1630"/>
                  </a:cubicBezTo>
                  <a:cubicBezTo>
                    <a:pt x="3178" y="1628"/>
                    <a:pt x="3174" y="1624"/>
                    <a:pt x="3172" y="1620"/>
                  </a:cubicBezTo>
                  <a:cubicBezTo>
                    <a:pt x="3170" y="1615"/>
                    <a:pt x="3170" y="1610"/>
                    <a:pt x="3171" y="1603"/>
                  </a:cubicBezTo>
                  <a:lnTo>
                    <a:pt x="3209" y="1406"/>
                  </a:lnTo>
                  <a:cubicBezTo>
                    <a:pt x="3199" y="1432"/>
                    <a:pt x="3180" y="1459"/>
                    <a:pt x="3154" y="1488"/>
                  </a:cubicBezTo>
                  <a:cubicBezTo>
                    <a:pt x="3127" y="1518"/>
                    <a:pt x="3096" y="1545"/>
                    <a:pt x="3059" y="1569"/>
                  </a:cubicBezTo>
                  <a:cubicBezTo>
                    <a:pt x="3023" y="1594"/>
                    <a:pt x="2983" y="1614"/>
                    <a:pt x="2938" y="1630"/>
                  </a:cubicBezTo>
                  <a:cubicBezTo>
                    <a:pt x="2894" y="1646"/>
                    <a:pt x="2848" y="1654"/>
                    <a:pt x="2802" y="1654"/>
                  </a:cubicBezTo>
                  <a:cubicBezTo>
                    <a:pt x="2756" y="1654"/>
                    <a:pt x="2716" y="1648"/>
                    <a:pt x="2682" y="1636"/>
                  </a:cubicBezTo>
                  <a:cubicBezTo>
                    <a:pt x="2648" y="1624"/>
                    <a:pt x="2620" y="1608"/>
                    <a:pt x="2596" y="1587"/>
                  </a:cubicBezTo>
                  <a:cubicBezTo>
                    <a:pt x="2573" y="1567"/>
                    <a:pt x="2555" y="1544"/>
                    <a:pt x="2540" y="1517"/>
                  </a:cubicBezTo>
                  <a:cubicBezTo>
                    <a:pt x="2526" y="1490"/>
                    <a:pt x="2514" y="1462"/>
                    <a:pt x="2506" y="1433"/>
                  </a:cubicBezTo>
                  <a:cubicBezTo>
                    <a:pt x="2498" y="1405"/>
                    <a:pt x="2493" y="1376"/>
                    <a:pt x="2490" y="1347"/>
                  </a:cubicBezTo>
                  <a:cubicBezTo>
                    <a:pt x="2487" y="1318"/>
                    <a:pt x="2486" y="1292"/>
                    <a:pt x="2486" y="1268"/>
                  </a:cubicBezTo>
                  <a:cubicBezTo>
                    <a:pt x="2486" y="1222"/>
                    <a:pt x="2490" y="1171"/>
                    <a:pt x="2499" y="1115"/>
                  </a:cubicBezTo>
                  <a:cubicBezTo>
                    <a:pt x="2507" y="1059"/>
                    <a:pt x="2521" y="1003"/>
                    <a:pt x="2540" y="946"/>
                  </a:cubicBezTo>
                  <a:cubicBezTo>
                    <a:pt x="2558" y="889"/>
                    <a:pt x="2582" y="834"/>
                    <a:pt x="2612" y="779"/>
                  </a:cubicBezTo>
                  <a:cubicBezTo>
                    <a:pt x="2641" y="725"/>
                    <a:pt x="2676" y="677"/>
                    <a:pt x="2718" y="635"/>
                  </a:cubicBezTo>
                  <a:cubicBezTo>
                    <a:pt x="2759" y="594"/>
                    <a:pt x="2807" y="560"/>
                    <a:pt x="2861" y="534"/>
                  </a:cubicBezTo>
                  <a:cubicBezTo>
                    <a:pt x="2916" y="508"/>
                    <a:pt x="2977" y="495"/>
                    <a:pt x="3046" y="495"/>
                  </a:cubicBezTo>
                  <a:cubicBezTo>
                    <a:pt x="3080" y="495"/>
                    <a:pt x="3111" y="499"/>
                    <a:pt x="3141" y="506"/>
                  </a:cubicBezTo>
                  <a:cubicBezTo>
                    <a:pt x="3171" y="514"/>
                    <a:pt x="3197" y="524"/>
                    <a:pt x="3222" y="537"/>
                  </a:cubicBezTo>
                  <a:cubicBezTo>
                    <a:pt x="3246" y="550"/>
                    <a:pt x="3268" y="565"/>
                    <a:pt x="3288" y="583"/>
                  </a:cubicBezTo>
                  <a:cubicBezTo>
                    <a:pt x="3309" y="601"/>
                    <a:pt x="3327" y="620"/>
                    <a:pt x="3344" y="639"/>
                  </a:cubicBezTo>
                  <a:lnTo>
                    <a:pt x="3463" y="42"/>
                  </a:lnTo>
                  <a:cubicBezTo>
                    <a:pt x="3464" y="36"/>
                    <a:pt x="3466" y="31"/>
                    <a:pt x="3470" y="26"/>
                  </a:cubicBezTo>
                  <a:cubicBezTo>
                    <a:pt x="3474" y="21"/>
                    <a:pt x="3480" y="17"/>
                    <a:pt x="3488" y="14"/>
                  </a:cubicBezTo>
                  <a:cubicBezTo>
                    <a:pt x="3496" y="11"/>
                    <a:pt x="3506" y="9"/>
                    <a:pt x="3518" y="7"/>
                  </a:cubicBezTo>
                  <a:cubicBezTo>
                    <a:pt x="3531" y="5"/>
                    <a:pt x="3547" y="4"/>
                    <a:pt x="3566" y="4"/>
                  </a:cubicBezTo>
                  <a:close/>
                  <a:moveTo>
                    <a:pt x="420" y="0"/>
                  </a:moveTo>
                  <a:cubicBezTo>
                    <a:pt x="439" y="0"/>
                    <a:pt x="454" y="0"/>
                    <a:pt x="466" y="2"/>
                  </a:cubicBezTo>
                  <a:cubicBezTo>
                    <a:pt x="478" y="3"/>
                    <a:pt x="487" y="6"/>
                    <a:pt x="494" y="9"/>
                  </a:cubicBezTo>
                  <a:cubicBezTo>
                    <a:pt x="501" y="12"/>
                    <a:pt x="505" y="16"/>
                    <a:pt x="507" y="21"/>
                  </a:cubicBezTo>
                  <a:cubicBezTo>
                    <a:pt x="508" y="25"/>
                    <a:pt x="509" y="31"/>
                    <a:pt x="508" y="37"/>
                  </a:cubicBezTo>
                  <a:lnTo>
                    <a:pt x="414" y="508"/>
                  </a:lnTo>
                  <a:cubicBezTo>
                    <a:pt x="410" y="528"/>
                    <a:pt x="406" y="550"/>
                    <a:pt x="400" y="571"/>
                  </a:cubicBezTo>
                  <a:cubicBezTo>
                    <a:pt x="395" y="593"/>
                    <a:pt x="389" y="615"/>
                    <a:pt x="383" y="636"/>
                  </a:cubicBezTo>
                  <a:cubicBezTo>
                    <a:pt x="377" y="658"/>
                    <a:pt x="372" y="678"/>
                    <a:pt x="366" y="697"/>
                  </a:cubicBezTo>
                  <a:cubicBezTo>
                    <a:pt x="360" y="717"/>
                    <a:pt x="355" y="733"/>
                    <a:pt x="350" y="747"/>
                  </a:cubicBezTo>
                  <a:cubicBezTo>
                    <a:pt x="362" y="720"/>
                    <a:pt x="382" y="692"/>
                    <a:pt x="409" y="662"/>
                  </a:cubicBezTo>
                  <a:cubicBezTo>
                    <a:pt x="436" y="633"/>
                    <a:pt x="468" y="606"/>
                    <a:pt x="504" y="581"/>
                  </a:cubicBezTo>
                  <a:cubicBezTo>
                    <a:pt x="540" y="557"/>
                    <a:pt x="580" y="536"/>
                    <a:pt x="623" y="520"/>
                  </a:cubicBezTo>
                  <a:cubicBezTo>
                    <a:pt x="666" y="503"/>
                    <a:pt x="709" y="495"/>
                    <a:pt x="753" y="495"/>
                  </a:cubicBezTo>
                  <a:cubicBezTo>
                    <a:pt x="800" y="495"/>
                    <a:pt x="840" y="502"/>
                    <a:pt x="874" y="514"/>
                  </a:cubicBezTo>
                  <a:cubicBezTo>
                    <a:pt x="907" y="527"/>
                    <a:pt x="936" y="543"/>
                    <a:pt x="959" y="564"/>
                  </a:cubicBezTo>
                  <a:cubicBezTo>
                    <a:pt x="983" y="585"/>
                    <a:pt x="1002" y="608"/>
                    <a:pt x="1016" y="635"/>
                  </a:cubicBezTo>
                  <a:cubicBezTo>
                    <a:pt x="1031" y="661"/>
                    <a:pt x="1042" y="689"/>
                    <a:pt x="1049" y="717"/>
                  </a:cubicBezTo>
                  <a:cubicBezTo>
                    <a:pt x="1057" y="745"/>
                    <a:pt x="1063" y="773"/>
                    <a:pt x="1066" y="801"/>
                  </a:cubicBezTo>
                  <a:cubicBezTo>
                    <a:pt x="1069" y="828"/>
                    <a:pt x="1071" y="854"/>
                    <a:pt x="1071" y="877"/>
                  </a:cubicBezTo>
                  <a:cubicBezTo>
                    <a:pt x="1071" y="924"/>
                    <a:pt x="1066" y="976"/>
                    <a:pt x="1058" y="1033"/>
                  </a:cubicBezTo>
                  <a:cubicBezTo>
                    <a:pt x="1049" y="1089"/>
                    <a:pt x="1035" y="1146"/>
                    <a:pt x="1016" y="1204"/>
                  </a:cubicBezTo>
                  <a:cubicBezTo>
                    <a:pt x="997" y="1261"/>
                    <a:pt x="973" y="1317"/>
                    <a:pt x="944" y="1371"/>
                  </a:cubicBezTo>
                  <a:cubicBezTo>
                    <a:pt x="915" y="1426"/>
                    <a:pt x="880" y="1474"/>
                    <a:pt x="838" y="1515"/>
                  </a:cubicBezTo>
                  <a:cubicBezTo>
                    <a:pt x="796" y="1557"/>
                    <a:pt x="748" y="1591"/>
                    <a:pt x="694" y="1616"/>
                  </a:cubicBezTo>
                  <a:cubicBezTo>
                    <a:pt x="640" y="1642"/>
                    <a:pt x="578" y="1654"/>
                    <a:pt x="510" y="1654"/>
                  </a:cubicBezTo>
                  <a:cubicBezTo>
                    <a:pt x="440" y="1654"/>
                    <a:pt x="380" y="1641"/>
                    <a:pt x="330" y="1614"/>
                  </a:cubicBezTo>
                  <a:cubicBezTo>
                    <a:pt x="280" y="1588"/>
                    <a:pt x="235" y="1550"/>
                    <a:pt x="196" y="1500"/>
                  </a:cubicBezTo>
                  <a:lnTo>
                    <a:pt x="175" y="1603"/>
                  </a:lnTo>
                  <a:cubicBezTo>
                    <a:pt x="174" y="1616"/>
                    <a:pt x="165" y="1625"/>
                    <a:pt x="150" y="1631"/>
                  </a:cubicBezTo>
                  <a:cubicBezTo>
                    <a:pt x="135" y="1636"/>
                    <a:pt x="112" y="1639"/>
                    <a:pt x="80" y="1639"/>
                  </a:cubicBezTo>
                  <a:cubicBezTo>
                    <a:pt x="48" y="1639"/>
                    <a:pt x="26" y="1636"/>
                    <a:pt x="15" y="1630"/>
                  </a:cubicBezTo>
                  <a:cubicBezTo>
                    <a:pt x="4" y="1623"/>
                    <a:pt x="0" y="1614"/>
                    <a:pt x="3" y="1603"/>
                  </a:cubicBezTo>
                  <a:lnTo>
                    <a:pt x="315" y="37"/>
                  </a:lnTo>
                  <a:cubicBezTo>
                    <a:pt x="316" y="31"/>
                    <a:pt x="319" y="25"/>
                    <a:pt x="322" y="21"/>
                  </a:cubicBezTo>
                  <a:cubicBezTo>
                    <a:pt x="326" y="16"/>
                    <a:pt x="332" y="12"/>
                    <a:pt x="340" y="9"/>
                  </a:cubicBezTo>
                  <a:cubicBezTo>
                    <a:pt x="348" y="6"/>
                    <a:pt x="359" y="3"/>
                    <a:pt x="372" y="2"/>
                  </a:cubicBezTo>
                  <a:cubicBezTo>
                    <a:pt x="384" y="0"/>
                    <a:pt x="401" y="0"/>
                    <a:pt x="42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79" name="Freeform 561">
              <a:extLst>
                <a:ext uri="{FF2B5EF4-FFF2-40B4-BE49-F238E27FC236}">
                  <a16:creationId xmlns:a16="http://schemas.microsoft.com/office/drawing/2014/main" id="{5BEAF41A-E366-24D8-5DA9-3ACD6A41E056}"/>
                </a:ext>
              </a:extLst>
            </p:cNvPr>
            <p:cNvSpPr>
              <a:spLocks/>
            </p:cNvSpPr>
            <p:nvPr/>
          </p:nvSpPr>
          <p:spPr bwMode="auto">
            <a:xfrm>
              <a:off x="2376488" y="4519613"/>
              <a:ext cx="33338" cy="55563"/>
            </a:xfrm>
            <a:custGeom>
              <a:avLst/>
              <a:gdLst>
                <a:gd name="T0" fmla="*/ 129 w 350"/>
                <a:gd name="T1" fmla="*/ 0 h 595"/>
                <a:gd name="T2" fmla="*/ 334 w 350"/>
                <a:gd name="T3" fmla="*/ 0 h 595"/>
                <a:gd name="T4" fmla="*/ 350 w 350"/>
                <a:gd name="T5" fmla="*/ 162 h 595"/>
                <a:gd name="T6" fmla="*/ 322 w 350"/>
                <a:gd name="T7" fmla="*/ 312 h 595"/>
                <a:gd name="T8" fmla="*/ 233 w 350"/>
                <a:gd name="T9" fmla="*/ 447 h 595"/>
                <a:gd name="T10" fmla="*/ 63 w 350"/>
                <a:gd name="T11" fmla="*/ 595 h 595"/>
                <a:gd name="T12" fmla="*/ 0 w 350"/>
                <a:gd name="T13" fmla="*/ 524 h 595"/>
                <a:gd name="T14" fmla="*/ 87 w 350"/>
                <a:gd name="T15" fmla="*/ 423 h 595"/>
                <a:gd name="T16" fmla="*/ 125 w 350"/>
                <a:gd name="T17" fmla="*/ 320 h 595"/>
                <a:gd name="T18" fmla="*/ 137 w 350"/>
                <a:gd name="T19" fmla="*/ 176 h 595"/>
                <a:gd name="T20" fmla="*/ 129 w 350"/>
                <a:gd name="T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595">
                  <a:moveTo>
                    <a:pt x="129" y="0"/>
                  </a:moveTo>
                  <a:lnTo>
                    <a:pt x="334" y="0"/>
                  </a:lnTo>
                  <a:cubicBezTo>
                    <a:pt x="345" y="55"/>
                    <a:pt x="350" y="109"/>
                    <a:pt x="350" y="162"/>
                  </a:cubicBezTo>
                  <a:cubicBezTo>
                    <a:pt x="350" y="217"/>
                    <a:pt x="341" y="267"/>
                    <a:pt x="322" y="312"/>
                  </a:cubicBezTo>
                  <a:cubicBezTo>
                    <a:pt x="303" y="357"/>
                    <a:pt x="274" y="402"/>
                    <a:pt x="233" y="447"/>
                  </a:cubicBezTo>
                  <a:cubicBezTo>
                    <a:pt x="192" y="492"/>
                    <a:pt x="135" y="542"/>
                    <a:pt x="63" y="595"/>
                  </a:cubicBezTo>
                  <a:lnTo>
                    <a:pt x="0" y="524"/>
                  </a:lnTo>
                  <a:cubicBezTo>
                    <a:pt x="40" y="486"/>
                    <a:pt x="69" y="453"/>
                    <a:pt x="87" y="423"/>
                  </a:cubicBezTo>
                  <a:cubicBezTo>
                    <a:pt x="105" y="393"/>
                    <a:pt x="118" y="358"/>
                    <a:pt x="125" y="320"/>
                  </a:cubicBezTo>
                  <a:cubicBezTo>
                    <a:pt x="133" y="282"/>
                    <a:pt x="137" y="234"/>
                    <a:pt x="137" y="176"/>
                  </a:cubicBezTo>
                  <a:cubicBezTo>
                    <a:pt x="137" y="117"/>
                    <a:pt x="134" y="58"/>
                    <a:pt x="12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80" name="Freeform 562">
              <a:extLst>
                <a:ext uri="{FF2B5EF4-FFF2-40B4-BE49-F238E27FC236}">
                  <a16:creationId xmlns:a16="http://schemas.microsoft.com/office/drawing/2014/main" id="{B871FE98-1680-C8C9-C94B-AEF9D8E96312}"/>
                </a:ext>
              </a:extLst>
            </p:cNvPr>
            <p:cNvSpPr>
              <a:spLocks/>
            </p:cNvSpPr>
            <p:nvPr/>
          </p:nvSpPr>
          <p:spPr bwMode="auto">
            <a:xfrm>
              <a:off x="2479676" y="4400550"/>
              <a:ext cx="122238" cy="146050"/>
            </a:xfrm>
            <a:custGeom>
              <a:avLst/>
              <a:gdLst>
                <a:gd name="T0" fmla="*/ 98 w 1282"/>
                <a:gd name="T1" fmla="*/ 0 h 1530"/>
                <a:gd name="T2" fmla="*/ 154 w 1282"/>
                <a:gd name="T3" fmla="*/ 1 h 1530"/>
                <a:gd name="T4" fmla="*/ 186 w 1282"/>
                <a:gd name="T5" fmla="*/ 8 h 1530"/>
                <a:gd name="T6" fmla="*/ 202 w 1282"/>
                <a:gd name="T7" fmla="*/ 21 h 1530"/>
                <a:gd name="T8" fmla="*/ 209 w 1282"/>
                <a:gd name="T9" fmla="*/ 41 h 1530"/>
                <a:gd name="T10" fmla="*/ 386 w 1282"/>
                <a:gd name="T11" fmla="*/ 1316 h 1530"/>
                <a:gd name="T12" fmla="*/ 387 w 1282"/>
                <a:gd name="T13" fmla="*/ 1316 h 1530"/>
                <a:gd name="T14" fmla="*/ 1063 w 1282"/>
                <a:gd name="T15" fmla="*/ 39 h 1530"/>
                <a:gd name="T16" fmla="*/ 1076 w 1282"/>
                <a:gd name="T17" fmla="*/ 20 h 1530"/>
                <a:gd name="T18" fmla="*/ 1097 w 1282"/>
                <a:gd name="T19" fmla="*/ 8 h 1530"/>
                <a:gd name="T20" fmla="*/ 1131 w 1282"/>
                <a:gd name="T21" fmla="*/ 1 h 1530"/>
                <a:gd name="T22" fmla="*/ 1188 w 1282"/>
                <a:gd name="T23" fmla="*/ 0 h 1530"/>
                <a:gd name="T24" fmla="*/ 1246 w 1282"/>
                <a:gd name="T25" fmla="*/ 2 h 1530"/>
                <a:gd name="T26" fmla="*/ 1275 w 1282"/>
                <a:gd name="T27" fmla="*/ 14 h 1530"/>
                <a:gd name="T28" fmla="*/ 1280 w 1282"/>
                <a:gd name="T29" fmla="*/ 38 h 1530"/>
                <a:gd name="T30" fmla="*/ 1262 w 1282"/>
                <a:gd name="T31" fmla="*/ 79 h 1530"/>
                <a:gd name="T32" fmla="*/ 486 w 1282"/>
                <a:gd name="T33" fmla="*/ 1488 h 1530"/>
                <a:gd name="T34" fmla="*/ 469 w 1282"/>
                <a:gd name="T35" fmla="*/ 1509 h 1530"/>
                <a:gd name="T36" fmla="*/ 444 w 1282"/>
                <a:gd name="T37" fmla="*/ 1522 h 1530"/>
                <a:gd name="T38" fmla="*/ 405 w 1282"/>
                <a:gd name="T39" fmla="*/ 1528 h 1530"/>
                <a:gd name="T40" fmla="*/ 347 w 1282"/>
                <a:gd name="T41" fmla="*/ 1530 h 1530"/>
                <a:gd name="T42" fmla="*/ 285 w 1282"/>
                <a:gd name="T43" fmla="*/ 1528 h 1530"/>
                <a:gd name="T44" fmla="*/ 246 w 1282"/>
                <a:gd name="T45" fmla="*/ 1522 h 1530"/>
                <a:gd name="T46" fmla="*/ 226 w 1282"/>
                <a:gd name="T47" fmla="*/ 1508 h 1530"/>
                <a:gd name="T48" fmla="*/ 218 w 1282"/>
                <a:gd name="T49" fmla="*/ 1487 h 1530"/>
                <a:gd name="T50" fmla="*/ 4 w 1282"/>
                <a:gd name="T51" fmla="*/ 69 h 1530"/>
                <a:gd name="T52" fmla="*/ 1 w 1282"/>
                <a:gd name="T53" fmla="*/ 32 h 1530"/>
                <a:gd name="T54" fmla="*/ 11 w 1282"/>
                <a:gd name="T55" fmla="*/ 11 h 1530"/>
                <a:gd name="T56" fmla="*/ 42 w 1282"/>
                <a:gd name="T57" fmla="*/ 2 h 1530"/>
                <a:gd name="T58" fmla="*/ 98 w 1282"/>
                <a:gd name="T59"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2" h="1530">
                  <a:moveTo>
                    <a:pt x="98" y="0"/>
                  </a:moveTo>
                  <a:cubicBezTo>
                    <a:pt x="122" y="0"/>
                    <a:pt x="140" y="0"/>
                    <a:pt x="154" y="1"/>
                  </a:cubicBezTo>
                  <a:cubicBezTo>
                    <a:pt x="168" y="2"/>
                    <a:pt x="179" y="5"/>
                    <a:pt x="186" y="8"/>
                  </a:cubicBezTo>
                  <a:cubicBezTo>
                    <a:pt x="194" y="11"/>
                    <a:pt x="199" y="15"/>
                    <a:pt x="202" y="21"/>
                  </a:cubicBezTo>
                  <a:cubicBezTo>
                    <a:pt x="205" y="26"/>
                    <a:pt x="207" y="33"/>
                    <a:pt x="209" y="41"/>
                  </a:cubicBezTo>
                  <a:lnTo>
                    <a:pt x="386" y="1316"/>
                  </a:lnTo>
                  <a:lnTo>
                    <a:pt x="387" y="1316"/>
                  </a:lnTo>
                  <a:lnTo>
                    <a:pt x="1063" y="39"/>
                  </a:lnTo>
                  <a:cubicBezTo>
                    <a:pt x="1067" y="32"/>
                    <a:pt x="1071" y="25"/>
                    <a:pt x="1076" y="20"/>
                  </a:cubicBezTo>
                  <a:cubicBezTo>
                    <a:pt x="1081" y="15"/>
                    <a:pt x="1088" y="11"/>
                    <a:pt x="1097" y="8"/>
                  </a:cubicBezTo>
                  <a:cubicBezTo>
                    <a:pt x="1105" y="5"/>
                    <a:pt x="1117" y="2"/>
                    <a:pt x="1131" y="1"/>
                  </a:cubicBezTo>
                  <a:cubicBezTo>
                    <a:pt x="1146" y="0"/>
                    <a:pt x="1165" y="0"/>
                    <a:pt x="1188" y="0"/>
                  </a:cubicBezTo>
                  <a:cubicBezTo>
                    <a:pt x="1213" y="0"/>
                    <a:pt x="1232" y="1"/>
                    <a:pt x="1246" y="2"/>
                  </a:cubicBezTo>
                  <a:cubicBezTo>
                    <a:pt x="1260" y="4"/>
                    <a:pt x="1270" y="8"/>
                    <a:pt x="1275" y="14"/>
                  </a:cubicBezTo>
                  <a:cubicBezTo>
                    <a:pt x="1280" y="19"/>
                    <a:pt x="1282" y="27"/>
                    <a:pt x="1280" y="38"/>
                  </a:cubicBezTo>
                  <a:cubicBezTo>
                    <a:pt x="1277" y="48"/>
                    <a:pt x="1271" y="62"/>
                    <a:pt x="1262" y="79"/>
                  </a:cubicBezTo>
                  <a:lnTo>
                    <a:pt x="486" y="1488"/>
                  </a:lnTo>
                  <a:cubicBezTo>
                    <a:pt x="481" y="1496"/>
                    <a:pt x="475" y="1503"/>
                    <a:pt x="469" y="1509"/>
                  </a:cubicBezTo>
                  <a:cubicBezTo>
                    <a:pt x="463" y="1514"/>
                    <a:pt x="454" y="1519"/>
                    <a:pt x="444" y="1522"/>
                  </a:cubicBezTo>
                  <a:cubicBezTo>
                    <a:pt x="434" y="1525"/>
                    <a:pt x="421" y="1527"/>
                    <a:pt x="405" y="1528"/>
                  </a:cubicBezTo>
                  <a:cubicBezTo>
                    <a:pt x="390" y="1529"/>
                    <a:pt x="370" y="1530"/>
                    <a:pt x="347" y="1530"/>
                  </a:cubicBezTo>
                  <a:cubicBezTo>
                    <a:pt x="322" y="1530"/>
                    <a:pt x="301" y="1529"/>
                    <a:pt x="285" y="1528"/>
                  </a:cubicBezTo>
                  <a:cubicBezTo>
                    <a:pt x="268" y="1527"/>
                    <a:pt x="255" y="1525"/>
                    <a:pt x="246" y="1522"/>
                  </a:cubicBezTo>
                  <a:cubicBezTo>
                    <a:pt x="237" y="1519"/>
                    <a:pt x="230" y="1514"/>
                    <a:pt x="226" y="1508"/>
                  </a:cubicBezTo>
                  <a:cubicBezTo>
                    <a:pt x="221" y="1502"/>
                    <a:pt x="219" y="1495"/>
                    <a:pt x="218" y="1487"/>
                  </a:cubicBezTo>
                  <a:lnTo>
                    <a:pt x="4" y="69"/>
                  </a:lnTo>
                  <a:cubicBezTo>
                    <a:pt x="1" y="54"/>
                    <a:pt x="0" y="42"/>
                    <a:pt x="1" y="32"/>
                  </a:cubicBezTo>
                  <a:cubicBezTo>
                    <a:pt x="1" y="23"/>
                    <a:pt x="4" y="16"/>
                    <a:pt x="11" y="11"/>
                  </a:cubicBezTo>
                  <a:cubicBezTo>
                    <a:pt x="18" y="7"/>
                    <a:pt x="28" y="3"/>
                    <a:pt x="42" y="2"/>
                  </a:cubicBezTo>
                  <a:cubicBezTo>
                    <a:pt x="55" y="0"/>
                    <a:pt x="74" y="0"/>
                    <a:pt x="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581" name="Freeform 563">
              <a:extLst>
                <a:ext uri="{FF2B5EF4-FFF2-40B4-BE49-F238E27FC236}">
                  <a16:creationId xmlns:a16="http://schemas.microsoft.com/office/drawing/2014/main" id="{2A4379BB-E67A-675C-F3D7-5E7D5369CDA7}"/>
                </a:ext>
              </a:extLst>
            </p:cNvPr>
            <p:cNvSpPr>
              <a:spLocks noEditPoints="1"/>
            </p:cNvSpPr>
            <p:nvPr/>
          </p:nvSpPr>
          <p:spPr bwMode="auto">
            <a:xfrm>
              <a:off x="2606676" y="4498975"/>
              <a:ext cx="53975" cy="103188"/>
            </a:xfrm>
            <a:custGeom>
              <a:avLst/>
              <a:gdLst>
                <a:gd name="T0" fmla="*/ 140 w 558"/>
                <a:gd name="T1" fmla="*/ 906 h 1081"/>
                <a:gd name="T2" fmla="*/ 171 w 558"/>
                <a:gd name="T3" fmla="*/ 932 h 1081"/>
                <a:gd name="T4" fmla="*/ 171 w 558"/>
                <a:gd name="T5" fmla="*/ 977 h 1081"/>
                <a:gd name="T6" fmla="*/ 155 w 558"/>
                <a:gd name="T7" fmla="*/ 1037 h 1081"/>
                <a:gd name="T8" fmla="*/ 112 w 558"/>
                <a:gd name="T9" fmla="*/ 1075 h 1081"/>
                <a:gd name="T10" fmla="*/ 35 w 558"/>
                <a:gd name="T11" fmla="*/ 1078 h 1081"/>
                <a:gd name="T12" fmla="*/ 3 w 558"/>
                <a:gd name="T13" fmla="*/ 1053 h 1081"/>
                <a:gd name="T14" fmla="*/ 2 w 558"/>
                <a:gd name="T15" fmla="*/ 1007 h 1081"/>
                <a:gd name="T16" fmla="*/ 18 w 558"/>
                <a:gd name="T17" fmla="*/ 947 h 1081"/>
                <a:gd name="T18" fmla="*/ 62 w 558"/>
                <a:gd name="T19" fmla="*/ 907 h 1081"/>
                <a:gd name="T20" fmla="*/ 280 w 558"/>
                <a:gd name="T21" fmla="*/ 0 h 1081"/>
                <a:gd name="T22" fmla="*/ 442 w 558"/>
                <a:gd name="T23" fmla="*/ 35 h 1081"/>
                <a:gd name="T24" fmla="*/ 531 w 558"/>
                <a:gd name="T25" fmla="*/ 128 h 1081"/>
                <a:gd name="T26" fmla="*/ 558 w 558"/>
                <a:gd name="T27" fmla="*/ 253 h 1081"/>
                <a:gd name="T28" fmla="*/ 479 w 558"/>
                <a:gd name="T29" fmla="*/ 483 h 1081"/>
                <a:gd name="T30" fmla="*/ 227 w 558"/>
                <a:gd name="T31" fmla="*/ 596 h 1081"/>
                <a:gd name="T32" fmla="*/ 167 w 558"/>
                <a:gd name="T33" fmla="*/ 801 h 1081"/>
                <a:gd name="T34" fmla="*/ 94 w 558"/>
                <a:gd name="T35" fmla="*/ 805 h 1081"/>
                <a:gd name="T36" fmla="*/ 67 w 558"/>
                <a:gd name="T37" fmla="*/ 794 h 1081"/>
                <a:gd name="T38" fmla="*/ 104 w 558"/>
                <a:gd name="T39" fmla="*/ 567 h 1081"/>
                <a:gd name="T40" fmla="*/ 128 w 558"/>
                <a:gd name="T41" fmla="*/ 519 h 1081"/>
                <a:gd name="T42" fmla="*/ 174 w 558"/>
                <a:gd name="T43" fmla="*/ 506 h 1081"/>
                <a:gd name="T44" fmla="*/ 292 w 558"/>
                <a:gd name="T45" fmla="*/ 484 h 1081"/>
                <a:gd name="T46" fmla="*/ 409 w 558"/>
                <a:gd name="T47" fmla="*/ 353 h 1081"/>
                <a:gd name="T48" fmla="*/ 412 w 558"/>
                <a:gd name="T49" fmla="*/ 205 h 1081"/>
                <a:gd name="T50" fmla="*/ 331 w 558"/>
                <a:gd name="T51" fmla="*/ 120 h 1081"/>
                <a:gd name="T52" fmla="*/ 175 w 558"/>
                <a:gd name="T53" fmla="*/ 118 h 1081"/>
                <a:gd name="T54" fmla="*/ 65 w 558"/>
                <a:gd name="T55" fmla="*/ 164 h 1081"/>
                <a:gd name="T56" fmla="*/ 27 w 558"/>
                <a:gd name="T57" fmla="*/ 168 h 1081"/>
                <a:gd name="T58" fmla="*/ 26 w 558"/>
                <a:gd name="T59" fmla="*/ 125 h 1081"/>
                <a:gd name="T60" fmla="*/ 38 w 558"/>
                <a:gd name="T61" fmla="*/ 82 h 1081"/>
                <a:gd name="T62" fmla="*/ 83 w 558"/>
                <a:gd name="T63" fmla="*/ 44 h 1081"/>
                <a:gd name="T64" fmla="*/ 209 w 558"/>
                <a:gd name="T65" fmla="*/ 6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81">
                  <a:moveTo>
                    <a:pt x="104" y="903"/>
                  </a:moveTo>
                  <a:cubicBezTo>
                    <a:pt x="119" y="903"/>
                    <a:pt x="130" y="904"/>
                    <a:pt x="140" y="906"/>
                  </a:cubicBezTo>
                  <a:cubicBezTo>
                    <a:pt x="149" y="909"/>
                    <a:pt x="156" y="912"/>
                    <a:pt x="161" y="916"/>
                  </a:cubicBezTo>
                  <a:cubicBezTo>
                    <a:pt x="166" y="920"/>
                    <a:pt x="170" y="925"/>
                    <a:pt x="171" y="932"/>
                  </a:cubicBezTo>
                  <a:cubicBezTo>
                    <a:pt x="173" y="938"/>
                    <a:pt x="174" y="944"/>
                    <a:pt x="174" y="951"/>
                  </a:cubicBezTo>
                  <a:cubicBezTo>
                    <a:pt x="174" y="958"/>
                    <a:pt x="173" y="967"/>
                    <a:pt x="171" y="977"/>
                  </a:cubicBezTo>
                  <a:cubicBezTo>
                    <a:pt x="170" y="987"/>
                    <a:pt x="168" y="998"/>
                    <a:pt x="165" y="1008"/>
                  </a:cubicBezTo>
                  <a:cubicBezTo>
                    <a:pt x="162" y="1018"/>
                    <a:pt x="159" y="1028"/>
                    <a:pt x="155" y="1037"/>
                  </a:cubicBezTo>
                  <a:cubicBezTo>
                    <a:pt x="151" y="1046"/>
                    <a:pt x="146" y="1053"/>
                    <a:pt x="142" y="1058"/>
                  </a:cubicBezTo>
                  <a:cubicBezTo>
                    <a:pt x="133" y="1066"/>
                    <a:pt x="123" y="1072"/>
                    <a:pt x="112" y="1075"/>
                  </a:cubicBezTo>
                  <a:cubicBezTo>
                    <a:pt x="101" y="1079"/>
                    <a:pt x="87" y="1081"/>
                    <a:pt x="69" y="1081"/>
                  </a:cubicBezTo>
                  <a:cubicBezTo>
                    <a:pt x="55" y="1081"/>
                    <a:pt x="43" y="1080"/>
                    <a:pt x="35" y="1078"/>
                  </a:cubicBezTo>
                  <a:cubicBezTo>
                    <a:pt x="26" y="1076"/>
                    <a:pt x="19" y="1073"/>
                    <a:pt x="14" y="1069"/>
                  </a:cubicBezTo>
                  <a:cubicBezTo>
                    <a:pt x="9" y="1065"/>
                    <a:pt x="5" y="1060"/>
                    <a:pt x="3" y="1053"/>
                  </a:cubicBezTo>
                  <a:cubicBezTo>
                    <a:pt x="1" y="1047"/>
                    <a:pt x="0" y="1040"/>
                    <a:pt x="0" y="1032"/>
                  </a:cubicBezTo>
                  <a:cubicBezTo>
                    <a:pt x="0" y="1026"/>
                    <a:pt x="1" y="1017"/>
                    <a:pt x="2" y="1007"/>
                  </a:cubicBezTo>
                  <a:cubicBezTo>
                    <a:pt x="3" y="997"/>
                    <a:pt x="5" y="987"/>
                    <a:pt x="8" y="977"/>
                  </a:cubicBezTo>
                  <a:cubicBezTo>
                    <a:pt x="11" y="966"/>
                    <a:pt x="14" y="956"/>
                    <a:pt x="18" y="947"/>
                  </a:cubicBezTo>
                  <a:cubicBezTo>
                    <a:pt x="22" y="937"/>
                    <a:pt x="27" y="930"/>
                    <a:pt x="33" y="924"/>
                  </a:cubicBezTo>
                  <a:cubicBezTo>
                    <a:pt x="41" y="915"/>
                    <a:pt x="51" y="910"/>
                    <a:pt x="62" y="907"/>
                  </a:cubicBezTo>
                  <a:cubicBezTo>
                    <a:pt x="73" y="904"/>
                    <a:pt x="87" y="903"/>
                    <a:pt x="104" y="903"/>
                  </a:cubicBezTo>
                  <a:close/>
                  <a:moveTo>
                    <a:pt x="280" y="0"/>
                  </a:moveTo>
                  <a:cubicBezTo>
                    <a:pt x="314" y="0"/>
                    <a:pt x="344" y="3"/>
                    <a:pt x="371" y="9"/>
                  </a:cubicBezTo>
                  <a:cubicBezTo>
                    <a:pt x="398" y="15"/>
                    <a:pt x="421" y="24"/>
                    <a:pt x="442" y="35"/>
                  </a:cubicBezTo>
                  <a:cubicBezTo>
                    <a:pt x="463" y="46"/>
                    <a:pt x="480" y="60"/>
                    <a:pt x="495" y="76"/>
                  </a:cubicBezTo>
                  <a:cubicBezTo>
                    <a:pt x="509" y="92"/>
                    <a:pt x="521" y="109"/>
                    <a:pt x="531" y="128"/>
                  </a:cubicBezTo>
                  <a:cubicBezTo>
                    <a:pt x="541" y="146"/>
                    <a:pt x="548" y="166"/>
                    <a:pt x="552" y="188"/>
                  </a:cubicBezTo>
                  <a:cubicBezTo>
                    <a:pt x="556" y="209"/>
                    <a:pt x="558" y="231"/>
                    <a:pt x="558" y="253"/>
                  </a:cubicBezTo>
                  <a:cubicBezTo>
                    <a:pt x="558" y="296"/>
                    <a:pt x="552" y="337"/>
                    <a:pt x="539" y="376"/>
                  </a:cubicBezTo>
                  <a:cubicBezTo>
                    <a:pt x="526" y="416"/>
                    <a:pt x="506" y="451"/>
                    <a:pt x="479" y="483"/>
                  </a:cubicBezTo>
                  <a:cubicBezTo>
                    <a:pt x="453" y="514"/>
                    <a:pt x="418" y="540"/>
                    <a:pt x="377" y="560"/>
                  </a:cubicBezTo>
                  <a:cubicBezTo>
                    <a:pt x="335" y="581"/>
                    <a:pt x="285" y="593"/>
                    <a:pt x="227" y="596"/>
                  </a:cubicBezTo>
                  <a:lnTo>
                    <a:pt x="185" y="783"/>
                  </a:lnTo>
                  <a:cubicBezTo>
                    <a:pt x="183" y="791"/>
                    <a:pt x="177" y="797"/>
                    <a:pt x="167" y="801"/>
                  </a:cubicBezTo>
                  <a:cubicBezTo>
                    <a:pt x="157" y="805"/>
                    <a:pt x="142" y="807"/>
                    <a:pt x="122" y="807"/>
                  </a:cubicBezTo>
                  <a:cubicBezTo>
                    <a:pt x="111" y="807"/>
                    <a:pt x="102" y="806"/>
                    <a:pt x="94" y="805"/>
                  </a:cubicBezTo>
                  <a:cubicBezTo>
                    <a:pt x="87" y="805"/>
                    <a:pt x="81" y="803"/>
                    <a:pt x="76" y="802"/>
                  </a:cubicBezTo>
                  <a:cubicBezTo>
                    <a:pt x="72" y="800"/>
                    <a:pt x="69" y="797"/>
                    <a:pt x="67" y="794"/>
                  </a:cubicBezTo>
                  <a:cubicBezTo>
                    <a:pt x="66" y="791"/>
                    <a:pt x="66" y="787"/>
                    <a:pt x="67" y="783"/>
                  </a:cubicBezTo>
                  <a:lnTo>
                    <a:pt x="104" y="567"/>
                  </a:lnTo>
                  <a:cubicBezTo>
                    <a:pt x="106" y="555"/>
                    <a:pt x="109" y="545"/>
                    <a:pt x="113" y="537"/>
                  </a:cubicBezTo>
                  <a:cubicBezTo>
                    <a:pt x="117" y="530"/>
                    <a:pt x="122" y="524"/>
                    <a:pt x="128" y="519"/>
                  </a:cubicBezTo>
                  <a:cubicBezTo>
                    <a:pt x="134" y="514"/>
                    <a:pt x="141" y="510"/>
                    <a:pt x="148" y="509"/>
                  </a:cubicBezTo>
                  <a:cubicBezTo>
                    <a:pt x="155" y="507"/>
                    <a:pt x="164" y="506"/>
                    <a:pt x="174" y="506"/>
                  </a:cubicBezTo>
                  <a:lnTo>
                    <a:pt x="178" y="506"/>
                  </a:lnTo>
                  <a:cubicBezTo>
                    <a:pt x="224" y="506"/>
                    <a:pt x="262" y="499"/>
                    <a:pt x="292" y="484"/>
                  </a:cubicBezTo>
                  <a:cubicBezTo>
                    <a:pt x="323" y="470"/>
                    <a:pt x="348" y="452"/>
                    <a:pt x="367" y="429"/>
                  </a:cubicBezTo>
                  <a:cubicBezTo>
                    <a:pt x="387" y="406"/>
                    <a:pt x="401" y="381"/>
                    <a:pt x="409" y="353"/>
                  </a:cubicBezTo>
                  <a:cubicBezTo>
                    <a:pt x="418" y="325"/>
                    <a:pt x="422" y="298"/>
                    <a:pt x="422" y="271"/>
                  </a:cubicBezTo>
                  <a:cubicBezTo>
                    <a:pt x="422" y="247"/>
                    <a:pt x="419" y="225"/>
                    <a:pt x="412" y="205"/>
                  </a:cubicBezTo>
                  <a:cubicBezTo>
                    <a:pt x="405" y="185"/>
                    <a:pt x="395" y="168"/>
                    <a:pt x="382" y="154"/>
                  </a:cubicBezTo>
                  <a:cubicBezTo>
                    <a:pt x="369" y="140"/>
                    <a:pt x="352" y="128"/>
                    <a:pt x="331" y="120"/>
                  </a:cubicBezTo>
                  <a:cubicBezTo>
                    <a:pt x="311" y="112"/>
                    <a:pt x="287" y="107"/>
                    <a:pt x="259" y="107"/>
                  </a:cubicBezTo>
                  <a:cubicBezTo>
                    <a:pt x="227" y="107"/>
                    <a:pt x="199" y="111"/>
                    <a:pt x="175" y="118"/>
                  </a:cubicBezTo>
                  <a:cubicBezTo>
                    <a:pt x="150" y="125"/>
                    <a:pt x="129" y="133"/>
                    <a:pt x="110" y="141"/>
                  </a:cubicBezTo>
                  <a:cubicBezTo>
                    <a:pt x="92" y="150"/>
                    <a:pt x="77" y="158"/>
                    <a:pt x="65" y="164"/>
                  </a:cubicBezTo>
                  <a:cubicBezTo>
                    <a:pt x="54" y="171"/>
                    <a:pt x="45" y="175"/>
                    <a:pt x="38" y="175"/>
                  </a:cubicBezTo>
                  <a:cubicBezTo>
                    <a:pt x="33" y="175"/>
                    <a:pt x="30" y="172"/>
                    <a:pt x="27" y="168"/>
                  </a:cubicBezTo>
                  <a:cubicBezTo>
                    <a:pt x="25" y="163"/>
                    <a:pt x="24" y="156"/>
                    <a:pt x="24" y="144"/>
                  </a:cubicBezTo>
                  <a:cubicBezTo>
                    <a:pt x="24" y="139"/>
                    <a:pt x="25" y="132"/>
                    <a:pt x="26" y="125"/>
                  </a:cubicBezTo>
                  <a:cubicBezTo>
                    <a:pt x="26" y="117"/>
                    <a:pt x="28" y="110"/>
                    <a:pt x="30" y="103"/>
                  </a:cubicBezTo>
                  <a:cubicBezTo>
                    <a:pt x="32" y="95"/>
                    <a:pt x="35" y="88"/>
                    <a:pt x="38" y="82"/>
                  </a:cubicBezTo>
                  <a:cubicBezTo>
                    <a:pt x="41" y="75"/>
                    <a:pt x="44" y="70"/>
                    <a:pt x="49" y="66"/>
                  </a:cubicBezTo>
                  <a:cubicBezTo>
                    <a:pt x="55" y="59"/>
                    <a:pt x="67" y="52"/>
                    <a:pt x="83" y="44"/>
                  </a:cubicBezTo>
                  <a:cubicBezTo>
                    <a:pt x="99" y="36"/>
                    <a:pt x="118" y="29"/>
                    <a:pt x="140" y="23"/>
                  </a:cubicBezTo>
                  <a:cubicBezTo>
                    <a:pt x="161" y="16"/>
                    <a:pt x="184" y="11"/>
                    <a:pt x="209" y="6"/>
                  </a:cubicBezTo>
                  <a:cubicBezTo>
                    <a:pt x="233" y="2"/>
                    <a:pt x="257" y="0"/>
                    <a:pt x="28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a:p>
          </p:txBody>
        </p:sp>
        <p:sp>
          <p:nvSpPr>
            <p:cNvPr id="618" name="Freeform 545">
              <a:extLst>
                <a:ext uri="{FF2B5EF4-FFF2-40B4-BE49-F238E27FC236}">
                  <a16:creationId xmlns:a16="http://schemas.microsoft.com/office/drawing/2014/main" id="{B25A9E90-9421-3738-70B3-D67877DAFC27}"/>
                </a:ext>
              </a:extLst>
            </p:cNvPr>
            <p:cNvSpPr>
              <a:spLocks noEditPoints="1"/>
            </p:cNvSpPr>
            <p:nvPr/>
          </p:nvSpPr>
          <p:spPr bwMode="auto">
            <a:xfrm>
              <a:off x="1222376" y="4110038"/>
              <a:ext cx="1057275" cy="157163"/>
            </a:xfrm>
            <a:custGeom>
              <a:avLst/>
              <a:gdLst>
                <a:gd name="T0" fmla="*/ 8896 w 11102"/>
                <a:gd name="T1" fmla="*/ 1362 h 1650"/>
                <a:gd name="T2" fmla="*/ 5645 w 11102"/>
                <a:gd name="T3" fmla="*/ 785 h 1650"/>
                <a:gd name="T4" fmla="*/ 5994 w 11102"/>
                <a:gd name="T5" fmla="*/ 1439 h 1650"/>
                <a:gd name="T6" fmla="*/ 10411 w 11102"/>
                <a:gd name="T7" fmla="*/ 741 h 1650"/>
                <a:gd name="T8" fmla="*/ 6923 w 11102"/>
                <a:gd name="T9" fmla="*/ 741 h 1650"/>
                <a:gd name="T10" fmla="*/ 4459 w 11102"/>
                <a:gd name="T11" fmla="*/ 741 h 1650"/>
                <a:gd name="T12" fmla="*/ 2251 w 11102"/>
                <a:gd name="T13" fmla="*/ 741 h 1650"/>
                <a:gd name="T14" fmla="*/ 9798 w 11102"/>
                <a:gd name="T15" fmla="*/ 526 h 1650"/>
                <a:gd name="T16" fmla="*/ 9911 w 11102"/>
                <a:gd name="T17" fmla="*/ 780 h 1650"/>
                <a:gd name="T18" fmla="*/ 9398 w 11102"/>
                <a:gd name="T19" fmla="*/ 1381 h 1650"/>
                <a:gd name="T20" fmla="*/ 9945 w 11102"/>
                <a:gd name="T21" fmla="*/ 1370 h 1650"/>
                <a:gd name="T22" fmla="*/ 9792 w 11102"/>
                <a:gd name="T23" fmla="*/ 1612 h 1650"/>
                <a:gd name="T24" fmla="*/ 9263 w 11102"/>
                <a:gd name="T25" fmla="*/ 633 h 1650"/>
                <a:gd name="T26" fmla="*/ 3981 w 11102"/>
                <a:gd name="T27" fmla="*/ 618 h 1650"/>
                <a:gd name="T28" fmla="*/ 3776 w 11102"/>
                <a:gd name="T29" fmla="*/ 675 h 1650"/>
                <a:gd name="T30" fmla="*/ 3780 w 11102"/>
                <a:gd name="T31" fmla="*/ 1462 h 1650"/>
                <a:gd name="T32" fmla="*/ 3999 w 11102"/>
                <a:gd name="T33" fmla="*/ 1473 h 1650"/>
                <a:gd name="T34" fmla="*/ 3437 w 11102"/>
                <a:gd name="T35" fmla="*/ 1613 h 1650"/>
                <a:gd name="T36" fmla="*/ 10638 w 11102"/>
                <a:gd name="T37" fmla="*/ 491 h 1650"/>
                <a:gd name="T38" fmla="*/ 10332 w 11102"/>
                <a:gd name="T39" fmla="*/ 1110 h 1650"/>
                <a:gd name="T40" fmla="*/ 11026 w 11102"/>
                <a:gd name="T41" fmla="*/ 1414 h 1650"/>
                <a:gd name="T42" fmla="*/ 11037 w 11102"/>
                <a:gd name="T43" fmla="*/ 1564 h 1650"/>
                <a:gd name="T44" fmla="*/ 10132 w 11102"/>
                <a:gd name="T45" fmla="*/ 1076 h 1650"/>
                <a:gd name="T46" fmla="*/ 8803 w 11102"/>
                <a:gd name="T47" fmla="*/ 763 h 1650"/>
                <a:gd name="T48" fmla="*/ 8649 w 11102"/>
                <a:gd name="T49" fmla="*/ 1626 h 1650"/>
                <a:gd name="T50" fmla="*/ 8260 w 11102"/>
                <a:gd name="T51" fmla="*/ 710 h 1650"/>
                <a:gd name="T52" fmla="*/ 7933 w 11102"/>
                <a:gd name="T53" fmla="*/ 1626 h 1650"/>
                <a:gd name="T54" fmla="*/ 8045 w 11102"/>
                <a:gd name="T55" fmla="*/ 509 h 1650"/>
                <a:gd name="T56" fmla="*/ 7362 w 11102"/>
                <a:gd name="T57" fmla="*/ 531 h 1650"/>
                <a:gd name="T58" fmla="*/ 6862 w 11102"/>
                <a:gd name="T59" fmla="*/ 1268 h 1650"/>
                <a:gd name="T60" fmla="*/ 7553 w 11102"/>
                <a:gd name="T61" fmla="*/ 1418 h 1650"/>
                <a:gd name="T62" fmla="*/ 7511 w 11102"/>
                <a:gd name="T63" fmla="*/ 1585 h 1650"/>
                <a:gd name="T64" fmla="*/ 6679 w 11102"/>
                <a:gd name="T65" fmla="*/ 832 h 1650"/>
                <a:gd name="T66" fmla="*/ 5150 w 11102"/>
                <a:gd name="T67" fmla="*/ 990 h 1650"/>
                <a:gd name="T68" fmla="*/ 4725 w 11102"/>
                <a:gd name="T69" fmla="*/ 1493 h 1650"/>
                <a:gd name="T70" fmla="*/ 5106 w 11102"/>
                <a:gd name="T71" fmla="*/ 1489 h 1650"/>
                <a:gd name="T72" fmla="*/ 4707 w 11102"/>
                <a:gd name="T73" fmla="*/ 1650 h 1650"/>
                <a:gd name="T74" fmla="*/ 4686 w 11102"/>
                <a:gd name="T75" fmla="*/ 491 h 1650"/>
                <a:gd name="T76" fmla="*/ 2867 w 11102"/>
                <a:gd name="T77" fmla="*/ 1110 h 1650"/>
                <a:gd name="T78" fmla="*/ 2824 w 11102"/>
                <a:gd name="T79" fmla="*/ 1426 h 1650"/>
                <a:gd name="T80" fmla="*/ 2888 w 11102"/>
                <a:gd name="T81" fmla="*/ 1551 h 1650"/>
                <a:gd name="T82" fmla="*/ 2006 w 11102"/>
                <a:gd name="T83" fmla="*/ 1327 h 1650"/>
                <a:gd name="T84" fmla="*/ 1748 w 11102"/>
                <a:gd name="T85" fmla="*/ 499 h 1650"/>
                <a:gd name="T86" fmla="*/ 1821 w 11102"/>
                <a:gd name="T87" fmla="*/ 684 h 1650"/>
                <a:gd name="T88" fmla="*/ 1544 w 11102"/>
                <a:gd name="T89" fmla="*/ 724 h 1650"/>
                <a:gd name="T90" fmla="*/ 1259 w 11102"/>
                <a:gd name="T91" fmla="*/ 1633 h 1650"/>
                <a:gd name="T92" fmla="*/ 1298 w 11102"/>
                <a:gd name="T93" fmla="*/ 508 h 1650"/>
                <a:gd name="T94" fmla="*/ 1606 w 11102"/>
                <a:gd name="T95" fmla="*/ 500 h 1650"/>
                <a:gd name="T96" fmla="*/ 720 w 11102"/>
                <a:gd name="T97" fmla="*/ 572 h 1650"/>
                <a:gd name="T98" fmla="*/ 499 w 11102"/>
                <a:gd name="T99" fmla="*/ 116 h 1650"/>
                <a:gd name="T100" fmla="*/ 616 w 11102"/>
                <a:gd name="T101" fmla="*/ 1016 h 1650"/>
                <a:gd name="T102" fmla="*/ 53 w 11102"/>
                <a:gd name="T103" fmla="*/ 1632 h 1650"/>
                <a:gd name="T104" fmla="*/ 6303 w 11102"/>
                <a:gd name="T105" fmla="*/ 3 h 1650"/>
                <a:gd name="T106" fmla="*/ 6269 w 11102"/>
                <a:gd name="T107" fmla="*/ 1635 h 1650"/>
                <a:gd name="T108" fmla="*/ 5614 w 11102"/>
                <a:gd name="T109" fmla="*/ 1605 h 1650"/>
                <a:gd name="T110" fmla="*/ 6007 w 11102"/>
                <a:gd name="T111" fmla="*/ 532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02" h="1650">
                  <a:moveTo>
                    <a:pt x="9018" y="1239"/>
                  </a:moveTo>
                  <a:lnTo>
                    <a:pt x="9130" y="1239"/>
                  </a:lnTo>
                  <a:lnTo>
                    <a:pt x="9110" y="1440"/>
                  </a:lnTo>
                  <a:lnTo>
                    <a:pt x="8999" y="1440"/>
                  </a:lnTo>
                  <a:cubicBezTo>
                    <a:pt x="8989" y="1440"/>
                    <a:pt x="8978" y="1439"/>
                    <a:pt x="8965" y="1435"/>
                  </a:cubicBezTo>
                  <a:cubicBezTo>
                    <a:pt x="8953" y="1432"/>
                    <a:pt x="8942" y="1427"/>
                    <a:pt x="8932" y="1420"/>
                  </a:cubicBezTo>
                  <a:cubicBezTo>
                    <a:pt x="8922" y="1413"/>
                    <a:pt x="8913" y="1405"/>
                    <a:pt x="8906" y="1395"/>
                  </a:cubicBezTo>
                  <a:cubicBezTo>
                    <a:pt x="8899" y="1386"/>
                    <a:pt x="8896" y="1374"/>
                    <a:pt x="8896" y="1362"/>
                  </a:cubicBezTo>
                  <a:lnTo>
                    <a:pt x="8896" y="1301"/>
                  </a:lnTo>
                  <a:cubicBezTo>
                    <a:pt x="8896" y="1290"/>
                    <a:pt x="8899" y="1281"/>
                    <a:pt x="8907" y="1273"/>
                  </a:cubicBezTo>
                  <a:cubicBezTo>
                    <a:pt x="8914" y="1265"/>
                    <a:pt x="8924" y="1259"/>
                    <a:pt x="8936" y="1254"/>
                  </a:cubicBezTo>
                  <a:cubicBezTo>
                    <a:pt x="8947" y="1249"/>
                    <a:pt x="8960" y="1245"/>
                    <a:pt x="8975" y="1242"/>
                  </a:cubicBezTo>
                  <a:cubicBezTo>
                    <a:pt x="8989" y="1240"/>
                    <a:pt x="9004" y="1239"/>
                    <a:pt x="9018" y="1239"/>
                  </a:cubicBezTo>
                  <a:close/>
                  <a:moveTo>
                    <a:pt x="5854" y="658"/>
                  </a:moveTo>
                  <a:cubicBezTo>
                    <a:pt x="5805" y="658"/>
                    <a:pt x="5763" y="669"/>
                    <a:pt x="5729" y="693"/>
                  </a:cubicBezTo>
                  <a:cubicBezTo>
                    <a:pt x="5695" y="716"/>
                    <a:pt x="5667" y="747"/>
                    <a:pt x="5645" y="785"/>
                  </a:cubicBezTo>
                  <a:cubicBezTo>
                    <a:pt x="5624" y="824"/>
                    <a:pt x="5608" y="867"/>
                    <a:pt x="5598" y="915"/>
                  </a:cubicBezTo>
                  <a:cubicBezTo>
                    <a:pt x="5589" y="964"/>
                    <a:pt x="5584" y="1013"/>
                    <a:pt x="5584" y="1063"/>
                  </a:cubicBezTo>
                  <a:cubicBezTo>
                    <a:pt x="5584" y="1116"/>
                    <a:pt x="5588" y="1168"/>
                    <a:pt x="5596" y="1219"/>
                  </a:cubicBezTo>
                  <a:cubicBezTo>
                    <a:pt x="5604" y="1270"/>
                    <a:pt x="5618" y="1315"/>
                    <a:pt x="5639" y="1354"/>
                  </a:cubicBezTo>
                  <a:cubicBezTo>
                    <a:pt x="5659" y="1394"/>
                    <a:pt x="5686" y="1425"/>
                    <a:pt x="5720" y="1449"/>
                  </a:cubicBezTo>
                  <a:cubicBezTo>
                    <a:pt x="5753" y="1473"/>
                    <a:pt x="5795" y="1485"/>
                    <a:pt x="5846" y="1485"/>
                  </a:cubicBezTo>
                  <a:cubicBezTo>
                    <a:pt x="5872" y="1485"/>
                    <a:pt x="5897" y="1482"/>
                    <a:pt x="5921" y="1474"/>
                  </a:cubicBezTo>
                  <a:cubicBezTo>
                    <a:pt x="5944" y="1467"/>
                    <a:pt x="5969" y="1456"/>
                    <a:pt x="5994" y="1439"/>
                  </a:cubicBezTo>
                  <a:cubicBezTo>
                    <a:pt x="6019" y="1423"/>
                    <a:pt x="6045" y="1402"/>
                    <a:pt x="6072" y="1375"/>
                  </a:cubicBezTo>
                  <a:cubicBezTo>
                    <a:pt x="6100" y="1349"/>
                    <a:pt x="6129" y="1317"/>
                    <a:pt x="6159" y="1279"/>
                  </a:cubicBezTo>
                  <a:lnTo>
                    <a:pt x="6159" y="857"/>
                  </a:lnTo>
                  <a:cubicBezTo>
                    <a:pt x="6107" y="792"/>
                    <a:pt x="6056" y="743"/>
                    <a:pt x="6007" y="709"/>
                  </a:cubicBezTo>
                  <a:cubicBezTo>
                    <a:pt x="5959" y="675"/>
                    <a:pt x="5908" y="658"/>
                    <a:pt x="5854" y="658"/>
                  </a:cubicBezTo>
                  <a:close/>
                  <a:moveTo>
                    <a:pt x="10628" y="642"/>
                  </a:moveTo>
                  <a:cubicBezTo>
                    <a:pt x="10580" y="642"/>
                    <a:pt x="10538" y="651"/>
                    <a:pt x="10502" y="669"/>
                  </a:cubicBezTo>
                  <a:cubicBezTo>
                    <a:pt x="10466" y="687"/>
                    <a:pt x="10436" y="711"/>
                    <a:pt x="10411" y="741"/>
                  </a:cubicBezTo>
                  <a:cubicBezTo>
                    <a:pt x="10387" y="771"/>
                    <a:pt x="10368" y="805"/>
                    <a:pt x="10355" y="845"/>
                  </a:cubicBezTo>
                  <a:cubicBezTo>
                    <a:pt x="10341" y="884"/>
                    <a:pt x="10334" y="925"/>
                    <a:pt x="10332" y="968"/>
                  </a:cubicBezTo>
                  <a:lnTo>
                    <a:pt x="10908" y="968"/>
                  </a:lnTo>
                  <a:cubicBezTo>
                    <a:pt x="10910" y="867"/>
                    <a:pt x="10887" y="787"/>
                    <a:pt x="10840" y="729"/>
                  </a:cubicBezTo>
                  <a:cubicBezTo>
                    <a:pt x="10792" y="671"/>
                    <a:pt x="10722" y="642"/>
                    <a:pt x="10628" y="642"/>
                  </a:cubicBezTo>
                  <a:close/>
                  <a:moveTo>
                    <a:pt x="7140" y="642"/>
                  </a:moveTo>
                  <a:cubicBezTo>
                    <a:pt x="7092" y="642"/>
                    <a:pt x="7050" y="651"/>
                    <a:pt x="7014" y="669"/>
                  </a:cubicBezTo>
                  <a:cubicBezTo>
                    <a:pt x="6978" y="687"/>
                    <a:pt x="6948" y="711"/>
                    <a:pt x="6923" y="741"/>
                  </a:cubicBezTo>
                  <a:cubicBezTo>
                    <a:pt x="6899" y="771"/>
                    <a:pt x="6880" y="805"/>
                    <a:pt x="6867" y="845"/>
                  </a:cubicBezTo>
                  <a:cubicBezTo>
                    <a:pt x="6853" y="884"/>
                    <a:pt x="6846" y="925"/>
                    <a:pt x="6844" y="968"/>
                  </a:cubicBezTo>
                  <a:lnTo>
                    <a:pt x="7420" y="968"/>
                  </a:lnTo>
                  <a:cubicBezTo>
                    <a:pt x="7422" y="867"/>
                    <a:pt x="7399" y="787"/>
                    <a:pt x="7352" y="729"/>
                  </a:cubicBezTo>
                  <a:cubicBezTo>
                    <a:pt x="7304" y="671"/>
                    <a:pt x="7234" y="642"/>
                    <a:pt x="7140" y="642"/>
                  </a:cubicBezTo>
                  <a:close/>
                  <a:moveTo>
                    <a:pt x="4676" y="642"/>
                  </a:moveTo>
                  <a:cubicBezTo>
                    <a:pt x="4628" y="642"/>
                    <a:pt x="4586" y="651"/>
                    <a:pt x="4550" y="669"/>
                  </a:cubicBezTo>
                  <a:cubicBezTo>
                    <a:pt x="4514" y="687"/>
                    <a:pt x="4484" y="711"/>
                    <a:pt x="4459" y="741"/>
                  </a:cubicBezTo>
                  <a:cubicBezTo>
                    <a:pt x="4435" y="771"/>
                    <a:pt x="4416" y="805"/>
                    <a:pt x="4403" y="845"/>
                  </a:cubicBezTo>
                  <a:cubicBezTo>
                    <a:pt x="4389" y="884"/>
                    <a:pt x="4382" y="925"/>
                    <a:pt x="4380" y="968"/>
                  </a:cubicBezTo>
                  <a:lnTo>
                    <a:pt x="4956" y="968"/>
                  </a:lnTo>
                  <a:cubicBezTo>
                    <a:pt x="4958" y="867"/>
                    <a:pt x="4935" y="787"/>
                    <a:pt x="4888" y="729"/>
                  </a:cubicBezTo>
                  <a:cubicBezTo>
                    <a:pt x="4840" y="671"/>
                    <a:pt x="4770" y="642"/>
                    <a:pt x="4676" y="642"/>
                  </a:cubicBezTo>
                  <a:close/>
                  <a:moveTo>
                    <a:pt x="2468" y="642"/>
                  </a:moveTo>
                  <a:cubicBezTo>
                    <a:pt x="2420" y="642"/>
                    <a:pt x="2378" y="651"/>
                    <a:pt x="2342" y="669"/>
                  </a:cubicBezTo>
                  <a:cubicBezTo>
                    <a:pt x="2306" y="687"/>
                    <a:pt x="2276" y="711"/>
                    <a:pt x="2251" y="741"/>
                  </a:cubicBezTo>
                  <a:cubicBezTo>
                    <a:pt x="2227" y="771"/>
                    <a:pt x="2208" y="805"/>
                    <a:pt x="2195" y="845"/>
                  </a:cubicBezTo>
                  <a:cubicBezTo>
                    <a:pt x="2181" y="884"/>
                    <a:pt x="2174" y="925"/>
                    <a:pt x="2172" y="968"/>
                  </a:cubicBezTo>
                  <a:lnTo>
                    <a:pt x="2748" y="968"/>
                  </a:lnTo>
                  <a:cubicBezTo>
                    <a:pt x="2750" y="867"/>
                    <a:pt x="2727" y="787"/>
                    <a:pt x="2680" y="729"/>
                  </a:cubicBezTo>
                  <a:cubicBezTo>
                    <a:pt x="2632" y="671"/>
                    <a:pt x="2562" y="642"/>
                    <a:pt x="2468" y="642"/>
                  </a:cubicBezTo>
                  <a:close/>
                  <a:moveTo>
                    <a:pt x="9612" y="492"/>
                  </a:moveTo>
                  <a:cubicBezTo>
                    <a:pt x="9646" y="492"/>
                    <a:pt x="9679" y="496"/>
                    <a:pt x="9710" y="502"/>
                  </a:cubicBezTo>
                  <a:cubicBezTo>
                    <a:pt x="9742" y="508"/>
                    <a:pt x="9771" y="516"/>
                    <a:pt x="9798" y="526"/>
                  </a:cubicBezTo>
                  <a:cubicBezTo>
                    <a:pt x="9824" y="537"/>
                    <a:pt x="9848" y="548"/>
                    <a:pt x="9869" y="562"/>
                  </a:cubicBezTo>
                  <a:cubicBezTo>
                    <a:pt x="9889" y="575"/>
                    <a:pt x="9904" y="586"/>
                    <a:pt x="9914" y="596"/>
                  </a:cubicBezTo>
                  <a:cubicBezTo>
                    <a:pt x="9923" y="605"/>
                    <a:pt x="9929" y="612"/>
                    <a:pt x="9933" y="618"/>
                  </a:cubicBezTo>
                  <a:cubicBezTo>
                    <a:pt x="9937" y="623"/>
                    <a:pt x="9939" y="630"/>
                    <a:pt x="9942" y="637"/>
                  </a:cubicBezTo>
                  <a:cubicBezTo>
                    <a:pt x="9944" y="645"/>
                    <a:pt x="9946" y="653"/>
                    <a:pt x="9946" y="662"/>
                  </a:cubicBezTo>
                  <a:cubicBezTo>
                    <a:pt x="9947" y="672"/>
                    <a:pt x="9948" y="683"/>
                    <a:pt x="9948" y="698"/>
                  </a:cubicBezTo>
                  <a:cubicBezTo>
                    <a:pt x="9948" y="728"/>
                    <a:pt x="9944" y="749"/>
                    <a:pt x="9937" y="761"/>
                  </a:cubicBezTo>
                  <a:cubicBezTo>
                    <a:pt x="9930" y="774"/>
                    <a:pt x="9921" y="780"/>
                    <a:pt x="9911" y="780"/>
                  </a:cubicBezTo>
                  <a:cubicBezTo>
                    <a:pt x="9900" y="780"/>
                    <a:pt x="9886" y="773"/>
                    <a:pt x="9871" y="760"/>
                  </a:cubicBezTo>
                  <a:cubicBezTo>
                    <a:pt x="9856" y="747"/>
                    <a:pt x="9836" y="733"/>
                    <a:pt x="9813" y="717"/>
                  </a:cubicBezTo>
                  <a:cubicBezTo>
                    <a:pt x="9789" y="702"/>
                    <a:pt x="9761" y="688"/>
                    <a:pt x="9728" y="675"/>
                  </a:cubicBezTo>
                  <a:cubicBezTo>
                    <a:pt x="9695" y="662"/>
                    <a:pt x="9655" y="655"/>
                    <a:pt x="9610" y="655"/>
                  </a:cubicBezTo>
                  <a:cubicBezTo>
                    <a:pt x="9517" y="655"/>
                    <a:pt x="9446" y="691"/>
                    <a:pt x="9396" y="763"/>
                  </a:cubicBezTo>
                  <a:cubicBezTo>
                    <a:pt x="9347" y="834"/>
                    <a:pt x="9322" y="938"/>
                    <a:pt x="9322" y="1074"/>
                  </a:cubicBezTo>
                  <a:cubicBezTo>
                    <a:pt x="9322" y="1142"/>
                    <a:pt x="9328" y="1201"/>
                    <a:pt x="9341" y="1252"/>
                  </a:cubicBezTo>
                  <a:cubicBezTo>
                    <a:pt x="9354" y="1304"/>
                    <a:pt x="9373" y="1346"/>
                    <a:pt x="9398" y="1381"/>
                  </a:cubicBezTo>
                  <a:cubicBezTo>
                    <a:pt x="9423" y="1415"/>
                    <a:pt x="9454" y="1441"/>
                    <a:pt x="9490" y="1457"/>
                  </a:cubicBezTo>
                  <a:cubicBezTo>
                    <a:pt x="9526" y="1474"/>
                    <a:pt x="9568" y="1483"/>
                    <a:pt x="9615" y="1483"/>
                  </a:cubicBezTo>
                  <a:cubicBezTo>
                    <a:pt x="9659" y="1483"/>
                    <a:pt x="9698" y="1476"/>
                    <a:pt x="9732" y="1462"/>
                  </a:cubicBezTo>
                  <a:cubicBezTo>
                    <a:pt x="9766" y="1448"/>
                    <a:pt x="9795" y="1432"/>
                    <a:pt x="9819" y="1415"/>
                  </a:cubicBezTo>
                  <a:cubicBezTo>
                    <a:pt x="9844" y="1399"/>
                    <a:pt x="9865" y="1383"/>
                    <a:pt x="9881" y="1370"/>
                  </a:cubicBezTo>
                  <a:cubicBezTo>
                    <a:pt x="9898" y="1356"/>
                    <a:pt x="9911" y="1349"/>
                    <a:pt x="9921" y="1349"/>
                  </a:cubicBezTo>
                  <a:cubicBezTo>
                    <a:pt x="9926" y="1349"/>
                    <a:pt x="9931" y="1351"/>
                    <a:pt x="9935" y="1354"/>
                  </a:cubicBezTo>
                  <a:cubicBezTo>
                    <a:pt x="9939" y="1357"/>
                    <a:pt x="9942" y="1362"/>
                    <a:pt x="9945" y="1370"/>
                  </a:cubicBezTo>
                  <a:cubicBezTo>
                    <a:pt x="9947" y="1377"/>
                    <a:pt x="9949" y="1386"/>
                    <a:pt x="9951" y="1398"/>
                  </a:cubicBezTo>
                  <a:cubicBezTo>
                    <a:pt x="9952" y="1409"/>
                    <a:pt x="9952" y="1423"/>
                    <a:pt x="9952" y="1438"/>
                  </a:cubicBezTo>
                  <a:cubicBezTo>
                    <a:pt x="9952" y="1451"/>
                    <a:pt x="9952" y="1463"/>
                    <a:pt x="9951" y="1473"/>
                  </a:cubicBezTo>
                  <a:cubicBezTo>
                    <a:pt x="9950" y="1482"/>
                    <a:pt x="9949" y="1491"/>
                    <a:pt x="9947" y="1497"/>
                  </a:cubicBezTo>
                  <a:cubicBezTo>
                    <a:pt x="9945" y="1504"/>
                    <a:pt x="9943" y="1510"/>
                    <a:pt x="9940" y="1515"/>
                  </a:cubicBezTo>
                  <a:cubicBezTo>
                    <a:pt x="9937" y="1520"/>
                    <a:pt x="9931" y="1527"/>
                    <a:pt x="9921" y="1537"/>
                  </a:cubicBezTo>
                  <a:cubicBezTo>
                    <a:pt x="9912" y="1547"/>
                    <a:pt x="9895" y="1559"/>
                    <a:pt x="9871" y="1574"/>
                  </a:cubicBezTo>
                  <a:cubicBezTo>
                    <a:pt x="9848" y="1588"/>
                    <a:pt x="9822" y="1601"/>
                    <a:pt x="9792" y="1612"/>
                  </a:cubicBezTo>
                  <a:cubicBezTo>
                    <a:pt x="9763" y="1624"/>
                    <a:pt x="9731" y="1633"/>
                    <a:pt x="9697" y="1640"/>
                  </a:cubicBezTo>
                  <a:cubicBezTo>
                    <a:pt x="9662" y="1647"/>
                    <a:pt x="9627" y="1650"/>
                    <a:pt x="9590" y="1650"/>
                  </a:cubicBezTo>
                  <a:cubicBezTo>
                    <a:pt x="9514" y="1650"/>
                    <a:pt x="9447" y="1638"/>
                    <a:pt x="9389" y="1613"/>
                  </a:cubicBezTo>
                  <a:cubicBezTo>
                    <a:pt x="9330" y="1588"/>
                    <a:pt x="9281" y="1551"/>
                    <a:pt x="9242" y="1503"/>
                  </a:cubicBezTo>
                  <a:cubicBezTo>
                    <a:pt x="9202" y="1455"/>
                    <a:pt x="9172" y="1396"/>
                    <a:pt x="9151" y="1326"/>
                  </a:cubicBezTo>
                  <a:cubicBezTo>
                    <a:pt x="9131" y="1256"/>
                    <a:pt x="9120" y="1176"/>
                    <a:pt x="9120" y="1084"/>
                  </a:cubicBezTo>
                  <a:cubicBezTo>
                    <a:pt x="9120" y="980"/>
                    <a:pt x="9133" y="891"/>
                    <a:pt x="9158" y="816"/>
                  </a:cubicBezTo>
                  <a:cubicBezTo>
                    <a:pt x="9184" y="742"/>
                    <a:pt x="9219" y="681"/>
                    <a:pt x="9263" y="633"/>
                  </a:cubicBezTo>
                  <a:cubicBezTo>
                    <a:pt x="9307" y="585"/>
                    <a:pt x="9359" y="550"/>
                    <a:pt x="9419" y="527"/>
                  </a:cubicBezTo>
                  <a:cubicBezTo>
                    <a:pt x="9478" y="504"/>
                    <a:pt x="9543" y="492"/>
                    <a:pt x="9612" y="492"/>
                  </a:cubicBezTo>
                  <a:close/>
                  <a:moveTo>
                    <a:pt x="3660" y="492"/>
                  </a:moveTo>
                  <a:cubicBezTo>
                    <a:pt x="3694" y="492"/>
                    <a:pt x="3727" y="496"/>
                    <a:pt x="3758" y="502"/>
                  </a:cubicBezTo>
                  <a:cubicBezTo>
                    <a:pt x="3790" y="508"/>
                    <a:pt x="3819" y="516"/>
                    <a:pt x="3846" y="526"/>
                  </a:cubicBezTo>
                  <a:cubicBezTo>
                    <a:pt x="3872" y="537"/>
                    <a:pt x="3896" y="548"/>
                    <a:pt x="3917" y="562"/>
                  </a:cubicBezTo>
                  <a:cubicBezTo>
                    <a:pt x="3937" y="575"/>
                    <a:pt x="3952" y="586"/>
                    <a:pt x="3962" y="596"/>
                  </a:cubicBezTo>
                  <a:cubicBezTo>
                    <a:pt x="3971" y="605"/>
                    <a:pt x="3977" y="612"/>
                    <a:pt x="3981" y="618"/>
                  </a:cubicBezTo>
                  <a:cubicBezTo>
                    <a:pt x="3985" y="623"/>
                    <a:pt x="3987" y="630"/>
                    <a:pt x="3990" y="637"/>
                  </a:cubicBezTo>
                  <a:cubicBezTo>
                    <a:pt x="3992" y="645"/>
                    <a:pt x="3994" y="653"/>
                    <a:pt x="3994" y="662"/>
                  </a:cubicBezTo>
                  <a:cubicBezTo>
                    <a:pt x="3995" y="672"/>
                    <a:pt x="3996" y="683"/>
                    <a:pt x="3996" y="698"/>
                  </a:cubicBezTo>
                  <a:cubicBezTo>
                    <a:pt x="3996" y="728"/>
                    <a:pt x="3992" y="749"/>
                    <a:pt x="3985" y="761"/>
                  </a:cubicBezTo>
                  <a:cubicBezTo>
                    <a:pt x="3978" y="774"/>
                    <a:pt x="3969" y="780"/>
                    <a:pt x="3959" y="780"/>
                  </a:cubicBezTo>
                  <a:cubicBezTo>
                    <a:pt x="3948" y="780"/>
                    <a:pt x="3934" y="773"/>
                    <a:pt x="3919" y="760"/>
                  </a:cubicBezTo>
                  <a:cubicBezTo>
                    <a:pt x="3904" y="747"/>
                    <a:pt x="3884" y="733"/>
                    <a:pt x="3861" y="717"/>
                  </a:cubicBezTo>
                  <a:cubicBezTo>
                    <a:pt x="3837" y="702"/>
                    <a:pt x="3809" y="688"/>
                    <a:pt x="3776" y="675"/>
                  </a:cubicBezTo>
                  <a:cubicBezTo>
                    <a:pt x="3743" y="662"/>
                    <a:pt x="3703" y="655"/>
                    <a:pt x="3658" y="655"/>
                  </a:cubicBezTo>
                  <a:cubicBezTo>
                    <a:pt x="3565" y="655"/>
                    <a:pt x="3494" y="691"/>
                    <a:pt x="3444" y="763"/>
                  </a:cubicBezTo>
                  <a:cubicBezTo>
                    <a:pt x="3395" y="834"/>
                    <a:pt x="3370" y="938"/>
                    <a:pt x="3370" y="1074"/>
                  </a:cubicBezTo>
                  <a:cubicBezTo>
                    <a:pt x="3370" y="1142"/>
                    <a:pt x="3376" y="1201"/>
                    <a:pt x="3389" y="1252"/>
                  </a:cubicBezTo>
                  <a:cubicBezTo>
                    <a:pt x="3402" y="1304"/>
                    <a:pt x="3421" y="1346"/>
                    <a:pt x="3446" y="1381"/>
                  </a:cubicBezTo>
                  <a:cubicBezTo>
                    <a:pt x="3471" y="1415"/>
                    <a:pt x="3502" y="1441"/>
                    <a:pt x="3538" y="1457"/>
                  </a:cubicBezTo>
                  <a:cubicBezTo>
                    <a:pt x="3574" y="1474"/>
                    <a:pt x="3616" y="1483"/>
                    <a:pt x="3663" y="1483"/>
                  </a:cubicBezTo>
                  <a:cubicBezTo>
                    <a:pt x="3707" y="1483"/>
                    <a:pt x="3746" y="1476"/>
                    <a:pt x="3780" y="1462"/>
                  </a:cubicBezTo>
                  <a:cubicBezTo>
                    <a:pt x="3814" y="1448"/>
                    <a:pt x="3843" y="1432"/>
                    <a:pt x="3867" y="1415"/>
                  </a:cubicBezTo>
                  <a:cubicBezTo>
                    <a:pt x="3892" y="1399"/>
                    <a:pt x="3913" y="1383"/>
                    <a:pt x="3929" y="1370"/>
                  </a:cubicBezTo>
                  <a:cubicBezTo>
                    <a:pt x="3946" y="1356"/>
                    <a:pt x="3959" y="1349"/>
                    <a:pt x="3969" y="1349"/>
                  </a:cubicBezTo>
                  <a:cubicBezTo>
                    <a:pt x="3974" y="1349"/>
                    <a:pt x="3979" y="1351"/>
                    <a:pt x="3983" y="1354"/>
                  </a:cubicBezTo>
                  <a:cubicBezTo>
                    <a:pt x="3987" y="1357"/>
                    <a:pt x="3990" y="1362"/>
                    <a:pt x="3993" y="1370"/>
                  </a:cubicBezTo>
                  <a:cubicBezTo>
                    <a:pt x="3995" y="1377"/>
                    <a:pt x="3997" y="1386"/>
                    <a:pt x="3999" y="1398"/>
                  </a:cubicBezTo>
                  <a:cubicBezTo>
                    <a:pt x="4000" y="1409"/>
                    <a:pt x="4000" y="1423"/>
                    <a:pt x="4000" y="1438"/>
                  </a:cubicBezTo>
                  <a:cubicBezTo>
                    <a:pt x="4000" y="1451"/>
                    <a:pt x="4000" y="1463"/>
                    <a:pt x="3999" y="1473"/>
                  </a:cubicBezTo>
                  <a:cubicBezTo>
                    <a:pt x="3998" y="1482"/>
                    <a:pt x="3997" y="1491"/>
                    <a:pt x="3995" y="1497"/>
                  </a:cubicBezTo>
                  <a:cubicBezTo>
                    <a:pt x="3993" y="1504"/>
                    <a:pt x="3991" y="1510"/>
                    <a:pt x="3988" y="1515"/>
                  </a:cubicBezTo>
                  <a:cubicBezTo>
                    <a:pt x="3985" y="1520"/>
                    <a:pt x="3979" y="1527"/>
                    <a:pt x="3969" y="1537"/>
                  </a:cubicBezTo>
                  <a:cubicBezTo>
                    <a:pt x="3960" y="1547"/>
                    <a:pt x="3943" y="1559"/>
                    <a:pt x="3919" y="1574"/>
                  </a:cubicBezTo>
                  <a:cubicBezTo>
                    <a:pt x="3896" y="1588"/>
                    <a:pt x="3870" y="1601"/>
                    <a:pt x="3840" y="1612"/>
                  </a:cubicBezTo>
                  <a:cubicBezTo>
                    <a:pt x="3811" y="1624"/>
                    <a:pt x="3779" y="1633"/>
                    <a:pt x="3745" y="1640"/>
                  </a:cubicBezTo>
                  <a:cubicBezTo>
                    <a:pt x="3710" y="1647"/>
                    <a:pt x="3675" y="1650"/>
                    <a:pt x="3638" y="1650"/>
                  </a:cubicBezTo>
                  <a:cubicBezTo>
                    <a:pt x="3562" y="1650"/>
                    <a:pt x="3495" y="1638"/>
                    <a:pt x="3437" y="1613"/>
                  </a:cubicBezTo>
                  <a:cubicBezTo>
                    <a:pt x="3378" y="1588"/>
                    <a:pt x="3329" y="1551"/>
                    <a:pt x="3290" y="1503"/>
                  </a:cubicBezTo>
                  <a:cubicBezTo>
                    <a:pt x="3250" y="1455"/>
                    <a:pt x="3220" y="1396"/>
                    <a:pt x="3199" y="1326"/>
                  </a:cubicBezTo>
                  <a:cubicBezTo>
                    <a:pt x="3179" y="1256"/>
                    <a:pt x="3168" y="1176"/>
                    <a:pt x="3168" y="1084"/>
                  </a:cubicBezTo>
                  <a:cubicBezTo>
                    <a:pt x="3168" y="980"/>
                    <a:pt x="3181" y="891"/>
                    <a:pt x="3206" y="816"/>
                  </a:cubicBezTo>
                  <a:cubicBezTo>
                    <a:pt x="3232" y="742"/>
                    <a:pt x="3267" y="681"/>
                    <a:pt x="3311" y="633"/>
                  </a:cubicBezTo>
                  <a:cubicBezTo>
                    <a:pt x="3355" y="585"/>
                    <a:pt x="3407" y="550"/>
                    <a:pt x="3467" y="527"/>
                  </a:cubicBezTo>
                  <a:cubicBezTo>
                    <a:pt x="3526" y="504"/>
                    <a:pt x="3591" y="492"/>
                    <a:pt x="3660" y="492"/>
                  </a:cubicBezTo>
                  <a:close/>
                  <a:moveTo>
                    <a:pt x="10638" y="491"/>
                  </a:moveTo>
                  <a:cubicBezTo>
                    <a:pt x="10721" y="491"/>
                    <a:pt x="10791" y="505"/>
                    <a:pt x="10850" y="531"/>
                  </a:cubicBezTo>
                  <a:cubicBezTo>
                    <a:pt x="10908" y="558"/>
                    <a:pt x="10956" y="593"/>
                    <a:pt x="10993" y="638"/>
                  </a:cubicBezTo>
                  <a:cubicBezTo>
                    <a:pt x="11031" y="683"/>
                    <a:pt x="11058" y="736"/>
                    <a:pt x="11076" y="797"/>
                  </a:cubicBezTo>
                  <a:cubicBezTo>
                    <a:pt x="11093" y="857"/>
                    <a:pt x="11102" y="922"/>
                    <a:pt x="11102" y="990"/>
                  </a:cubicBezTo>
                  <a:lnTo>
                    <a:pt x="11102" y="1026"/>
                  </a:lnTo>
                  <a:cubicBezTo>
                    <a:pt x="11102" y="1056"/>
                    <a:pt x="11094" y="1078"/>
                    <a:pt x="11079" y="1091"/>
                  </a:cubicBezTo>
                  <a:cubicBezTo>
                    <a:pt x="11064" y="1104"/>
                    <a:pt x="11046" y="1110"/>
                    <a:pt x="11027" y="1110"/>
                  </a:cubicBezTo>
                  <a:lnTo>
                    <a:pt x="10332" y="1110"/>
                  </a:lnTo>
                  <a:cubicBezTo>
                    <a:pt x="10332" y="1169"/>
                    <a:pt x="10338" y="1221"/>
                    <a:pt x="10350" y="1268"/>
                  </a:cubicBezTo>
                  <a:cubicBezTo>
                    <a:pt x="10362" y="1315"/>
                    <a:pt x="10381" y="1355"/>
                    <a:pt x="10409" y="1389"/>
                  </a:cubicBezTo>
                  <a:cubicBezTo>
                    <a:pt x="10436" y="1423"/>
                    <a:pt x="10472" y="1448"/>
                    <a:pt x="10516" y="1466"/>
                  </a:cubicBezTo>
                  <a:cubicBezTo>
                    <a:pt x="10560" y="1484"/>
                    <a:pt x="10614" y="1493"/>
                    <a:pt x="10677" y="1493"/>
                  </a:cubicBezTo>
                  <a:cubicBezTo>
                    <a:pt x="10727" y="1493"/>
                    <a:pt x="10772" y="1489"/>
                    <a:pt x="10811" y="1481"/>
                  </a:cubicBezTo>
                  <a:cubicBezTo>
                    <a:pt x="10851" y="1473"/>
                    <a:pt x="10885" y="1464"/>
                    <a:pt x="10913" y="1453"/>
                  </a:cubicBezTo>
                  <a:cubicBezTo>
                    <a:pt x="10942" y="1443"/>
                    <a:pt x="10966" y="1434"/>
                    <a:pt x="10984" y="1426"/>
                  </a:cubicBezTo>
                  <a:cubicBezTo>
                    <a:pt x="11002" y="1418"/>
                    <a:pt x="11016" y="1414"/>
                    <a:pt x="11026" y="1414"/>
                  </a:cubicBezTo>
                  <a:cubicBezTo>
                    <a:pt x="11031" y="1414"/>
                    <a:pt x="11036" y="1415"/>
                    <a:pt x="11041" y="1418"/>
                  </a:cubicBezTo>
                  <a:cubicBezTo>
                    <a:pt x="11045" y="1420"/>
                    <a:pt x="11048" y="1424"/>
                    <a:pt x="11051" y="1430"/>
                  </a:cubicBezTo>
                  <a:cubicBezTo>
                    <a:pt x="11053" y="1435"/>
                    <a:pt x="11055" y="1443"/>
                    <a:pt x="11056" y="1453"/>
                  </a:cubicBezTo>
                  <a:cubicBezTo>
                    <a:pt x="11057" y="1463"/>
                    <a:pt x="11058" y="1474"/>
                    <a:pt x="11058" y="1489"/>
                  </a:cubicBezTo>
                  <a:cubicBezTo>
                    <a:pt x="11058" y="1499"/>
                    <a:pt x="11057" y="1507"/>
                    <a:pt x="11056" y="1515"/>
                  </a:cubicBezTo>
                  <a:cubicBezTo>
                    <a:pt x="11056" y="1522"/>
                    <a:pt x="11055" y="1529"/>
                    <a:pt x="11053" y="1535"/>
                  </a:cubicBezTo>
                  <a:cubicBezTo>
                    <a:pt x="11052" y="1541"/>
                    <a:pt x="11050" y="1546"/>
                    <a:pt x="11048" y="1551"/>
                  </a:cubicBezTo>
                  <a:cubicBezTo>
                    <a:pt x="11045" y="1555"/>
                    <a:pt x="11041" y="1560"/>
                    <a:pt x="11037" y="1564"/>
                  </a:cubicBezTo>
                  <a:cubicBezTo>
                    <a:pt x="11033" y="1568"/>
                    <a:pt x="11020" y="1575"/>
                    <a:pt x="10999" y="1585"/>
                  </a:cubicBezTo>
                  <a:cubicBezTo>
                    <a:pt x="10978" y="1595"/>
                    <a:pt x="10951" y="1605"/>
                    <a:pt x="10917" y="1614"/>
                  </a:cubicBezTo>
                  <a:cubicBezTo>
                    <a:pt x="10883" y="1623"/>
                    <a:pt x="10845" y="1632"/>
                    <a:pt x="10800" y="1639"/>
                  </a:cubicBezTo>
                  <a:cubicBezTo>
                    <a:pt x="10756" y="1647"/>
                    <a:pt x="10709" y="1650"/>
                    <a:pt x="10659" y="1650"/>
                  </a:cubicBezTo>
                  <a:cubicBezTo>
                    <a:pt x="10572" y="1650"/>
                    <a:pt x="10496" y="1638"/>
                    <a:pt x="10431" y="1614"/>
                  </a:cubicBezTo>
                  <a:cubicBezTo>
                    <a:pt x="10366" y="1590"/>
                    <a:pt x="10311" y="1554"/>
                    <a:pt x="10267" y="1506"/>
                  </a:cubicBezTo>
                  <a:cubicBezTo>
                    <a:pt x="10222" y="1458"/>
                    <a:pt x="10188" y="1399"/>
                    <a:pt x="10166" y="1327"/>
                  </a:cubicBezTo>
                  <a:cubicBezTo>
                    <a:pt x="10143" y="1255"/>
                    <a:pt x="10132" y="1171"/>
                    <a:pt x="10132" y="1076"/>
                  </a:cubicBezTo>
                  <a:cubicBezTo>
                    <a:pt x="10132" y="985"/>
                    <a:pt x="10144" y="904"/>
                    <a:pt x="10167" y="832"/>
                  </a:cubicBezTo>
                  <a:cubicBezTo>
                    <a:pt x="10190" y="759"/>
                    <a:pt x="10224" y="698"/>
                    <a:pt x="10268" y="648"/>
                  </a:cubicBezTo>
                  <a:cubicBezTo>
                    <a:pt x="10312" y="597"/>
                    <a:pt x="10366" y="559"/>
                    <a:pt x="10428" y="532"/>
                  </a:cubicBezTo>
                  <a:cubicBezTo>
                    <a:pt x="10491" y="505"/>
                    <a:pt x="10561" y="491"/>
                    <a:pt x="10638" y="491"/>
                  </a:cubicBezTo>
                  <a:close/>
                  <a:moveTo>
                    <a:pt x="8445" y="491"/>
                  </a:moveTo>
                  <a:cubicBezTo>
                    <a:pt x="8515" y="491"/>
                    <a:pt x="8574" y="503"/>
                    <a:pt x="8623" y="527"/>
                  </a:cubicBezTo>
                  <a:cubicBezTo>
                    <a:pt x="8671" y="551"/>
                    <a:pt x="8709" y="583"/>
                    <a:pt x="8739" y="623"/>
                  </a:cubicBezTo>
                  <a:cubicBezTo>
                    <a:pt x="8769" y="662"/>
                    <a:pt x="8790" y="709"/>
                    <a:pt x="8803" y="763"/>
                  </a:cubicBezTo>
                  <a:cubicBezTo>
                    <a:pt x="8816" y="816"/>
                    <a:pt x="8822" y="880"/>
                    <a:pt x="8822" y="955"/>
                  </a:cubicBezTo>
                  <a:lnTo>
                    <a:pt x="8822" y="1599"/>
                  </a:lnTo>
                  <a:cubicBezTo>
                    <a:pt x="8822" y="1605"/>
                    <a:pt x="8821" y="1610"/>
                    <a:pt x="8818" y="1615"/>
                  </a:cubicBezTo>
                  <a:cubicBezTo>
                    <a:pt x="8815" y="1619"/>
                    <a:pt x="8809" y="1623"/>
                    <a:pt x="8802" y="1626"/>
                  </a:cubicBezTo>
                  <a:cubicBezTo>
                    <a:pt x="8795" y="1629"/>
                    <a:pt x="8786" y="1631"/>
                    <a:pt x="8773" y="1633"/>
                  </a:cubicBezTo>
                  <a:cubicBezTo>
                    <a:pt x="8761" y="1634"/>
                    <a:pt x="8745" y="1635"/>
                    <a:pt x="8726" y="1635"/>
                  </a:cubicBezTo>
                  <a:cubicBezTo>
                    <a:pt x="8707" y="1635"/>
                    <a:pt x="8691" y="1634"/>
                    <a:pt x="8678" y="1633"/>
                  </a:cubicBezTo>
                  <a:cubicBezTo>
                    <a:pt x="8666" y="1631"/>
                    <a:pt x="8656" y="1629"/>
                    <a:pt x="8649" y="1626"/>
                  </a:cubicBezTo>
                  <a:cubicBezTo>
                    <a:pt x="8642" y="1623"/>
                    <a:pt x="8637" y="1619"/>
                    <a:pt x="8634" y="1615"/>
                  </a:cubicBezTo>
                  <a:cubicBezTo>
                    <a:pt x="8631" y="1610"/>
                    <a:pt x="8629" y="1605"/>
                    <a:pt x="8629" y="1599"/>
                  </a:cubicBezTo>
                  <a:lnTo>
                    <a:pt x="8629" y="981"/>
                  </a:lnTo>
                  <a:cubicBezTo>
                    <a:pt x="8629" y="921"/>
                    <a:pt x="8624" y="873"/>
                    <a:pt x="8615" y="836"/>
                  </a:cubicBezTo>
                  <a:cubicBezTo>
                    <a:pt x="8606" y="799"/>
                    <a:pt x="8592" y="767"/>
                    <a:pt x="8574" y="741"/>
                  </a:cubicBezTo>
                  <a:cubicBezTo>
                    <a:pt x="8556" y="714"/>
                    <a:pt x="8533" y="694"/>
                    <a:pt x="8504" y="680"/>
                  </a:cubicBezTo>
                  <a:cubicBezTo>
                    <a:pt x="8476" y="666"/>
                    <a:pt x="8443" y="659"/>
                    <a:pt x="8405" y="659"/>
                  </a:cubicBezTo>
                  <a:cubicBezTo>
                    <a:pt x="8357" y="659"/>
                    <a:pt x="8308" y="676"/>
                    <a:pt x="8260" y="710"/>
                  </a:cubicBezTo>
                  <a:cubicBezTo>
                    <a:pt x="8211" y="745"/>
                    <a:pt x="8161" y="795"/>
                    <a:pt x="8107" y="862"/>
                  </a:cubicBezTo>
                  <a:lnTo>
                    <a:pt x="8107" y="1599"/>
                  </a:lnTo>
                  <a:cubicBezTo>
                    <a:pt x="8107" y="1605"/>
                    <a:pt x="8106" y="1610"/>
                    <a:pt x="8103" y="1615"/>
                  </a:cubicBezTo>
                  <a:cubicBezTo>
                    <a:pt x="8100" y="1619"/>
                    <a:pt x="8095" y="1623"/>
                    <a:pt x="8088" y="1626"/>
                  </a:cubicBezTo>
                  <a:cubicBezTo>
                    <a:pt x="8081" y="1629"/>
                    <a:pt x="8071" y="1631"/>
                    <a:pt x="8058" y="1633"/>
                  </a:cubicBezTo>
                  <a:cubicBezTo>
                    <a:pt x="8046" y="1634"/>
                    <a:pt x="8030" y="1635"/>
                    <a:pt x="8010" y="1635"/>
                  </a:cubicBezTo>
                  <a:cubicBezTo>
                    <a:pt x="7991" y="1635"/>
                    <a:pt x="7976" y="1634"/>
                    <a:pt x="7963" y="1633"/>
                  </a:cubicBezTo>
                  <a:cubicBezTo>
                    <a:pt x="7951" y="1631"/>
                    <a:pt x="7941" y="1629"/>
                    <a:pt x="7933" y="1626"/>
                  </a:cubicBezTo>
                  <a:cubicBezTo>
                    <a:pt x="7926" y="1623"/>
                    <a:pt x="7921" y="1619"/>
                    <a:pt x="7918" y="1615"/>
                  </a:cubicBezTo>
                  <a:cubicBezTo>
                    <a:pt x="7915" y="1610"/>
                    <a:pt x="7914" y="1605"/>
                    <a:pt x="7914" y="1599"/>
                  </a:cubicBezTo>
                  <a:lnTo>
                    <a:pt x="7914" y="544"/>
                  </a:lnTo>
                  <a:cubicBezTo>
                    <a:pt x="7914" y="538"/>
                    <a:pt x="7915" y="532"/>
                    <a:pt x="7918" y="528"/>
                  </a:cubicBezTo>
                  <a:cubicBezTo>
                    <a:pt x="7920" y="524"/>
                    <a:pt x="7925" y="520"/>
                    <a:pt x="7932" y="516"/>
                  </a:cubicBezTo>
                  <a:cubicBezTo>
                    <a:pt x="7939" y="513"/>
                    <a:pt x="7948" y="511"/>
                    <a:pt x="7959" y="509"/>
                  </a:cubicBezTo>
                  <a:cubicBezTo>
                    <a:pt x="7970" y="508"/>
                    <a:pt x="7984" y="508"/>
                    <a:pt x="8002" y="508"/>
                  </a:cubicBezTo>
                  <a:cubicBezTo>
                    <a:pt x="8019" y="508"/>
                    <a:pt x="8033" y="508"/>
                    <a:pt x="8045" y="509"/>
                  </a:cubicBezTo>
                  <a:cubicBezTo>
                    <a:pt x="8056" y="511"/>
                    <a:pt x="8065" y="513"/>
                    <a:pt x="8071" y="516"/>
                  </a:cubicBezTo>
                  <a:cubicBezTo>
                    <a:pt x="8077" y="520"/>
                    <a:pt x="8082" y="524"/>
                    <a:pt x="8085" y="528"/>
                  </a:cubicBezTo>
                  <a:cubicBezTo>
                    <a:pt x="8087" y="532"/>
                    <a:pt x="8089" y="538"/>
                    <a:pt x="8089" y="544"/>
                  </a:cubicBezTo>
                  <a:lnTo>
                    <a:pt x="8089" y="683"/>
                  </a:lnTo>
                  <a:cubicBezTo>
                    <a:pt x="8148" y="617"/>
                    <a:pt x="8207" y="568"/>
                    <a:pt x="8266" y="538"/>
                  </a:cubicBezTo>
                  <a:cubicBezTo>
                    <a:pt x="8325" y="507"/>
                    <a:pt x="8385" y="491"/>
                    <a:pt x="8445" y="491"/>
                  </a:cubicBezTo>
                  <a:close/>
                  <a:moveTo>
                    <a:pt x="7150" y="491"/>
                  </a:moveTo>
                  <a:cubicBezTo>
                    <a:pt x="7233" y="491"/>
                    <a:pt x="7303" y="505"/>
                    <a:pt x="7362" y="531"/>
                  </a:cubicBezTo>
                  <a:cubicBezTo>
                    <a:pt x="7420" y="558"/>
                    <a:pt x="7468" y="593"/>
                    <a:pt x="7505" y="638"/>
                  </a:cubicBezTo>
                  <a:cubicBezTo>
                    <a:pt x="7543" y="683"/>
                    <a:pt x="7570" y="736"/>
                    <a:pt x="7588" y="797"/>
                  </a:cubicBezTo>
                  <a:cubicBezTo>
                    <a:pt x="7605" y="857"/>
                    <a:pt x="7614" y="922"/>
                    <a:pt x="7614" y="990"/>
                  </a:cubicBezTo>
                  <a:lnTo>
                    <a:pt x="7614" y="1026"/>
                  </a:lnTo>
                  <a:cubicBezTo>
                    <a:pt x="7614" y="1056"/>
                    <a:pt x="7606" y="1078"/>
                    <a:pt x="7591" y="1091"/>
                  </a:cubicBezTo>
                  <a:cubicBezTo>
                    <a:pt x="7576" y="1104"/>
                    <a:pt x="7558" y="1110"/>
                    <a:pt x="7539" y="1110"/>
                  </a:cubicBezTo>
                  <a:lnTo>
                    <a:pt x="6844" y="1110"/>
                  </a:lnTo>
                  <a:cubicBezTo>
                    <a:pt x="6844" y="1169"/>
                    <a:pt x="6850" y="1221"/>
                    <a:pt x="6862" y="1268"/>
                  </a:cubicBezTo>
                  <a:cubicBezTo>
                    <a:pt x="6874" y="1315"/>
                    <a:pt x="6893" y="1355"/>
                    <a:pt x="6921" y="1389"/>
                  </a:cubicBezTo>
                  <a:cubicBezTo>
                    <a:pt x="6948" y="1423"/>
                    <a:pt x="6984" y="1448"/>
                    <a:pt x="7028" y="1466"/>
                  </a:cubicBezTo>
                  <a:cubicBezTo>
                    <a:pt x="7072" y="1484"/>
                    <a:pt x="7126" y="1493"/>
                    <a:pt x="7189" y="1493"/>
                  </a:cubicBezTo>
                  <a:cubicBezTo>
                    <a:pt x="7239" y="1493"/>
                    <a:pt x="7284" y="1489"/>
                    <a:pt x="7323" y="1481"/>
                  </a:cubicBezTo>
                  <a:cubicBezTo>
                    <a:pt x="7363" y="1473"/>
                    <a:pt x="7397" y="1464"/>
                    <a:pt x="7425" y="1453"/>
                  </a:cubicBezTo>
                  <a:cubicBezTo>
                    <a:pt x="7454" y="1443"/>
                    <a:pt x="7478" y="1434"/>
                    <a:pt x="7496" y="1426"/>
                  </a:cubicBezTo>
                  <a:cubicBezTo>
                    <a:pt x="7514" y="1418"/>
                    <a:pt x="7528" y="1414"/>
                    <a:pt x="7538" y="1414"/>
                  </a:cubicBezTo>
                  <a:cubicBezTo>
                    <a:pt x="7543" y="1414"/>
                    <a:pt x="7548" y="1415"/>
                    <a:pt x="7553" y="1418"/>
                  </a:cubicBezTo>
                  <a:cubicBezTo>
                    <a:pt x="7557" y="1420"/>
                    <a:pt x="7560" y="1424"/>
                    <a:pt x="7563" y="1430"/>
                  </a:cubicBezTo>
                  <a:cubicBezTo>
                    <a:pt x="7565" y="1435"/>
                    <a:pt x="7567" y="1443"/>
                    <a:pt x="7568" y="1453"/>
                  </a:cubicBezTo>
                  <a:cubicBezTo>
                    <a:pt x="7569" y="1463"/>
                    <a:pt x="7570" y="1474"/>
                    <a:pt x="7570" y="1489"/>
                  </a:cubicBezTo>
                  <a:cubicBezTo>
                    <a:pt x="7570" y="1499"/>
                    <a:pt x="7569" y="1507"/>
                    <a:pt x="7568" y="1515"/>
                  </a:cubicBezTo>
                  <a:cubicBezTo>
                    <a:pt x="7568" y="1522"/>
                    <a:pt x="7567" y="1529"/>
                    <a:pt x="7565" y="1535"/>
                  </a:cubicBezTo>
                  <a:cubicBezTo>
                    <a:pt x="7564" y="1541"/>
                    <a:pt x="7562" y="1546"/>
                    <a:pt x="7560" y="1551"/>
                  </a:cubicBezTo>
                  <a:cubicBezTo>
                    <a:pt x="7557" y="1555"/>
                    <a:pt x="7553" y="1560"/>
                    <a:pt x="7549" y="1564"/>
                  </a:cubicBezTo>
                  <a:cubicBezTo>
                    <a:pt x="7545" y="1568"/>
                    <a:pt x="7532" y="1575"/>
                    <a:pt x="7511" y="1585"/>
                  </a:cubicBezTo>
                  <a:cubicBezTo>
                    <a:pt x="7490" y="1595"/>
                    <a:pt x="7463" y="1605"/>
                    <a:pt x="7429" y="1614"/>
                  </a:cubicBezTo>
                  <a:cubicBezTo>
                    <a:pt x="7395" y="1623"/>
                    <a:pt x="7357" y="1632"/>
                    <a:pt x="7312" y="1639"/>
                  </a:cubicBezTo>
                  <a:cubicBezTo>
                    <a:pt x="7268" y="1647"/>
                    <a:pt x="7221" y="1650"/>
                    <a:pt x="7171" y="1650"/>
                  </a:cubicBezTo>
                  <a:cubicBezTo>
                    <a:pt x="7084" y="1650"/>
                    <a:pt x="7008" y="1638"/>
                    <a:pt x="6943" y="1614"/>
                  </a:cubicBezTo>
                  <a:cubicBezTo>
                    <a:pt x="6878" y="1590"/>
                    <a:pt x="6823" y="1554"/>
                    <a:pt x="6779" y="1506"/>
                  </a:cubicBezTo>
                  <a:cubicBezTo>
                    <a:pt x="6734" y="1458"/>
                    <a:pt x="6700" y="1399"/>
                    <a:pt x="6678" y="1327"/>
                  </a:cubicBezTo>
                  <a:cubicBezTo>
                    <a:pt x="6655" y="1255"/>
                    <a:pt x="6644" y="1171"/>
                    <a:pt x="6644" y="1076"/>
                  </a:cubicBezTo>
                  <a:cubicBezTo>
                    <a:pt x="6644" y="985"/>
                    <a:pt x="6656" y="904"/>
                    <a:pt x="6679" y="832"/>
                  </a:cubicBezTo>
                  <a:cubicBezTo>
                    <a:pt x="6702" y="759"/>
                    <a:pt x="6736" y="698"/>
                    <a:pt x="6780" y="648"/>
                  </a:cubicBezTo>
                  <a:cubicBezTo>
                    <a:pt x="6824" y="597"/>
                    <a:pt x="6878" y="559"/>
                    <a:pt x="6940" y="532"/>
                  </a:cubicBezTo>
                  <a:cubicBezTo>
                    <a:pt x="7003" y="505"/>
                    <a:pt x="7073" y="491"/>
                    <a:pt x="7150" y="491"/>
                  </a:cubicBezTo>
                  <a:close/>
                  <a:moveTo>
                    <a:pt x="4686" y="491"/>
                  </a:moveTo>
                  <a:cubicBezTo>
                    <a:pt x="4769" y="491"/>
                    <a:pt x="4839" y="505"/>
                    <a:pt x="4898" y="531"/>
                  </a:cubicBezTo>
                  <a:cubicBezTo>
                    <a:pt x="4956" y="558"/>
                    <a:pt x="5004" y="593"/>
                    <a:pt x="5041" y="638"/>
                  </a:cubicBezTo>
                  <a:cubicBezTo>
                    <a:pt x="5079" y="683"/>
                    <a:pt x="5106" y="736"/>
                    <a:pt x="5124" y="797"/>
                  </a:cubicBezTo>
                  <a:cubicBezTo>
                    <a:pt x="5141" y="857"/>
                    <a:pt x="5150" y="922"/>
                    <a:pt x="5150" y="990"/>
                  </a:cubicBezTo>
                  <a:lnTo>
                    <a:pt x="5150" y="1026"/>
                  </a:lnTo>
                  <a:cubicBezTo>
                    <a:pt x="5150" y="1056"/>
                    <a:pt x="5142" y="1078"/>
                    <a:pt x="5127" y="1091"/>
                  </a:cubicBezTo>
                  <a:cubicBezTo>
                    <a:pt x="5112" y="1104"/>
                    <a:pt x="5094" y="1110"/>
                    <a:pt x="5075" y="1110"/>
                  </a:cubicBezTo>
                  <a:lnTo>
                    <a:pt x="4380" y="1110"/>
                  </a:lnTo>
                  <a:cubicBezTo>
                    <a:pt x="4380" y="1169"/>
                    <a:pt x="4386" y="1221"/>
                    <a:pt x="4398" y="1268"/>
                  </a:cubicBezTo>
                  <a:cubicBezTo>
                    <a:pt x="4410" y="1315"/>
                    <a:pt x="4429" y="1355"/>
                    <a:pt x="4457" y="1389"/>
                  </a:cubicBezTo>
                  <a:cubicBezTo>
                    <a:pt x="4484" y="1423"/>
                    <a:pt x="4520" y="1448"/>
                    <a:pt x="4564" y="1466"/>
                  </a:cubicBezTo>
                  <a:cubicBezTo>
                    <a:pt x="4608" y="1484"/>
                    <a:pt x="4662" y="1493"/>
                    <a:pt x="4725" y="1493"/>
                  </a:cubicBezTo>
                  <a:cubicBezTo>
                    <a:pt x="4775" y="1493"/>
                    <a:pt x="4820" y="1489"/>
                    <a:pt x="4859" y="1481"/>
                  </a:cubicBezTo>
                  <a:cubicBezTo>
                    <a:pt x="4899" y="1473"/>
                    <a:pt x="4933" y="1464"/>
                    <a:pt x="4961" y="1453"/>
                  </a:cubicBezTo>
                  <a:cubicBezTo>
                    <a:pt x="4990" y="1443"/>
                    <a:pt x="5014" y="1434"/>
                    <a:pt x="5032" y="1426"/>
                  </a:cubicBezTo>
                  <a:cubicBezTo>
                    <a:pt x="5050" y="1418"/>
                    <a:pt x="5064" y="1414"/>
                    <a:pt x="5074" y="1414"/>
                  </a:cubicBezTo>
                  <a:cubicBezTo>
                    <a:pt x="5079" y="1414"/>
                    <a:pt x="5084" y="1415"/>
                    <a:pt x="5089" y="1418"/>
                  </a:cubicBezTo>
                  <a:cubicBezTo>
                    <a:pt x="5093" y="1420"/>
                    <a:pt x="5096" y="1424"/>
                    <a:pt x="5099" y="1430"/>
                  </a:cubicBezTo>
                  <a:cubicBezTo>
                    <a:pt x="5101" y="1435"/>
                    <a:pt x="5103" y="1443"/>
                    <a:pt x="5104" y="1453"/>
                  </a:cubicBezTo>
                  <a:cubicBezTo>
                    <a:pt x="5105" y="1463"/>
                    <a:pt x="5106" y="1474"/>
                    <a:pt x="5106" y="1489"/>
                  </a:cubicBezTo>
                  <a:cubicBezTo>
                    <a:pt x="5106" y="1499"/>
                    <a:pt x="5105" y="1507"/>
                    <a:pt x="5104" y="1515"/>
                  </a:cubicBezTo>
                  <a:cubicBezTo>
                    <a:pt x="5104" y="1522"/>
                    <a:pt x="5103" y="1529"/>
                    <a:pt x="5101" y="1535"/>
                  </a:cubicBezTo>
                  <a:cubicBezTo>
                    <a:pt x="5100" y="1541"/>
                    <a:pt x="5098" y="1546"/>
                    <a:pt x="5096" y="1551"/>
                  </a:cubicBezTo>
                  <a:cubicBezTo>
                    <a:pt x="5093" y="1555"/>
                    <a:pt x="5089" y="1560"/>
                    <a:pt x="5085" y="1564"/>
                  </a:cubicBezTo>
                  <a:cubicBezTo>
                    <a:pt x="5081" y="1568"/>
                    <a:pt x="5068" y="1575"/>
                    <a:pt x="5047" y="1585"/>
                  </a:cubicBezTo>
                  <a:cubicBezTo>
                    <a:pt x="5026" y="1595"/>
                    <a:pt x="4999" y="1605"/>
                    <a:pt x="4965" y="1614"/>
                  </a:cubicBezTo>
                  <a:cubicBezTo>
                    <a:pt x="4931" y="1623"/>
                    <a:pt x="4893" y="1632"/>
                    <a:pt x="4848" y="1639"/>
                  </a:cubicBezTo>
                  <a:cubicBezTo>
                    <a:pt x="4804" y="1647"/>
                    <a:pt x="4757" y="1650"/>
                    <a:pt x="4707" y="1650"/>
                  </a:cubicBezTo>
                  <a:cubicBezTo>
                    <a:pt x="4620" y="1650"/>
                    <a:pt x="4544" y="1638"/>
                    <a:pt x="4479" y="1614"/>
                  </a:cubicBezTo>
                  <a:cubicBezTo>
                    <a:pt x="4414" y="1590"/>
                    <a:pt x="4359" y="1554"/>
                    <a:pt x="4315" y="1506"/>
                  </a:cubicBezTo>
                  <a:cubicBezTo>
                    <a:pt x="4270" y="1458"/>
                    <a:pt x="4236" y="1399"/>
                    <a:pt x="4214" y="1327"/>
                  </a:cubicBezTo>
                  <a:cubicBezTo>
                    <a:pt x="4191" y="1255"/>
                    <a:pt x="4180" y="1171"/>
                    <a:pt x="4180" y="1076"/>
                  </a:cubicBezTo>
                  <a:cubicBezTo>
                    <a:pt x="4180" y="985"/>
                    <a:pt x="4192" y="904"/>
                    <a:pt x="4215" y="832"/>
                  </a:cubicBezTo>
                  <a:cubicBezTo>
                    <a:pt x="4238" y="759"/>
                    <a:pt x="4272" y="698"/>
                    <a:pt x="4316" y="648"/>
                  </a:cubicBezTo>
                  <a:cubicBezTo>
                    <a:pt x="4360" y="597"/>
                    <a:pt x="4414" y="559"/>
                    <a:pt x="4476" y="532"/>
                  </a:cubicBezTo>
                  <a:cubicBezTo>
                    <a:pt x="4539" y="505"/>
                    <a:pt x="4609" y="491"/>
                    <a:pt x="4686" y="491"/>
                  </a:cubicBezTo>
                  <a:close/>
                  <a:moveTo>
                    <a:pt x="2478" y="491"/>
                  </a:moveTo>
                  <a:cubicBezTo>
                    <a:pt x="2561" y="491"/>
                    <a:pt x="2631" y="505"/>
                    <a:pt x="2690" y="531"/>
                  </a:cubicBezTo>
                  <a:cubicBezTo>
                    <a:pt x="2748" y="558"/>
                    <a:pt x="2796" y="593"/>
                    <a:pt x="2833" y="638"/>
                  </a:cubicBezTo>
                  <a:cubicBezTo>
                    <a:pt x="2871" y="683"/>
                    <a:pt x="2898" y="736"/>
                    <a:pt x="2916" y="797"/>
                  </a:cubicBezTo>
                  <a:cubicBezTo>
                    <a:pt x="2933" y="857"/>
                    <a:pt x="2942" y="922"/>
                    <a:pt x="2942" y="990"/>
                  </a:cubicBezTo>
                  <a:lnTo>
                    <a:pt x="2942" y="1026"/>
                  </a:lnTo>
                  <a:cubicBezTo>
                    <a:pt x="2942" y="1056"/>
                    <a:pt x="2934" y="1078"/>
                    <a:pt x="2919" y="1091"/>
                  </a:cubicBezTo>
                  <a:cubicBezTo>
                    <a:pt x="2904" y="1104"/>
                    <a:pt x="2886" y="1110"/>
                    <a:pt x="2867" y="1110"/>
                  </a:cubicBezTo>
                  <a:lnTo>
                    <a:pt x="2172" y="1110"/>
                  </a:lnTo>
                  <a:cubicBezTo>
                    <a:pt x="2172" y="1169"/>
                    <a:pt x="2178" y="1221"/>
                    <a:pt x="2190" y="1268"/>
                  </a:cubicBezTo>
                  <a:cubicBezTo>
                    <a:pt x="2202" y="1315"/>
                    <a:pt x="2221" y="1355"/>
                    <a:pt x="2249" y="1389"/>
                  </a:cubicBezTo>
                  <a:cubicBezTo>
                    <a:pt x="2276" y="1423"/>
                    <a:pt x="2312" y="1448"/>
                    <a:pt x="2356" y="1466"/>
                  </a:cubicBezTo>
                  <a:cubicBezTo>
                    <a:pt x="2400" y="1484"/>
                    <a:pt x="2454" y="1493"/>
                    <a:pt x="2517" y="1493"/>
                  </a:cubicBezTo>
                  <a:cubicBezTo>
                    <a:pt x="2567" y="1493"/>
                    <a:pt x="2612" y="1489"/>
                    <a:pt x="2651" y="1481"/>
                  </a:cubicBezTo>
                  <a:cubicBezTo>
                    <a:pt x="2691" y="1473"/>
                    <a:pt x="2725" y="1464"/>
                    <a:pt x="2753" y="1453"/>
                  </a:cubicBezTo>
                  <a:cubicBezTo>
                    <a:pt x="2782" y="1443"/>
                    <a:pt x="2806" y="1434"/>
                    <a:pt x="2824" y="1426"/>
                  </a:cubicBezTo>
                  <a:cubicBezTo>
                    <a:pt x="2842" y="1418"/>
                    <a:pt x="2856" y="1414"/>
                    <a:pt x="2866" y="1414"/>
                  </a:cubicBezTo>
                  <a:cubicBezTo>
                    <a:pt x="2871" y="1414"/>
                    <a:pt x="2876" y="1415"/>
                    <a:pt x="2881" y="1418"/>
                  </a:cubicBezTo>
                  <a:cubicBezTo>
                    <a:pt x="2885" y="1420"/>
                    <a:pt x="2888" y="1424"/>
                    <a:pt x="2891" y="1430"/>
                  </a:cubicBezTo>
                  <a:cubicBezTo>
                    <a:pt x="2893" y="1435"/>
                    <a:pt x="2895" y="1443"/>
                    <a:pt x="2896" y="1453"/>
                  </a:cubicBezTo>
                  <a:cubicBezTo>
                    <a:pt x="2897" y="1463"/>
                    <a:pt x="2898" y="1474"/>
                    <a:pt x="2898" y="1489"/>
                  </a:cubicBezTo>
                  <a:cubicBezTo>
                    <a:pt x="2898" y="1499"/>
                    <a:pt x="2897" y="1507"/>
                    <a:pt x="2896" y="1515"/>
                  </a:cubicBezTo>
                  <a:cubicBezTo>
                    <a:pt x="2896" y="1522"/>
                    <a:pt x="2895" y="1529"/>
                    <a:pt x="2893" y="1535"/>
                  </a:cubicBezTo>
                  <a:cubicBezTo>
                    <a:pt x="2892" y="1541"/>
                    <a:pt x="2890" y="1546"/>
                    <a:pt x="2888" y="1551"/>
                  </a:cubicBezTo>
                  <a:cubicBezTo>
                    <a:pt x="2885" y="1555"/>
                    <a:pt x="2881" y="1560"/>
                    <a:pt x="2877" y="1564"/>
                  </a:cubicBezTo>
                  <a:cubicBezTo>
                    <a:pt x="2873" y="1568"/>
                    <a:pt x="2860" y="1575"/>
                    <a:pt x="2839" y="1585"/>
                  </a:cubicBezTo>
                  <a:cubicBezTo>
                    <a:pt x="2818" y="1595"/>
                    <a:pt x="2791" y="1605"/>
                    <a:pt x="2757" y="1614"/>
                  </a:cubicBezTo>
                  <a:cubicBezTo>
                    <a:pt x="2723" y="1623"/>
                    <a:pt x="2685" y="1632"/>
                    <a:pt x="2640" y="1639"/>
                  </a:cubicBezTo>
                  <a:cubicBezTo>
                    <a:pt x="2596" y="1647"/>
                    <a:pt x="2549" y="1650"/>
                    <a:pt x="2499" y="1650"/>
                  </a:cubicBezTo>
                  <a:cubicBezTo>
                    <a:pt x="2412" y="1650"/>
                    <a:pt x="2336" y="1638"/>
                    <a:pt x="2271" y="1614"/>
                  </a:cubicBezTo>
                  <a:cubicBezTo>
                    <a:pt x="2206" y="1590"/>
                    <a:pt x="2151" y="1554"/>
                    <a:pt x="2107" y="1506"/>
                  </a:cubicBezTo>
                  <a:cubicBezTo>
                    <a:pt x="2062" y="1458"/>
                    <a:pt x="2028" y="1399"/>
                    <a:pt x="2006" y="1327"/>
                  </a:cubicBezTo>
                  <a:cubicBezTo>
                    <a:pt x="1983" y="1255"/>
                    <a:pt x="1972" y="1171"/>
                    <a:pt x="1972" y="1076"/>
                  </a:cubicBezTo>
                  <a:cubicBezTo>
                    <a:pt x="1972" y="985"/>
                    <a:pt x="1984" y="904"/>
                    <a:pt x="2007" y="832"/>
                  </a:cubicBezTo>
                  <a:cubicBezTo>
                    <a:pt x="2030" y="759"/>
                    <a:pt x="2064" y="698"/>
                    <a:pt x="2108" y="648"/>
                  </a:cubicBezTo>
                  <a:cubicBezTo>
                    <a:pt x="2152" y="597"/>
                    <a:pt x="2206" y="559"/>
                    <a:pt x="2268" y="532"/>
                  </a:cubicBezTo>
                  <a:cubicBezTo>
                    <a:pt x="2331" y="505"/>
                    <a:pt x="2401" y="491"/>
                    <a:pt x="2478" y="491"/>
                  </a:cubicBezTo>
                  <a:close/>
                  <a:moveTo>
                    <a:pt x="1673" y="491"/>
                  </a:moveTo>
                  <a:cubicBezTo>
                    <a:pt x="1683" y="491"/>
                    <a:pt x="1695" y="492"/>
                    <a:pt x="1708" y="493"/>
                  </a:cubicBezTo>
                  <a:cubicBezTo>
                    <a:pt x="1720" y="494"/>
                    <a:pt x="1734" y="496"/>
                    <a:pt x="1748" y="499"/>
                  </a:cubicBezTo>
                  <a:cubicBezTo>
                    <a:pt x="1762" y="503"/>
                    <a:pt x="1775" y="506"/>
                    <a:pt x="1786" y="510"/>
                  </a:cubicBezTo>
                  <a:cubicBezTo>
                    <a:pt x="1797" y="514"/>
                    <a:pt x="1805" y="518"/>
                    <a:pt x="1810" y="522"/>
                  </a:cubicBezTo>
                  <a:cubicBezTo>
                    <a:pt x="1815" y="526"/>
                    <a:pt x="1818" y="529"/>
                    <a:pt x="1820" y="533"/>
                  </a:cubicBezTo>
                  <a:cubicBezTo>
                    <a:pt x="1821" y="536"/>
                    <a:pt x="1822" y="541"/>
                    <a:pt x="1824" y="546"/>
                  </a:cubicBezTo>
                  <a:cubicBezTo>
                    <a:pt x="1825" y="552"/>
                    <a:pt x="1826" y="560"/>
                    <a:pt x="1826" y="570"/>
                  </a:cubicBezTo>
                  <a:cubicBezTo>
                    <a:pt x="1826" y="581"/>
                    <a:pt x="1827" y="595"/>
                    <a:pt x="1827" y="613"/>
                  </a:cubicBezTo>
                  <a:cubicBezTo>
                    <a:pt x="1827" y="630"/>
                    <a:pt x="1826" y="645"/>
                    <a:pt x="1825" y="657"/>
                  </a:cubicBezTo>
                  <a:cubicBezTo>
                    <a:pt x="1825" y="668"/>
                    <a:pt x="1823" y="677"/>
                    <a:pt x="1821" y="684"/>
                  </a:cubicBezTo>
                  <a:cubicBezTo>
                    <a:pt x="1818" y="691"/>
                    <a:pt x="1815" y="696"/>
                    <a:pt x="1812" y="699"/>
                  </a:cubicBezTo>
                  <a:cubicBezTo>
                    <a:pt x="1808" y="703"/>
                    <a:pt x="1803" y="705"/>
                    <a:pt x="1797" y="705"/>
                  </a:cubicBezTo>
                  <a:cubicBezTo>
                    <a:pt x="1791" y="705"/>
                    <a:pt x="1783" y="703"/>
                    <a:pt x="1774" y="699"/>
                  </a:cubicBezTo>
                  <a:cubicBezTo>
                    <a:pt x="1765" y="696"/>
                    <a:pt x="1755" y="692"/>
                    <a:pt x="1744" y="689"/>
                  </a:cubicBezTo>
                  <a:cubicBezTo>
                    <a:pt x="1733" y="685"/>
                    <a:pt x="1720" y="682"/>
                    <a:pt x="1706" y="679"/>
                  </a:cubicBezTo>
                  <a:cubicBezTo>
                    <a:pt x="1692" y="676"/>
                    <a:pt x="1677" y="674"/>
                    <a:pt x="1660" y="674"/>
                  </a:cubicBezTo>
                  <a:cubicBezTo>
                    <a:pt x="1641" y="674"/>
                    <a:pt x="1621" y="678"/>
                    <a:pt x="1603" y="686"/>
                  </a:cubicBezTo>
                  <a:cubicBezTo>
                    <a:pt x="1584" y="694"/>
                    <a:pt x="1564" y="707"/>
                    <a:pt x="1544" y="724"/>
                  </a:cubicBezTo>
                  <a:cubicBezTo>
                    <a:pt x="1523" y="742"/>
                    <a:pt x="1501" y="766"/>
                    <a:pt x="1478" y="796"/>
                  </a:cubicBezTo>
                  <a:cubicBezTo>
                    <a:pt x="1456" y="826"/>
                    <a:pt x="1431" y="862"/>
                    <a:pt x="1403" y="905"/>
                  </a:cubicBezTo>
                  <a:lnTo>
                    <a:pt x="1403" y="1599"/>
                  </a:lnTo>
                  <a:cubicBezTo>
                    <a:pt x="1403" y="1605"/>
                    <a:pt x="1402" y="1610"/>
                    <a:pt x="1399" y="1615"/>
                  </a:cubicBezTo>
                  <a:cubicBezTo>
                    <a:pt x="1396" y="1619"/>
                    <a:pt x="1391" y="1623"/>
                    <a:pt x="1384" y="1626"/>
                  </a:cubicBezTo>
                  <a:cubicBezTo>
                    <a:pt x="1377" y="1629"/>
                    <a:pt x="1367" y="1631"/>
                    <a:pt x="1354" y="1633"/>
                  </a:cubicBezTo>
                  <a:cubicBezTo>
                    <a:pt x="1342" y="1634"/>
                    <a:pt x="1326" y="1635"/>
                    <a:pt x="1306" y="1635"/>
                  </a:cubicBezTo>
                  <a:cubicBezTo>
                    <a:pt x="1287" y="1635"/>
                    <a:pt x="1272" y="1634"/>
                    <a:pt x="1259" y="1633"/>
                  </a:cubicBezTo>
                  <a:cubicBezTo>
                    <a:pt x="1247" y="1631"/>
                    <a:pt x="1237" y="1629"/>
                    <a:pt x="1229" y="1626"/>
                  </a:cubicBezTo>
                  <a:cubicBezTo>
                    <a:pt x="1222" y="1623"/>
                    <a:pt x="1217" y="1619"/>
                    <a:pt x="1214" y="1615"/>
                  </a:cubicBezTo>
                  <a:cubicBezTo>
                    <a:pt x="1211" y="1610"/>
                    <a:pt x="1210" y="1605"/>
                    <a:pt x="1210" y="1599"/>
                  </a:cubicBezTo>
                  <a:lnTo>
                    <a:pt x="1210" y="544"/>
                  </a:lnTo>
                  <a:cubicBezTo>
                    <a:pt x="1210" y="538"/>
                    <a:pt x="1211" y="532"/>
                    <a:pt x="1214" y="528"/>
                  </a:cubicBezTo>
                  <a:cubicBezTo>
                    <a:pt x="1216" y="524"/>
                    <a:pt x="1221" y="520"/>
                    <a:pt x="1228" y="516"/>
                  </a:cubicBezTo>
                  <a:cubicBezTo>
                    <a:pt x="1235" y="513"/>
                    <a:pt x="1244" y="511"/>
                    <a:pt x="1255" y="509"/>
                  </a:cubicBezTo>
                  <a:cubicBezTo>
                    <a:pt x="1266" y="508"/>
                    <a:pt x="1280" y="508"/>
                    <a:pt x="1298" y="508"/>
                  </a:cubicBezTo>
                  <a:cubicBezTo>
                    <a:pt x="1315" y="508"/>
                    <a:pt x="1329" y="508"/>
                    <a:pt x="1341" y="509"/>
                  </a:cubicBezTo>
                  <a:cubicBezTo>
                    <a:pt x="1352" y="511"/>
                    <a:pt x="1361" y="513"/>
                    <a:pt x="1367" y="516"/>
                  </a:cubicBezTo>
                  <a:cubicBezTo>
                    <a:pt x="1373" y="520"/>
                    <a:pt x="1378" y="524"/>
                    <a:pt x="1381" y="528"/>
                  </a:cubicBezTo>
                  <a:cubicBezTo>
                    <a:pt x="1383" y="532"/>
                    <a:pt x="1385" y="538"/>
                    <a:pt x="1385" y="544"/>
                  </a:cubicBezTo>
                  <a:lnTo>
                    <a:pt x="1385" y="698"/>
                  </a:lnTo>
                  <a:cubicBezTo>
                    <a:pt x="1414" y="655"/>
                    <a:pt x="1441" y="621"/>
                    <a:pt x="1466" y="594"/>
                  </a:cubicBezTo>
                  <a:cubicBezTo>
                    <a:pt x="1492" y="568"/>
                    <a:pt x="1516" y="547"/>
                    <a:pt x="1538" y="532"/>
                  </a:cubicBezTo>
                  <a:cubicBezTo>
                    <a:pt x="1561" y="516"/>
                    <a:pt x="1583" y="506"/>
                    <a:pt x="1606" y="500"/>
                  </a:cubicBezTo>
                  <a:cubicBezTo>
                    <a:pt x="1628" y="494"/>
                    <a:pt x="1650" y="491"/>
                    <a:pt x="1673" y="491"/>
                  </a:cubicBezTo>
                  <a:close/>
                  <a:moveTo>
                    <a:pt x="202" y="278"/>
                  </a:moveTo>
                  <a:lnTo>
                    <a:pt x="202" y="886"/>
                  </a:lnTo>
                  <a:lnTo>
                    <a:pt x="384" y="886"/>
                  </a:lnTo>
                  <a:cubicBezTo>
                    <a:pt x="445" y="886"/>
                    <a:pt x="495" y="878"/>
                    <a:pt x="535" y="863"/>
                  </a:cubicBezTo>
                  <a:cubicBezTo>
                    <a:pt x="576" y="847"/>
                    <a:pt x="609" y="825"/>
                    <a:pt x="637" y="798"/>
                  </a:cubicBezTo>
                  <a:cubicBezTo>
                    <a:pt x="664" y="770"/>
                    <a:pt x="685" y="737"/>
                    <a:pt x="699" y="698"/>
                  </a:cubicBezTo>
                  <a:cubicBezTo>
                    <a:pt x="713" y="659"/>
                    <a:pt x="720" y="617"/>
                    <a:pt x="720" y="572"/>
                  </a:cubicBezTo>
                  <a:cubicBezTo>
                    <a:pt x="720" y="510"/>
                    <a:pt x="708" y="459"/>
                    <a:pt x="685" y="417"/>
                  </a:cubicBezTo>
                  <a:cubicBezTo>
                    <a:pt x="662" y="376"/>
                    <a:pt x="634" y="345"/>
                    <a:pt x="600" y="325"/>
                  </a:cubicBezTo>
                  <a:cubicBezTo>
                    <a:pt x="566" y="305"/>
                    <a:pt x="531" y="292"/>
                    <a:pt x="494" y="286"/>
                  </a:cubicBezTo>
                  <a:cubicBezTo>
                    <a:pt x="458" y="281"/>
                    <a:pt x="423" y="278"/>
                    <a:pt x="388" y="278"/>
                  </a:cubicBezTo>
                  <a:lnTo>
                    <a:pt x="202" y="278"/>
                  </a:lnTo>
                  <a:close/>
                  <a:moveTo>
                    <a:pt x="80" y="112"/>
                  </a:moveTo>
                  <a:lnTo>
                    <a:pt x="405" y="112"/>
                  </a:lnTo>
                  <a:cubicBezTo>
                    <a:pt x="438" y="112"/>
                    <a:pt x="469" y="113"/>
                    <a:pt x="499" y="116"/>
                  </a:cubicBezTo>
                  <a:cubicBezTo>
                    <a:pt x="529" y="118"/>
                    <a:pt x="565" y="124"/>
                    <a:pt x="606" y="133"/>
                  </a:cubicBezTo>
                  <a:cubicBezTo>
                    <a:pt x="647" y="142"/>
                    <a:pt x="688" y="159"/>
                    <a:pt x="731" y="184"/>
                  </a:cubicBezTo>
                  <a:cubicBezTo>
                    <a:pt x="774" y="208"/>
                    <a:pt x="810" y="239"/>
                    <a:pt x="839" y="274"/>
                  </a:cubicBezTo>
                  <a:cubicBezTo>
                    <a:pt x="869" y="310"/>
                    <a:pt x="892" y="352"/>
                    <a:pt x="908" y="399"/>
                  </a:cubicBezTo>
                  <a:cubicBezTo>
                    <a:pt x="924" y="447"/>
                    <a:pt x="932" y="499"/>
                    <a:pt x="932" y="556"/>
                  </a:cubicBezTo>
                  <a:cubicBezTo>
                    <a:pt x="932" y="632"/>
                    <a:pt x="920" y="700"/>
                    <a:pt x="895" y="761"/>
                  </a:cubicBezTo>
                  <a:cubicBezTo>
                    <a:pt x="870" y="822"/>
                    <a:pt x="834" y="874"/>
                    <a:pt x="787" y="917"/>
                  </a:cubicBezTo>
                  <a:cubicBezTo>
                    <a:pt x="741" y="960"/>
                    <a:pt x="684" y="993"/>
                    <a:pt x="616" y="1016"/>
                  </a:cubicBezTo>
                  <a:cubicBezTo>
                    <a:pt x="549" y="1040"/>
                    <a:pt x="468" y="1051"/>
                    <a:pt x="374" y="1051"/>
                  </a:cubicBezTo>
                  <a:lnTo>
                    <a:pt x="202" y="1051"/>
                  </a:lnTo>
                  <a:lnTo>
                    <a:pt x="202" y="1598"/>
                  </a:lnTo>
                  <a:cubicBezTo>
                    <a:pt x="202" y="1604"/>
                    <a:pt x="200" y="1609"/>
                    <a:pt x="197" y="1614"/>
                  </a:cubicBezTo>
                  <a:cubicBezTo>
                    <a:pt x="193" y="1619"/>
                    <a:pt x="188" y="1622"/>
                    <a:pt x="180" y="1625"/>
                  </a:cubicBezTo>
                  <a:cubicBezTo>
                    <a:pt x="173" y="1628"/>
                    <a:pt x="163" y="1630"/>
                    <a:pt x="150" y="1632"/>
                  </a:cubicBezTo>
                  <a:cubicBezTo>
                    <a:pt x="137" y="1634"/>
                    <a:pt x="121" y="1635"/>
                    <a:pt x="101" y="1635"/>
                  </a:cubicBezTo>
                  <a:cubicBezTo>
                    <a:pt x="82" y="1635"/>
                    <a:pt x="65" y="1634"/>
                    <a:pt x="53" y="1632"/>
                  </a:cubicBezTo>
                  <a:cubicBezTo>
                    <a:pt x="40" y="1630"/>
                    <a:pt x="29" y="1628"/>
                    <a:pt x="21" y="1625"/>
                  </a:cubicBezTo>
                  <a:cubicBezTo>
                    <a:pt x="14" y="1622"/>
                    <a:pt x="8" y="1619"/>
                    <a:pt x="5" y="1614"/>
                  </a:cubicBezTo>
                  <a:cubicBezTo>
                    <a:pt x="2" y="1609"/>
                    <a:pt x="0" y="1604"/>
                    <a:pt x="0" y="1598"/>
                  </a:cubicBezTo>
                  <a:lnTo>
                    <a:pt x="0" y="198"/>
                  </a:lnTo>
                  <a:cubicBezTo>
                    <a:pt x="0" y="167"/>
                    <a:pt x="9" y="145"/>
                    <a:pt x="25" y="132"/>
                  </a:cubicBezTo>
                  <a:cubicBezTo>
                    <a:pt x="41" y="118"/>
                    <a:pt x="60" y="112"/>
                    <a:pt x="80" y="112"/>
                  </a:cubicBezTo>
                  <a:close/>
                  <a:moveTo>
                    <a:pt x="6255" y="0"/>
                  </a:moveTo>
                  <a:cubicBezTo>
                    <a:pt x="6275" y="0"/>
                    <a:pt x="6291" y="1"/>
                    <a:pt x="6303" y="3"/>
                  </a:cubicBezTo>
                  <a:cubicBezTo>
                    <a:pt x="6316" y="5"/>
                    <a:pt x="6326" y="7"/>
                    <a:pt x="6333" y="10"/>
                  </a:cubicBezTo>
                  <a:cubicBezTo>
                    <a:pt x="6340" y="13"/>
                    <a:pt x="6345" y="17"/>
                    <a:pt x="6348" y="22"/>
                  </a:cubicBezTo>
                  <a:cubicBezTo>
                    <a:pt x="6352" y="27"/>
                    <a:pt x="6354" y="32"/>
                    <a:pt x="6354" y="38"/>
                  </a:cubicBezTo>
                  <a:lnTo>
                    <a:pt x="6354" y="1599"/>
                  </a:lnTo>
                  <a:cubicBezTo>
                    <a:pt x="6354" y="1605"/>
                    <a:pt x="6352" y="1610"/>
                    <a:pt x="6350" y="1615"/>
                  </a:cubicBezTo>
                  <a:cubicBezTo>
                    <a:pt x="6347" y="1620"/>
                    <a:pt x="6342" y="1624"/>
                    <a:pt x="6335" y="1626"/>
                  </a:cubicBezTo>
                  <a:cubicBezTo>
                    <a:pt x="6329" y="1629"/>
                    <a:pt x="6320" y="1631"/>
                    <a:pt x="6309" y="1633"/>
                  </a:cubicBezTo>
                  <a:cubicBezTo>
                    <a:pt x="6298" y="1634"/>
                    <a:pt x="6285" y="1635"/>
                    <a:pt x="6269" y="1635"/>
                  </a:cubicBezTo>
                  <a:cubicBezTo>
                    <a:pt x="6253" y="1635"/>
                    <a:pt x="6239" y="1634"/>
                    <a:pt x="6228" y="1633"/>
                  </a:cubicBezTo>
                  <a:cubicBezTo>
                    <a:pt x="6217" y="1631"/>
                    <a:pt x="6208" y="1629"/>
                    <a:pt x="6201" y="1626"/>
                  </a:cubicBezTo>
                  <a:cubicBezTo>
                    <a:pt x="6194" y="1624"/>
                    <a:pt x="6189" y="1620"/>
                    <a:pt x="6186" y="1615"/>
                  </a:cubicBezTo>
                  <a:cubicBezTo>
                    <a:pt x="6183" y="1610"/>
                    <a:pt x="6181" y="1605"/>
                    <a:pt x="6181" y="1599"/>
                  </a:cubicBezTo>
                  <a:lnTo>
                    <a:pt x="6181" y="1459"/>
                  </a:lnTo>
                  <a:cubicBezTo>
                    <a:pt x="6126" y="1519"/>
                    <a:pt x="6068" y="1566"/>
                    <a:pt x="6009" y="1600"/>
                  </a:cubicBezTo>
                  <a:cubicBezTo>
                    <a:pt x="5949" y="1633"/>
                    <a:pt x="5883" y="1650"/>
                    <a:pt x="5812" y="1650"/>
                  </a:cubicBezTo>
                  <a:cubicBezTo>
                    <a:pt x="5735" y="1650"/>
                    <a:pt x="5669" y="1635"/>
                    <a:pt x="5614" y="1605"/>
                  </a:cubicBezTo>
                  <a:cubicBezTo>
                    <a:pt x="5560" y="1575"/>
                    <a:pt x="5515" y="1534"/>
                    <a:pt x="5481" y="1483"/>
                  </a:cubicBezTo>
                  <a:cubicBezTo>
                    <a:pt x="5447" y="1432"/>
                    <a:pt x="5422" y="1372"/>
                    <a:pt x="5407" y="1303"/>
                  </a:cubicBezTo>
                  <a:cubicBezTo>
                    <a:pt x="5391" y="1234"/>
                    <a:pt x="5383" y="1161"/>
                    <a:pt x="5383" y="1084"/>
                  </a:cubicBezTo>
                  <a:cubicBezTo>
                    <a:pt x="5383" y="994"/>
                    <a:pt x="5393" y="912"/>
                    <a:pt x="5413" y="839"/>
                  </a:cubicBezTo>
                  <a:cubicBezTo>
                    <a:pt x="5432" y="766"/>
                    <a:pt x="5461" y="703"/>
                    <a:pt x="5499" y="652"/>
                  </a:cubicBezTo>
                  <a:cubicBezTo>
                    <a:pt x="5538" y="600"/>
                    <a:pt x="5585" y="561"/>
                    <a:pt x="5642" y="533"/>
                  </a:cubicBezTo>
                  <a:cubicBezTo>
                    <a:pt x="5698" y="505"/>
                    <a:pt x="5764" y="491"/>
                    <a:pt x="5838" y="491"/>
                  </a:cubicBezTo>
                  <a:cubicBezTo>
                    <a:pt x="5900" y="491"/>
                    <a:pt x="5956" y="505"/>
                    <a:pt x="6007" y="532"/>
                  </a:cubicBezTo>
                  <a:cubicBezTo>
                    <a:pt x="6059" y="559"/>
                    <a:pt x="6109" y="598"/>
                    <a:pt x="6159" y="651"/>
                  </a:cubicBezTo>
                  <a:lnTo>
                    <a:pt x="6159" y="38"/>
                  </a:lnTo>
                  <a:cubicBezTo>
                    <a:pt x="6159" y="32"/>
                    <a:pt x="6160" y="27"/>
                    <a:pt x="6163" y="22"/>
                  </a:cubicBezTo>
                  <a:cubicBezTo>
                    <a:pt x="6166" y="17"/>
                    <a:pt x="6171" y="13"/>
                    <a:pt x="6179" y="10"/>
                  </a:cubicBezTo>
                  <a:cubicBezTo>
                    <a:pt x="6187" y="7"/>
                    <a:pt x="6197" y="5"/>
                    <a:pt x="6209" y="3"/>
                  </a:cubicBezTo>
                  <a:cubicBezTo>
                    <a:pt x="6221" y="1"/>
                    <a:pt x="6236" y="0"/>
                    <a:pt x="625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HK" dirty="0"/>
            </a:p>
          </p:txBody>
        </p:sp>
      </p:grpSp>
      <p:sp>
        <p:nvSpPr>
          <p:cNvPr id="8" name="TextBox 7">
            <a:extLst>
              <a:ext uri="{FF2B5EF4-FFF2-40B4-BE49-F238E27FC236}">
                <a16:creationId xmlns:a16="http://schemas.microsoft.com/office/drawing/2014/main" id="{8F1E2667-E835-6C62-DD2D-9AFFFFE627C9}"/>
              </a:ext>
            </a:extLst>
          </p:cNvPr>
          <p:cNvSpPr txBox="1"/>
          <p:nvPr/>
        </p:nvSpPr>
        <p:spPr>
          <a:xfrm>
            <a:off x="-4535" y="6548735"/>
            <a:ext cx="10574564" cy="276999"/>
          </a:xfrm>
          <a:prstGeom prst="rect">
            <a:avLst/>
          </a:prstGeom>
          <a:noFill/>
        </p:spPr>
        <p:txBody>
          <a:bodyPr wrap="square">
            <a:spAutoFit/>
          </a:bodyPr>
          <a:lstStyle/>
          <a:p>
            <a:r>
              <a:rPr lang="en-HK" sz="1200" dirty="0"/>
              <a:t>Jiaxin Bai, Xin Liu, Weiqi Wang, Chen Luo, Yangqiu Song: Complex Query Answering on Eventuality Knowledge Graph with Implicit Logical Constraints. </a:t>
            </a:r>
            <a:r>
              <a:rPr lang="en-HK" sz="1200" dirty="0" err="1"/>
              <a:t>NeurIPS</a:t>
            </a:r>
            <a:r>
              <a:rPr lang="en-HK" sz="1200" dirty="0"/>
              <a:t>, 2023</a:t>
            </a:r>
          </a:p>
        </p:txBody>
      </p:sp>
    </p:spTree>
    <p:extLst>
      <p:ext uri="{BB962C8B-B14F-4D97-AF65-F5344CB8AC3E}">
        <p14:creationId xmlns:p14="http://schemas.microsoft.com/office/powerpoint/2010/main" val="331872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0A7D4C-CAB7-45B2-4AF0-BE407F12EB5A}"/>
              </a:ext>
            </a:extLst>
          </p:cNvPr>
          <p:cNvSpPr>
            <a:spLocks noGrp="1"/>
          </p:cNvSpPr>
          <p:nvPr>
            <p:ph type="sldNum" sz="quarter" idx="12"/>
          </p:nvPr>
        </p:nvSpPr>
        <p:spPr>
          <a:xfrm>
            <a:off x="8610600" y="6354375"/>
            <a:ext cx="2743200" cy="365125"/>
          </a:xfrm>
        </p:spPr>
        <p:txBody>
          <a:bodyPr/>
          <a:lstStyle/>
          <a:p>
            <a:fld id="{360D54F1-1E69-41BF-8A89-6B497D4E24EC}" type="slidenum">
              <a:rPr lang="en-US" smtClean="0"/>
              <a:t>35</a:t>
            </a:fld>
            <a:endParaRPr lang="en-US"/>
          </a:p>
        </p:txBody>
      </p:sp>
      <p:pic>
        <p:nvPicPr>
          <p:cNvPr id="5" name="Content Placeholder 4">
            <a:extLst>
              <a:ext uri="{FF2B5EF4-FFF2-40B4-BE49-F238E27FC236}">
                <a16:creationId xmlns:a16="http://schemas.microsoft.com/office/drawing/2014/main" id="{A30E183F-400B-B4F3-12D9-6CF1C7E53970}"/>
              </a:ext>
            </a:extLst>
          </p:cNvPr>
          <p:cNvPicPr>
            <a:picLocks noGrp="1" noChangeAspect="1"/>
          </p:cNvPicPr>
          <p:nvPr>
            <p:ph idx="1"/>
          </p:nvPr>
        </p:nvPicPr>
        <p:blipFill>
          <a:blip r:embed="rId2"/>
          <a:stretch>
            <a:fillRect/>
          </a:stretch>
        </p:blipFill>
        <p:spPr>
          <a:xfrm>
            <a:off x="482917" y="1300966"/>
            <a:ext cx="10634555" cy="3646715"/>
          </a:xfrm>
          <a:prstGeom prst="rect">
            <a:avLst/>
          </a:prstGeom>
        </p:spPr>
      </p:pic>
      <p:grpSp>
        <p:nvGrpSpPr>
          <p:cNvPr id="10" name="Group 9">
            <a:extLst>
              <a:ext uri="{FF2B5EF4-FFF2-40B4-BE49-F238E27FC236}">
                <a16:creationId xmlns:a16="http://schemas.microsoft.com/office/drawing/2014/main" id="{7608D9C3-C93E-74AA-3DCD-43A8814F5333}"/>
              </a:ext>
            </a:extLst>
          </p:cNvPr>
          <p:cNvGrpSpPr/>
          <p:nvPr/>
        </p:nvGrpSpPr>
        <p:grpSpPr>
          <a:xfrm>
            <a:off x="119743" y="336003"/>
            <a:ext cx="10384971" cy="646331"/>
            <a:chOff x="0" y="379546"/>
            <a:chExt cx="10384971" cy="646331"/>
          </a:xfrm>
        </p:grpSpPr>
        <p:sp>
          <p:nvSpPr>
            <p:cNvPr id="7" name="TextBox 6">
              <a:extLst>
                <a:ext uri="{FF2B5EF4-FFF2-40B4-BE49-F238E27FC236}">
                  <a16:creationId xmlns:a16="http://schemas.microsoft.com/office/drawing/2014/main" id="{9C4E053E-D004-D901-98A5-2D0466E8EB7E}"/>
                </a:ext>
              </a:extLst>
            </p:cNvPr>
            <p:cNvSpPr txBox="1"/>
            <p:nvPr/>
          </p:nvSpPr>
          <p:spPr>
            <a:xfrm>
              <a:off x="89807" y="379546"/>
              <a:ext cx="10295164" cy="646331"/>
            </a:xfrm>
            <a:prstGeom prst="rect">
              <a:avLst/>
            </a:prstGeom>
            <a:noFill/>
          </p:spPr>
          <p:txBody>
            <a:bodyPr wrap="square">
              <a:spAutoFit/>
            </a:bodyPr>
            <a:lstStyle/>
            <a:p>
              <a:r>
                <a:rPr lang="en-US" altLang="zh-CN" sz="3600" dirty="0"/>
                <a:t>ASER      (</a:t>
              </a:r>
              <a:r>
                <a:rPr lang="en-US" sz="3600" b="1" dirty="0"/>
                <a:t>A</a:t>
              </a:r>
              <a:r>
                <a:rPr lang="en-US" sz="3600" dirty="0"/>
                <a:t>ctivities, </a:t>
              </a:r>
              <a:r>
                <a:rPr lang="en-US" sz="3600" b="1" dirty="0"/>
                <a:t>S</a:t>
              </a:r>
              <a:r>
                <a:rPr lang="en-US" sz="3600" dirty="0"/>
                <a:t>tates, </a:t>
              </a:r>
              <a:r>
                <a:rPr lang="en-US" sz="3600" b="1" dirty="0"/>
                <a:t>E</a:t>
              </a:r>
              <a:r>
                <a:rPr lang="en-US" sz="3600" dirty="0"/>
                <a:t>vents, and their </a:t>
              </a:r>
              <a:r>
                <a:rPr lang="en-US" sz="3600" b="1" dirty="0"/>
                <a:t>R</a:t>
              </a:r>
              <a:r>
                <a:rPr lang="en-US" sz="3600" dirty="0"/>
                <a:t>elations)</a:t>
              </a:r>
              <a:endParaRPr lang="en-HK" sz="3600" dirty="0"/>
            </a:p>
          </p:txBody>
        </p:sp>
        <p:pic>
          <p:nvPicPr>
            <p:cNvPr id="4098" name="Picture 2" descr="logo">
              <a:extLst>
                <a:ext uri="{FF2B5EF4-FFF2-40B4-BE49-F238E27FC236}">
                  <a16:creationId xmlns:a16="http://schemas.microsoft.com/office/drawing/2014/main" id="{4DD19E4A-CDA4-0B1B-6DB1-B62E4A685B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2082"/>
              <a:ext cx="1578429" cy="62379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913A37FF-B4EC-6167-1798-146FEB35CC13}"/>
              </a:ext>
            </a:extLst>
          </p:cNvPr>
          <p:cNvSpPr/>
          <p:nvPr/>
        </p:nvSpPr>
        <p:spPr>
          <a:xfrm>
            <a:off x="0" y="6027003"/>
            <a:ext cx="9405257" cy="830997"/>
          </a:xfrm>
          <a:prstGeom prst="rect">
            <a:avLst/>
          </a:prstGeom>
        </p:spPr>
        <p:txBody>
          <a:bodyPr wrap="square">
            <a:spAutoFit/>
          </a:bodyPr>
          <a:lstStyle/>
          <a:p>
            <a:r>
              <a:rPr lang="en-US" sz="1200" dirty="0">
                <a:hlinkClick r:id="rId4"/>
              </a:rPr>
              <a:t>https://github.com/HKUST-KnowComp/ASER</a:t>
            </a:r>
            <a:endParaRPr lang="en-US" sz="1200" dirty="0"/>
          </a:p>
          <a:p>
            <a:r>
              <a:rPr lang="en-US" sz="1200" dirty="0"/>
              <a:t>Hongming Zhang, Xin Liu, </a:t>
            </a:r>
            <a:r>
              <a:rPr lang="en-US" sz="1200" dirty="0" err="1"/>
              <a:t>Haojie</a:t>
            </a:r>
            <a:r>
              <a:rPr lang="en-US" sz="1200" dirty="0"/>
              <a:t> Pan, Yangqiu </a:t>
            </a:r>
            <a:r>
              <a:rPr lang="en-US" sz="1200" dirty="0" err="1"/>
              <a:t>Song,</a:t>
            </a:r>
            <a:r>
              <a:rPr lang="en-US" sz="1200" dirty="0"/>
              <a:t> Cane Wing-Ki Leung: ASER: A Large-scale Eventuality Knowledge Graph. WWW 2020: 201-211</a:t>
            </a:r>
          </a:p>
          <a:p>
            <a:r>
              <a:rPr lang="en-US" sz="1200" dirty="0"/>
              <a:t>Katz, J. J., &amp; Fodor, J. A. (1963). The structure of a semantic theory. Language, 39(2), 170–210.</a:t>
            </a:r>
          </a:p>
          <a:p>
            <a:r>
              <a:rPr lang="en-US" sz="1200" dirty="0"/>
              <a:t>Yorick Wilks. 1975. An intelligent analyzer and understander of English. Communications of the ACM, 18(5):264–274.</a:t>
            </a:r>
          </a:p>
        </p:txBody>
      </p:sp>
      <p:sp>
        <p:nvSpPr>
          <p:cNvPr id="9" name="TextBox 8">
            <a:extLst>
              <a:ext uri="{FF2B5EF4-FFF2-40B4-BE49-F238E27FC236}">
                <a16:creationId xmlns:a16="http://schemas.microsoft.com/office/drawing/2014/main" id="{C7CF3612-3898-19AB-DC9E-7303D324E2A0}"/>
              </a:ext>
            </a:extLst>
          </p:cNvPr>
          <p:cNvSpPr txBox="1"/>
          <p:nvPr/>
        </p:nvSpPr>
        <p:spPr>
          <a:xfrm>
            <a:off x="368337" y="5180617"/>
            <a:ext cx="9325391" cy="707886"/>
          </a:xfrm>
          <a:prstGeom prst="rect">
            <a:avLst/>
          </a:prstGeom>
          <a:noFill/>
        </p:spPr>
        <p:txBody>
          <a:bodyPr wrap="square">
            <a:spAutoFit/>
          </a:bodyPr>
          <a:lstStyle/>
          <a:p>
            <a:r>
              <a:rPr lang="en-HK" sz="2000" dirty="0">
                <a:solidFill>
                  <a:srgbClr val="FF0000"/>
                </a:solidFill>
              </a:rPr>
              <a:t>Principle 1</a:t>
            </a:r>
            <a:r>
              <a:rPr lang="en-HK" sz="2000" dirty="0"/>
              <a:t>: Comparing semantic meanings by fixing grammar (Katz and </a:t>
            </a:r>
            <a:r>
              <a:rPr lang="en-HK" sz="2000" dirty="0" err="1"/>
              <a:t>Fodor</a:t>
            </a:r>
            <a:r>
              <a:rPr lang="en-HK" sz="2000" dirty="0"/>
              <a:t>, 1963)</a:t>
            </a:r>
          </a:p>
          <a:p>
            <a:r>
              <a:rPr lang="en-HK" sz="2000" dirty="0">
                <a:solidFill>
                  <a:srgbClr val="FF0000"/>
                </a:solidFill>
              </a:rPr>
              <a:t>Principle 2</a:t>
            </a:r>
            <a:r>
              <a:rPr lang="en-HK" sz="2000" dirty="0"/>
              <a:t>: The need of language inference based on ‘</a:t>
            </a:r>
            <a:r>
              <a:rPr lang="en-HK" sz="2000" dirty="0">
                <a:solidFill>
                  <a:srgbClr val="00B0F0"/>
                </a:solidFill>
              </a:rPr>
              <a:t>partial information</a:t>
            </a:r>
            <a:r>
              <a:rPr lang="en-HK" sz="2000" dirty="0"/>
              <a:t>’ (Wilks, 1975)</a:t>
            </a:r>
          </a:p>
        </p:txBody>
      </p:sp>
    </p:spTree>
    <p:extLst>
      <p:ext uri="{BB962C8B-B14F-4D97-AF65-F5344CB8AC3E}">
        <p14:creationId xmlns:p14="http://schemas.microsoft.com/office/powerpoint/2010/main" val="2007469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90445"/>
          </a:xfrm>
        </p:spPr>
        <p:txBody>
          <a:bodyPr/>
          <a:lstStyle/>
          <a:p>
            <a:r>
              <a:rPr lang="en-US" dirty="0"/>
              <a:t>Conceptualization </a:t>
            </a:r>
            <a:r>
              <a:rPr lang="en-US"/>
              <a:t>and Normalization</a:t>
            </a:r>
            <a:endParaRPr lang="en-US" dirty="0"/>
          </a:p>
        </p:txBody>
      </p:sp>
      <p:pic>
        <p:nvPicPr>
          <p:cNvPr id="10" name="Picture 9"/>
          <p:cNvPicPr>
            <a:picLocks noChangeAspect="1"/>
          </p:cNvPicPr>
          <p:nvPr/>
        </p:nvPicPr>
        <p:blipFill>
          <a:blip r:embed="rId2"/>
          <a:stretch>
            <a:fillRect/>
          </a:stretch>
        </p:blipFill>
        <p:spPr>
          <a:xfrm>
            <a:off x="0" y="1524390"/>
            <a:ext cx="8276054" cy="3606685"/>
          </a:xfrm>
          <a:prstGeom prst="rect">
            <a:avLst/>
          </a:prstGeom>
        </p:spPr>
      </p:pic>
      <p:sp>
        <p:nvSpPr>
          <p:cNvPr id="3" name="Rectangle 2"/>
          <p:cNvSpPr/>
          <p:nvPr/>
        </p:nvSpPr>
        <p:spPr>
          <a:xfrm>
            <a:off x="0" y="5669622"/>
            <a:ext cx="12192000" cy="1200329"/>
          </a:xfrm>
          <a:prstGeom prst="rect">
            <a:avLst/>
          </a:prstGeom>
        </p:spPr>
        <p:txBody>
          <a:bodyPr wrap="square">
            <a:spAutoFit/>
          </a:bodyPr>
          <a:lstStyle/>
          <a:p>
            <a:r>
              <a:rPr lang="en-US" sz="1200" dirty="0">
                <a:hlinkClick r:id="rId3"/>
              </a:rPr>
              <a:t>https://github.com/HKUST-KnowComp/ASER</a:t>
            </a:r>
            <a:endParaRPr lang="en-US" sz="1200" dirty="0"/>
          </a:p>
          <a:p>
            <a:r>
              <a:rPr lang="en-US" sz="1200" dirty="0"/>
              <a:t>Hongming Zhang, Xin Liu, </a:t>
            </a:r>
            <a:r>
              <a:rPr lang="en-US" sz="1200" dirty="0" err="1"/>
              <a:t>Haojie</a:t>
            </a:r>
            <a:r>
              <a:rPr lang="en-US" sz="1200" dirty="0"/>
              <a:t> Pan, Haowen Ke, Jiefu Ou, Tianqing Fang, Yangqiu Song: ASER: Towards large-scale commonsense knowledge acquisition via higher-order </a:t>
            </a:r>
            <a:r>
              <a:rPr lang="en-US" sz="1200" dirty="0" err="1"/>
              <a:t>selectional</a:t>
            </a:r>
            <a:r>
              <a:rPr lang="en-US" sz="1200" dirty="0"/>
              <a:t> preference over eventualities. </a:t>
            </a:r>
            <a:r>
              <a:rPr lang="en-US" sz="1200" dirty="0" err="1"/>
              <a:t>Artif</a:t>
            </a:r>
            <a:r>
              <a:rPr lang="en-US" sz="1200" dirty="0"/>
              <a:t>. </a:t>
            </a:r>
            <a:r>
              <a:rPr lang="en-US" sz="1200" dirty="0" err="1"/>
              <a:t>Intell</a:t>
            </a:r>
            <a:r>
              <a:rPr lang="en-US" sz="1200" dirty="0"/>
              <a:t>. 309: 103740 (2022)</a:t>
            </a:r>
          </a:p>
          <a:p>
            <a:r>
              <a:rPr lang="en-US" sz="1200" dirty="0">
                <a:hlinkClick r:id="rId4"/>
              </a:rPr>
              <a:t>https://github.com/HKUST-KnowComp/AbsPyramid</a:t>
            </a:r>
            <a:endParaRPr lang="en-US" sz="1200" dirty="0"/>
          </a:p>
          <a:p>
            <a:r>
              <a:rPr lang="en-US" sz="1200" dirty="0"/>
              <a:t>Zhaowei Wang, Haochen Shi, Weiqi Wang, Tianqing Fang, Hongming Zhang, Sehyun Choi, Xin Liu, Yangqiu Song: </a:t>
            </a:r>
            <a:r>
              <a:rPr lang="en-US" sz="1200" dirty="0" err="1"/>
              <a:t>AbsPyramid</a:t>
            </a:r>
            <a:r>
              <a:rPr lang="en-US" sz="1200" dirty="0"/>
              <a:t>: Benchmarking the Abstraction Ability of Language Models with a Unified Entailment Graph. </a:t>
            </a:r>
            <a:r>
              <a:rPr lang="en-US" sz="1200" dirty="0" err="1"/>
              <a:t>CoRR</a:t>
            </a:r>
            <a:r>
              <a:rPr lang="en-US" sz="1200" dirty="0"/>
              <a:t> abs/2311.09174 (2023)</a:t>
            </a:r>
          </a:p>
        </p:txBody>
      </p:sp>
      <p:sp>
        <p:nvSpPr>
          <p:cNvPr id="4" name="Slide Number Placeholder 3"/>
          <p:cNvSpPr>
            <a:spLocks noGrp="1"/>
          </p:cNvSpPr>
          <p:nvPr>
            <p:ph type="sldNum" sz="quarter" idx="12"/>
          </p:nvPr>
        </p:nvSpPr>
        <p:spPr/>
        <p:txBody>
          <a:bodyPr/>
          <a:lstStyle/>
          <a:p>
            <a:fld id="{360D54F1-1E69-41BF-8A89-6B497D4E24EC}" type="slidenum">
              <a:rPr lang="en-US" smtClean="0"/>
              <a:t>36</a:t>
            </a:fld>
            <a:endParaRPr lang="en-US"/>
          </a:p>
        </p:txBody>
      </p:sp>
      <p:pic>
        <p:nvPicPr>
          <p:cNvPr id="1026" name="Picture 2" descr="Model">
            <a:extLst>
              <a:ext uri="{FF2B5EF4-FFF2-40B4-BE49-F238E27FC236}">
                <a16:creationId xmlns:a16="http://schemas.microsoft.com/office/drawing/2014/main" id="{037E1CF8-2396-8D13-E50F-AF735FF2E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6054" y="1524389"/>
            <a:ext cx="3842958" cy="360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61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4415-8F68-29A1-5ED9-67D4E04C4B49}"/>
              </a:ext>
            </a:extLst>
          </p:cNvPr>
          <p:cNvSpPr>
            <a:spLocks noGrp="1"/>
          </p:cNvSpPr>
          <p:nvPr>
            <p:ph type="title"/>
          </p:nvPr>
        </p:nvSpPr>
        <p:spPr>
          <a:xfrm>
            <a:off x="874363" y="86156"/>
            <a:ext cx="10515600" cy="1325563"/>
          </a:xfrm>
        </p:spPr>
        <p:txBody>
          <a:bodyPr/>
          <a:lstStyle/>
          <a:p>
            <a:r>
              <a:rPr lang="en-US" dirty="0"/>
              <a:t>Discourse Relations and</a:t>
            </a:r>
            <a:r>
              <a:rPr lang="en-US" sz="4400" dirty="0"/>
              <a:t> Implicit Constraints</a:t>
            </a:r>
            <a:r>
              <a:rPr lang="en-US" dirty="0"/>
              <a:t> </a:t>
            </a:r>
            <a:endParaRPr lang="en-HK" dirty="0"/>
          </a:p>
        </p:txBody>
      </p:sp>
      <p:sp>
        <p:nvSpPr>
          <p:cNvPr id="3" name="Content Placeholder 2">
            <a:extLst>
              <a:ext uri="{FF2B5EF4-FFF2-40B4-BE49-F238E27FC236}">
                <a16:creationId xmlns:a16="http://schemas.microsoft.com/office/drawing/2014/main" id="{C392EFAF-5B0D-303F-DBF2-8F7FC7B96976}"/>
              </a:ext>
            </a:extLst>
          </p:cNvPr>
          <p:cNvSpPr>
            <a:spLocks noGrp="1"/>
          </p:cNvSpPr>
          <p:nvPr>
            <p:ph idx="1"/>
          </p:nvPr>
        </p:nvSpPr>
        <p:spPr>
          <a:xfrm>
            <a:off x="838200" y="1708365"/>
            <a:ext cx="10515600" cy="4351338"/>
          </a:xfrm>
        </p:spPr>
        <p:txBody>
          <a:bodyPr/>
          <a:lstStyle/>
          <a:p>
            <a:r>
              <a:rPr lang="en-US" altLang="zh-CN" sz="2800" dirty="0" err="1"/>
              <a:t>PersonX</a:t>
            </a:r>
            <a:r>
              <a:rPr lang="en-US" altLang="zh-CN" sz="2800" dirty="0"/>
              <a:t> did not eat anything </a:t>
            </a:r>
            <a:r>
              <a:rPr lang="en-US" altLang="zh-CN" sz="2800" dirty="0">
                <a:solidFill>
                  <a:srgbClr val="FF0000"/>
                </a:solidFill>
              </a:rPr>
              <a:t>because</a:t>
            </a:r>
            <a:r>
              <a:rPr lang="en-US" altLang="zh-CN" sz="2800" dirty="0"/>
              <a:t> </a:t>
            </a:r>
            <a:r>
              <a:rPr lang="en-US" altLang="zh-CN" sz="2800" dirty="0" err="1"/>
              <a:t>PersonX</a:t>
            </a:r>
            <a:r>
              <a:rPr lang="en-US" altLang="zh-CN" sz="2800" dirty="0"/>
              <a:t> was full</a:t>
            </a:r>
            <a:endParaRPr lang="en-HK" dirty="0"/>
          </a:p>
        </p:txBody>
      </p:sp>
      <p:sp>
        <p:nvSpPr>
          <p:cNvPr id="4" name="Slide Number Placeholder 3">
            <a:extLst>
              <a:ext uri="{FF2B5EF4-FFF2-40B4-BE49-F238E27FC236}">
                <a16:creationId xmlns:a16="http://schemas.microsoft.com/office/drawing/2014/main" id="{7F18B305-0577-564D-75DC-3E265E8AF9F0}"/>
              </a:ext>
            </a:extLst>
          </p:cNvPr>
          <p:cNvSpPr>
            <a:spLocks noGrp="1"/>
          </p:cNvSpPr>
          <p:nvPr>
            <p:ph type="sldNum" sz="quarter" idx="12"/>
          </p:nvPr>
        </p:nvSpPr>
        <p:spPr/>
        <p:txBody>
          <a:bodyPr/>
          <a:lstStyle/>
          <a:p>
            <a:fld id="{360D54F1-1E69-41BF-8A89-6B497D4E24EC}" type="slidenum">
              <a:rPr lang="en-US" smtClean="0"/>
              <a:t>37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0F5351-109E-983B-856C-C766A4C2A91D}"/>
                  </a:ext>
                </a:extLst>
              </p:cNvPr>
              <p:cNvSpPr txBox="1"/>
              <p:nvPr/>
            </p:nvSpPr>
            <p:spPr>
              <a:xfrm>
                <a:off x="1268278" y="2613921"/>
                <a:ext cx="965544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dirty="0">
                    <a:latin typeface="Consolas" panose="020B0609020204030204" pitchFamily="49" charset="0"/>
                    <a:cs typeface="Consolas" panose="020B0609020204030204" pitchFamily="49" charset="0"/>
                  </a:rPr>
                  <a:t>Reason</a:t>
                </a:r>
                <a:r>
                  <a:rPr lang="en-US" sz="2800" dirty="0"/>
                  <a:t>(</a:t>
                </a:r>
                <a14:m>
                  <m:oMath xmlns:m="http://schemas.openxmlformats.org/officeDocument/2006/math">
                    <m:r>
                      <m:rPr>
                        <m:nor/>
                      </m:rPr>
                      <a:rPr lang="en-HK" altLang="zh-CN" sz="2800" i="1">
                        <a:latin typeface="Cambria Math" panose="02040503050406030204" pitchFamily="18" charset="0"/>
                      </a:rPr>
                      <m:t>PersonX</m:t>
                    </m:r>
                  </m:oMath>
                </a14:m>
                <a:r>
                  <a:rPr lang="en-US" altLang="zh-CN" sz="2800" i="1" dirty="0"/>
                  <a:t> did not eat anything</a:t>
                </a:r>
                <a:r>
                  <a:rPr lang="en-US" sz="2800" i="1" dirty="0"/>
                  <a:t>, </a:t>
                </a:r>
                <a14:m>
                  <m:oMath xmlns:m="http://schemas.openxmlformats.org/officeDocument/2006/math">
                    <m:r>
                      <m:rPr>
                        <m:nor/>
                      </m:rPr>
                      <a:rPr lang="en-HK" altLang="zh-CN" sz="2800" i="1" smtClean="0">
                        <a:latin typeface="Cambria Math" panose="02040503050406030204" pitchFamily="18" charset="0"/>
                      </a:rPr>
                      <m:t>PersonX</m:t>
                    </m:r>
                  </m:oMath>
                </a14:m>
                <a:r>
                  <a:rPr lang="en-US" altLang="zh-CN" sz="2800" i="1" dirty="0"/>
                  <a:t> was full</a:t>
                </a:r>
                <a:r>
                  <a:rPr lang="en-US" sz="2800" dirty="0"/>
                  <a:t>) </a:t>
                </a:r>
                <a:endParaRPr lang="en-HK" sz="2800" dirty="0"/>
              </a:p>
            </p:txBody>
          </p:sp>
        </mc:Choice>
        <mc:Fallback xmlns="">
          <p:sp>
            <p:nvSpPr>
              <p:cNvPr id="6" name="TextBox 5">
                <a:extLst>
                  <a:ext uri="{FF2B5EF4-FFF2-40B4-BE49-F238E27FC236}">
                    <a16:creationId xmlns:a16="http://schemas.microsoft.com/office/drawing/2014/main" id="{570F5351-109E-983B-856C-C766A4C2A91D}"/>
                  </a:ext>
                </a:extLst>
              </p:cNvPr>
              <p:cNvSpPr txBox="1">
                <a:spLocks noRot="1" noChangeAspect="1" noMove="1" noResize="1" noEditPoints="1" noAdjustHandles="1" noChangeArrowheads="1" noChangeShapeType="1" noTextEdit="1"/>
              </p:cNvSpPr>
              <p:nvPr/>
            </p:nvSpPr>
            <p:spPr>
              <a:xfrm>
                <a:off x="1268278" y="2613921"/>
                <a:ext cx="9655444" cy="523220"/>
              </a:xfrm>
              <a:prstGeom prst="rect">
                <a:avLst/>
              </a:prstGeom>
              <a:blipFill>
                <a:blip r:embed="rId2"/>
                <a:stretch>
                  <a:fillRect t="-12644" b="-3103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69A680B-6D87-479D-8FC2-A4D18897F440}"/>
                  </a:ext>
                </a:extLst>
              </p:cNvPr>
              <p:cNvSpPr txBox="1"/>
              <p:nvPr/>
            </p:nvSpPr>
            <p:spPr>
              <a:xfrm>
                <a:off x="1955370" y="5030058"/>
                <a:ext cx="828126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14:m>
                  <m:oMath xmlns:m="http://schemas.openxmlformats.org/officeDocument/2006/math">
                    <m:r>
                      <a:rPr lang="zh-CN" altLang="en-US" sz="2800" b="0" i="1" smtClean="0">
                        <a:latin typeface="Cambria Math" panose="02040503050406030204" pitchFamily="18" charset="0"/>
                      </a:rPr>
                      <m:t>𝜏</m:t>
                    </m:r>
                  </m:oMath>
                </a14:m>
                <a:r>
                  <a:rPr lang="en-US" altLang="zh-CN" sz="2800" dirty="0"/>
                  <a:t>(</a:t>
                </a:r>
                <a14:m>
                  <m:oMath xmlns:m="http://schemas.openxmlformats.org/officeDocument/2006/math">
                    <m:r>
                      <m:rPr>
                        <m:nor/>
                      </m:rPr>
                      <a:rPr lang="en-HK" altLang="zh-CN" sz="2800" i="1">
                        <a:latin typeface="Cambria Math" panose="02040503050406030204" pitchFamily="18" charset="0"/>
                      </a:rPr>
                      <m:t>PersonX</m:t>
                    </m:r>
                  </m:oMath>
                </a14:m>
                <a:r>
                  <a:rPr lang="en-US" altLang="zh-CN" sz="2800" i="1" dirty="0"/>
                  <a:t> did not eat anything</a:t>
                </a:r>
                <a:r>
                  <a:rPr lang="en-US" altLang="zh-CN" sz="2800" dirty="0"/>
                  <a:t>)</a:t>
                </a:r>
                <a:r>
                  <a:rPr lang="en-US" sz="2800" dirty="0"/>
                  <a:t> </a:t>
                </a:r>
                <a14:m>
                  <m:oMath xmlns:m="http://schemas.openxmlformats.org/officeDocument/2006/math">
                    <m:r>
                      <a:rPr lang="en-US" sz="2800" smtClean="0">
                        <a:latin typeface="Cambria Math" panose="02040503050406030204" pitchFamily="18" charset="0"/>
                      </a:rPr>
                      <m:t>≻</m:t>
                    </m:r>
                    <m:r>
                      <a:rPr lang="zh-CN" altLang="en-US" sz="2800" b="0" i="1">
                        <a:latin typeface="Cambria Math" panose="02040503050406030204" pitchFamily="18" charset="0"/>
                      </a:rPr>
                      <m:t>𝜏</m:t>
                    </m:r>
                  </m:oMath>
                </a14:m>
                <a:r>
                  <a:rPr lang="en-US" altLang="zh-CN" sz="2800" dirty="0"/>
                  <a:t>(</a:t>
                </a:r>
                <a14:m>
                  <m:oMath xmlns:m="http://schemas.openxmlformats.org/officeDocument/2006/math">
                    <m:r>
                      <m:rPr>
                        <m:nor/>
                      </m:rPr>
                      <a:rPr lang="en-HK" altLang="zh-CN" sz="2800" i="1">
                        <a:latin typeface="Cambria Math" panose="02040503050406030204" pitchFamily="18" charset="0"/>
                      </a:rPr>
                      <m:t>PersonX</m:t>
                    </m:r>
                  </m:oMath>
                </a14:m>
                <a:r>
                  <a:rPr lang="en-US" altLang="zh-CN" sz="2800" i="1" dirty="0"/>
                  <a:t> was full</a:t>
                </a:r>
                <a:r>
                  <a:rPr lang="en-US" altLang="zh-CN" sz="2800" dirty="0"/>
                  <a:t>)</a:t>
                </a:r>
                <a:endParaRPr lang="en-HK" sz="2800" dirty="0"/>
              </a:p>
            </p:txBody>
          </p:sp>
        </mc:Choice>
        <mc:Fallback xmlns="">
          <p:sp>
            <p:nvSpPr>
              <p:cNvPr id="8" name="TextBox 7">
                <a:extLst>
                  <a:ext uri="{FF2B5EF4-FFF2-40B4-BE49-F238E27FC236}">
                    <a16:creationId xmlns:a16="http://schemas.microsoft.com/office/drawing/2014/main" id="{769A680B-6D87-479D-8FC2-A4D18897F440}"/>
                  </a:ext>
                </a:extLst>
              </p:cNvPr>
              <p:cNvSpPr txBox="1">
                <a:spLocks noRot="1" noChangeAspect="1" noMove="1" noResize="1" noEditPoints="1" noAdjustHandles="1" noChangeArrowheads="1" noChangeShapeType="1" noTextEdit="1"/>
              </p:cNvSpPr>
              <p:nvPr/>
            </p:nvSpPr>
            <p:spPr>
              <a:xfrm>
                <a:off x="1955370" y="5030058"/>
                <a:ext cx="8281260" cy="523220"/>
              </a:xfrm>
              <a:prstGeom prst="rect">
                <a:avLst/>
              </a:prstGeom>
              <a:blipFill>
                <a:blip r:embed="rId3"/>
                <a:stretch>
                  <a:fillRect t="-10345" r="-368" b="-3103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0234EEB-E432-00EF-32EC-F7A915B21911}"/>
                  </a:ext>
                </a:extLst>
              </p:cNvPr>
              <p:cNvSpPr txBox="1"/>
              <p:nvPr/>
            </p:nvSpPr>
            <p:spPr>
              <a:xfrm>
                <a:off x="1819943" y="3606546"/>
                <a:ext cx="8624439"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14:m>
                  <m:oMath xmlns:m="http://schemas.openxmlformats.org/officeDocument/2006/math">
                    <m:r>
                      <a:rPr lang="zh-CN" altLang="en-US" sz="2800" b="0" i="1" smtClean="0">
                        <a:latin typeface="Cambria Math" panose="02040503050406030204" pitchFamily="18" charset="0"/>
                      </a:rPr>
                      <m:t>𝜂</m:t>
                    </m:r>
                    <m:r>
                      <m:rPr>
                        <m:nor/>
                      </m:rPr>
                      <a:rPr lang="en-US" altLang="zh-CN" sz="2800" dirty="0"/>
                      <m:t>(</m:t>
                    </m:r>
                    <m:r>
                      <m:rPr>
                        <m:nor/>
                      </m:rPr>
                      <a:rPr lang="en-HK" altLang="zh-CN" sz="2800" i="1">
                        <a:latin typeface="Cambria Math" panose="02040503050406030204" pitchFamily="18" charset="0"/>
                      </a:rPr>
                      <m:t>PersonX</m:t>
                    </m:r>
                    <m:r>
                      <m:rPr>
                        <m:nor/>
                      </m:rPr>
                      <a:rPr lang="en-HK" altLang="zh-CN" sz="2800" b="0" i="1" smtClean="0">
                        <a:latin typeface="Cambria Math" panose="02040503050406030204" pitchFamily="18" charset="0"/>
                      </a:rPr>
                      <m:t> </m:t>
                    </m:r>
                    <m:r>
                      <m:rPr>
                        <m:nor/>
                      </m:rPr>
                      <a:rPr lang="en-US" altLang="zh-CN" sz="2800" i="1" dirty="0"/>
                      <m:t>did</m:t>
                    </m:r>
                    <m:r>
                      <m:rPr>
                        <m:nor/>
                      </m:rPr>
                      <a:rPr lang="en-US" altLang="zh-CN" sz="2800" i="1" dirty="0"/>
                      <m:t> </m:t>
                    </m:r>
                    <m:r>
                      <m:rPr>
                        <m:nor/>
                      </m:rPr>
                      <a:rPr lang="en-US" altLang="zh-CN" sz="2800" i="1" dirty="0"/>
                      <m:t>not</m:t>
                    </m:r>
                    <m:r>
                      <m:rPr>
                        <m:nor/>
                      </m:rPr>
                      <a:rPr lang="en-US" altLang="zh-CN" sz="2800" i="1" dirty="0"/>
                      <m:t> </m:t>
                    </m:r>
                    <m:r>
                      <m:rPr>
                        <m:nor/>
                      </m:rPr>
                      <a:rPr lang="en-US" altLang="zh-CN" sz="2800" i="1" dirty="0"/>
                      <m:t>eat</m:t>
                    </m:r>
                    <m:r>
                      <m:rPr>
                        <m:nor/>
                      </m:rPr>
                      <a:rPr lang="en-US" altLang="zh-CN" sz="2800" i="1" dirty="0"/>
                      <m:t> </m:t>
                    </m:r>
                    <m:r>
                      <m:rPr>
                        <m:nor/>
                      </m:rPr>
                      <a:rPr lang="en-US" altLang="zh-CN" sz="2800" i="1" dirty="0"/>
                      <m:t>anything</m:t>
                    </m:r>
                    <m:r>
                      <m:rPr>
                        <m:nor/>
                      </m:rPr>
                      <a:rPr lang="en-US" altLang="zh-CN" sz="2800" dirty="0"/>
                      <m:t>)</m:t>
                    </m:r>
                    <m:r>
                      <a:rPr lang="en-US" altLang="zh-CN" sz="2800" b="0" i="1">
                        <a:latin typeface="Cambria Math" panose="02040503050406030204" pitchFamily="18" charset="0"/>
                      </a:rPr>
                      <m:t>∧</m:t>
                    </m:r>
                    <m:r>
                      <a:rPr lang="zh-CN" altLang="en-US" sz="2800" b="0" i="1">
                        <a:latin typeface="Cambria Math" panose="02040503050406030204" pitchFamily="18" charset="0"/>
                      </a:rPr>
                      <m:t>𝜂</m:t>
                    </m:r>
                    <m:r>
                      <m:rPr>
                        <m:nor/>
                      </m:rPr>
                      <a:rPr lang="en-US" altLang="zh-CN" sz="2800" dirty="0"/>
                      <m:t>(</m:t>
                    </m:r>
                    <m:r>
                      <m:rPr>
                        <m:nor/>
                      </m:rPr>
                      <a:rPr lang="en-HK" altLang="zh-CN" sz="2800" i="1">
                        <a:latin typeface="Cambria Math" panose="02040503050406030204" pitchFamily="18" charset="0"/>
                      </a:rPr>
                      <m:t>PersonX</m:t>
                    </m:r>
                    <m:r>
                      <m:rPr>
                        <m:nor/>
                      </m:rPr>
                      <a:rPr lang="en-HK" altLang="zh-CN" sz="2800" b="0" i="1" smtClean="0">
                        <a:latin typeface="Cambria Math" panose="02040503050406030204" pitchFamily="18" charset="0"/>
                      </a:rPr>
                      <m:t> </m:t>
                    </m:r>
                    <m:r>
                      <m:rPr>
                        <m:nor/>
                      </m:rPr>
                      <a:rPr lang="en-US" altLang="zh-CN" sz="2800" i="1" dirty="0"/>
                      <m:t>was</m:t>
                    </m:r>
                    <m:r>
                      <m:rPr>
                        <m:nor/>
                      </m:rPr>
                      <a:rPr lang="en-US" altLang="zh-CN" sz="2800" i="1" dirty="0"/>
                      <m:t> </m:t>
                    </m:r>
                    <m:r>
                      <m:rPr>
                        <m:nor/>
                      </m:rPr>
                      <a:rPr lang="en-US" altLang="zh-CN" sz="2800" i="1" dirty="0"/>
                      <m:t>full</m:t>
                    </m:r>
                    <m:r>
                      <m:rPr>
                        <m:nor/>
                      </m:rPr>
                      <a:rPr lang="en-US" altLang="zh-CN" sz="2800" dirty="0"/>
                      <m:t>)</m:t>
                    </m:r>
                  </m:oMath>
                </a14:m>
                <a:r>
                  <a:rPr lang="en-US" altLang="zh-CN" sz="2800" dirty="0"/>
                  <a:t> ^ </a:t>
                </a:r>
              </a:p>
              <a:p>
                <a:pPr algn="ctr"/>
                <a:r>
                  <a:rPr lang="en-US" sz="2800" dirty="0"/>
                  <a:t>∧ 𝜂(</a:t>
                </a:r>
                <a14:m>
                  <m:oMath xmlns:m="http://schemas.openxmlformats.org/officeDocument/2006/math">
                    <m:r>
                      <m:rPr>
                        <m:nor/>
                      </m:rPr>
                      <a:rPr lang="en-HK" altLang="zh-CN" sz="2800" i="1">
                        <a:latin typeface="Cambria Math" panose="02040503050406030204" pitchFamily="18" charset="0"/>
                      </a:rPr>
                      <m:t>PersonX</m:t>
                    </m:r>
                    <m:r>
                      <m:rPr>
                        <m:nor/>
                      </m:rPr>
                      <a:rPr lang="en-HK" altLang="zh-CN" sz="2800" b="0" i="1" smtClean="0">
                        <a:latin typeface="Cambria Math" panose="02040503050406030204" pitchFamily="18" charset="0"/>
                      </a:rPr>
                      <m:t> </m:t>
                    </m:r>
                    <m:r>
                      <m:rPr>
                        <m:nor/>
                      </m:rPr>
                      <a:rPr lang="en-US" altLang="zh-CN" sz="2800" i="1" dirty="0"/>
                      <m:t>did</m:t>
                    </m:r>
                    <m:r>
                      <m:rPr>
                        <m:nor/>
                      </m:rPr>
                      <a:rPr lang="en-US" altLang="zh-CN" sz="2800" i="1" dirty="0"/>
                      <m:t> </m:t>
                    </m:r>
                    <m:r>
                      <m:rPr>
                        <m:nor/>
                      </m:rPr>
                      <a:rPr lang="en-US" altLang="zh-CN" sz="2800" i="1" dirty="0"/>
                      <m:t>not</m:t>
                    </m:r>
                    <m:r>
                      <m:rPr>
                        <m:nor/>
                      </m:rPr>
                      <a:rPr lang="en-US" altLang="zh-CN" sz="2800" i="1" dirty="0"/>
                      <m:t> </m:t>
                    </m:r>
                    <m:r>
                      <m:rPr>
                        <m:nor/>
                      </m:rPr>
                      <a:rPr lang="en-US" altLang="zh-CN" sz="2800" i="1" dirty="0"/>
                      <m:t>eat</m:t>
                    </m:r>
                    <m:r>
                      <m:rPr>
                        <m:nor/>
                      </m:rPr>
                      <a:rPr lang="en-US" altLang="zh-CN" sz="2800" i="1" dirty="0"/>
                      <m:t> </m:t>
                    </m:r>
                    <m:r>
                      <m:rPr>
                        <m:nor/>
                      </m:rPr>
                      <a:rPr lang="en-US" altLang="zh-CN" sz="2800" i="1" dirty="0"/>
                      <m:t>anything</m:t>
                    </m:r>
                  </m:oMath>
                </a14:m>
                <a:r>
                  <a:rPr lang="en-US" sz="2800" dirty="0"/>
                  <a:t>) </a:t>
                </a:r>
                <a14:m>
                  <m:oMath xmlns:m="http://schemas.openxmlformats.org/officeDocument/2006/math">
                    <m:r>
                      <a:rPr lang="en-US" sz="2800">
                        <a:latin typeface="Cambria Math" panose="02040503050406030204" pitchFamily="18" charset="0"/>
                      </a:rPr>
                      <m:t>←</m:t>
                    </m:r>
                    <m:r>
                      <m:rPr>
                        <m:nor/>
                      </m:rPr>
                      <a:rPr lang="en-US" sz="2800" dirty="0"/>
                      <m:t>𝜂</m:t>
                    </m:r>
                    <m:r>
                      <m:rPr>
                        <m:nor/>
                      </m:rPr>
                      <a:rPr lang="en-US" sz="2800" dirty="0"/>
                      <m:t>(</m:t>
                    </m:r>
                    <m:r>
                      <m:rPr>
                        <m:nor/>
                      </m:rPr>
                      <a:rPr lang="en-HK" altLang="zh-CN" sz="2800" i="1">
                        <a:latin typeface="Cambria Math" panose="02040503050406030204" pitchFamily="18" charset="0"/>
                      </a:rPr>
                      <m:t>PersonX</m:t>
                    </m:r>
                    <m:r>
                      <m:rPr>
                        <m:nor/>
                      </m:rPr>
                      <a:rPr lang="en-HK" altLang="zh-CN" sz="2800" b="0" i="1" smtClean="0">
                        <a:latin typeface="Cambria Math" panose="02040503050406030204" pitchFamily="18" charset="0"/>
                      </a:rPr>
                      <m:t> </m:t>
                    </m:r>
                    <m:r>
                      <m:rPr>
                        <m:nor/>
                      </m:rPr>
                      <a:rPr lang="en-US" altLang="zh-CN" sz="2800" i="1" dirty="0"/>
                      <m:t>was</m:t>
                    </m:r>
                    <m:r>
                      <m:rPr>
                        <m:nor/>
                      </m:rPr>
                      <a:rPr lang="en-US" altLang="zh-CN" sz="2800" i="1" dirty="0"/>
                      <m:t> </m:t>
                    </m:r>
                    <m:r>
                      <m:rPr>
                        <m:nor/>
                      </m:rPr>
                      <a:rPr lang="en-US" altLang="zh-CN" sz="2800" i="1" dirty="0"/>
                      <m:t>full</m:t>
                    </m:r>
                  </m:oMath>
                </a14:m>
                <a:r>
                  <a:rPr lang="en-US" sz="2800" dirty="0"/>
                  <a:t>) </a:t>
                </a:r>
                <a:r>
                  <a:rPr lang="en-US" altLang="zh-CN" sz="2800" dirty="0"/>
                  <a:t> </a:t>
                </a:r>
                <a:endParaRPr lang="en-HK" sz="2800" dirty="0"/>
              </a:p>
            </p:txBody>
          </p:sp>
        </mc:Choice>
        <mc:Fallback xmlns="">
          <p:sp>
            <p:nvSpPr>
              <p:cNvPr id="10" name="TextBox 9">
                <a:extLst>
                  <a:ext uri="{FF2B5EF4-FFF2-40B4-BE49-F238E27FC236}">
                    <a16:creationId xmlns:a16="http://schemas.microsoft.com/office/drawing/2014/main" id="{50234EEB-E432-00EF-32EC-F7A915B21911}"/>
                  </a:ext>
                </a:extLst>
              </p:cNvPr>
              <p:cNvSpPr txBox="1">
                <a:spLocks noRot="1" noChangeAspect="1" noMove="1" noResize="1" noEditPoints="1" noAdjustHandles="1" noChangeArrowheads="1" noChangeShapeType="1" noTextEdit="1"/>
              </p:cNvSpPr>
              <p:nvPr/>
            </p:nvSpPr>
            <p:spPr>
              <a:xfrm>
                <a:off x="1819943" y="3606546"/>
                <a:ext cx="8624439" cy="954107"/>
              </a:xfrm>
              <a:prstGeom prst="rect">
                <a:avLst/>
              </a:prstGeom>
              <a:blipFill>
                <a:blip r:embed="rId4"/>
                <a:stretch>
                  <a:fillRect l="-565" t="-6369" r="-1413" b="-1719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999D6B-BF4E-4512-2F6D-E58B4BEC8970}"/>
                  </a:ext>
                </a:extLst>
              </p:cNvPr>
              <p:cNvSpPr txBox="1"/>
              <p:nvPr/>
            </p:nvSpPr>
            <p:spPr>
              <a:xfrm>
                <a:off x="3757844" y="5947267"/>
                <a:ext cx="42578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14:m>
                  <m:oMath xmlns:m="http://schemas.openxmlformats.org/officeDocument/2006/math">
                    <m:r>
                      <a:rPr lang="zh-CN" altLang="en-US" sz="2400" b="0" i="1" smtClean="0">
                        <a:latin typeface="Cambria Math" panose="02040503050406030204" pitchFamily="18" charset="0"/>
                      </a:rPr>
                      <m:t>𝜂</m:t>
                    </m:r>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𝐴</m:t>
                    </m:r>
                    <m:r>
                      <a:rPr lang="en-HK" altLang="zh-CN" sz="2400" b="0" i="1" smtClean="0">
                        <a:latin typeface="Cambria Math" panose="02040503050406030204" pitchFamily="18" charset="0"/>
                      </a:rPr>
                      <m:t>)</m:t>
                    </m:r>
                  </m:oMath>
                </a14:m>
                <a:r>
                  <a:rPr lang="en-HK" sz="2400" dirty="0"/>
                  <a:t> = 1 if and only if it </a:t>
                </a:r>
                <a:r>
                  <a:rPr lang="en-US" altLang="zh-CN" sz="2400" dirty="0"/>
                  <a:t>occurs</a:t>
                </a:r>
              </a:p>
              <a:p>
                <a14:m>
                  <m:oMath xmlns:m="http://schemas.openxmlformats.org/officeDocument/2006/math">
                    <m:r>
                      <a:rPr lang="en-US" sz="2400" dirty="0">
                        <a:latin typeface="Cambria Math" panose="02040503050406030204" pitchFamily="18" charset="0"/>
                      </a:rPr>
                      <m:t>𝜏</m:t>
                    </m:r>
                  </m:oMath>
                </a14:m>
                <a:r>
                  <a:rPr lang="en-US" sz="2400" dirty="0"/>
                  <a:t>(</a:t>
                </a:r>
                <a14:m>
                  <m:oMath xmlns:m="http://schemas.openxmlformats.org/officeDocument/2006/math">
                    <m:r>
                      <a:rPr lang="en-HK" altLang="zh-CN" sz="2400" i="1">
                        <a:latin typeface="Cambria Math" panose="02040503050406030204" pitchFamily="18" charset="0"/>
                      </a:rPr>
                      <m:t>𝐴</m:t>
                    </m:r>
                  </m:oMath>
                </a14:m>
                <a:r>
                  <a:rPr lang="en-US" sz="2400" dirty="0"/>
                  <a:t>)</a:t>
                </a:r>
                <a14:m>
                  <m:oMath xmlns:m="http://schemas.openxmlformats.org/officeDocument/2006/math">
                    <m:r>
                      <a:rPr lang="en-US" sz="2400">
                        <a:latin typeface="Cambria Math" panose="02040503050406030204" pitchFamily="18" charset="0"/>
                      </a:rPr>
                      <m:t>≻</m:t>
                    </m:r>
                  </m:oMath>
                </a14:m>
                <a:r>
                  <a:rPr lang="en-US" sz="2400" dirty="0"/>
                  <a:t>𝜏(</a:t>
                </a:r>
                <a14:m>
                  <m:oMath xmlns:m="http://schemas.openxmlformats.org/officeDocument/2006/math">
                    <m:r>
                      <m:rPr>
                        <m:sty m:val="p"/>
                      </m:rPr>
                      <a:rPr lang="en-US" altLang="zh-CN" sz="2400" i="1" dirty="0">
                        <a:latin typeface="Cambria Math" panose="02040503050406030204" pitchFamily="18" charset="0"/>
                      </a:rPr>
                      <m:t>B</m:t>
                    </m:r>
                  </m:oMath>
                </a14:m>
                <a:r>
                  <a:rPr lang="en-US" sz="2400" dirty="0"/>
                  <a:t>) : A happens after B</a:t>
                </a:r>
              </a:p>
            </p:txBody>
          </p:sp>
        </mc:Choice>
        <mc:Fallback xmlns="">
          <p:sp>
            <p:nvSpPr>
              <p:cNvPr id="11" name="TextBox 10">
                <a:extLst>
                  <a:ext uri="{FF2B5EF4-FFF2-40B4-BE49-F238E27FC236}">
                    <a16:creationId xmlns:a16="http://schemas.microsoft.com/office/drawing/2014/main" id="{C1999D6B-BF4E-4512-2F6D-E58B4BEC8970}"/>
                  </a:ext>
                </a:extLst>
              </p:cNvPr>
              <p:cNvSpPr txBox="1">
                <a:spLocks noRot="1" noChangeAspect="1" noMove="1" noResize="1" noEditPoints="1" noAdjustHandles="1" noChangeArrowheads="1" noChangeShapeType="1" noTextEdit="1"/>
              </p:cNvSpPr>
              <p:nvPr/>
            </p:nvSpPr>
            <p:spPr>
              <a:xfrm>
                <a:off x="3757844" y="5947267"/>
                <a:ext cx="4257860" cy="830997"/>
              </a:xfrm>
              <a:prstGeom prst="rect">
                <a:avLst/>
              </a:prstGeom>
              <a:blipFill>
                <a:blip r:embed="rId5"/>
                <a:stretch>
                  <a:fillRect l="-285" t="-5072" b="-15217"/>
                </a:stretch>
              </a:blipFill>
            </p:spPr>
            <p:txBody>
              <a:bodyPr/>
              <a:lstStyle/>
              <a:p>
                <a:r>
                  <a:rPr lang="en-HK">
                    <a:noFill/>
                  </a:rPr>
                  <a:t> </a:t>
                </a:r>
              </a:p>
            </p:txBody>
          </p:sp>
        </mc:Fallback>
      </mc:AlternateContent>
      <p:sp>
        <p:nvSpPr>
          <p:cNvPr id="13" name="TextBox 12">
            <a:extLst>
              <a:ext uri="{FF2B5EF4-FFF2-40B4-BE49-F238E27FC236}">
                <a16:creationId xmlns:a16="http://schemas.microsoft.com/office/drawing/2014/main" id="{CAB4D426-4827-51FA-1049-6F86C05E8035}"/>
              </a:ext>
            </a:extLst>
          </p:cNvPr>
          <p:cNvSpPr txBox="1"/>
          <p:nvPr/>
        </p:nvSpPr>
        <p:spPr>
          <a:xfrm>
            <a:off x="0" y="3609456"/>
            <a:ext cx="2087105" cy="830997"/>
          </a:xfrm>
          <a:prstGeom prst="rect">
            <a:avLst/>
          </a:prstGeom>
          <a:noFill/>
        </p:spPr>
        <p:txBody>
          <a:bodyPr wrap="square">
            <a:spAutoFit/>
          </a:bodyPr>
          <a:lstStyle/>
          <a:p>
            <a:pPr algn="ctr"/>
            <a:r>
              <a:rPr lang="en-US" sz="2400" dirty="0"/>
              <a:t>Occurrence Constraint</a:t>
            </a:r>
          </a:p>
        </p:txBody>
      </p:sp>
      <p:sp>
        <p:nvSpPr>
          <p:cNvPr id="15" name="TextBox 14">
            <a:extLst>
              <a:ext uri="{FF2B5EF4-FFF2-40B4-BE49-F238E27FC236}">
                <a16:creationId xmlns:a16="http://schemas.microsoft.com/office/drawing/2014/main" id="{63CFEB65-5256-CB6C-8E90-30BDDF5EB455}"/>
              </a:ext>
            </a:extLst>
          </p:cNvPr>
          <p:cNvSpPr txBox="1"/>
          <p:nvPr/>
        </p:nvSpPr>
        <p:spPr>
          <a:xfrm>
            <a:off x="-36163" y="4857437"/>
            <a:ext cx="2087105" cy="830997"/>
          </a:xfrm>
          <a:prstGeom prst="rect">
            <a:avLst/>
          </a:prstGeom>
          <a:noFill/>
        </p:spPr>
        <p:txBody>
          <a:bodyPr wrap="square">
            <a:spAutoFit/>
          </a:bodyPr>
          <a:lstStyle/>
          <a:p>
            <a:pPr algn="ctr"/>
            <a:r>
              <a:rPr lang="en-US" sz="2400" dirty="0"/>
              <a:t>Temporal Constraints</a:t>
            </a:r>
          </a:p>
        </p:txBody>
      </p:sp>
    </p:spTree>
    <p:extLst>
      <p:ext uri="{BB962C8B-B14F-4D97-AF65-F5344CB8AC3E}">
        <p14:creationId xmlns:p14="http://schemas.microsoft.com/office/powerpoint/2010/main" val="3848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4415-8F68-29A1-5ED9-67D4E04C4B49}"/>
              </a:ext>
            </a:extLst>
          </p:cNvPr>
          <p:cNvSpPr>
            <a:spLocks noGrp="1"/>
          </p:cNvSpPr>
          <p:nvPr>
            <p:ph type="title"/>
          </p:nvPr>
        </p:nvSpPr>
        <p:spPr>
          <a:xfrm>
            <a:off x="874363" y="86156"/>
            <a:ext cx="10515600" cy="1325563"/>
          </a:xfrm>
        </p:spPr>
        <p:txBody>
          <a:bodyPr/>
          <a:lstStyle/>
          <a:p>
            <a:r>
              <a:rPr lang="en-US" dirty="0"/>
              <a:t>Discourse Relations and</a:t>
            </a:r>
            <a:r>
              <a:rPr lang="en-US" sz="4400" dirty="0"/>
              <a:t> Implicit Constraints</a:t>
            </a:r>
            <a:r>
              <a:rPr lang="en-US" dirty="0"/>
              <a:t> </a:t>
            </a:r>
            <a:endParaRPr lang="en-HK" dirty="0"/>
          </a:p>
        </p:txBody>
      </p:sp>
      <p:sp>
        <p:nvSpPr>
          <p:cNvPr id="3" name="Content Placeholder 2">
            <a:extLst>
              <a:ext uri="{FF2B5EF4-FFF2-40B4-BE49-F238E27FC236}">
                <a16:creationId xmlns:a16="http://schemas.microsoft.com/office/drawing/2014/main" id="{C392EFAF-5B0D-303F-DBF2-8F7FC7B96976}"/>
              </a:ext>
            </a:extLst>
          </p:cNvPr>
          <p:cNvSpPr>
            <a:spLocks noGrp="1"/>
          </p:cNvSpPr>
          <p:nvPr>
            <p:ph idx="1"/>
          </p:nvPr>
        </p:nvSpPr>
        <p:spPr>
          <a:xfrm>
            <a:off x="838200" y="1607911"/>
            <a:ext cx="10515600" cy="4351338"/>
          </a:xfrm>
        </p:spPr>
        <p:txBody>
          <a:bodyPr/>
          <a:lstStyle/>
          <a:p>
            <a:r>
              <a:rPr lang="en-US" sz="2800" dirty="0"/>
              <a:t>Food</a:t>
            </a:r>
            <a:r>
              <a:rPr lang="en-US" sz="2800" baseline="0" dirty="0"/>
              <a:t> is bad </a:t>
            </a:r>
            <a:r>
              <a:rPr lang="en-US" sz="2800" baseline="0" dirty="0">
                <a:solidFill>
                  <a:srgbClr val="FF0000"/>
                </a:solidFill>
              </a:rPr>
              <a:t>before</a:t>
            </a:r>
            <a:r>
              <a:rPr lang="en-US" sz="2800" baseline="0" dirty="0"/>
              <a:t> </a:t>
            </a:r>
            <a:r>
              <a:rPr lang="en-US" sz="2800" baseline="0" dirty="0" err="1"/>
              <a:t>PersonX</a:t>
            </a:r>
            <a:r>
              <a:rPr lang="en-US" sz="2800" baseline="0" dirty="0"/>
              <a:t> add soy sauce</a:t>
            </a:r>
            <a:endParaRPr lang="en-HK" dirty="0"/>
          </a:p>
        </p:txBody>
      </p:sp>
      <p:sp>
        <p:nvSpPr>
          <p:cNvPr id="4" name="Slide Number Placeholder 3">
            <a:extLst>
              <a:ext uri="{FF2B5EF4-FFF2-40B4-BE49-F238E27FC236}">
                <a16:creationId xmlns:a16="http://schemas.microsoft.com/office/drawing/2014/main" id="{7F18B305-0577-564D-75DC-3E265E8AF9F0}"/>
              </a:ext>
            </a:extLst>
          </p:cNvPr>
          <p:cNvSpPr>
            <a:spLocks noGrp="1"/>
          </p:cNvSpPr>
          <p:nvPr>
            <p:ph type="sldNum" sz="quarter" idx="12"/>
          </p:nvPr>
        </p:nvSpPr>
        <p:spPr/>
        <p:txBody>
          <a:bodyPr/>
          <a:lstStyle/>
          <a:p>
            <a:fld id="{360D54F1-1E69-41BF-8A89-6B497D4E24EC}" type="slidenum">
              <a:rPr lang="en-US" smtClean="0"/>
              <a:t>38</a:t>
            </a:fld>
            <a:endParaRPr lang="en-US"/>
          </a:p>
        </p:txBody>
      </p:sp>
      <p:sp>
        <p:nvSpPr>
          <p:cNvPr id="6" name="TextBox 5">
            <a:extLst>
              <a:ext uri="{FF2B5EF4-FFF2-40B4-BE49-F238E27FC236}">
                <a16:creationId xmlns:a16="http://schemas.microsoft.com/office/drawing/2014/main" id="{570F5351-109E-983B-856C-C766A4C2A91D}"/>
              </a:ext>
            </a:extLst>
          </p:cNvPr>
          <p:cNvSpPr txBox="1"/>
          <p:nvPr/>
        </p:nvSpPr>
        <p:spPr>
          <a:xfrm>
            <a:off x="2056109" y="2635211"/>
            <a:ext cx="815210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dirty="0">
                <a:latin typeface="Consolas" panose="020B0609020204030204" pitchFamily="49" charset="0"/>
                <a:cs typeface="Consolas" panose="020B0609020204030204" pitchFamily="49" charset="0"/>
              </a:rPr>
              <a:t>Precedence</a:t>
            </a:r>
            <a:r>
              <a:rPr lang="en-US" sz="2800" dirty="0"/>
              <a:t>(</a:t>
            </a:r>
            <a:r>
              <a:rPr lang="en-US" sz="2800" i="1" dirty="0"/>
              <a:t>Food is bad, </a:t>
            </a:r>
            <a:r>
              <a:rPr lang="en-US" sz="2800" i="1" dirty="0" err="1"/>
              <a:t>PersonX</a:t>
            </a:r>
            <a:r>
              <a:rPr lang="en-US" sz="2800" i="1" dirty="0"/>
              <a:t> adds soy sauce</a:t>
            </a:r>
            <a:r>
              <a:rPr lang="en-US" sz="2800" dirty="0"/>
              <a:t>) </a:t>
            </a:r>
            <a:endParaRPr lang="en-HK" sz="28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69A680B-6D87-479D-8FC2-A4D18897F440}"/>
                  </a:ext>
                </a:extLst>
              </p:cNvPr>
              <p:cNvSpPr txBox="1"/>
              <p:nvPr/>
            </p:nvSpPr>
            <p:spPr>
              <a:xfrm>
                <a:off x="2360909" y="4653148"/>
                <a:ext cx="71033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14:m>
                  <m:oMath xmlns:m="http://schemas.openxmlformats.org/officeDocument/2006/math">
                    <m:r>
                      <a:rPr lang="zh-CN" altLang="en-US" sz="2800" b="0" i="1" smtClean="0">
                        <a:latin typeface="Cambria Math" panose="02040503050406030204" pitchFamily="18" charset="0"/>
                      </a:rPr>
                      <m:t>𝜏</m:t>
                    </m:r>
                  </m:oMath>
                </a14:m>
                <a:r>
                  <a:rPr lang="en-US" altLang="zh-CN" sz="2800" dirty="0"/>
                  <a:t>(</a:t>
                </a:r>
                <a:r>
                  <a:rPr lang="en-US" altLang="zh-CN" sz="2800" i="1" dirty="0"/>
                  <a:t>Food is bad</a:t>
                </a:r>
                <a:r>
                  <a:rPr lang="en-US" altLang="zh-CN" sz="2800" dirty="0"/>
                  <a:t>) </a:t>
                </a:r>
                <a14:m>
                  <m:oMath xmlns:m="http://schemas.openxmlformats.org/officeDocument/2006/math">
                    <m:r>
                      <a:rPr lang="en-US" altLang="zh-CN" sz="2800" b="0" i="1">
                        <a:latin typeface="Cambria Math" panose="02040503050406030204" pitchFamily="18" charset="0"/>
                        <a:ea typeface="Cambria Math" panose="02040503050406030204" pitchFamily="18" charset="0"/>
                      </a:rPr>
                      <m:t>≺</m:t>
                    </m:r>
                    <m:r>
                      <a:rPr lang="zh-CN" altLang="en-US" sz="2800" b="0" i="1">
                        <a:latin typeface="Cambria Math" panose="02040503050406030204" pitchFamily="18" charset="0"/>
                      </a:rPr>
                      <m:t>𝜏</m:t>
                    </m:r>
                  </m:oMath>
                </a14:m>
                <a:r>
                  <a:rPr lang="en-US" altLang="zh-CN" sz="2800" dirty="0"/>
                  <a:t>(</a:t>
                </a:r>
                <a:r>
                  <a:rPr lang="en-US" sz="2800" i="1" dirty="0"/>
                  <a:t>PersonX</a:t>
                </a:r>
                <a:r>
                  <a:rPr lang="en-US" altLang="zh-CN" sz="2800" i="1" dirty="0"/>
                  <a:t> adds soy sauce</a:t>
                </a:r>
                <a:r>
                  <a:rPr lang="en-US" altLang="zh-CN" sz="2800" dirty="0"/>
                  <a:t>) </a:t>
                </a:r>
                <a:endParaRPr lang="en-HK" sz="2800" dirty="0"/>
              </a:p>
            </p:txBody>
          </p:sp>
        </mc:Choice>
        <mc:Fallback xmlns="">
          <p:sp>
            <p:nvSpPr>
              <p:cNvPr id="8" name="TextBox 7">
                <a:extLst>
                  <a:ext uri="{FF2B5EF4-FFF2-40B4-BE49-F238E27FC236}">
                    <a16:creationId xmlns:a16="http://schemas.microsoft.com/office/drawing/2014/main" id="{769A680B-6D87-479D-8FC2-A4D18897F440}"/>
                  </a:ext>
                </a:extLst>
              </p:cNvPr>
              <p:cNvSpPr txBox="1">
                <a:spLocks noRot="1" noChangeAspect="1" noMove="1" noResize="1" noEditPoints="1" noAdjustHandles="1" noChangeArrowheads="1" noChangeShapeType="1" noTextEdit="1"/>
              </p:cNvSpPr>
              <p:nvPr/>
            </p:nvSpPr>
            <p:spPr>
              <a:xfrm>
                <a:off x="2360909" y="4653148"/>
                <a:ext cx="7103390" cy="523220"/>
              </a:xfrm>
              <a:prstGeom prst="rect">
                <a:avLst/>
              </a:prstGeom>
              <a:blipFill>
                <a:blip r:embed="rId2"/>
                <a:stretch>
                  <a:fillRect t="-10345" b="-3103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0234EEB-E432-00EF-32EC-F7A915B21911}"/>
                  </a:ext>
                </a:extLst>
              </p:cNvPr>
              <p:cNvSpPr txBox="1"/>
              <p:nvPr/>
            </p:nvSpPr>
            <p:spPr>
              <a:xfrm>
                <a:off x="2360909" y="3615507"/>
                <a:ext cx="710339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14:m>
                  <m:oMathPara xmlns:m="http://schemas.openxmlformats.org/officeDocument/2006/math">
                    <m:oMathParaPr>
                      <m:jc m:val="center"/>
                    </m:oMathParaPr>
                    <m:oMath xmlns:m="http://schemas.openxmlformats.org/officeDocument/2006/math">
                      <m:r>
                        <a:rPr lang="zh-CN" altLang="en-US" sz="2800" b="0" i="1" smtClean="0">
                          <a:latin typeface="Cambria Math" panose="02040503050406030204" pitchFamily="18" charset="0"/>
                        </a:rPr>
                        <m:t>𝜂</m:t>
                      </m:r>
                      <m:r>
                        <m:rPr>
                          <m:nor/>
                        </m:rPr>
                        <a:rPr lang="en-US" altLang="zh-CN" sz="2800" dirty="0"/>
                        <m:t>(</m:t>
                      </m:r>
                      <m:r>
                        <m:rPr>
                          <m:nor/>
                        </m:rPr>
                        <a:rPr lang="en-US" altLang="zh-CN" sz="2800" i="1" dirty="0"/>
                        <m:t>Food</m:t>
                      </m:r>
                      <m:r>
                        <m:rPr>
                          <m:nor/>
                        </m:rPr>
                        <a:rPr lang="en-US" altLang="zh-CN" sz="2800" i="1" dirty="0"/>
                        <m:t> </m:t>
                      </m:r>
                      <m:r>
                        <m:rPr>
                          <m:nor/>
                        </m:rPr>
                        <a:rPr lang="en-US" altLang="zh-CN" sz="2800" i="1" dirty="0"/>
                        <m:t>is</m:t>
                      </m:r>
                      <m:r>
                        <m:rPr>
                          <m:nor/>
                        </m:rPr>
                        <a:rPr lang="en-US" altLang="zh-CN" sz="2800" i="1" dirty="0"/>
                        <m:t> </m:t>
                      </m:r>
                      <m:r>
                        <m:rPr>
                          <m:nor/>
                        </m:rPr>
                        <a:rPr lang="en-US" altLang="zh-CN" sz="2800" i="1" dirty="0"/>
                        <m:t>bad</m:t>
                      </m:r>
                      <m:r>
                        <m:rPr>
                          <m:nor/>
                        </m:rPr>
                        <a:rPr lang="en-US" altLang="zh-CN" sz="2800" dirty="0"/>
                        <m:t>) </m:t>
                      </m:r>
                      <m:r>
                        <a:rPr lang="en-US" altLang="zh-CN" sz="2800" b="0" i="1">
                          <a:latin typeface="Cambria Math" panose="02040503050406030204" pitchFamily="18" charset="0"/>
                        </a:rPr>
                        <m:t>∧</m:t>
                      </m:r>
                      <m:r>
                        <a:rPr lang="zh-CN" altLang="en-US" sz="2800" b="0" i="1">
                          <a:latin typeface="Cambria Math" panose="02040503050406030204" pitchFamily="18" charset="0"/>
                        </a:rPr>
                        <m:t>𝜂</m:t>
                      </m:r>
                      <m:r>
                        <m:rPr>
                          <m:nor/>
                        </m:rPr>
                        <a:rPr lang="en-US" altLang="zh-CN" sz="2800" dirty="0"/>
                        <m:t>(</m:t>
                      </m:r>
                      <m:r>
                        <m:rPr>
                          <m:nor/>
                        </m:rPr>
                        <a:rPr lang="en-US" sz="2800" i="1" dirty="0"/>
                        <m:t>PersonX</m:t>
                      </m:r>
                      <m:r>
                        <m:rPr>
                          <m:nor/>
                        </m:rPr>
                        <a:rPr lang="en-HK" sz="2800" i="1" dirty="0" smtClean="0"/>
                        <m:t> </m:t>
                      </m:r>
                      <m:r>
                        <m:rPr>
                          <m:nor/>
                        </m:rPr>
                        <a:rPr lang="en-US" altLang="zh-CN" sz="2800" i="1" dirty="0"/>
                        <m:t>adds</m:t>
                      </m:r>
                      <m:r>
                        <m:rPr>
                          <m:nor/>
                        </m:rPr>
                        <a:rPr lang="en-US" altLang="zh-CN" sz="2800" i="1" dirty="0"/>
                        <m:t> </m:t>
                      </m:r>
                      <m:r>
                        <m:rPr>
                          <m:nor/>
                        </m:rPr>
                        <a:rPr lang="en-US" altLang="zh-CN" sz="2800" i="1" dirty="0"/>
                        <m:t>soy</m:t>
                      </m:r>
                      <m:r>
                        <m:rPr>
                          <m:nor/>
                        </m:rPr>
                        <a:rPr lang="en-US" altLang="zh-CN" sz="2800" i="1" dirty="0"/>
                        <m:t> </m:t>
                      </m:r>
                      <m:r>
                        <m:rPr>
                          <m:nor/>
                        </m:rPr>
                        <a:rPr lang="en-US" altLang="zh-CN" sz="2800" i="1" dirty="0"/>
                        <m:t>sauce</m:t>
                      </m:r>
                      <m:r>
                        <m:rPr>
                          <m:nor/>
                        </m:rPr>
                        <a:rPr lang="en-US" altLang="zh-CN" sz="2800" dirty="0"/>
                        <m:t>)</m:t>
                      </m:r>
                    </m:oMath>
                  </m:oMathPara>
                </a14:m>
                <a:endParaRPr lang="en-HK" sz="2800" dirty="0"/>
              </a:p>
            </p:txBody>
          </p:sp>
        </mc:Choice>
        <mc:Fallback xmlns="">
          <p:sp>
            <p:nvSpPr>
              <p:cNvPr id="10" name="TextBox 9">
                <a:extLst>
                  <a:ext uri="{FF2B5EF4-FFF2-40B4-BE49-F238E27FC236}">
                    <a16:creationId xmlns:a16="http://schemas.microsoft.com/office/drawing/2014/main" id="{50234EEB-E432-00EF-32EC-F7A915B21911}"/>
                  </a:ext>
                </a:extLst>
              </p:cNvPr>
              <p:cNvSpPr txBox="1">
                <a:spLocks noRot="1" noChangeAspect="1" noMove="1" noResize="1" noEditPoints="1" noAdjustHandles="1" noChangeArrowheads="1" noChangeShapeType="1" noTextEdit="1"/>
              </p:cNvSpPr>
              <p:nvPr/>
            </p:nvSpPr>
            <p:spPr>
              <a:xfrm>
                <a:off x="2360909" y="3615507"/>
                <a:ext cx="7103390" cy="523220"/>
              </a:xfrm>
              <a:prstGeom prst="rect">
                <a:avLst/>
              </a:prstGeom>
              <a:blipFill>
                <a:blip r:embed="rId3"/>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999D6B-BF4E-4512-2F6D-E58B4BEC8970}"/>
                  </a:ext>
                </a:extLst>
              </p:cNvPr>
              <p:cNvSpPr txBox="1"/>
              <p:nvPr/>
            </p:nvSpPr>
            <p:spPr>
              <a:xfrm>
                <a:off x="3783674" y="5851158"/>
                <a:ext cx="42578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14:m>
                  <m:oMath xmlns:m="http://schemas.openxmlformats.org/officeDocument/2006/math">
                    <m:r>
                      <a:rPr lang="en-US" sz="2400" dirty="0" smtClean="0">
                        <a:latin typeface="Cambria Math" panose="02040503050406030204" pitchFamily="18" charset="0"/>
                      </a:rPr>
                      <m:t>𝜏</m:t>
                    </m:r>
                  </m:oMath>
                </a14:m>
                <a:r>
                  <a:rPr lang="en-US" sz="2400" dirty="0"/>
                  <a:t>(</a:t>
                </a:r>
                <a14:m>
                  <m:oMath xmlns:m="http://schemas.openxmlformats.org/officeDocument/2006/math">
                    <m:r>
                      <a:rPr lang="en-HK" altLang="zh-CN" sz="2400" i="1">
                        <a:latin typeface="Cambria Math" panose="02040503050406030204" pitchFamily="18" charset="0"/>
                      </a:rPr>
                      <m:t>𝐴</m:t>
                    </m:r>
                  </m:oMath>
                </a14:m>
                <a:r>
                  <a:rPr lang="en-US" sz="2400" dirty="0"/>
                  <a:t>) </a:t>
                </a:r>
                <a14:m>
                  <m:oMath xmlns:m="http://schemas.openxmlformats.org/officeDocument/2006/math">
                    <m:r>
                      <a:rPr lang="en-US" sz="2400" dirty="0" smtClean="0">
                        <a:latin typeface="Cambria Math" panose="02040503050406030204" pitchFamily="18" charset="0"/>
                      </a:rPr>
                      <m:t>≺</m:t>
                    </m:r>
                  </m:oMath>
                </a14:m>
                <a:r>
                  <a:rPr lang="en-US" sz="2400" dirty="0"/>
                  <a:t>𝜏(</a:t>
                </a:r>
                <a14:m>
                  <m:oMath xmlns:m="http://schemas.openxmlformats.org/officeDocument/2006/math">
                    <m:r>
                      <m:rPr>
                        <m:sty m:val="p"/>
                      </m:rPr>
                      <a:rPr lang="en-US" altLang="zh-CN" sz="2400" i="1" dirty="0">
                        <a:latin typeface="Cambria Math" panose="02040503050406030204" pitchFamily="18" charset="0"/>
                      </a:rPr>
                      <m:t>B</m:t>
                    </m:r>
                  </m:oMath>
                </a14:m>
                <a:r>
                  <a:rPr lang="en-US" sz="2400" dirty="0"/>
                  <a:t>) : A happens before B</a:t>
                </a:r>
              </a:p>
              <a:p>
                <a14:m>
                  <m:oMath xmlns:m="http://schemas.openxmlformats.org/officeDocument/2006/math">
                    <m:r>
                      <a:rPr lang="zh-CN" altLang="en-US" sz="2400" b="0" i="1" smtClean="0">
                        <a:latin typeface="Cambria Math" panose="02040503050406030204" pitchFamily="18" charset="0"/>
                      </a:rPr>
                      <m:t>𝜂</m:t>
                    </m:r>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𝐴</m:t>
                    </m:r>
                    <m:r>
                      <a:rPr lang="en-HK" altLang="zh-CN" sz="2400" b="0" i="1" smtClean="0">
                        <a:latin typeface="Cambria Math" panose="02040503050406030204" pitchFamily="18" charset="0"/>
                      </a:rPr>
                      <m:t>)</m:t>
                    </m:r>
                  </m:oMath>
                </a14:m>
                <a:r>
                  <a:rPr lang="en-HK" sz="2400" dirty="0"/>
                  <a:t> = 1 if and only if it </a:t>
                </a:r>
                <a:r>
                  <a:rPr lang="en-US" altLang="zh-CN" sz="2400" dirty="0"/>
                  <a:t>occurs</a:t>
                </a:r>
                <a:endParaRPr lang="en-HK" sz="2400" dirty="0"/>
              </a:p>
            </p:txBody>
          </p:sp>
        </mc:Choice>
        <mc:Fallback xmlns="">
          <p:sp>
            <p:nvSpPr>
              <p:cNvPr id="11" name="TextBox 10">
                <a:extLst>
                  <a:ext uri="{FF2B5EF4-FFF2-40B4-BE49-F238E27FC236}">
                    <a16:creationId xmlns:a16="http://schemas.microsoft.com/office/drawing/2014/main" id="{C1999D6B-BF4E-4512-2F6D-E58B4BEC8970}"/>
                  </a:ext>
                </a:extLst>
              </p:cNvPr>
              <p:cNvSpPr txBox="1">
                <a:spLocks noRot="1" noChangeAspect="1" noMove="1" noResize="1" noEditPoints="1" noAdjustHandles="1" noChangeArrowheads="1" noChangeShapeType="1" noTextEdit="1"/>
              </p:cNvSpPr>
              <p:nvPr/>
            </p:nvSpPr>
            <p:spPr>
              <a:xfrm>
                <a:off x="3783674" y="5851158"/>
                <a:ext cx="4257860" cy="830997"/>
              </a:xfrm>
              <a:prstGeom prst="rect">
                <a:avLst/>
              </a:prstGeom>
              <a:blipFill>
                <a:blip r:embed="rId4"/>
                <a:stretch>
                  <a:fillRect l="-286" t="-6522" b="-15217"/>
                </a:stretch>
              </a:blipFill>
            </p:spPr>
            <p:txBody>
              <a:bodyPr/>
              <a:lstStyle/>
              <a:p>
                <a:r>
                  <a:rPr lang="en-HK">
                    <a:noFill/>
                  </a:rPr>
                  <a:t> </a:t>
                </a:r>
              </a:p>
            </p:txBody>
          </p:sp>
        </mc:Fallback>
      </mc:AlternateContent>
      <p:sp>
        <p:nvSpPr>
          <p:cNvPr id="13" name="TextBox 12">
            <a:extLst>
              <a:ext uri="{FF2B5EF4-FFF2-40B4-BE49-F238E27FC236}">
                <a16:creationId xmlns:a16="http://schemas.microsoft.com/office/drawing/2014/main" id="{CAB4D426-4827-51FA-1049-6F86C05E8035}"/>
              </a:ext>
            </a:extLst>
          </p:cNvPr>
          <p:cNvSpPr txBox="1"/>
          <p:nvPr/>
        </p:nvSpPr>
        <p:spPr>
          <a:xfrm>
            <a:off x="0" y="3509002"/>
            <a:ext cx="2087105" cy="830997"/>
          </a:xfrm>
          <a:prstGeom prst="rect">
            <a:avLst/>
          </a:prstGeom>
          <a:noFill/>
        </p:spPr>
        <p:txBody>
          <a:bodyPr wrap="square">
            <a:spAutoFit/>
          </a:bodyPr>
          <a:lstStyle/>
          <a:p>
            <a:pPr algn="ctr"/>
            <a:r>
              <a:rPr lang="en-US" sz="2400" dirty="0"/>
              <a:t>Occurrence Constraint</a:t>
            </a:r>
          </a:p>
        </p:txBody>
      </p:sp>
      <p:sp>
        <p:nvSpPr>
          <p:cNvPr id="15" name="TextBox 14">
            <a:extLst>
              <a:ext uri="{FF2B5EF4-FFF2-40B4-BE49-F238E27FC236}">
                <a16:creationId xmlns:a16="http://schemas.microsoft.com/office/drawing/2014/main" id="{63CFEB65-5256-CB6C-8E90-30BDDF5EB455}"/>
              </a:ext>
            </a:extLst>
          </p:cNvPr>
          <p:cNvSpPr txBox="1"/>
          <p:nvPr/>
        </p:nvSpPr>
        <p:spPr>
          <a:xfrm>
            <a:off x="-1" y="4595803"/>
            <a:ext cx="2087105" cy="830997"/>
          </a:xfrm>
          <a:prstGeom prst="rect">
            <a:avLst/>
          </a:prstGeom>
          <a:noFill/>
        </p:spPr>
        <p:txBody>
          <a:bodyPr wrap="square">
            <a:spAutoFit/>
          </a:bodyPr>
          <a:lstStyle/>
          <a:p>
            <a:pPr algn="ctr"/>
            <a:r>
              <a:rPr lang="en-US" sz="2400" dirty="0"/>
              <a:t>Temporal Constraints</a:t>
            </a:r>
          </a:p>
        </p:txBody>
      </p:sp>
    </p:spTree>
    <p:extLst>
      <p:ext uri="{BB962C8B-B14F-4D97-AF65-F5344CB8AC3E}">
        <p14:creationId xmlns:p14="http://schemas.microsoft.com/office/powerpoint/2010/main" val="176432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4415-8F68-29A1-5ED9-67D4E04C4B49}"/>
              </a:ext>
            </a:extLst>
          </p:cNvPr>
          <p:cNvSpPr>
            <a:spLocks noGrp="1"/>
          </p:cNvSpPr>
          <p:nvPr>
            <p:ph type="title"/>
          </p:nvPr>
        </p:nvSpPr>
        <p:spPr>
          <a:xfrm>
            <a:off x="874363" y="86156"/>
            <a:ext cx="10515600" cy="1325563"/>
          </a:xfrm>
        </p:spPr>
        <p:txBody>
          <a:bodyPr/>
          <a:lstStyle/>
          <a:p>
            <a:r>
              <a:rPr lang="en-US" dirty="0"/>
              <a:t>Discourse Relations and</a:t>
            </a:r>
            <a:r>
              <a:rPr lang="en-US" sz="4400" dirty="0"/>
              <a:t> Implicit Constraints</a:t>
            </a:r>
            <a:r>
              <a:rPr lang="en-US" dirty="0"/>
              <a:t> </a:t>
            </a:r>
            <a:endParaRPr lang="en-HK" dirty="0"/>
          </a:p>
        </p:txBody>
      </p:sp>
      <p:sp>
        <p:nvSpPr>
          <p:cNvPr id="3" name="Content Placeholder 2">
            <a:extLst>
              <a:ext uri="{FF2B5EF4-FFF2-40B4-BE49-F238E27FC236}">
                <a16:creationId xmlns:a16="http://schemas.microsoft.com/office/drawing/2014/main" id="{C392EFAF-5B0D-303F-DBF2-8F7FC7B96976}"/>
              </a:ext>
            </a:extLst>
          </p:cNvPr>
          <p:cNvSpPr>
            <a:spLocks noGrp="1"/>
          </p:cNvSpPr>
          <p:nvPr>
            <p:ph idx="1"/>
          </p:nvPr>
        </p:nvSpPr>
        <p:spPr>
          <a:xfrm>
            <a:off x="838200" y="1708365"/>
            <a:ext cx="10515600" cy="4351338"/>
          </a:xfrm>
        </p:spPr>
        <p:txBody>
          <a:bodyPr/>
          <a:lstStyle/>
          <a:p>
            <a:r>
              <a:rPr lang="en-US" sz="2800" dirty="0">
                <a:solidFill>
                  <a:srgbClr val="FF0000"/>
                </a:solidFill>
              </a:rPr>
              <a:t>Instead</a:t>
            </a:r>
            <a:r>
              <a:rPr lang="en-US" sz="2800" baseline="0" dirty="0">
                <a:solidFill>
                  <a:srgbClr val="FF0000"/>
                </a:solidFill>
              </a:rPr>
              <a:t> of </a:t>
            </a:r>
            <a:r>
              <a:rPr lang="en-US" sz="2800" baseline="0" dirty="0"/>
              <a:t>buying an umbrella, </a:t>
            </a:r>
            <a:r>
              <a:rPr lang="en-US" sz="2800" baseline="0" dirty="0" err="1"/>
              <a:t>PersonX</a:t>
            </a:r>
            <a:r>
              <a:rPr lang="en-US" sz="2800" baseline="0" dirty="0"/>
              <a:t> go home</a:t>
            </a:r>
            <a:endParaRPr lang="en-HK" dirty="0"/>
          </a:p>
        </p:txBody>
      </p:sp>
      <p:sp>
        <p:nvSpPr>
          <p:cNvPr id="4" name="Slide Number Placeholder 3">
            <a:extLst>
              <a:ext uri="{FF2B5EF4-FFF2-40B4-BE49-F238E27FC236}">
                <a16:creationId xmlns:a16="http://schemas.microsoft.com/office/drawing/2014/main" id="{7F18B305-0577-564D-75DC-3E265E8AF9F0}"/>
              </a:ext>
            </a:extLst>
          </p:cNvPr>
          <p:cNvSpPr>
            <a:spLocks noGrp="1"/>
          </p:cNvSpPr>
          <p:nvPr>
            <p:ph type="sldNum" sz="quarter" idx="12"/>
          </p:nvPr>
        </p:nvSpPr>
        <p:spPr/>
        <p:txBody>
          <a:bodyPr/>
          <a:lstStyle/>
          <a:p>
            <a:fld id="{360D54F1-1E69-41BF-8A89-6B497D4E24EC}" type="slidenum">
              <a:rPr lang="en-US" smtClean="0"/>
              <a:t>39</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0F5351-109E-983B-856C-C766A4C2A91D}"/>
                  </a:ext>
                </a:extLst>
              </p:cNvPr>
              <p:cNvSpPr txBox="1"/>
              <p:nvPr/>
            </p:nvSpPr>
            <p:spPr>
              <a:xfrm>
                <a:off x="972518" y="2731181"/>
                <a:ext cx="1024696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14:m>
                  <m:oMath xmlns:m="http://schemas.openxmlformats.org/officeDocument/2006/math">
                    <m:r>
                      <m:rPr>
                        <m:nor/>
                      </m:rPr>
                      <a:rPr lang="en-US" altLang="zh-CN" sz="2800" dirty="0" smtClean="0"/>
                      <m:t>ChosenAlternative</m:t>
                    </m:r>
                  </m:oMath>
                </a14:m>
                <a:r>
                  <a:rPr lang="en-US" sz="2800" dirty="0"/>
                  <a:t>(</a:t>
                </a:r>
                <a14:m>
                  <m:oMath xmlns:m="http://schemas.openxmlformats.org/officeDocument/2006/math">
                    <m:r>
                      <m:rPr>
                        <m:nor/>
                      </m:rPr>
                      <a:rPr lang="en-HK" altLang="zh-CN" sz="2800" i="1">
                        <a:latin typeface="Cambria Math" panose="02040503050406030204" pitchFamily="18" charset="0"/>
                      </a:rPr>
                      <m:t>PersonX</m:t>
                    </m:r>
                  </m:oMath>
                </a14:m>
                <a:r>
                  <a:rPr lang="en-US" sz="2800" baseline="0" dirty="0"/>
                  <a:t> go home, </a:t>
                </a:r>
                <a14:m>
                  <m:oMath xmlns:m="http://schemas.openxmlformats.org/officeDocument/2006/math">
                    <m:r>
                      <m:rPr>
                        <m:nor/>
                      </m:rPr>
                      <a:rPr lang="en-HK" altLang="zh-CN" sz="2800" i="1">
                        <a:latin typeface="Cambria Math" panose="02040503050406030204" pitchFamily="18" charset="0"/>
                      </a:rPr>
                      <m:t>PersonX</m:t>
                    </m:r>
                    <m:r>
                      <a:rPr lang="en-HK" altLang="zh-CN" sz="2800" i="1">
                        <a:latin typeface="Cambria Math" panose="02040503050406030204" pitchFamily="18" charset="0"/>
                      </a:rPr>
                      <m:t> </m:t>
                    </m:r>
                  </m:oMath>
                </a14:m>
                <a:r>
                  <a:rPr lang="en-US" sz="2800" dirty="0"/>
                  <a:t> buy an umbrella) </a:t>
                </a:r>
                <a:endParaRPr lang="en-HK" sz="2800" dirty="0"/>
              </a:p>
            </p:txBody>
          </p:sp>
        </mc:Choice>
        <mc:Fallback xmlns="">
          <p:sp>
            <p:nvSpPr>
              <p:cNvPr id="6" name="TextBox 5">
                <a:extLst>
                  <a:ext uri="{FF2B5EF4-FFF2-40B4-BE49-F238E27FC236}">
                    <a16:creationId xmlns:a16="http://schemas.microsoft.com/office/drawing/2014/main" id="{570F5351-109E-983B-856C-C766A4C2A91D}"/>
                  </a:ext>
                </a:extLst>
              </p:cNvPr>
              <p:cNvSpPr txBox="1">
                <a:spLocks noRot="1" noChangeAspect="1" noMove="1" noResize="1" noEditPoints="1" noAdjustHandles="1" noChangeArrowheads="1" noChangeShapeType="1" noTextEdit="1"/>
              </p:cNvSpPr>
              <p:nvPr/>
            </p:nvSpPr>
            <p:spPr>
              <a:xfrm>
                <a:off x="972518" y="2731181"/>
                <a:ext cx="10246963" cy="523220"/>
              </a:xfrm>
              <a:prstGeom prst="rect">
                <a:avLst/>
              </a:prstGeom>
              <a:blipFill>
                <a:blip r:embed="rId2"/>
                <a:stretch>
                  <a:fillRect t="-10345" b="-3103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999D6B-BF4E-4512-2F6D-E58B4BEC8970}"/>
                  </a:ext>
                </a:extLst>
              </p:cNvPr>
              <p:cNvSpPr txBox="1"/>
              <p:nvPr/>
            </p:nvSpPr>
            <p:spPr>
              <a:xfrm>
                <a:off x="3757844" y="5677360"/>
                <a:ext cx="42578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14:m>
                  <m:oMath xmlns:m="http://schemas.openxmlformats.org/officeDocument/2006/math">
                    <m:r>
                      <a:rPr lang="zh-CN" altLang="en-US" sz="2400" b="0" i="1" smtClean="0">
                        <a:latin typeface="Cambria Math" panose="02040503050406030204" pitchFamily="18" charset="0"/>
                      </a:rPr>
                      <m:t>𝜂</m:t>
                    </m:r>
                    <m:r>
                      <a:rPr lang="en-HK" altLang="zh-CN" sz="2400" b="0" i="1" smtClean="0">
                        <a:latin typeface="Cambria Math" panose="02040503050406030204" pitchFamily="18" charset="0"/>
                      </a:rPr>
                      <m:t>(</m:t>
                    </m:r>
                    <m:r>
                      <a:rPr lang="en-HK" altLang="zh-CN" sz="2400" b="0" i="1" smtClean="0">
                        <a:latin typeface="Cambria Math" panose="02040503050406030204" pitchFamily="18" charset="0"/>
                      </a:rPr>
                      <m:t>𝐴</m:t>
                    </m:r>
                    <m:r>
                      <a:rPr lang="en-HK" altLang="zh-CN" sz="2400" b="0" i="1" smtClean="0">
                        <a:latin typeface="Cambria Math" panose="02040503050406030204" pitchFamily="18" charset="0"/>
                      </a:rPr>
                      <m:t>)</m:t>
                    </m:r>
                  </m:oMath>
                </a14:m>
                <a:r>
                  <a:rPr lang="en-HK" sz="2400" dirty="0"/>
                  <a:t> = 1 if and only if it </a:t>
                </a:r>
                <a:r>
                  <a:rPr lang="en-US" altLang="zh-CN" sz="2400" dirty="0"/>
                  <a:t>occurs</a:t>
                </a:r>
                <a:endParaRPr lang="en-HK" sz="2400" dirty="0"/>
              </a:p>
            </p:txBody>
          </p:sp>
        </mc:Choice>
        <mc:Fallback xmlns="">
          <p:sp>
            <p:nvSpPr>
              <p:cNvPr id="11" name="TextBox 10">
                <a:extLst>
                  <a:ext uri="{FF2B5EF4-FFF2-40B4-BE49-F238E27FC236}">
                    <a16:creationId xmlns:a16="http://schemas.microsoft.com/office/drawing/2014/main" id="{C1999D6B-BF4E-4512-2F6D-E58B4BEC8970}"/>
                  </a:ext>
                </a:extLst>
              </p:cNvPr>
              <p:cNvSpPr txBox="1">
                <a:spLocks noRot="1" noChangeAspect="1" noMove="1" noResize="1" noEditPoints="1" noAdjustHandles="1" noChangeArrowheads="1" noChangeShapeType="1" noTextEdit="1"/>
              </p:cNvSpPr>
              <p:nvPr/>
            </p:nvSpPr>
            <p:spPr>
              <a:xfrm>
                <a:off x="3757844" y="5677360"/>
                <a:ext cx="4257860" cy="461665"/>
              </a:xfrm>
              <a:prstGeom prst="rect">
                <a:avLst/>
              </a:prstGeom>
              <a:blipFill>
                <a:blip r:embed="rId3"/>
                <a:stretch>
                  <a:fillRect l="-285" t="-8974" b="-2692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27CC6F-8304-72C0-BF88-82A3AA5B3F37}"/>
                  </a:ext>
                </a:extLst>
              </p:cNvPr>
              <p:cNvSpPr txBox="1"/>
              <p:nvPr/>
            </p:nvSpPr>
            <p:spPr>
              <a:xfrm>
                <a:off x="1991533" y="4133674"/>
                <a:ext cx="828126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zh-CN" altLang="en-US" sz="2800" i="1">
                          <a:latin typeface="Cambria Math" panose="02040503050406030204" pitchFamily="18" charset="0"/>
                        </a:rPr>
                        <m:t>𝜂</m:t>
                      </m:r>
                      <m:d>
                        <m:dPr>
                          <m:ctrlPr>
                            <a:rPr lang="en-US" altLang="zh-CN" sz="2800" i="1">
                              <a:latin typeface="Cambria Math" panose="02040503050406030204" pitchFamily="18" charset="0"/>
                            </a:rPr>
                          </m:ctrlPr>
                        </m:dPr>
                        <m:e>
                          <m:r>
                            <m:rPr>
                              <m:nor/>
                            </m:rPr>
                            <a:rPr lang="en-HK" altLang="zh-CN" sz="2800" i="1">
                              <a:latin typeface="Cambria Math" panose="02040503050406030204" pitchFamily="18" charset="0"/>
                            </a:rPr>
                            <m:t>PersonX</m:t>
                          </m:r>
                          <m:r>
                            <m:rPr>
                              <m:nor/>
                            </m:rPr>
                            <a:rPr lang="en-HK" altLang="zh-CN" sz="2800" i="1">
                              <a:latin typeface="Cambria Math" panose="02040503050406030204" pitchFamily="18" charset="0"/>
                            </a:rPr>
                            <m:t> </m:t>
                          </m:r>
                          <m:r>
                            <m:rPr>
                              <m:nor/>
                            </m:rPr>
                            <a:rPr lang="en-US" altLang="zh-CN" sz="2800" i="1" dirty="0"/>
                            <m:t>go</m:t>
                          </m:r>
                          <m:r>
                            <m:rPr>
                              <m:nor/>
                            </m:rPr>
                            <a:rPr lang="en-US" altLang="zh-CN" sz="2800" i="1" dirty="0"/>
                            <m:t> </m:t>
                          </m:r>
                          <m:r>
                            <m:rPr>
                              <m:nor/>
                            </m:rPr>
                            <a:rPr lang="en-US" altLang="zh-CN" sz="2800" i="1" dirty="0"/>
                            <m:t>home</m:t>
                          </m:r>
                        </m:e>
                      </m:d>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rPr>
                        <m:t> </m:t>
                      </m:r>
                      <m:r>
                        <a:rPr lang="zh-CN" altLang="en-US" sz="2800" i="1">
                          <a:latin typeface="Cambria Math" panose="02040503050406030204" pitchFamily="18" charset="0"/>
                        </a:rPr>
                        <m:t>𝜂</m:t>
                      </m:r>
                      <m:d>
                        <m:dPr>
                          <m:ctrlPr>
                            <a:rPr lang="en-US" altLang="zh-CN" sz="2800" i="1">
                              <a:latin typeface="Cambria Math" panose="02040503050406030204" pitchFamily="18" charset="0"/>
                            </a:rPr>
                          </m:ctrlPr>
                        </m:dPr>
                        <m:e>
                          <m:r>
                            <m:rPr>
                              <m:nor/>
                            </m:rPr>
                            <a:rPr lang="en-HK" altLang="zh-CN" sz="2800" i="1">
                              <a:latin typeface="Cambria Math" panose="02040503050406030204" pitchFamily="18" charset="0"/>
                            </a:rPr>
                            <m:t>PersonX</m:t>
                          </m:r>
                          <m:r>
                            <m:rPr>
                              <m:nor/>
                            </m:rPr>
                            <a:rPr lang="en-HK" altLang="zh-CN" sz="2800" i="1">
                              <a:latin typeface="Cambria Math" panose="02040503050406030204" pitchFamily="18" charset="0"/>
                            </a:rPr>
                            <m:t>  </m:t>
                          </m:r>
                          <m:r>
                            <m:rPr>
                              <m:nor/>
                            </m:rPr>
                            <a:rPr lang="en-US" altLang="zh-CN" sz="2800" i="1" dirty="0"/>
                            <m:t>buy</m:t>
                          </m:r>
                          <m:r>
                            <m:rPr>
                              <m:nor/>
                            </m:rPr>
                            <a:rPr lang="en-US" altLang="zh-CN" sz="2800" i="1" dirty="0"/>
                            <m:t> </m:t>
                          </m:r>
                          <m:r>
                            <m:rPr>
                              <m:nor/>
                            </m:rPr>
                            <a:rPr lang="en-US" altLang="zh-CN" sz="2800" i="1" dirty="0"/>
                            <m:t>an</m:t>
                          </m:r>
                          <m:r>
                            <m:rPr>
                              <m:nor/>
                            </m:rPr>
                            <a:rPr lang="en-US" altLang="zh-CN" sz="2800" i="1" dirty="0"/>
                            <m:t> </m:t>
                          </m:r>
                          <m:r>
                            <m:rPr>
                              <m:nor/>
                            </m:rPr>
                            <a:rPr lang="en-US" altLang="zh-CN" sz="2800" i="1" dirty="0"/>
                            <m:t>umbrella</m:t>
                          </m:r>
                        </m:e>
                      </m:d>
                    </m:oMath>
                  </m:oMathPara>
                </a14:m>
                <a:endParaRPr lang="en-HK" sz="2800" dirty="0"/>
              </a:p>
            </p:txBody>
          </p:sp>
        </mc:Choice>
        <mc:Fallback xmlns="">
          <p:sp>
            <p:nvSpPr>
              <p:cNvPr id="5" name="TextBox 4">
                <a:extLst>
                  <a:ext uri="{FF2B5EF4-FFF2-40B4-BE49-F238E27FC236}">
                    <a16:creationId xmlns:a16="http://schemas.microsoft.com/office/drawing/2014/main" id="{CD27CC6F-8304-72C0-BF88-82A3AA5B3F37}"/>
                  </a:ext>
                </a:extLst>
              </p:cNvPr>
              <p:cNvSpPr txBox="1">
                <a:spLocks noRot="1" noChangeAspect="1" noMove="1" noResize="1" noEditPoints="1" noAdjustHandles="1" noChangeArrowheads="1" noChangeShapeType="1" noTextEdit="1"/>
              </p:cNvSpPr>
              <p:nvPr/>
            </p:nvSpPr>
            <p:spPr>
              <a:xfrm>
                <a:off x="1991533" y="4133674"/>
                <a:ext cx="8281260" cy="523220"/>
              </a:xfrm>
              <a:prstGeom prst="rect">
                <a:avLst/>
              </a:prstGeom>
              <a:blipFill>
                <a:blip r:embed="rId4"/>
                <a:stretch>
                  <a:fillRect/>
                </a:stretch>
              </a:blipFill>
            </p:spPr>
            <p:txBody>
              <a:bodyPr/>
              <a:lstStyle/>
              <a:p>
                <a:r>
                  <a:rPr lang="en-HK">
                    <a:noFill/>
                  </a:rPr>
                  <a:t> </a:t>
                </a:r>
              </a:p>
            </p:txBody>
          </p:sp>
        </mc:Fallback>
      </mc:AlternateContent>
      <p:sp>
        <p:nvSpPr>
          <p:cNvPr id="7" name="TextBox 6">
            <a:extLst>
              <a:ext uri="{FF2B5EF4-FFF2-40B4-BE49-F238E27FC236}">
                <a16:creationId xmlns:a16="http://schemas.microsoft.com/office/drawing/2014/main" id="{5A4B93D4-845C-1800-B0F1-E010EB1B47EB}"/>
              </a:ext>
            </a:extLst>
          </p:cNvPr>
          <p:cNvSpPr txBox="1"/>
          <p:nvPr/>
        </p:nvSpPr>
        <p:spPr>
          <a:xfrm>
            <a:off x="0" y="4015650"/>
            <a:ext cx="2087105" cy="830997"/>
          </a:xfrm>
          <a:prstGeom prst="rect">
            <a:avLst/>
          </a:prstGeom>
          <a:noFill/>
        </p:spPr>
        <p:txBody>
          <a:bodyPr wrap="square">
            <a:spAutoFit/>
          </a:bodyPr>
          <a:lstStyle/>
          <a:p>
            <a:pPr algn="ctr"/>
            <a:r>
              <a:rPr lang="en-US" sz="2400" dirty="0"/>
              <a:t>Occurrence Constraint</a:t>
            </a:r>
          </a:p>
        </p:txBody>
      </p:sp>
    </p:spTree>
    <p:extLst>
      <p:ext uri="{BB962C8B-B14F-4D97-AF65-F5344CB8AC3E}">
        <p14:creationId xmlns:p14="http://schemas.microsoft.com/office/powerpoint/2010/main" val="40398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E44D-3BBE-4EFF-3AF2-1C284A0461D4}"/>
              </a:ext>
            </a:extLst>
          </p:cNvPr>
          <p:cNvSpPr>
            <a:spLocks noGrp="1"/>
          </p:cNvSpPr>
          <p:nvPr>
            <p:ph type="title"/>
          </p:nvPr>
        </p:nvSpPr>
        <p:spPr>
          <a:xfrm>
            <a:off x="838200" y="0"/>
            <a:ext cx="10515600" cy="1325563"/>
          </a:xfrm>
        </p:spPr>
        <p:txBody>
          <a:bodyPr/>
          <a:lstStyle/>
          <a:p>
            <a:r>
              <a:rPr lang="en-HK" dirty="0"/>
              <a:t>Entity/Facts as Memories</a:t>
            </a:r>
          </a:p>
        </p:txBody>
      </p:sp>
      <p:sp>
        <p:nvSpPr>
          <p:cNvPr id="4" name="Slide Number Placeholder 3">
            <a:extLst>
              <a:ext uri="{FF2B5EF4-FFF2-40B4-BE49-F238E27FC236}">
                <a16:creationId xmlns:a16="http://schemas.microsoft.com/office/drawing/2014/main" id="{DDC7CFBC-DC59-77E1-C137-17E5D6531AF2}"/>
              </a:ext>
            </a:extLst>
          </p:cNvPr>
          <p:cNvSpPr>
            <a:spLocks noGrp="1"/>
          </p:cNvSpPr>
          <p:nvPr>
            <p:ph type="sldNum" sz="quarter" idx="12"/>
          </p:nvPr>
        </p:nvSpPr>
        <p:spPr/>
        <p:txBody>
          <a:bodyPr/>
          <a:lstStyle/>
          <a:p>
            <a:fld id="{360D54F1-1E69-41BF-8A89-6B497D4E24EC}" type="slidenum">
              <a:rPr lang="en-US" smtClean="0"/>
              <a:t>4</a:t>
            </a:fld>
            <a:endParaRPr lang="en-US"/>
          </a:p>
        </p:txBody>
      </p:sp>
      <p:sp>
        <p:nvSpPr>
          <p:cNvPr id="8" name="TextBox 7">
            <a:extLst>
              <a:ext uri="{FF2B5EF4-FFF2-40B4-BE49-F238E27FC236}">
                <a16:creationId xmlns:a16="http://schemas.microsoft.com/office/drawing/2014/main" id="{B7237604-CD9D-2A95-D791-F6CB66BDBDAD}"/>
              </a:ext>
            </a:extLst>
          </p:cNvPr>
          <p:cNvSpPr txBox="1"/>
          <p:nvPr/>
        </p:nvSpPr>
        <p:spPr>
          <a:xfrm>
            <a:off x="0" y="6570598"/>
            <a:ext cx="12181114" cy="276999"/>
          </a:xfrm>
          <a:prstGeom prst="rect">
            <a:avLst/>
          </a:prstGeom>
          <a:noFill/>
        </p:spPr>
        <p:txBody>
          <a:bodyPr wrap="square">
            <a:spAutoFit/>
          </a:bodyPr>
          <a:lstStyle/>
          <a:p>
            <a:r>
              <a:rPr lang="en-HK" sz="1200" dirty="0"/>
              <a:t>Pat Verga, Haitian Sun, </a:t>
            </a:r>
            <a:r>
              <a:rPr lang="en-HK" sz="1200" dirty="0" err="1"/>
              <a:t>Livio</a:t>
            </a:r>
            <a:r>
              <a:rPr lang="en-HK" sz="1200" dirty="0"/>
              <a:t> </a:t>
            </a:r>
            <a:r>
              <a:rPr lang="en-HK" sz="1200" dirty="0" err="1"/>
              <a:t>Baldini</a:t>
            </a:r>
            <a:r>
              <a:rPr lang="en-HK" sz="1200" dirty="0"/>
              <a:t> Soares, William W. Cohen: Adaptable and Interpretable Neural Memory Over Symbolic Knowledge. NAACL-HLT 2021: 3678-3691</a:t>
            </a:r>
          </a:p>
        </p:txBody>
      </p:sp>
      <p:pic>
        <p:nvPicPr>
          <p:cNvPr id="11" name="Content Placeholder 10">
            <a:extLst>
              <a:ext uri="{FF2B5EF4-FFF2-40B4-BE49-F238E27FC236}">
                <a16:creationId xmlns:a16="http://schemas.microsoft.com/office/drawing/2014/main" id="{2A861063-18B0-F1E5-B4A0-41ADAD73BF55}"/>
              </a:ext>
            </a:extLst>
          </p:cNvPr>
          <p:cNvPicPr>
            <a:picLocks noGrp="1" noChangeAspect="1"/>
          </p:cNvPicPr>
          <p:nvPr>
            <p:ph idx="1"/>
          </p:nvPr>
        </p:nvPicPr>
        <p:blipFill>
          <a:blip r:embed="rId2"/>
          <a:stretch>
            <a:fillRect/>
          </a:stretch>
        </p:blipFill>
        <p:spPr>
          <a:xfrm>
            <a:off x="904433" y="1270473"/>
            <a:ext cx="10148512" cy="5085877"/>
          </a:xfrm>
          <a:prstGeom prst="rect">
            <a:avLst/>
          </a:prstGeom>
        </p:spPr>
      </p:pic>
      <p:sp>
        <p:nvSpPr>
          <p:cNvPr id="3" name="TextBox 2">
            <a:extLst>
              <a:ext uri="{FF2B5EF4-FFF2-40B4-BE49-F238E27FC236}">
                <a16:creationId xmlns:a16="http://schemas.microsoft.com/office/drawing/2014/main" id="{389479EE-ADCA-270C-809D-E51213EF7E8C}"/>
              </a:ext>
            </a:extLst>
          </p:cNvPr>
          <p:cNvSpPr txBox="1"/>
          <p:nvPr/>
        </p:nvSpPr>
        <p:spPr>
          <a:xfrm>
            <a:off x="10167727" y="1325563"/>
            <a:ext cx="1928617"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HK" dirty="0"/>
              <a:t>Figure credit: </a:t>
            </a:r>
            <a:r>
              <a:rPr lang="en-HK" sz="1800" dirty="0"/>
              <a:t>Verga</a:t>
            </a:r>
            <a:r>
              <a:rPr lang="en-HK" dirty="0"/>
              <a:t> et al., 2021</a:t>
            </a:r>
          </a:p>
        </p:txBody>
      </p:sp>
    </p:spTree>
    <p:extLst>
      <p:ext uri="{BB962C8B-B14F-4D97-AF65-F5344CB8AC3E}">
        <p14:creationId xmlns:p14="http://schemas.microsoft.com/office/powerpoint/2010/main" val="2194647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1695-C80B-99C6-53D2-994884DFCF58}"/>
              </a:ext>
            </a:extLst>
          </p:cNvPr>
          <p:cNvSpPr>
            <a:spLocks noGrp="1"/>
          </p:cNvSpPr>
          <p:nvPr>
            <p:ph type="title"/>
          </p:nvPr>
        </p:nvSpPr>
        <p:spPr>
          <a:xfrm>
            <a:off x="426720" y="-229"/>
            <a:ext cx="10927080" cy="1325563"/>
          </a:xfrm>
        </p:spPr>
        <p:txBody>
          <a:bodyPr/>
          <a:lstStyle/>
          <a:p>
            <a:r>
              <a:rPr lang="en-US" dirty="0"/>
              <a:t>Logical Constraints behind Discourse Relations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43E2155A-4935-D080-7C58-8E467809CFBB}"/>
                  </a:ext>
                </a:extLst>
              </p:cNvPr>
              <p:cNvGraphicFramePr>
                <a:graphicFrameLocks noGrp="1"/>
              </p:cNvGraphicFramePr>
              <p:nvPr>
                <p:ph idx="1"/>
                <p:extLst>
                  <p:ext uri="{D42A27DB-BD31-4B8C-83A1-F6EECF244321}">
                    <p14:modId xmlns:p14="http://schemas.microsoft.com/office/powerpoint/2010/main" val="1611407588"/>
                  </p:ext>
                </p:extLst>
              </p:nvPr>
            </p:nvGraphicFramePr>
            <p:xfrm>
              <a:off x="189470" y="1377180"/>
              <a:ext cx="11813060" cy="5071327"/>
            </p:xfrm>
            <a:graphic>
              <a:graphicData uri="http://schemas.openxmlformats.org/drawingml/2006/table">
                <a:tbl>
                  <a:tblPr firstRow="1" bandRow="1">
                    <a:tableStyleId>{3B4B98B0-60AC-42C2-AFA5-B58CD77FA1E5}</a:tableStyleId>
                  </a:tblPr>
                  <a:tblGrid>
                    <a:gridCol w="2589241">
                      <a:extLst>
                        <a:ext uri="{9D8B030D-6E8A-4147-A177-3AD203B41FA5}">
                          <a16:colId xmlns:a16="http://schemas.microsoft.com/office/drawing/2014/main" val="1214908949"/>
                        </a:ext>
                      </a:extLst>
                    </a:gridCol>
                    <a:gridCol w="3622089">
                      <a:extLst>
                        <a:ext uri="{9D8B030D-6E8A-4147-A177-3AD203B41FA5}">
                          <a16:colId xmlns:a16="http://schemas.microsoft.com/office/drawing/2014/main" val="3534280327"/>
                        </a:ext>
                      </a:extLst>
                    </a:gridCol>
                    <a:gridCol w="3317210">
                      <a:extLst>
                        <a:ext uri="{9D8B030D-6E8A-4147-A177-3AD203B41FA5}">
                          <a16:colId xmlns:a16="http://schemas.microsoft.com/office/drawing/2014/main" val="34223008"/>
                        </a:ext>
                      </a:extLst>
                    </a:gridCol>
                    <a:gridCol w="2284520">
                      <a:extLst>
                        <a:ext uri="{9D8B030D-6E8A-4147-A177-3AD203B41FA5}">
                          <a16:colId xmlns:a16="http://schemas.microsoft.com/office/drawing/2014/main" val="379597444"/>
                        </a:ext>
                      </a:extLst>
                    </a:gridCol>
                  </a:tblGrid>
                  <a:tr h="210464">
                    <a:tc rowSpan="2">
                      <a:txBody>
                        <a:bodyPr/>
                        <a:lstStyle/>
                        <a:p>
                          <a:pPr algn="ctr"/>
                          <a:r>
                            <a:rPr lang="en-US" sz="2000" dirty="0"/>
                            <a:t>Discourse Relations</a:t>
                          </a:r>
                        </a:p>
                      </a:txBody>
                      <a:tcPr/>
                    </a:tc>
                    <a:tc rowSpan="2">
                      <a:txBody>
                        <a:bodyPr/>
                        <a:lstStyle/>
                        <a:p>
                          <a:pPr algn="ctr"/>
                          <a:r>
                            <a:rPr lang="en-US" sz="2000" dirty="0"/>
                            <a:t>Semantics</a:t>
                          </a:r>
                        </a:p>
                      </a:txBody>
                      <a:tcPr/>
                    </a:tc>
                    <a:tc gridSpan="2">
                      <a:txBody>
                        <a:bodyPr/>
                        <a:lstStyle/>
                        <a:p>
                          <a:pPr algn="ctr"/>
                          <a:r>
                            <a:rPr lang="en-US" sz="1800" dirty="0"/>
                            <a:t>Implicit Constraints</a:t>
                          </a:r>
                        </a:p>
                      </a:txBody>
                      <a:tcPr/>
                    </a:tc>
                    <a:tc hMerge="1">
                      <a:txBody>
                        <a:bodyPr/>
                        <a:lstStyle/>
                        <a:p>
                          <a:endParaRPr lang="en-US" sz="1200" dirty="0"/>
                        </a:p>
                      </a:txBody>
                      <a:tcPr/>
                    </a:tc>
                    <a:extLst>
                      <a:ext uri="{0D108BD9-81ED-4DB2-BD59-A6C34878D82A}">
                        <a16:rowId xmlns:a16="http://schemas.microsoft.com/office/drawing/2014/main" val="2668459989"/>
                      </a:ext>
                    </a:extLst>
                  </a:tr>
                  <a:tr h="210464">
                    <a:tc vMerge="1">
                      <a:txBody>
                        <a:bodyPr/>
                        <a:lstStyle/>
                        <a:p>
                          <a:endParaRPr lang="en-US" sz="1200" dirty="0"/>
                        </a:p>
                      </a:txBody>
                      <a:tcPr/>
                    </a:tc>
                    <a:tc vMerge="1">
                      <a:txBody>
                        <a:bodyPr/>
                        <a:lstStyle/>
                        <a:p>
                          <a:endParaRPr lang="en-US" sz="1200" dirty="0"/>
                        </a:p>
                      </a:txBody>
                      <a:tcPr/>
                    </a:tc>
                    <a:tc>
                      <a:txBody>
                        <a:bodyPr/>
                        <a:lstStyle/>
                        <a:p>
                          <a:pPr algn="ctr"/>
                          <a:r>
                            <a:rPr lang="en-US" sz="1800" dirty="0"/>
                            <a:t>Occurrence Constraints</a:t>
                          </a:r>
                        </a:p>
                      </a:txBody>
                      <a:tcPr/>
                    </a:tc>
                    <a:tc>
                      <a:txBody>
                        <a:bodyPr/>
                        <a:lstStyle/>
                        <a:p>
                          <a:pPr algn="ctr"/>
                          <a:r>
                            <a:rPr lang="en-US" sz="1800" dirty="0"/>
                            <a:t>Temporal Constraints</a:t>
                          </a:r>
                        </a:p>
                      </a:txBody>
                      <a:tcPr/>
                    </a:tc>
                    <a:extLst>
                      <a:ext uri="{0D108BD9-81ED-4DB2-BD59-A6C34878D82A}">
                        <a16:rowId xmlns:a16="http://schemas.microsoft.com/office/drawing/2014/main" val="3895704132"/>
                      </a:ext>
                    </a:extLst>
                  </a:tr>
                  <a:tr h="210464">
                    <a:tc>
                      <a:txBody>
                        <a:bodyPr/>
                        <a:lstStyle/>
                        <a:p>
                          <a:r>
                            <a:rPr lang="en-US" sz="1400" dirty="0"/>
                            <a:t>Precedence(A, B)</a:t>
                          </a:r>
                        </a:p>
                      </a:txBody>
                      <a:tcPr/>
                    </a:tc>
                    <a:tc>
                      <a:txBody>
                        <a:bodyPr/>
                        <a:lstStyle/>
                        <a:p>
                          <a:r>
                            <a:rPr lang="en-US" sz="1400" dirty="0"/>
                            <a:t>A occurs before B. </a:t>
                          </a:r>
                        </a:p>
                      </a:txBody>
                      <a:tcPr/>
                    </a:tc>
                    <a:tc>
                      <a:txBody>
                        <a:bodyPr/>
                        <a:lstStyle/>
                        <a:p>
                          <a:r>
                            <a:rPr lang="en-US" sz="1400" dirty="0"/>
                            <a:t>𝜂(A) ∧ 𝜂(B)</a:t>
                          </a:r>
                        </a:p>
                      </a:txBody>
                      <a:tcPr/>
                    </a:tc>
                    <a:tc>
                      <a:txBody>
                        <a:bodyPr/>
                        <a:lstStyle/>
                        <a:p>
                          <a14:m>
                            <m:oMath xmlns:m="http://schemas.openxmlformats.org/officeDocument/2006/math">
                              <m:r>
                                <a:rPr lang="en-US" sz="1400" dirty="0" smtClean="0">
                                  <a:latin typeface="Cambria Math" panose="02040503050406030204" pitchFamily="18" charset="0"/>
                                </a:rPr>
                                <m:t>𝜏</m:t>
                              </m:r>
                            </m:oMath>
                          </a14:m>
                          <a:r>
                            <a:rPr lang="en-US" sz="1400" dirty="0"/>
                            <a:t>(A) </a:t>
                          </a:r>
                          <a14:m>
                            <m:oMath xmlns:m="http://schemas.openxmlformats.org/officeDocument/2006/math">
                              <m:r>
                                <a:rPr lang="en-US" sz="1400" dirty="0" smtClean="0">
                                  <a:latin typeface="Cambria Math" panose="02040503050406030204" pitchFamily="18" charset="0"/>
                                </a:rPr>
                                <m:t>≺</m:t>
                              </m:r>
                            </m:oMath>
                          </a14:m>
                          <a:r>
                            <a:rPr lang="en-US" sz="1400" dirty="0"/>
                            <a:t>𝜏(B)</a:t>
                          </a:r>
                        </a:p>
                      </a:txBody>
                      <a:tcPr/>
                    </a:tc>
                    <a:extLst>
                      <a:ext uri="{0D108BD9-81ED-4DB2-BD59-A6C34878D82A}">
                        <a16:rowId xmlns:a16="http://schemas.microsoft.com/office/drawing/2014/main" val="2101474763"/>
                      </a:ext>
                    </a:extLst>
                  </a:tr>
                  <a:tr h="210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Succession(A,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after B happens.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𝜏(A) </a:t>
                          </a:r>
                          <a14:m>
                            <m:oMath xmlns:m="http://schemas.openxmlformats.org/officeDocument/2006/math">
                              <m:r>
                                <a:rPr lang="en-US" sz="1400" smtClean="0">
                                  <a:latin typeface="Cambria Math" panose="02040503050406030204" pitchFamily="18" charset="0"/>
                                </a:rPr>
                                <m:t>≻</m:t>
                              </m:r>
                            </m:oMath>
                          </a14:m>
                          <a:r>
                            <a:rPr lang="en-US" sz="1400" dirty="0"/>
                            <a:t> 𝜏(B)</a:t>
                          </a:r>
                        </a:p>
                      </a:txBody>
                      <a:tcPr/>
                    </a:tc>
                    <a:extLst>
                      <a:ext uri="{0D108BD9-81ED-4DB2-BD59-A6C34878D82A}">
                        <a16:rowId xmlns:a16="http://schemas.microsoft.com/office/drawing/2014/main" val="1765275706"/>
                      </a:ext>
                    </a:extLst>
                  </a:tr>
                  <a:tr h="210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Synchronous(A,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at the same time as 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𝜏(A) = 𝜏(B)</a:t>
                          </a:r>
                        </a:p>
                      </a:txBody>
                      <a:tcPr/>
                    </a:tc>
                    <a:extLst>
                      <a:ext uri="{0D108BD9-81ED-4DB2-BD59-A6C34878D82A}">
                        <a16:rowId xmlns:a16="http://schemas.microsoft.com/office/drawing/2014/main" val="1524808601"/>
                      </a:ext>
                    </a:extLst>
                  </a:tr>
                  <a:tr h="210464">
                    <a:tc>
                      <a:txBody>
                        <a:bodyPr/>
                        <a:lstStyle/>
                        <a:p>
                          <a:r>
                            <a:rPr lang="en-US" sz="1400" dirty="0"/>
                            <a:t>Reason(A, B)</a:t>
                          </a:r>
                        </a:p>
                      </a:txBody>
                      <a:tcPr/>
                    </a:tc>
                    <a:tc>
                      <a:txBody>
                        <a:bodyPr/>
                        <a:lstStyle/>
                        <a:p>
                          <a:r>
                            <a:rPr lang="en-US" sz="1400" dirty="0"/>
                            <a:t>A occurs because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 ∧ (𝜂(A)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 (A) </a:t>
                          </a:r>
                          <a14:m>
                            <m:oMath xmlns:m="http://schemas.openxmlformats.org/officeDocument/2006/math">
                              <m:r>
                                <a:rPr lang="en-US" sz="1400" smtClean="0">
                                  <a:latin typeface="Cambria Math" panose="02040503050406030204" pitchFamily="18" charset="0"/>
                                </a:rPr>
                                <m:t>≻</m:t>
                              </m:r>
                            </m:oMath>
                          </a14:m>
                          <a:r>
                            <a:rPr lang="en-US" sz="1400" dirty="0"/>
                            <a:t>  𝜏 (B) </a:t>
                          </a:r>
                        </a:p>
                      </a:txBody>
                      <a:tcPr/>
                    </a:tc>
                    <a:extLst>
                      <a:ext uri="{0D108BD9-81ED-4DB2-BD59-A6C34878D82A}">
                        <a16:rowId xmlns:a16="http://schemas.microsoft.com/office/drawing/2014/main" val="812088774"/>
                      </a:ext>
                    </a:extLst>
                  </a:tr>
                  <a:tr h="210464">
                    <a:tc>
                      <a:txBody>
                        <a:bodyPr/>
                        <a:lstStyle/>
                        <a:p>
                          <a:r>
                            <a:rPr lang="en-US" sz="1400" dirty="0"/>
                            <a:t>Result(A,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as a result 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  ∧ (𝜂(A) </a:t>
                          </a:r>
                          <a14:m>
                            <m:oMath xmlns:m="http://schemas.openxmlformats.org/officeDocument/2006/math">
                              <m:r>
                                <a:rPr lang="en-US" sz="1400" smtClean="0">
                                  <a:latin typeface="Cambria Math" panose="02040503050406030204" pitchFamily="18" charset="0"/>
                                </a:rPr>
                                <m:t>→</m:t>
                              </m:r>
                            </m:oMath>
                          </a14:m>
                          <a:r>
                            <a:rPr lang="en-US" sz="1400" dirty="0"/>
                            <a:t> 𝜂(B))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 (A) </a:t>
                          </a:r>
                          <a14:m>
                            <m:oMath xmlns:m="http://schemas.openxmlformats.org/officeDocument/2006/math">
                              <m:r>
                                <a:rPr lang="en-US" sz="1400" dirty="0" smtClean="0">
                                  <a:latin typeface="Cambria Math" panose="02040503050406030204" pitchFamily="18" charset="0"/>
                                </a:rPr>
                                <m:t>≺</m:t>
                              </m:r>
                            </m:oMath>
                          </a14:m>
                          <a:r>
                            <a:rPr lang="en-US" sz="1400" dirty="0"/>
                            <a:t>  𝜏 (B) </a:t>
                          </a:r>
                        </a:p>
                      </a:txBody>
                      <a:tcPr/>
                    </a:tc>
                    <a:extLst>
                      <a:ext uri="{0D108BD9-81ED-4DB2-BD59-A6C34878D82A}">
                        <a16:rowId xmlns:a16="http://schemas.microsoft.com/office/drawing/2014/main" val="3338416887"/>
                      </a:ext>
                    </a:extLst>
                  </a:tr>
                  <a:tr h="210464">
                    <a:tc>
                      <a:txBody>
                        <a:bodyPr/>
                        <a:lstStyle/>
                        <a:p>
                          <a:r>
                            <a:rPr lang="en-US" sz="1400" dirty="0"/>
                            <a:t>Condition(A, B)</a:t>
                          </a:r>
                        </a:p>
                      </a:txBody>
                      <a:tcPr/>
                    </a:tc>
                    <a:tc>
                      <a:txBody>
                        <a:bodyPr/>
                        <a:lstStyle/>
                        <a:p>
                          <a:r>
                            <a:rPr lang="en-US" sz="1400" dirty="0"/>
                            <a:t>If B occurs, 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 (A) </a:t>
                          </a:r>
                          <a14:m>
                            <m:oMath xmlns:m="http://schemas.openxmlformats.org/officeDocument/2006/math">
                              <m:r>
                                <a:rPr lang="en-US" sz="1400" smtClean="0">
                                  <a:latin typeface="Cambria Math" panose="02040503050406030204" pitchFamily="18" charset="0"/>
                                </a:rPr>
                                <m:t>≻</m:t>
                              </m:r>
                            </m:oMath>
                          </a14:m>
                          <a:r>
                            <a:rPr lang="en-US" sz="1400" dirty="0"/>
                            <a:t>  𝜏 (B) </a:t>
                          </a:r>
                        </a:p>
                      </a:txBody>
                      <a:tcPr/>
                    </a:tc>
                    <a:extLst>
                      <a:ext uri="{0D108BD9-81ED-4DB2-BD59-A6C34878D82A}">
                        <a16:rowId xmlns:a16="http://schemas.microsoft.com/office/drawing/2014/main" val="2685581541"/>
                      </a:ext>
                    </a:extLst>
                  </a:tr>
                  <a:tr h="210464">
                    <a:tc>
                      <a:txBody>
                        <a:bodyPr/>
                        <a:lstStyle/>
                        <a:p>
                          <a:r>
                            <a:rPr lang="en-US" sz="1400" dirty="0"/>
                            <a:t>Concession(A, B)</a:t>
                          </a:r>
                        </a:p>
                      </a:txBody>
                      <a:tcPr/>
                    </a:tc>
                    <a:tc>
                      <a:txBody>
                        <a:bodyPr/>
                        <a:lstStyle/>
                        <a:p>
                          <a:r>
                            <a:rPr lang="en-US" sz="1400" dirty="0"/>
                            <a:t>B occurs, although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564230851"/>
                      </a:ext>
                    </a:extLst>
                  </a:tr>
                  <a:tr h="210464">
                    <a:tc>
                      <a:txBody>
                        <a:bodyPr/>
                        <a:lstStyle/>
                        <a:p>
                          <a:r>
                            <a:rPr lang="en-US" sz="1400" dirty="0" err="1"/>
                            <a:t>Constrast</a:t>
                          </a:r>
                          <a:r>
                            <a:rPr lang="en-US" sz="1400" dirty="0"/>
                            <a:t>(A, B)</a:t>
                          </a:r>
                        </a:p>
                      </a:txBody>
                      <a:tcPr/>
                    </a:tc>
                    <a:tc>
                      <a:txBody>
                        <a:bodyPr/>
                        <a:lstStyle/>
                        <a:p>
                          <a:r>
                            <a:rPr lang="en-US" sz="1400" dirty="0"/>
                            <a:t>B occurs, but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3224355767"/>
                      </a:ext>
                    </a:extLst>
                  </a:tr>
                  <a:tr h="210464">
                    <a:tc>
                      <a:txBody>
                        <a:bodyPr/>
                        <a:lstStyle/>
                        <a:p>
                          <a:r>
                            <a:rPr lang="en-US" sz="1400" dirty="0"/>
                            <a:t>Conjunction(A,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and B both occur.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extLst>
                      <a:ext uri="{0D108BD9-81ED-4DB2-BD59-A6C34878D82A}">
                        <a16:rowId xmlns:a16="http://schemas.microsoft.com/office/drawing/2014/main" val="528333173"/>
                      </a:ext>
                    </a:extLst>
                  </a:tr>
                  <a:tr h="210464">
                    <a:tc>
                      <a:txBody>
                        <a:bodyPr/>
                        <a:lstStyle/>
                        <a:p>
                          <a:r>
                            <a:rPr lang="en-US" sz="1400" dirty="0"/>
                            <a:t>Instantiation(A, B)</a:t>
                          </a:r>
                        </a:p>
                      </a:txBody>
                      <a:tcPr/>
                    </a:tc>
                    <a:tc>
                      <a:txBody>
                        <a:bodyPr/>
                        <a:lstStyle/>
                        <a:p>
                          <a:r>
                            <a:rPr lang="en-US" sz="1400" dirty="0"/>
                            <a:t>B is a more detailed description of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1406684519"/>
                      </a:ext>
                    </a:extLst>
                  </a:tr>
                  <a:tr h="210464">
                    <a:tc>
                      <a:txBody>
                        <a:bodyPr/>
                        <a:lstStyle/>
                        <a:p>
                          <a:r>
                            <a:rPr lang="en-US" sz="1400" dirty="0"/>
                            <a:t>Restatement(A, B)</a:t>
                          </a:r>
                        </a:p>
                      </a:txBody>
                      <a:tcPr/>
                    </a:tc>
                    <a:tc>
                      <a:txBody>
                        <a:bodyPr/>
                        <a:lstStyle/>
                        <a:p>
                          <a:r>
                            <a:rPr lang="en-US" sz="1400" dirty="0"/>
                            <a:t>A restates the semantics of B.</a:t>
                          </a:r>
                        </a:p>
                      </a:txBody>
                      <a:tcPr/>
                    </a:tc>
                    <a:tc>
                      <a:txBody>
                        <a:bodyPr/>
                        <a:lstStyle/>
                        <a:p>
                          <a:r>
                            <a:rPr lang="en-US" sz="1400" dirty="0"/>
                            <a:t>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r>
                            <a:rPr lang="en-US" sz="1400" dirty="0"/>
                            <a:t>-</a:t>
                          </a:r>
                        </a:p>
                      </a:txBody>
                      <a:tcPr/>
                    </a:tc>
                    <a:extLst>
                      <a:ext uri="{0D108BD9-81ED-4DB2-BD59-A6C34878D82A}">
                        <a16:rowId xmlns:a16="http://schemas.microsoft.com/office/drawing/2014/main" val="3419018326"/>
                      </a:ext>
                    </a:extLst>
                  </a:tr>
                  <a:tr h="210464">
                    <a:tc>
                      <a:txBody>
                        <a:bodyPr/>
                        <a:lstStyle/>
                        <a:p>
                          <a:r>
                            <a:rPr lang="en-US" sz="1400" dirty="0"/>
                            <a:t>Alternative(A, B)</a:t>
                          </a:r>
                        </a:p>
                      </a:txBody>
                      <a:tcPr/>
                    </a:tc>
                    <a:tc>
                      <a:txBody>
                        <a:bodyPr/>
                        <a:lstStyle/>
                        <a:p>
                          <a:r>
                            <a:rPr lang="en-US" sz="1400" dirty="0"/>
                            <a:t>A and B are alternative situations.</a:t>
                          </a:r>
                        </a:p>
                      </a:txBody>
                      <a:tcPr/>
                    </a:tc>
                    <a:tc>
                      <a:txBody>
                        <a:bodyPr/>
                        <a:lstStyle/>
                        <a:p>
                          <a:r>
                            <a:rPr lang="en-US" sz="1400" dirty="0"/>
                            <a:t>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r>
                            <a:rPr lang="en-US" sz="1400" dirty="0"/>
                            <a:t>-</a:t>
                          </a:r>
                        </a:p>
                      </a:txBody>
                      <a:tcPr/>
                    </a:tc>
                    <a:extLst>
                      <a:ext uri="{0D108BD9-81ED-4DB2-BD59-A6C34878D82A}">
                        <a16:rowId xmlns:a16="http://schemas.microsoft.com/office/drawing/2014/main" val="3323763076"/>
                      </a:ext>
                    </a:extLst>
                  </a:tr>
                  <a:tr h="210464">
                    <a:tc>
                      <a:txBody>
                        <a:bodyPr/>
                        <a:lstStyle/>
                        <a:p>
                          <a:r>
                            <a:rPr lang="en-US" sz="1400" dirty="0" err="1"/>
                            <a:t>ChosenAlternative</a:t>
                          </a:r>
                          <a:r>
                            <a:rPr lang="en-US" sz="1400" dirty="0"/>
                            <a:t>(A, B)</a:t>
                          </a:r>
                        </a:p>
                      </a:txBody>
                      <a:tcPr/>
                    </a:tc>
                    <a:tc>
                      <a:txBody>
                        <a:bodyPr/>
                        <a:lstStyle/>
                        <a:p>
                          <a:r>
                            <a:rPr lang="en-US" sz="1400" dirty="0"/>
                            <a:t>Instead of B occurs, A.</a:t>
                          </a:r>
                        </a:p>
                      </a:txBody>
                      <a:tcPr/>
                    </a:tc>
                    <a:tc>
                      <a:txBody>
                        <a:bodyPr/>
                        <a:lstStyle/>
                        <a:p>
                          <a:r>
                            <a:rPr lang="en-US" sz="1400" dirty="0"/>
                            <a:t> 𝜂(A)  ∧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r>
                            <a:rPr lang="en-US" sz="1400" dirty="0"/>
                            <a:t>-</a:t>
                          </a:r>
                        </a:p>
                      </a:txBody>
                      <a:tcPr/>
                    </a:tc>
                    <a:extLst>
                      <a:ext uri="{0D108BD9-81ED-4DB2-BD59-A6C34878D82A}">
                        <a16:rowId xmlns:a16="http://schemas.microsoft.com/office/drawing/2014/main" val="2412367700"/>
                      </a:ext>
                    </a:extLst>
                  </a:tr>
                  <a:tr h="377407">
                    <a:tc>
                      <a:txBody>
                        <a:bodyPr/>
                        <a:lstStyle/>
                        <a:p>
                          <a:r>
                            <a:rPr lang="en-US" sz="1400" dirty="0"/>
                            <a:t>Exception(A, B)</a:t>
                          </a:r>
                        </a:p>
                      </a:txBody>
                      <a:tcPr/>
                    </a:tc>
                    <a:tc>
                      <a:txBody>
                        <a:bodyPr/>
                        <a:lstStyle/>
                        <a:p>
                          <a:r>
                            <a:rPr lang="en-US" sz="1400" dirty="0"/>
                            <a:t>A, except B.</a:t>
                          </a:r>
                        </a:p>
                      </a:txBody>
                      <a:tcPr/>
                    </a:tc>
                    <a:tc>
                      <a:txBody>
                        <a:bodyPr/>
                        <a:lstStyle/>
                        <a:p>
                          <a14:m>
                            <m:oMath xmlns:m="http://schemas.openxmlformats.org/officeDocument/2006/math">
                              <m:r>
                                <a:rPr lang="en-US" sz="1400" smtClean="0">
                                  <a:latin typeface="Cambria Math" panose="02040503050406030204" pitchFamily="18" charset="0"/>
                                </a:rPr>
                                <m:t>¬</m:t>
                              </m:r>
                            </m:oMath>
                          </a14:m>
                          <a:r>
                            <a:rPr lang="en-US" sz="1400" dirty="0"/>
                            <a:t> 𝜂(A)  ∧ 𝜂(B)  ∧ (</a:t>
                          </a:r>
                          <a14:m>
                            <m:oMath xmlns:m="http://schemas.openxmlformats.org/officeDocument/2006/math">
                              <m:r>
                                <a:rPr lang="en-US" sz="1400" smtClean="0">
                                  <a:latin typeface="Cambria Math" panose="02040503050406030204" pitchFamily="18" charset="0"/>
                                </a:rPr>
                                <m:t>¬</m:t>
                              </m:r>
                            </m:oMath>
                          </a14:m>
                          <a:r>
                            <a:rPr lang="en-US" sz="1400" dirty="0"/>
                            <a:t> 𝜂(B) </a:t>
                          </a:r>
                          <a14:m>
                            <m:oMath xmlns:m="http://schemas.openxmlformats.org/officeDocument/2006/math">
                              <m:r>
                                <a:rPr lang="en-US" sz="1400" smtClean="0">
                                  <a:latin typeface="Cambria Math" panose="02040503050406030204" pitchFamily="18" charset="0"/>
                                </a:rPr>
                                <m:t>→</m:t>
                              </m:r>
                            </m:oMath>
                          </a14:m>
                          <a:r>
                            <a:rPr lang="en-US" sz="1400" dirty="0"/>
                            <a:t> 𝜂(A) )</a:t>
                          </a:r>
                        </a:p>
                      </a:txBody>
                      <a:tcPr/>
                    </a:tc>
                    <a:tc>
                      <a:txBody>
                        <a:bodyPr/>
                        <a:lstStyle/>
                        <a:p>
                          <a:r>
                            <a:rPr lang="en-US" sz="1400" dirty="0"/>
                            <a:t>-</a:t>
                          </a:r>
                        </a:p>
                      </a:txBody>
                      <a:tcPr/>
                    </a:tc>
                    <a:extLst>
                      <a:ext uri="{0D108BD9-81ED-4DB2-BD59-A6C34878D82A}">
                        <a16:rowId xmlns:a16="http://schemas.microsoft.com/office/drawing/2014/main" val="1032080649"/>
                      </a:ext>
                    </a:extLst>
                  </a:tr>
                </a:tbl>
              </a:graphicData>
            </a:graphic>
          </p:graphicFrame>
        </mc:Choice>
        <mc:Fallback xmlns="">
          <p:graphicFrame>
            <p:nvGraphicFramePr>
              <p:cNvPr id="4" name="Table 4">
                <a:extLst>
                  <a:ext uri="{FF2B5EF4-FFF2-40B4-BE49-F238E27FC236}">
                    <a16:creationId xmlns:a16="http://schemas.microsoft.com/office/drawing/2014/main" id="{43E2155A-4935-D080-7C58-8E467809CFBB}"/>
                  </a:ext>
                </a:extLst>
              </p:cNvPr>
              <p:cNvGraphicFramePr>
                <a:graphicFrameLocks noGrp="1"/>
              </p:cNvGraphicFramePr>
              <p:nvPr>
                <p:ph idx="1"/>
                <p:extLst>
                  <p:ext uri="{D42A27DB-BD31-4B8C-83A1-F6EECF244321}">
                    <p14:modId xmlns:p14="http://schemas.microsoft.com/office/powerpoint/2010/main" val="1611407588"/>
                  </p:ext>
                </p:extLst>
              </p:nvPr>
            </p:nvGraphicFramePr>
            <p:xfrm>
              <a:off x="189470" y="1377180"/>
              <a:ext cx="11813060" cy="5071327"/>
            </p:xfrm>
            <a:graphic>
              <a:graphicData uri="http://schemas.openxmlformats.org/drawingml/2006/table">
                <a:tbl>
                  <a:tblPr firstRow="1" bandRow="1">
                    <a:tableStyleId>{3B4B98B0-60AC-42C2-AFA5-B58CD77FA1E5}</a:tableStyleId>
                  </a:tblPr>
                  <a:tblGrid>
                    <a:gridCol w="2589241">
                      <a:extLst>
                        <a:ext uri="{9D8B030D-6E8A-4147-A177-3AD203B41FA5}">
                          <a16:colId xmlns:a16="http://schemas.microsoft.com/office/drawing/2014/main" val="1214908949"/>
                        </a:ext>
                      </a:extLst>
                    </a:gridCol>
                    <a:gridCol w="3622089">
                      <a:extLst>
                        <a:ext uri="{9D8B030D-6E8A-4147-A177-3AD203B41FA5}">
                          <a16:colId xmlns:a16="http://schemas.microsoft.com/office/drawing/2014/main" val="3534280327"/>
                        </a:ext>
                      </a:extLst>
                    </a:gridCol>
                    <a:gridCol w="3317210">
                      <a:extLst>
                        <a:ext uri="{9D8B030D-6E8A-4147-A177-3AD203B41FA5}">
                          <a16:colId xmlns:a16="http://schemas.microsoft.com/office/drawing/2014/main" val="34223008"/>
                        </a:ext>
                      </a:extLst>
                    </a:gridCol>
                    <a:gridCol w="2284520">
                      <a:extLst>
                        <a:ext uri="{9D8B030D-6E8A-4147-A177-3AD203B41FA5}">
                          <a16:colId xmlns:a16="http://schemas.microsoft.com/office/drawing/2014/main" val="379597444"/>
                        </a:ext>
                      </a:extLst>
                    </a:gridCol>
                  </a:tblGrid>
                  <a:tr h="365760">
                    <a:tc rowSpan="2">
                      <a:txBody>
                        <a:bodyPr/>
                        <a:lstStyle/>
                        <a:p>
                          <a:pPr algn="ctr"/>
                          <a:r>
                            <a:rPr lang="en-US" sz="2000" dirty="0"/>
                            <a:t>Discourse Relations</a:t>
                          </a:r>
                        </a:p>
                      </a:txBody>
                      <a:tcPr/>
                    </a:tc>
                    <a:tc rowSpan="2">
                      <a:txBody>
                        <a:bodyPr/>
                        <a:lstStyle/>
                        <a:p>
                          <a:pPr algn="ctr"/>
                          <a:r>
                            <a:rPr lang="en-US" sz="2000" dirty="0"/>
                            <a:t>Semantics</a:t>
                          </a:r>
                        </a:p>
                      </a:txBody>
                      <a:tcPr/>
                    </a:tc>
                    <a:tc gridSpan="2">
                      <a:txBody>
                        <a:bodyPr/>
                        <a:lstStyle/>
                        <a:p>
                          <a:pPr algn="ctr"/>
                          <a:r>
                            <a:rPr lang="en-US" sz="1800" dirty="0"/>
                            <a:t>Implicit Constraints</a:t>
                          </a:r>
                        </a:p>
                      </a:txBody>
                      <a:tcPr/>
                    </a:tc>
                    <a:tc hMerge="1">
                      <a:txBody>
                        <a:bodyPr/>
                        <a:lstStyle/>
                        <a:p>
                          <a:endParaRPr lang="en-US" sz="1200" dirty="0"/>
                        </a:p>
                      </a:txBody>
                      <a:tcPr/>
                    </a:tc>
                    <a:extLst>
                      <a:ext uri="{0D108BD9-81ED-4DB2-BD59-A6C34878D82A}">
                        <a16:rowId xmlns:a16="http://schemas.microsoft.com/office/drawing/2014/main" val="2668459989"/>
                      </a:ext>
                    </a:extLst>
                  </a:tr>
                  <a:tr h="365760">
                    <a:tc vMerge="1">
                      <a:txBody>
                        <a:bodyPr/>
                        <a:lstStyle/>
                        <a:p>
                          <a:endParaRPr lang="en-US" sz="1200" dirty="0"/>
                        </a:p>
                      </a:txBody>
                      <a:tcPr/>
                    </a:tc>
                    <a:tc vMerge="1">
                      <a:txBody>
                        <a:bodyPr/>
                        <a:lstStyle/>
                        <a:p>
                          <a:endParaRPr lang="en-US" sz="1200" dirty="0"/>
                        </a:p>
                      </a:txBody>
                      <a:tcPr/>
                    </a:tc>
                    <a:tc>
                      <a:txBody>
                        <a:bodyPr/>
                        <a:lstStyle/>
                        <a:p>
                          <a:pPr algn="ctr"/>
                          <a:r>
                            <a:rPr lang="en-US" sz="1800" dirty="0"/>
                            <a:t>Occurrence Constraints</a:t>
                          </a:r>
                        </a:p>
                      </a:txBody>
                      <a:tcPr/>
                    </a:tc>
                    <a:tc>
                      <a:txBody>
                        <a:bodyPr/>
                        <a:lstStyle/>
                        <a:p>
                          <a:pPr algn="ctr"/>
                          <a:r>
                            <a:rPr lang="en-US" sz="1800" dirty="0"/>
                            <a:t>Temporal Constraints</a:t>
                          </a:r>
                        </a:p>
                      </a:txBody>
                      <a:tcPr/>
                    </a:tc>
                    <a:extLst>
                      <a:ext uri="{0D108BD9-81ED-4DB2-BD59-A6C34878D82A}">
                        <a16:rowId xmlns:a16="http://schemas.microsoft.com/office/drawing/2014/main" val="3895704132"/>
                      </a:ext>
                    </a:extLst>
                  </a:tr>
                  <a:tr h="304800">
                    <a:tc>
                      <a:txBody>
                        <a:bodyPr/>
                        <a:lstStyle/>
                        <a:p>
                          <a:r>
                            <a:rPr lang="en-US" sz="1400" dirty="0"/>
                            <a:t>Precedence(A, B)</a:t>
                          </a:r>
                        </a:p>
                      </a:txBody>
                      <a:tcPr/>
                    </a:tc>
                    <a:tc>
                      <a:txBody>
                        <a:bodyPr/>
                        <a:lstStyle/>
                        <a:p>
                          <a:r>
                            <a:rPr lang="en-US" sz="1400" dirty="0"/>
                            <a:t>A occurs before B. </a:t>
                          </a:r>
                        </a:p>
                      </a:txBody>
                      <a:tcPr/>
                    </a:tc>
                    <a:tc>
                      <a:txBody>
                        <a:bodyPr/>
                        <a:lstStyle/>
                        <a:p>
                          <a:r>
                            <a:rPr lang="en-US" sz="1400" dirty="0"/>
                            <a:t>𝜂(A) ∧ 𝜂(B)</a:t>
                          </a:r>
                        </a:p>
                      </a:txBody>
                      <a:tcPr/>
                    </a:tc>
                    <a:tc>
                      <a:txBody>
                        <a:bodyPr/>
                        <a:lstStyle/>
                        <a:p>
                          <a:endParaRPr lang="en-US"/>
                        </a:p>
                      </a:txBody>
                      <a:tcPr>
                        <a:blipFill>
                          <a:blip r:embed="rId3"/>
                          <a:stretch>
                            <a:fillRect l="-416800" t="-250000" r="-267" b="-1328000"/>
                          </a:stretch>
                        </a:blipFill>
                      </a:tcPr>
                    </a:tc>
                    <a:extLst>
                      <a:ext uri="{0D108BD9-81ED-4DB2-BD59-A6C34878D82A}">
                        <a16:rowId xmlns:a16="http://schemas.microsoft.com/office/drawing/2014/main" val="210147476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Succession(A,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after B happens.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a:t>
                          </a:r>
                        </a:p>
                      </a:txBody>
                      <a:tcPr/>
                    </a:tc>
                    <a:tc>
                      <a:txBody>
                        <a:bodyPr/>
                        <a:lstStyle/>
                        <a:p>
                          <a:endParaRPr lang="en-US"/>
                        </a:p>
                      </a:txBody>
                      <a:tcPr>
                        <a:blipFill>
                          <a:blip r:embed="rId3"/>
                          <a:stretch>
                            <a:fillRect l="-416800" t="-350000" r="-267" b="-1228000"/>
                          </a:stretch>
                        </a:blipFill>
                      </a:tcPr>
                    </a:tc>
                    <a:extLst>
                      <a:ext uri="{0D108BD9-81ED-4DB2-BD59-A6C34878D82A}">
                        <a16:rowId xmlns:a16="http://schemas.microsoft.com/office/drawing/2014/main" val="176527570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Synchronous(A,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at the same time as 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𝜏(A) = 𝜏(B)</a:t>
                          </a:r>
                        </a:p>
                      </a:txBody>
                      <a:tcPr/>
                    </a:tc>
                    <a:extLst>
                      <a:ext uri="{0D108BD9-81ED-4DB2-BD59-A6C34878D82A}">
                        <a16:rowId xmlns:a16="http://schemas.microsoft.com/office/drawing/2014/main" val="1524808601"/>
                      </a:ext>
                    </a:extLst>
                  </a:tr>
                  <a:tr h="304800">
                    <a:tc>
                      <a:txBody>
                        <a:bodyPr/>
                        <a:lstStyle/>
                        <a:p>
                          <a:r>
                            <a:rPr lang="en-US" sz="1400" dirty="0"/>
                            <a:t>Reason(A, B)</a:t>
                          </a:r>
                        </a:p>
                      </a:txBody>
                      <a:tcPr/>
                    </a:tc>
                    <a:tc>
                      <a:txBody>
                        <a:bodyPr/>
                        <a:lstStyle/>
                        <a:p>
                          <a:r>
                            <a:rPr lang="en-US" sz="1400" dirty="0"/>
                            <a:t>A occurs because B.</a:t>
                          </a:r>
                        </a:p>
                      </a:txBody>
                      <a:tcPr/>
                    </a:tc>
                    <a:tc>
                      <a:txBody>
                        <a:bodyPr/>
                        <a:lstStyle/>
                        <a:p>
                          <a:endParaRPr lang="en-US"/>
                        </a:p>
                      </a:txBody>
                      <a:tcPr>
                        <a:blipFill>
                          <a:blip r:embed="rId3"/>
                          <a:stretch>
                            <a:fillRect l="-187316" t="-550000" r="-69118" b="-1028000"/>
                          </a:stretch>
                        </a:blipFill>
                      </a:tcPr>
                    </a:tc>
                    <a:tc>
                      <a:txBody>
                        <a:bodyPr/>
                        <a:lstStyle/>
                        <a:p>
                          <a:endParaRPr lang="en-US"/>
                        </a:p>
                      </a:txBody>
                      <a:tcPr>
                        <a:blipFill>
                          <a:blip r:embed="rId3"/>
                          <a:stretch>
                            <a:fillRect l="-416800" t="-550000" r="-267" b="-1028000"/>
                          </a:stretch>
                        </a:blipFill>
                      </a:tcPr>
                    </a:tc>
                    <a:extLst>
                      <a:ext uri="{0D108BD9-81ED-4DB2-BD59-A6C34878D82A}">
                        <a16:rowId xmlns:a16="http://schemas.microsoft.com/office/drawing/2014/main" val="812088774"/>
                      </a:ext>
                    </a:extLst>
                  </a:tr>
                  <a:tr h="304800">
                    <a:tc>
                      <a:txBody>
                        <a:bodyPr/>
                        <a:lstStyle/>
                        <a:p>
                          <a:r>
                            <a:rPr lang="en-US" sz="1400" dirty="0"/>
                            <a:t>Result(A,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as a result B. </a:t>
                          </a:r>
                        </a:p>
                      </a:txBody>
                      <a:tcPr/>
                    </a:tc>
                    <a:tc>
                      <a:txBody>
                        <a:bodyPr/>
                        <a:lstStyle/>
                        <a:p>
                          <a:endParaRPr lang="en-US"/>
                        </a:p>
                      </a:txBody>
                      <a:tcPr>
                        <a:blipFill>
                          <a:blip r:embed="rId3"/>
                          <a:stretch>
                            <a:fillRect l="-187316" t="-650000" r="-69118" b="-928000"/>
                          </a:stretch>
                        </a:blipFill>
                      </a:tcPr>
                    </a:tc>
                    <a:tc>
                      <a:txBody>
                        <a:bodyPr/>
                        <a:lstStyle/>
                        <a:p>
                          <a:endParaRPr lang="en-US"/>
                        </a:p>
                      </a:txBody>
                      <a:tcPr>
                        <a:blipFill>
                          <a:blip r:embed="rId3"/>
                          <a:stretch>
                            <a:fillRect l="-416800" t="-650000" r="-267" b="-928000"/>
                          </a:stretch>
                        </a:blipFill>
                      </a:tcPr>
                    </a:tc>
                    <a:extLst>
                      <a:ext uri="{0D108BD9-81ED-4DB2-BD59-A6C34878D82A}">
                        <a16:rowId xmlns:a16="http://schemas.microsoft.com/office/drawing/2014/main" val="3338416887"/>
                      </a:ext>
                    </a:extLst>
                  </a:tr>
                  <a:tr h="304800">
                    <a:tc>
                      <a:txBody>
                        <a:bodyPr/>
                        <a:lstStyle/>
                        <a:p>
                          <a:r>
                            <a:rPr lang="en-US" sz="1400" dirty="0"/>
                            <a:t>Condition(A, B)</a:t>
                          </a:r>
                        </a:p>
                      </a:txBody>
                      <a:tcPr/>
                    </a:tc>
                    <a:tc>
                      <a:txBody>
                        <a:bodyPr/>
                        <a:lstStyle/>
                        <a:p>
                          <a:r>
                            <a:rPr lang="en-US" sz="1400" dirty="0"/>
                            <a:t>If B occurs, A.</a:t>
                          </a:r>
                        </a:p>
                      </a:txBody>
                      <a:tcPr/>
                    </a:tc>
                    <a:tc>
                      <a:txBody>
                        <a:bodyPr/>
                        <a:lstStyle/>
                        <a:p>
                          <a:endParaRPr lang="en-US"/>
                        </a:p>
                      </a:txBody>
                      <a:tcPr>
                        <a:blipFill>
                          <a:blip r:embed="rId3"/>
                          <a:stretch>
                            <a:fillRect l="-187316" t="-735294" r="-69118" b="-809804"/>
                          </a:stretch>
                        </a:blipFill>
                      </a:tcPr>
                    </a:tc>
                    <a:tc>
                      <a:txBody>
                        <a:bodyPr/>
                        <a:lstStyle/>
                        <a:p>
                          <a:endParaRPr lang="en-US"/>
                        </a:p>
                      </a:txBody>
                      <a:tcPr>
                        <a:blipFill>
                          <a:blip r:embed="rId3"/>
                          <a:stretch>
                            <a:fillRect l="-416800" t="-735294" r="-267" b="-809804"/>
                          </a:stretch>
                        </a:blipFill>
                      </a:tcPr>
                    </a:tc>
                    <a:extLst>
                      <a:ext uri="{0D108BD9-81ED-4DB2-BD59-A6C34878D82A}">
                        <a16:rowId xmlns:a16="http://schemas.microsoft.com/office/drawing/2014/main" val="2685581541"/>
                      </a:ext>
                    </a:extLst>
                  </a:tr>
                  <a:tr h="304800">
                    <a:tc>
                      <a:txBody>
                        <a:bodyPr/>
                        <a:lstStyle/>
                        <a:p>
                          <a:r>
                            <a:rPr lang="en-US" sz="1400" dirty="0"/>
                            <a:t>Concession(A, B)</a:t>
                          </a:r>
                        </a:p>
                      </a:txBody>
                      <a:tcPr/>
                    </a:tc>
                    <a:tc>
                      <a:txBody>
                        <a:bodyPr/>
                        <a:lstStyle/>
                        <a:p>
                          <a:r>
                            <a:rPr lang="en-US" sz="1400" dirty="0"/>
                            <a:t>B occurs, although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564230851"/>
                      </a:ext>
                    </a:extLst>
                  </a:tr>
                  <a:tr h="304800">
                    <a:tc>
                      <a:txBody>
                        <a:bodyPr/>
                        <a:lstStyle/>
                        <a:p>
                          <a:r>
                            <a:rPr lang="en-US" sz="1400" dirty="0" err="1"/>
                            <a:t>Constrast</a:t>
                          </a:r>
                          <a:r>
                            <a:rPr lang="en-US" sz="1400" dirty="0"/>
                            <a:t>(A, B)</a:t>
                          </a:r>
                        </a:p>
                      </a:txBody>
                      <a:tcPr/>
                    </a:tc>
                    <a:tc>
                      <a:txBody>
                        <a:bodyPr/>
                        <a:lstStyle/>
                        <a:p>
                          <a:r>
                            <a:rPr lang="en-US" sz="1400" dirty="0"/>
                            <a:t>B occurs, but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3224355767"/>
                      </a:ext>
                    </a:extLst>
                  </a:tr>
                  <a:tr h="304800">
                    <a:tc>
                      <a:txBody>
                        <a:bodyPr/>
                        <a:lstStyle/>
                        <a:p>
                          <a:r>
                            <a:rPr lang="en-US" sz="1400" dirty="0"/>
                            <a:t>Conjunction(A,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and B both occur.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extLst>
                      <a:ext uri="{0D108BD9-81ED-4DB2-BD59-A6C34878D82A}">
                        <a16:rowId xmlns:a16="http://schemas.microsoft.com/office/drawing/2014/main" val="528333173"/>
                      </a:ext>
                    </a:extLst>
                  </a:tr>
                  <a:tr h="304800">
                    <a:tc>
                      <a:txBody>
                        <a:bodyPr/>
                        <a:lstStyle/>
                        <a:p>
                          <a:r>
                            <a:rPr lang="en-US" sz="1400" dirty="0"/>
                            <a:t>Instantiation(A, B)</a:t>
                          </a:r>
                        </a:p>
                      </a:txBody>
                      <a:tcPr/>
                    </a:tc>
                    <a:tc>
                      <a:txBody>
                        <a:bodyPr/>
                        <a:lstStyle/>
                        <a:p>
                          <a:r>
                            <a:rPr lang="en-US" sz="1400" dirty="0"/>
                            <a:t>B is a more detailed description of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1406684519"/>
                      </a:ext>
                    </a:extLst>
                  </a:tr>
                  <a:tr h="304800">
                    <a:tc>
                      <a:txBody>
                        <a:bodyPr/>
                        <a:lstStyle/>
                        <a:p>
                          <a:r>
                            <a:rPr lang="en-US" sz="1400" dirty="0"/>
                            <a:t>Restatement(A, B)</a:t>
                          </a:r>
                        </a:p>
                      </a:txBody>
                      <a:tcPr/>
                    </a:tc>
                    <a:tc>
                      <a:txBody>
                        <a:bodyPr/>
                        <a:lstStyle/>
                        <a:p>
                          <a:r>
                            <a:rPr lang="en-US" sz="1400" dirty="0"/>
                            <a:t>A restates the semantics of B.</a:t>
                          </a:r>
                        </a:p>
                      </a:txBody>
                      <a:tcPr/>
                    </a:tc>
                    <a:tc>
                      <a:txBody>
                        <a:bodyPr/>
                        <a:lstStyle/>
                        <a:p>
                          <a:endParaRPr lang="en-US"/>
                        </a:p>
                      </a:txBody>
                      <a:tcPr>
                        <a:blipFill>
                          <a:blip r:embed="rId3"/>
                          <a:stretch>
                            <a:fillRect l="-187316" t="-1252000" r="-69118" b="-326000"/>
                          </a:stretch>
                        </a:blipFill>
                      </a:tcPr>
                    </a:tc>
                    <a:tc>
                      <a:txBody>
                        <a:bodyPr/>
                        <a:lstStyle/>
                        <a:p>
                          <a:r>
                            <a:rPr lang="en-US" sz="1400" dirty="0"/>
                            <a:t>-</a:t>
                          </a:r>
                        </a:p>
                      </a:txBody>
                      <a:tcPr/>
                    </a:tc>
                    <a:extLst>
                      <a:ext uri="{0D108BD9-81ED-4DB2-BD59-A6C34878D82A}">
                        <a16:rowId xmlns:a16="http://schemas.microsoft.com/office/drawing/2014/main" val="3419018326"/>
                      </a:ext>
                    </a:extLst>
                  </a:tr>
                  <a:tr h="304800">
                    <a:tc>
                      <a:txBody>
                        <a:bodyPr/>
                        <a:lstStyle/>
                        <a:p>
                          <a:r>
                            <a:rPr lang="en-US" sz="1400" dirty="0"/>
                            <a:t>Alternative(A, B)</a:t>
                          </a:r>
                        </a:p>
                      </a:txBody>
                      <a:tcPr/>
                    </a:tc>
                    <a:tc>
                      <a:txBody>
                        <a:bodyPr/>
                        <a:lstStyle/>
                        <a:p>
                          <a:r>
                            <a:rPr lang="en-US" sz="1400" dirty="0"/>
                            <a:t>A and B are alternative situations.</a:t>
                          </a:r>
                        </a:p>
                      </a:txBody>
                      <a:tcPr/>
                    </a:tc>
                    <a:tc>
                      <a:txBody>
                        <a:bodyPr/>
                        <a:lstStyle/>
                        <a:p>
                          <a:endParaRPr lang="en-US"/>
                        </a:p>
                      </a:txBody>
                      <a:tcPr>
                        <a:blipFill>
                          <a:blip r:embed="rId3"/>
                          <a:stretch>
                            <a:fillRect l="-187316" t="-1352000" r="-69118" b="-226000"/>
                          </a:stretch>
                        </a:blipFill>
                      </a:tcPr>
                    </a:tc>
                    <a:tc>
                      <a:txBody>
                        <a:bodyPr/>
                        <a:lstStyle/>
                        <a:p>
                          <a:r>
                            <a:rPr lang="en-US" sz="1400" dirty="0"/>
                            <a:t>-</a:t>
                          </a:r>
                        </a:p>
                      </a:txBody>
                      <a:tcPr/>
                    </a:tc>
                    <a:extLst>
                      <a:ext uri="{0D108BD9-81ED-4DB2-BD59-A6C34878D82A}">
                        <a16:rowId xmlns:a16="http://schemas.microsoft.com/office/drawing/2014/main" val="3323763076"/>
                      </a:ext>
                    </a:extLst>
                  </a:tr>
                  <a:tr h="304800">
                    <a:tc>
                      <a:txBody>
                        <a:bodyPr/>
                        <a:lstStyle/>
                        <a:p>
                          <a:r>
                            <a:rPr lang="en-US" sz="1400" dirty="0" err="1"/>
                            <a:t>ChosenAlternative</a:t>
                          </a:r>
                          <a:r>
                            <a:rPr lang="en-US" sz="1400" dirty="0"/>
                            <a:t>(A, B)</a:t>
                          </a:r>
                        </a:p>
                      </a:txBody>
                      <a:tcPr/>
                    </a:tc>
                    <a:tc>
                      <a:txBody>
                        <a:bodyPr/>
                        <a:lstStyle/>
                        <a:p>
                          <a:r>
                            <a:rPr lang="en-US" sz="1400" dirty="0"/>
                            <a:t>Instead of B occurs, A.</a:t>
                          </a:r>
                        </a:p>
                      </a:txBody>
                      <a:tcPr/>
                    </a:tc>
                    <a:tc>
                      <a:txBody>
                        <a:bodyPr/>
                        <a:lstStyle/>
                        <a:p>
                          <a:endParaRPr lang="en-US"/>
                        </a:p>
                      </a:txBody>
                      <a:tcPr>
                        <a:blipFill>
                          <a:blip r:embed="rId3"/>
                          <a:stretch>
                            <a:fillRect l="-187316" t="-1452000" r="-69118" b="-126000"/>
                          </a:stretch>
                        </a:blipFill>
                      </a:tcPr>
                    </a:tc>
                    <a:tc>
                      <a:txBody>
                        <a:bodyPr/>
                        <a:lstStyle/>
                        <a:p>
                          <a:r>
                            <a:rPr lang="en-US" sz="1400" dirty="0"/>
                            <a:t>-</a:t>
                          </a:r>
                        </a:p>
                      </a:txBody>
                      <a:tcPr/>
                    </a:tc>
                    <a:extLst>
                      <a:ext uri="{0D108BD9-81ED-4DB2-BD59-A6C34878D82A}">
                        <a16:rowId xmlns:a16="http://schemas.microsoft.com/office/drawing/2014/main" val="2412367700"/>
                      </a:ext>
                    </a:extLst>
                  </a:tr>
                  <a:tr h="377407">
                    <a:tc>
                      <a:txBody>
                        <a:bodyPr/>
                        <a:lstStyle/>
                        <a:p>
                          <a:r>
                            <a:rPr lang="en-US" sz="1400" dirty="0"/>
                            <a:t>Exception(A, B)</a:t>
                          </a:r>
                        </a:p>
                      </a:txBody>
                      <a:tcPr/>
                    </a:tc>
                    <a:tc>
                      <a:txBody>
                        <a:bodyPr/>
                        <a:lstStyle/>
                        <a:p>
                          <a:r>
                            <a:rPr lang="en-US" sz="1400" dirty="0"/>
                            <a:t>A, except B.</a:t>
                          </a:r>
                        </a:p>
                      </a:txBody>
                      <a:tcPr/>
                    </a:tc>
                    <a:tc>
                      <a:txBody>
                        <a:bodyPr/>
                        <a:lstStyle/>
                        <a:p>
                          <a:endParaRPr lang="en-US"/>
                        </a:p>
                      </a:txBody>
                      <a:tcPr>
                        <a:blipFill>
                          <a:blip r:embed="rId3"/>
                          <a:stretch>
                            <a:fillRect l="-187316" t="-1251613" r="-69118" b="-1613"/>
                          </a:stretch>
                        </a:blipFill>
                      </a:tcPr>
                    </a:tc>
                    <a:tc>
                      <a:txBody>
                        <a:bodyPr/>
                        <a:lstStyle/>
                        <a:p>
                          <a:r>
                            <a:rPr lang="en-US" sz="1400" dirty="0"/>
                            <a:t>-</a:t>
                          </a:r>
                        </a:p>
                      </a:txBody>
                      <a:tcPr/>
                    </a:tc>
                    <a:extLst>
                      <a:ext uri="{0D108BD9-81ED-4DB2-BD59-A6C34878D82A}">
                        <a16:rowId xmlns:a16="http://schemas.microsoft.com/office/drawing/2014/main" val="1032080649"/>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1DAD8E-CCF3-1F17-4C6F-465D6A708241}"/>
                  </a:ext>
                </a:extLst>
              </p:cNvPr>
              <p:cNvSpPr txBox="1"/>
              <p:nvPr/>
            </p:nvSpPr>
            <p:spPr>
              <a:xfrm>
                <a:off x="5962650" y="6488668"/>
                <a:ext cx="6229350" cy="369332"/>
              </a:xfrm>
              <a:prstGeom prst="rect">
                <a:avLst/>
              </a:prstGeom>
              <a:noFill/>
            </p:spPr>
            <p:txBody>
              <a:bodyPr wrap="square" rtlCol="0">
                <a:spAutoFit/>
              </a:bodyPr>
              <a:lstStyle/>
              <a:p>
                <a14:m>
                  <m:oMath xmlns:m="http://schemas.openxmlformats.org/officeDocument/2006/math">
                    <m:r>
                      <a:rPr lang="en-US" sz="1800" dirty="0" smtClean="0">
                        <a:latin typeface="Cambria Math" panose="02040503050406030204" pitchFamily="18" charset="0"/>
                      </a:rPr>
                      <m:t>𝜏</m:t>
                    </m:r>
                  </m:oMath>
                </a14:m>
                <a:r>
                  <a:rPr lang="en-US" sz="1800" dirty="0"/>
                  <a:t>(</a:t>
                </a:r>
                <a14:m>
                  <m:oMath xmlns:m="http://schemas.openxmlformats.org/officeDocument/2006/math">
                    <m:r>
                      <a:rPr lang="en-HK" altLang="zh-CN" i="1">
                        <a:latin typeface="Cambria Math" panose="02040503050406030204" pitchFamily="18" charset="0"/>
                      </a:rPr>
                      <m:t>𝐴</m:t>
                    </m:r>
                  </m:oMath>
                </a14:m>
                <a:r>
                  <a:rPr lang="en-US" sz="1800" dirty="0"/>
                  <a:t>) </a:t>
                </a:r>
                <a14:m>
                  <m:oMath xmlns:m="http://schemas.openxmlformats.org/officeDocument/2006/math">
                    <m:r>
                      <a:rPr lang="en-US" sz="1800" dirty="0" smtClean="0">
                        <a:latin typeface="Cambria Math" panose="02040503050406030204" pitchFamily="18" charset="0"/>
                      </a:rPr>
                      <m:t>≺</m:t>
                    </m:r>
                  </m:oMath>
                </a14:m>
                <a:r>
                  <a:rPr lang="en-US" sz="1800" dirty="0"/>
                  <a:t>𝜏(</a:t>
                </a:r>
                <a14:m>
                  <m:oMath xmlns:m="http://schemas.openxmlformats.org/officeDocument/2006/math">
                    <m:r>
                      <m:rPr>
                        <m:sty m:val="p"/>
                      </m:rPr>
                      <a:rPr lang="en-US" altLang="zh-CN" i="1" dirty="0">
                        <a:latin typeface="Cambria Math" panose="02040503050406030204" pitchFamily="18" charset="0"/>
                      </a:rPr>
                      <m:t>B</m:t>
                    </m:r>
                  </m:oMath>
                </a14:m>
                <a:r>
                  <a:rPr lang="en-US" sz="1800" dirty="0"/>
                  <a:t>) : A happens before B</a:t>
                </a:r>
                <a:r>
                  <a:rPr lang="en-HK" dirty="0"/>
                  <a:t>, </a:t>
                </a:r>
                <a14:m>
                  <m:oMath xmlns:m="http://schemas.openxmlformats.org/officeDocument/2006/math">
                    <m:r>
                      <a:rPr lang="zh-CN" altLang="en-US" sz="1800" b="0" i="1" smtClean="0">
                        <a:latin typeface="Cambria Math" panose="02040503050406030204" pitchFamily="18" charset="0"/>
                      </a:rPr>
                      <m:t>𝜂</m:t>
                    </m:r>
                    <m:r>
                      <a:rPr lang="en-HK" altLang="zh-CN" sz="1800" b="0" i="1" smtClean="0">
                        <a:latin typeface="Cambria Math" panose="02040503050406030204" pitchFamily="18" charset="0"/>
                      </a:rPr>
                      <m:t>(</m:t>
                    </m:r>
                    <m:r>
                      <a:rPr lang="en-HK" altLang="zh-CN" sz="1800" b="0" i="1" smtClean="0">
                        <a:latin typeface="Cambria Math" panose="02040503050406030204" pitchFamily="18" charset="0"/>
                      </a:rPr>
                      <m:t>𝐴</m:t>
                    </m:r>
                    <m:r>
                      <a:rPr lang="en-HK" altLang="zh-CN" sz="1800" b="0" i="1" smtClean="0">
                        <a:latin typeface="Cambria Math" panose="02040503050406030204" pitchFamily="18" charset="0"/>
                      </a:rPr>
                      <m:t>)</m:t>
                    </m:r>
                  </m:oMath>
                </a14:m>
                <a:r>
                  <a:rPr lang="en-HK" dirty="0"/>
                  <a:t> = 1 if and only if it </a:t>
                </a:r>
                <a:r>
                  <a:rPr lang="en-US" altLang="zh-CN" dirty="0"/>
                  <a:t>occurs</a:t>
                </a:r>
                <a:endParaRPr lang="en-HK" dirty="0"/>
              </a:p>
            </p:txBody>
          </p:sp>
        </mc:Choice>
        <mc:Fallback xmlns="">
          <p:sp>
            <p:nvSpPr>
              <p:cNvPr id="3" name="TextBox 2">
                <a:extLst>
                  <a:ext uri="{FF2B5EF4-FFF2-40B4-BE49-F238E27FC236}">
                    <a16:creationId xmlns:a16="http://schemas.microsoft.com/office/drawing/2014/main" id="{EB1DAD8E-CCF3-1F17-4C6F-465D6A708241}"/>
                  </a:ext>
                </a:extLst>
              </p:cNvPr>
              <p:cNvSpPr txBox="1">
                <a:spLocks noRot="1" noChangeAspect="1" noMove="1" noResize="1" noEditPoints="1" noAdjustHandles="1" noChangeArrowheads="1" noChangeShapeType="1" noTextEdit="1"/>
              </p:cNvSpPr>
              <p:nvPr/>
            </p:nvSpPr>
            <p:spPr>
              <a:xfrm>
                <a:off x="5962650" y="6488668"/>
                <a:ext cx="6229350" cy="369332"/>
              </a:xfrm>
              <a:prstGeom prst="rect">
                <a:avLst/>
              </a:prstGeom>
              <a:blipFill>
                <a:blip r:embed="rId4"/>
                <a:stretch>
                  <a:fillRect t="-11475" b="-24590"/>
                </a:stretch>
              </a:blipFill>
            </p:spPr>
            <p:txBody>
              <a:bodyPr/>
              <a:lstStyle/>
              <a:p>
                <a:r>
                  <a:rPr lang="en-HK">
                    <a:noFill/>
                  </a:rPr>
                  <a:t> </a:t>
                </a:r>
              </a:p>
            </p:txBody>
          </p:sp>
        </mc:Fallback>
      </mc:AlternateContent>
      <p:sp>
        <p:nvSpPr>
          <p:cNvPr id="5" name="Slide Number Placeholder 4">
            <a:extLst>
              <a:ext uri="{FF2B5EF4-FFF2-40B4-BE49-F238E27FC236}">
                <a16:creationId xmlns:a16="http://schemas.microsoft.com/office/drawing/2014/main" id="{7E2549B5-BD7C-AA58-3754-66FC4611BB11}"/>
              </a:ext>
            </a:extLst>
          </p:cNvPr>
          <p:cNvSpPr>
            <a:spLocks noGrp="1"/>
          </p:cNvSpPr>
          <p:nvPr>
            <p:ph type="sldNum" sz="quarter" idx="12"/>
          </p:nvPr>
        </p:nvSpPr>
        <p:spPr/>
        <p:txBody>
          <a:bodyPr/>
          <a:lstStyle/>
          <a:p>
            <a:fld id="{AB4510BC-A1D5-4B44-925C-78FB2FCED2D1}" type="slidenum">
              <a:rPr lang="en-US" smtClean="0"/>
              <a:t>40</a:t>
            </a:fld>
            <a:endParaRPr lang="en-US"/>
          </a:p>
        </p:txBody>
      </p:sp>
    </p:spTree>
    <p:extLst>
      <p:ext uri="{BB962C8B-B14F-4D97-AF65-F5344CB8AC3E}">
        <p14:creationId xmlns:p14="http://schemas.microsoft.com/office/powerpoint/2010/main" val="1818660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5D7C-EB46-75C1-CED4-673944EBA2BF}"/>
              </a:ext>
            </a:extLst>
          </p:cNvPr>
          <p:cNvSpPr>
            <a:spLocks noGrp="1"/>
          </p:cNvSpPr>
          <p:nvPr>
            <p:ph type="title"/>
          </p:nvPr>
        </p:nvSpPr>
        <p:spPr>
          <a:xfrm>
            <a:off x="482891" y="6536"/>
            <a:ext cx="10515600" cy="970578"/>
          </a:xfrm>
        </p:spPr>
        <p:txBody>
          <a:bodyPr/>
          <a:lstStyle/>
          <a:p>
            <a:r>
              <a:rPr lang="en-US" dirty="0"/>
              <a:t>Implicit Temporal Logical Constraints</a:t>
            </a:r>
          </a:p>
        </p:txBody>
      </p:sp>
      <p:cxnSp>
        <p:nvCxnSpPr>
          <p:cNvPr id="59" name="Connector: Curved 88">
            <a:extLst>
              <a:ext uri="{FF2B5EF4-FFF2-40B4-BE49-F238E27FC236}">
                <a16:creationId xmlns:a16="http://schemas.microsoft.com/office/drawing/2014/main" id="{26BB667F-4138-5202-A562-AF8F2588AB65}"/>
              </a:ext>
            </a:extLst>
          </p:cNvPr>
          <p:cNvCxnSpPr>
            <a:cxnSpLocks/>
            <a:stCxn id="43" idx="3"/>
            <a:endCxn id="38" idx="3"/>
          </p:cNvCxnSpPr>
          <p:nvPr/>
        </p:nvCxnSpPr>
        <p:spPr>
          <a:xfrm>
            <a:off x="11339072" y="4385584"/>
            <a:ext cx="8876" cy="1110565"/>
          </a:xfrm>
          <a:prstGeom prst="curvedConnector3">
            <a:avLst>
              <a:gd name="adj1" fmla="val 2675484"/>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3" name="Connector: Curved 142">
            <a:extLst>
              <a:ext uri="{FF2B5EF4-FFF2-40B4-BE49-F238E27FC236}">
                <a16:creationId xmlns:a16="http://schemas.microsoft.com/office/drawing/2014/main" id="{22440571-75CE-1E5A-B519-E7AE7D4EC256}"/>
              </a:ext>
            </a:extLst>
          </p:cNvPr>
          <p:cNvCxnSpPr>
            <a:cxnSpLocks/>
            <a:stCxn id="43" idx="3"/>
            <a:endCxn id="39" idx="3"/>
          </p:cNvCxnSpPr>
          <p:nvPr/>
        </p:nvCxnSpPr>
        <p:spPr>
          <a:xfrm>
            <a:off x="11339072" y="4385584"/>
            <a:ext cx="8876" cy="1849816"/>
          </a:xfrm>
          <a:prstGeom prst="curvedConnector3">
            <a:avLst>
              <a:gd name="adj1" fmla="val 2675484"/>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9302884D-D3EB-8108-6F68-63375DA94398}"/>
              </a:ext>
            </a:extLst>
          </p:cNvPr>
          <p:cNvGrpSpPr/>
          <p:nvPr/>
        </p:nvGrpSpPr>
        <p:grpSpPr>
          <a:xfrm>
            <a:off x="507635" y="5136643"/>
            <a:ext cx="10840313" cy="737266"/>
            <a:chOff x="507635" y="5197390"/>
            <a:chExt cx="10840313" cy="737266"/>
          </a:xfrm>
        </p:grpSpPr>
        <p:sp>
          <p:nvSpPr>
            <p:cNvPr id="38" name="Rectangle: Rounded Corners 48">
              <a:extLst>
                <a:ext uri="{FF2B5EF4-FFF2-40B4-BE49-F238E27FC236}">
                  <a16:creationId xmlns:a16="http://schemas.microsoft.com/office/drawing/2014/main" id="{1E9B983C-0254-5A4E-80B9-4C54BE5A0613}"/>
                </a:ext>
              </a:extLst>
            </p:cNvPr>
            <p:cNvSpPr/>
            <p:nvPr/>
          </p:nvSpPr>
          <p:spPr>
            <a:xfrm>
              <a:off x="2240898" y="5197390"/>
              <a:ext cx="9107050" cy="719011"/>
            </a:xfrm>
            <a:prstGeom prst="roundRect">
              <a:avLst/>
            </a:prstGeom>
            <a:solidFill>
              <a:schemeClr val="accent1">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432E599-6169-DB0F-9840-09F9903FC514}"/>
                    </a:ext>
                  </a:extLst>
                </p:cNvPr>
                <p:cNvSpPr txBox="1"/>
                <p:nvPr/>
              </p:nvSpPr>
              <p:spPr>
                <a:xfrm>
                  <a:off x="2258060" y="5226770"/>
                  <a:ext cx="906326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000" i="1" smtClean="0">
                            <a:latin typeface="Cambria Math" panose="02040503050406030204" pitchFamily="18" charset="0"/>
                          </a:rPr>
                          <m:t>𝜂</m:t>
                        </m:r>
                        <m:r>
                          <m:rPr>
                            <m:nor/>
                          </m:rPr>
                          <a:rPr lang="en-US" altLang="zh-CN" sz="2000" dirty="0"/>
                          <m:t>(</m:t>
                        </m:r>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r>
                          <m:rPr>
                            <m:nor/>
                          </m:rPr>
                          <a:rPr lang="en-US" altLang="zh-CN" sz="2000" dirty="0"/>
                          <m:t>) </m:t>
                        </m:r>
                        <m:r>
                          <a:rPr lang="en-US" altLang="zh-CN" sz="2000" i="1">
                            <a:latin typeface="Cambria Math" panose="02040503050406030204" pitchFamily="18" charset="0"/>
                          </a:rPr>
                          <m:t>∧</m:t>
                        </m:r>
                        <m:r>
                          <a:rPr lang="zh-CN" altLang="en-US" sz="2000" i="1">
                            <a:latin typeface="Cambria Math" panose="02040503050406030204" pitchFamily="18" charset="0"/>
                          </a:rPr>
                          <m:t>𝜂</m:t>
                        </m:r>
                        <m:r>
                          <m:rPr>
                            <m:nor/>
                          </m:rPr>
                          <a:rPr lang="en-US" altLang="zh-CN" sz="2000" dirty="0"/>
                          <m:t>(</m:t>
                        </m:r>
                        <m:r>
                          <m:rPr>
                            <m:nor/>
                          </m:rPr>
                          <a:rPr lang="en-US" sz="2000" i="1" dirty="0"/>
                          <m:t>PersonX</m:t>
                        </m:r>
                        <m:r>
                          <m:rPr>
                            <m:nor/>
                          </m:rPr>
                          <a:rPr lang="en-HK" sz="2000" b="0" i="1" dirty="0" smtClean="0"/>
                          <m:t> </m:t>
                        </m:r>
                        <m:r>
                          <m:rPr>
                            <m:nor/>
                          </m:rPr>
                          <a:rPr lang="en-US" altLang="zh-CN" sz="2000" i="1" dirty="0"/>
                          <m:t>adds</m:t>
                        </m:r>
                        <m:r>
                          <m:rPr>
                            <m:nor/>
                          </m:rPr>
                          <a:rPr lang="en-US" altLang="zh-CN" sz="2000" i="1" dirty="0"/>
                          <m:t> </m:t>
                        </m:r>
                        <m:r>
                          <m:rPr>
                            <m:nor/>
                          </m:rPr>
                          <a:rPr lang="en-US" altLang="zh-CN" sz="2000" i="1" dirty="0"/>
                          <m:t>soy</m:t>
                        </m:r>
                        <m:r>
                          <m:rPr>
                            <m:nor/>
                          </m:rPr>
                          <a:rPr lang="en-US" altLang="zh-CN" sz="2000" i="1" dirty="0"/>
                          <m:t> </m:t>
                        </m:r>
                        <m:r>
                          <m:rPr>
                            <m:nor/>
                          </m:rPr>
                          <a:rPr lang="en-US" altLang="zh-CN" sz="2000" i="1" dirty="0"/>
                          <m:t>sauce</m:t>
                        </m:r>
                        <m:r>
                          <m:rPr>
                            <m:nor/>
                          </m:rPr>
                          <a:rPr lang="en-US" altLang="zh-CN" sz="2000" dirty="0"/>
                          <m:t>)</m:t>
                        </m:r>
                        <m:r>
                          <a:rPr lang="en-US" altLang="zh-CN" sz="2000" i="1">
                            <a:latin typeface="Cambria Math" panose="02040503050406030204" pitchFamily="18" charset="0"/>
                          </a:rPr>
                          <m:t>∧</m:t>
                        </m:r>
                      </m:oMath>
                    </m:oMathPara>
                  </a14:m>
                  <a:endParaRPr lang="en-HK" altLang="zh-CN"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2000" i="1">
                            <a:latin typeface="Cambria Math" panose="02040503050406030204" pitchFamily="18" charset="0"/>
                          </a:rPr>
                          <m:t>𝜂</m:t>
                        </m:r>
                        <m:r>
                          <m:rPr>
                            <m:nor/>
                          </m:rPr>
                          <a:rPr lang="en-US" altLang="zh-CN" sz="2000" dirty="0"/>
                          <m:t>(</m:t>
                        </m:r>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r>
                          <m:rPr>
                            <m:nor/>
                          </m:rPr>
                          <a:rPr lang="en-US" altLang="zh-CN" sz="2000" dirty="0"/>
                          <m:t>)</m:t>
                        </m:r>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e>
                        </m:d>
                        <m:r>
                          <a:rPr lang="en-US" altLang="zh-CN" sz="2000" i="1">
                            <a:latin typeface="Cambria Math" panose="02040503050406030204" pitchFamily="18" charset="0"/>
                          </a:rPr>
                          <m:t>)</m:t>
                        </m:r>
                      </m:oMath>
                    </m:oMathPara>
                  </a14:m>
                  <a:endParaRPr lang="en-US" altLang="zh-CN" sz="2000" i="1" dirty="0">
                    <a:latin typeface="Times New Roman" panose="02020603050405020304" pitchFamily="18" charset="0"/>
                    <a:cs typeface="Times New Roman" panose="02020603050405020304" pitchFamily="18" charset="0"/>
                  </a:endParaRPr>
                </a:p>
              </p:txBody>
            </p:sp>
          </mc:Choice>
          <mc:Fallback xmlns="">
            <p:sp>
              <p:nvSpPr>
                <p:cNvPr id="52" name="TextBox 51">
                  <a:extLst>
                    <a:ext uri="{FF2B5EF4-FFF2-40B4-BE49-F238E27FC236}">
                      <a16:creationId xmlns:a16="http://schemas.microsoft.com/office/drawing/2014/main" id="{4432E599-6169-DB0F-9840-09F9903FC514}"/>
                    </a:ext>
                  </a:extLst>
                </p:cNvPr>
                <p:cNvSpPr txBox="1">
                  <a:spLocks noRot="1" noChangeAspect="1" noMove="1" noResize="1" noEditPoints="1" noAdjustHandles="1" noChangeArrowheads="1" noChangeShapeType="1" noTextEdit="1"/>
                </p:cNvSpPr>
                <p:nvPr/>
              </p:nvSpPr>
              <p:spPr>
                <a:xfrm>
                  <a:off x="2258060" y="5226770"/>
                  <a:ext cx="9063260" cy="707886"/>
                </a:xfrm>
                <a:prstGeom prst="rect">
                  <a:avLst/>
                </a:prstGeom>
                <a:blipFill>
                  <a:blip r:embed="rId3"/>
                  <a:stretch>
                    <a:fillRect b="-8547"/>
                  </a:stretch>
                </a:blipFill>
              </p:spPr>
              <p:txBody>
                <a:bodyPr/>
                <a:lstStyle/>
                <a:p>
                  <a:r>
                    <a:rPr lang="en-HK">
                      <a:noFill/>
                    </a:rPr>
                    <a:t> </a:t>
                  </a:r>
                </a:p>
              </p:txBody>
            </p:sp>
          </mc:Fallback>
        </mc:AlternateContent>
        <p:sp>
          <p:nvSpPr>
            <p:cNvPr id="64" name="TextBox 63">
              <a:extLst>
                <a:ext uri="{FF2B5EF4-FFF2-40B4-BE49-F238E27FC236}">
                  <a16:creationId xmlns:a16="http://schemas.microsoft.com/office/drawing/2014/main" id="{CA35C68B-09D6-FB17-8F60-365748CA7E74}"/>
                </a:ext>
              </a:extLst>
            </p:cNvPr>
            <p:cNvSpPr txBox="1"/>
            <p:nvPr/>
          </p:nvSpPr>
          <p:spPr>
            <a:xfrm>
              <a:off x="507635" y="5364256"/>
              <a:ext cx="2047548"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Occurrence:</a:t>
              </a:r>
              <a:endParaRPr lang="zh-CN" altLang="en-US" sz="2000" dirty="0">
                <a:latin typeface="Cambria Math" panose="02040503050406030204" pitchFamily="18" charset="0"/>
              </a:endParaRPr>
            </a:p>
          </p:txBody>
        </p:sp>
      </p:grpSp>
      <p:grpSp>
        <p:nvGrpSpPr>
          <p:cNvPr id="14" name="Group 13">
            <a:extLst>
              <a:ext uri="{FF2B5EF4-FFF2-40B4-BE49-F238E27FC236}">
                <a16:creationId xmlns:a16="http://schemas.microsoft.com/office/drawing/2014/main" id="{CDD153C2-5145-E93D-2888-BD4008DA8CAF}"/>
              </a:ext>
            </a:extLst>
          </p:cNvPr>
          <p:cNvGrpSpPr/>
          <p:nvPr/>
        </p:nvGrpSpPr>
        <p:grpSpPr>
          <a:xfrm>
            <a:off x="507635" y="5985707"/>
            <a:ext cx="10858065" cy="499385"/>
            <a:chOff x="507635" y="5985707"/>
            <a:chExt cx="10858065" cy="499385"/>
          </a:xfrm>
        </p:grpSpPr>
        <p:sp>
          <p:nvSpPr>
            <p:cNvPr id="39" name="Rectangle: Rounded Corners 47">
              <a:extLst>
                <a:ext uri="{FF2B5EF4-FFF2-40B4-BE49-F238E27FC236}">
                  <a16:creationId xmlns:a16="http://schemas.microsoft.com/office/drawing/2014/main" id="{D838972E-A100-1026-C7EF-F1062541DDE0}"/>
                </a:ext>
              </a:extLst>
            </p:cNvPr>
            <p:cNvSpPr/>
            <p:nvPr/>
          </p:nvSpPr>
          <p:spPr>
            <a:xfrm>
              <a:off x="2240898" y="5985707"/>
              <a:ext cx="9107050" cy="499385"/>
            </a:xfrm>
            <a:prstGeom prst="roundRect">
              <a:avLst/>
            </a:prstGeom>
            <a:solidFill>
              <a:schemeClr val="accent6">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707BE47-B44F-0F18-27F9-8D5EB2D45F3A}"/>
                    </a:ext>
                  </a:extLst>
                </p:cNvPr>
                <p:cNvSpPr txBox="1"/>
                <p:nvPr/>
              </p:nvSpPr>
              <p:spPr>
                <a:xfrm>
                  <a:off x="2226268" y="6057125"/>
                  <a:ext cx="9139432" cy="400110"/>
                </a:xfrm>
                <a:prstGeom prst="rect">
                  <a:avLst/>
                </a:prstGeom>
                <a:noFill/>
              </p:spPr>
              <p:txBody>
                <a:bodyPr wrap="square">
                  <a:spAutoFit/>
                </a:bodyPr>
                <a:lstStyle/>
                <a:p>
                  <a:pPr algn="ctr"/>
                  <a14:m>
                    <m:oMath xmlns:m="http://schemas.openxmlformats.org/officeDocument/2006/math">
                      <m:r>
                        <a:rPr lang="zh-CN" altLang="en-US" sz="2000" b="0" i="1">
                          <a:latin typeface="Cambria Math" panose="02040503050406030204" pitchFamily="18" charset="0"/>
                        </a:rPr>
                        <m:t>𝜏</m:t>
                      </m:r>
                    </m:oMath>
                  </a14:m>
                  <a:r>
                    <a:rPr lang="en-US" altLang="zh-CN" sz="2000" dirty="0"/>
                    <a:t>(</a:t>
                  </a:r>
                  <a:r>
                    <a:rPr lang="en-US" altLang="zh-CN" sz="2000" i="1" dirty="0"/>
                    <a:t>Food is bad</a:t>
                  </a:r>
                  <a:r>
                    <a:rPr lang="en-US" altLang="zh-CN" sz="2000" dirty="0"/>
                    <a:t>) </a:t>
                  </a:r>
                  <a14:m>
                    <m:oMath xmlns:m="http://schemas.openxmlformats.org/officeDocument/2006/math">
                      <m:r>
                        <a:rPr lang="en-US" altLang="zh-CN" sz="2000" b="0" i="1">
                          <a:latin typeface="Cambria Math" panose="02040503050406030204" pitchFamily="18" charset="0"/>
                          <a:ea typeface="Cambria Math" panose="02040503050406030204" pitchFamily="18" charset="0"/>
                        </a:rPr>
                        <m:t>≺</m:t>
                      </m:r>
                      <m:r>
                        <a:rPr lang="zh-CN" altLang="en-US" sz="2000" b="0" i="1">
                          <a:latin typeface="Cambria Math" panose="02040503050406030204" pitchFamily="18" charset="0"/>
                        </a:rPr>
                        <m:t>𝜏</m:t>
                      </m:r>
                    </m:oMath>
                  </a14:m>
                  <a:r>
                    <a:rPr lang="en-US" altLang="zh-CN" sz="2000" dirty="0"/>
                    <a:t>(</a:t>
                  </a:r>
                  <a:r>
                    <a:rPr lang="en-US" sz="2000" i="1" dirty="0"/>
                    <a:t>PersonX</a:t>
                  </a:r>
                  <a:r>
                    <a:rPr lang="en-US" altLang="zh-CN" sz="2000" i="1" dirty="0"/>
                    <a:t> adds soy sauce</a:t>
                  </a:r>
                  <a:r>
                    <a:rPr lang="en-US" altLang="zh-CN" sz="2000" dirty="0"/>
                    <a:t>) </a:t>
                  </a:r>
                  <a14:m>
                    <m:oMath xmlns:m="http://schemas.openxmlformats.org/officeDocument/2006/math">
                      <m:r>
                        <a:rPr lang="en-US" altLang="zh-CN" sz="2000" b="0" i="1">
                          <a:latin typeface="Cambria Math" panose="02040503050406030204" pitchFamily="18" charset="0"/>
                        </a:rPr>
                        <m:t>∧</m:t>
                      </m:r>
                      <m:r>
                        <a:rPr lang="zh-CN" altLang="en-US" sz="2000" b="0" i="1">
                          <a:latin typeface="Cambria Math" panose="02040503050406030204" pitchFamily="18" charset="0"/>
                        </a:rPr>
                        <m:t>𝜏</m:t>
                      </m:r>
                      <m:d>
                        <m:dPr>
                          <m:ctrlPr>
                            <a:rPr lang="en-US" altLang="zh-CN" sz="2000" i="1">
                              <a:latin typeface="Cambria Math" panose="02040503050406030204" pitchFamily="18" charset="0"/>
                            </a:rPr>
                          </m:ctrlPr>
                        </m:dPr>
                        <m:e>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e>
                      </m:d>
                      <m:r>
                        <a:rPr lang="en-US" altLang="zh-CN" sz="2000" b="0" i="1">
                          <a:latin typeface="Cambria Math" panose="02040503050406030204" pitchFamily="18" charset="0"/>
                        </a:rPr>
                        <m:t> </m:t>
                      </m:r>
                      <m:r>
                        <a:rPr lang="en-US" altLang="zh-CN" sz="2000" b="0" i="1">
                          <a:latin typeface="Cambria Math" panose="02040503050406030204" pitchFamily="18" charset="0"/>
                          <a:ea typeface="Cambria Math" panose="02040503050406030204" pitchFamily="18" charset="0"/>
                        </a:rPr>
                        <m:t>≻</m:t>
                      </m:r>
                      <m:r>
                        <a:rPr lang="zh-CN" altLang="en-US" sz="2000" b="0" i="1">
                          <a:latin typeface="Cambria Math" panose="02040503050406030204" pitchFamily="18" charset="0"/>
                        </a:rPr>
                        <m:t>𝜏</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oMath>
                  </a14:m>
                  <a:endParaRPr lang="zh-CN" altLang="en-US" sz="2000" dirty="0"/>
                </a:p>
              </p:txBody>
            </p:sp>
          </mc:Choice>
          <mc:Fallback xmlns="">
            <p:sp>
              <p:nvSpPr>
                <p:cNvPr id="53" name="TextBox 52">
                  <a:extLst>
                    <a:ext uri="{FF2B5EF4-FFF2-40B4-BE49-F238E27FC236}">
                      <a16:creationId xmlns:a16="http://schemas.microsoft.com/office/drawing/2014/main" id="{5707BE47-B44F-0F18-27F9-8D5EB2D45F3A}"/>
                    </a:ext>
                  </a:extLst>
                </p:cNvPr>
                <p:cNvSpPr txBox="1">
                  <a:spLocks noRot="1" noChangeAspect="1" noMove="1" noResize="1" noEditPoints="1" noAdjustHandles="1" noChangeArrowheads="1" noChangeShapeType="1" noTextEdit="1"/>
                </p:cNvSpPr>
                <p:nvPr/>
              </p:nvSpPr>
              <p:spPr>
                <a:xfrm>
                  <a:off x="2226268" y="6057125"/>
                  <a:ext cx="9139432" cy="400110"/>
                </a:xfrm>
                <a:prstGeom prst="rect">
                  <a:avLst/>
                </a:prstGeom>
                <a:blipFill>
                  <a:blip r:embed="rId4"/>
                  <a:stretch>
                    <a:fillRect t="-9231" b="-27692"/>
                  </a:stretch>
                </a:blipFill>
              </p:spPr>
              <p:txBody>
                <a:bodyPr/>
                <a:lstStyle/>
                <a:p>
                  <a:r>
                    <a:rPr lang="en-HK">
                      <a:noFill/>
                    </a:rPr>
                    <a:t> </a:t>
                  </a:r>
                </a:p>
              </p:txBody>
            </p:sp>
          </mc:Fallback>
        </mc:AlternateContent>
        <p:sp>
          <p:nvSpPr>
            <p:cNvPr id="65" name="TextBox 64">
              <a:extLst>
                <a:ext uri="{FF2B5EF4-FFF2-40B4-BE49-F238E27FC236}">
                  <a16:creationId xmlns:a16="http://schemas.microsoft.com/office/drawing/2014/main" id="{615C456D-1632-50F4-456A-0070480CFA54}"/>
                </a:ext>
              </a:extLst>
            </p:cNvPr>
            <p:cNvSpPr txBox="1"/>
            <p:nvPr/>
          </p:nvSpPr>
          <p:spPr>
            <a:xfrm>
              <a:off x="507635" y="6031373"/>
              <a:ext cx="2047547"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Temporal  :</a:t>
              </a:r>
              <a:endParaRPr lang="en-US" altLang="zh-CN" sz="2000" b="1"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D542DFD5-4614-B0A4-79EA-ADBAF06B2791}"/>
              </a:ext>
            </a:extLst>
          </p:cNvPr>
          <p:cNvGrpSpPr/>
          <p:nvPr/>
        </p:nvGrpSpPr>
        <p:grpSpPr>
          <a:xfrm>
            <a:off x="507635" y="3765927"/>
            <a:ext cx="10831437" cy="1239314"/>
            <a:chOff x="495427" y="3899908"/>
            <a:chExt cx="10831437" cy="1239314"/>
          </a:xfrm>
        </p:grpSpPr>
        <p:sp>
          <p:nvSpPr>
            <p:cNvPr id="43" name="Rectangle: Rounded Corners 27">
              <a:extLst>
                <a:ext uri="{FF2B5EF4-FFF2-40B4-BE49-F238E27FC236}">
                  <a16:creationId xmlns:a16="http://schemas.microsoft.com/office/drawing/2014/main" id="{686CC23F-220B-1FDE-867D-807077DC0E0D}"/>
                </a:ext>
              </a:extLst>
            </p:cNvPr>
            <p:cNvSpPr/>
            <p:nvPr/>
          </p:nvSpPr>
          <p:spPr>
            <a:xfrm>
              <a:off x="2214059" y="3899908"/>
              <a:ext cx="9112805" cy="1239314"/>
            </a:xfrm>
            <a:prstGeom prst="roundRect">
              <a:avLst/>
            </a:prstGeom>
            <a:solidFill>
              <a:schemeClr val="accent4">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7A31432-5C7C-3031-5898-1BD0A1B79A94}"/>
                    </a:ext>
                  </a:extLst>
                </p:cNvPr>
                <p:cNvSpPr txBox="1"/>
                <p:nvPr/>
              </p:nvSpPr>
              <p:spPr>
                <a:xfrm>
                  <a:off x="2298864" y="4169287"/>
                  <a:ext cx="4794166" cy="707886"/>
                </a:xfrm>
                <a:prstGeom prst="rect">
                  <a:avLst/>
                </a:prstGeom>
                <a:noFill/>
              </p:spPr>
              <p:txBody>
                <a:bodyPr wrap="square">
                  <a:spAutoFit/>
                </a:bodyPr>
                <a:lstStyle/>
                <a:p>
                  <a14:m>
                    <m:oMath xmlns:m="http://schemas.openxmlformats.org/officeDocument/2006/math">
                      <m:r>
                        <a:rPr lang="zh-CN" altLang="en-US" sz="2000" b="0" i="1" smtClean="0">
                          <a:latin typeface="Cambria Math" panose="02040503050406030204" pitchFamily="18" charset="0"/>
                        </a:rPr>
                        <m:t>𝜂</m:t>
                      </m:r>
                    </m:oMath>
                  </a14:m>
                  <a:r>
                    <a:rPr lang="en-US" altLang="zh-CN" sz="2000" dirty="0"/>
                    <a:t>(</a:t>
                  </a:r>
                  <a:r>
                    <a:rPr lang="en-US" altLang="zh-CN" sz="2000" i="1" dirty="0"/>
                    <a:t>Food is bad</a:t>
                  </a:r>
                  <a:r>
                    <a:rPr lang="en-US" altLang="zh-CN" sz="2000" dirty="0"/>
                    <a:t>) </a:t>
                  </a:r>
                  <a14:m>
                    <m:oMath xmlns:m="http://schemas.openxmlformats.org/officeDocument/2006/math">
                      <m:r>
                        <a:rPr lang="en-US" altLang="zh-CN" sz="2000" i="1">
                          <a:latin typeface="Cambria Math" panose="02040503050406030204" pitchFamily="18" charset="0"/>
                        </a:rPr>
                        <m:t>∧</m:t>
                      </m:r>
                      <m:r>
                        <a:rPr lang="zh-CN" altLang="en-US" sz="2000" i="1">
                          <a:latin typeface="Cambria Math" panose="02040503050406030204" pitchFamily="18" charset="0"/>
                        </a:rPr>
                        <m:t>𝜂</m:t>
                      </m:r>
                    </m:oMath>
                  </a14:m>
                  <a:r>
                    <a:rPr lang="en-US" altLang="zh-CN" sz="2000" b="0" dirty="0"/>
                    <a:t>(</a:t>
                  </a:r>
                  <a:r>
                    <a:rPr lang="en-US" sz="2000" i="1" dirty="0"/>
                    <a:t>PersonX</a:t>
                  </a:r>
                  <a:r>
                    <a:rPr lang="en-US" altLang="zh-CN" sz="2000" i="1" dirty="0"/>
                    <a:t> adds soy sauce</a:t>
                  </a:r>
                  <a:r>
                    <a:rPr lang="en-US" altLang="zh-CN" sz="2000" b="0" dirty="0"/>
                    <a:t>)</a:t>
                  </a:r>
                  <a14:m>
                    <m:oMath xmlns:m="http://schemas.openxmlformats.org/officeDocument/2006/math">
                      <m:r>
                        <a:rPr lang="en-US" altLang="zh-CN" sz="2000" i="1" smtClean="0">
                          <a:latin typeface="Cambria Math" panose="02040503050406030204" pitchFamily="18" charset="0"/>
                        </a:rPr>
                        <m:t>∧</m:t>
                      </m:r>
                      <m:r>
                        <a:rPr lang="zh-CN" altLang="en-US" sz="2000" b="1" i="1">
                          <a:latin typeface="Cambria Math" panose="02040503050406030204" pitchFamily="18" charset="0"/>
                        </a:rPr>
                        <m:t>𝝉</m:t>
                      </m:r>
                    </m:oMath>
                  </a14:m>
                  <a:r>
                    <a:rPr lang="en-US" altLang="zh-CN" sz="2000" dirty="0"/>
                    <a:t>(</a:t>
                  </a:r>
                  <a:r>
                    <a:rPr lang="en-US" altLang="zh-CN" sz="2000" b="1" i="1" dirty="0"/>
                    <a:t>Food is bad</a:t>
                  </a:r>
                  <a:r>
                    <a:rPr lang="en-US" altLang="zh-CN" sz="2000" dirty="0"/>
                    <a:t>) </a:t>
                  </a:r>
                  <a14:m>
                    <m:oMath xmlns:m="http://schemas.openxmlformats.org/officeDocument/2006/math">
                      <m:r>
                        <a:rPr lang="en-US" altLang="zh-CN" sz="2000" b="1" i="1">
                          <a:latin typeface="Cambria Math" panose="02040503050406030204" pitchFamily="18" charset="0"/>
                          <a:ea typeface="Cambria Math" panose="02040503050406030204" pitchFamily="18" charset="0"/>
                        </a:rPr>
                        <m:t>≺</m:t>
                      </m:r>
                      <m:r>
                        <a:rPr lang="zh-CN" altLang="en-US" sz="2000" b="1" i="1" smtClean="0">
                          <a:latin typeface="Cambria Math" panose="02040503050406030204" pitchFamily="18" charset="0"/>
                        </a:rPr>
                        <m:t>𝝉</m:t>
                      </m:r>
                    </m:oMath>
                  </a14:m>
                  <a:r>
                    <a:rPr lang="en-US" altLang="zh-CN" sz="2000" dirty="0"/>
                    <a:t>(</a:t>
                  </a:r>
                  <a:r>
                    <a:rPr lang="en-US" sz="2000" b="1" i="1" dirty="0"/>
                    <a:t>PersonX</a:t>
                  </a:r>
                  <a:r>
                    <a:rPr lang="en-US" altLang="zh-CN" sz="2000" b="1" i="1" dirty="0"/>
                    <a:t> adds soy sauce</a:t>
                  </a:r>
                  <a:r>
                    <a:rPr lang="en-US" altLang="zh-CN" sz="2000" dirty="0"/>
                    <a:t>)</a:t>
                  </a:r>
                  <a:endParaRPr lang="en-US" altLang="zh-CN" sz="2000" i="1" dirty="0">
                    <a:latin typeface="Cambria Math" panose="02040503050406030204" pitchFamily="18" charset="0"/>
                  </a:endParaRPr>
                </a:p>
              </p:txBody>
            </p:sp>
          </mc:Choice>
          <mc:Fallback xmlns="">
            <p:sp>
              <p:nvSpPr>
                <p:cNvPr id="45" name="TextBox 44">
                  <a:extLst>
                    <a:ext uri="{FF2B5EF4-FFF2-40B4-BE49-F238E27FC236}">
                      <a16:creationId xmlns:a16="http://schemas.microsoft.com/office/drawing/2014/main" id="{07A31432-5C7C-3031-5898-1BD0A1B79A94}"/>
                    </a:ext>
                  </a:extLst>
                </p:cNvPr>
                <p:cNvSpPr txBox="1">
                  <a:spLocks noRot="1" noChangeAspect="1" noMove="1" noResize="1" noEditPoints="1" noAdjustHandles="1" noChangeArrowheads="1" noChangeShapeType="1" noTextEdit="1"/>
                </p:cNvSpPr>
                <p:nvPr/>
              </p:nvSpPr>
              <p:spPr>
                <a:xfrm>
                  <a:off x="2298864" y="4169287"/>
                  <a:ext cx="4794166" cy="707886"/>
                </a:xfrm>
                <a:prstGeom prst="rect">
                  <a:avLst/>
                </a:prstGeom>
                <a:blipFill>
                  <a:blip r:embed="rId5"/>
                  <a:stretch>
                    <a:fillRect t="-5172" b="-1465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3528A0E-DD1A-ADFC-FA31-66E0CBED7AB1}"/>
                    </a:ext>
                  </a:extLst>
                </p:cNvPr>
                <p:cNvSpPr txBox="1"/>
                <p:nvPr/>
              </p:nvSpPr>
              <p:spPr>
                <a:xfrm>
                  <a:off x="7819602" y="4027719"/>
                  <a:ext cx="3343923" cy="104817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zh-CN" altLang="en-US" sz="2000" b="0" i="1" smtClean="0">
                            <a:latin typeface="Cambria Math" panose="02040503050406030204" pitchFamily="18" charset="0"/>
                          </a:rPr>
                          <m:t>𝜂</m:t>
                        </m:r>
                        <m:r>
                          <m:rPr>
                            <m:nor/>
                          </m:rPr>
                          <a:rPr lang="en-US" altLang="zh-CN" sz="2000" dirty="0"/>
                          <m:t>(</m:t>
                        </m:r>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r>
                          <m:rPr>
                            <m:nor/>
                          </m:rPr>
                          <a:rPr lang="en-US" altLang="zh-CN" sz="2000" dirty="0"/>
                          <m:t>)</m:t>
                        </m:r>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b="0" i="1" smtClean="0">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i="1" smtClean="0">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e>
                            </m:d>
                          </m:e>
                        </m:d>
                        <m:r>
                          <a:rPr lang="en-US" altLang="zh-CN" sz="2000" b="0" i="1" smtClean="0">
                            <a:latin typeface="Cambria Math" panose="02040503050406030204" pitchFamily="18" charset="0"/>
                          </a:rPr>
                          <m:t>∧ </m:t>
                        </m:r>
                        <m:r>
                          <a:rPr lang="zh-CN" altLang="en-US" sz="2000" b="1" i="1" smtClean="0">
                            <a:latin typeface="Cambria Math" panose="02040503050406030204" pitchFamily="18" charset="0"/>
                          </a:rPr>
                          <m:t>𝝉</m:t>
                        </m:r>
                        <m:d>
                          <m:dPr>
                            <m:ctrlPr>
                              <a:rPr lang="en-US" altLang="zh-CN" sz="2000" b="1" i="1" smtClean="0">
                                <a:latin typeface="Cambria Math" panose="02040503050406030204" pitchFamily="18" charset="0"/>
                              </a:rPr>
                            </m:ctrlPr>
                          </m:dPr>
                          <m:e>
                            <m:r>
                              <m:rPr>
                                <m:nor/>
                              </m:rPr>
                              <a:rPr lang="en-US" altLang="zh-CN" sz="2000" b="1" i="1" dirty="0"/>
                              <m:t>Food</m:t>
                            </m:r>
                            <m:r>
                              <m:rPr>
                                <m:nor/>
                              </m:rPr>
                              <a:rPr lang="en-US" altLang="zh-CN" sz="2000" b="1" i="1" dirty="0"/>
                              <m:t> </m:t>
                            </m:r>
                            <m:r>
                              <m:rPr>
                                <m:nor/>
                              </m:rPr>
                              <a:rPr lang="en-US" altLang="zh-CN" sz="2000" b="1" i="1" dirty="0"/>
                              <m:t>is</m:t>
                            </m:r>
                            <m:r>
                              <m:rPr>
                                <m:nor/>
                              </m:rPr>
                              <a:rPr lang="en-US" altLang="zh-CN" sz="2000" b="1" i="1" dirty="0"/>
                              <m:t> </m:t>
                            </m:r>
                            <m:r>
                              <m:rPr>
                                <m:nor/>
                              </m:rPr>
                              <a:rPr lang="en-US" altLang="zh-CN" sz="2000" b="1" i="1" dirty="0"/>
                              <m:t>bad</m:t>
                            </m:r>
                          </m:e>
                        </m:d>
                        <m:r>
                          <a:rPr lang="en-US" altLang="zh-CN" sz="2000" b="1" i="1" smtClean="0">
                            <a:latin typeface="Cambria Math" panose="02040503050406030204" pitchFamily="18" charset="0"/>
                          </a:rPr>
                          <m:t> </m:t>
                        </m:r>
                        <m:r>
                          <a:rPr lang="en-US" altLang="zh-CN" sz="2000" b="1" i="1" smtClean="0">
                            <a:latin typeface="Cambria Math" panose="02040503050406030204" pitchFamily="18" charset="0"/>
                            <a:ea typeface="Cambria Math" panose="02040503050406030204" pitchFamily="18" charset="0"/>
                          </a:rPr>
                          <m:t>≻</m:t>
                        </m:r>
                        <m:r>
                          <a:rPr lang="zh-CN" altLang="en-US" sz="2000" b="1" i="1">
                            <a:latin typeface="Cambria Math" panose="02040503050406030204" pitchFamily="18" charset="0"/>
                          </a:rPr>
                          <m:t>𝝉</m:t>
                        </m:r>
                        <m:d>
                          <m:dPr>
                            <m:ctrlPr>
                              <a:rPr lang="en-US" altLang="zh-CN" sz="2000" i="1">
                                <a:latin typeface="Cambria Math" panose="02040503050406030204" pitchFamily="18" charset="0"/>
                              </a:rPr>
                            </m:ctrlPr>
                          </m:dPr>
                          <m:e>
                            <m:r>
                              <m:rPr>
                                <m:nor/>
                              </m:rPr>
                              <a:rPr lang="en-US" altLang="zh-CN" sz="2000" b="1" i="1" dirty="0"/>
                              <m:t>V</m:t>
                            </m:r>
                            <m:r>
                              <m:rPr>
                                <m:nor/>
                              </m:rPr>
                              <a:rPr lang="en-US" altLang="zh-CN" sz="2000" b="1" i="1" baseline="-25000" dirty="0"/>
                              <m:t>?</m:t>
                            </m:r>
                          </m:e>
                        </m:d>
                      </m:oMath>
                    </m:oMathPara>
                  </a14:m>
                  <a:endParaRPr lang="en-US" altLang="zh-CN" sz="2000" b="1" i="1" dirty="0">
                    <a:latin typeface="Times New Roman" panose="02020603050405020304" pitchFamily="18"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D3528A0E-DD1A-ADFC-FA31-66E0CBED7AB1}"/>
                    </a:ext>
                  </a:extLst>
                </p:cNvPr>
                <p:cNvSpPr txBox="1">
                  <a:spLocks noRot="1" noChangeAspect="1" noMove="1" noResize="1" noEditPoints="1" noAdjustHandles="1" noChangeArrowheads="1" noChangeShapeType="1" noTextEdit="1"/>
                </p:cNvSpPr>
                <p:nvPr/>
              </p:nvSpPr>
              <p:spPr>
                <a:xfrm>
                  <a:off x="7819602" y="4027719"/>
                  <a:ext cx="3343923" cy="1048172"/>
                </a:xfrm>
                <a:prstGeom prst="rect">
                  <a:avLst/>
                </a:prstGeom>
                <a:blipFill>
                  <a:blip r:embed="rId6"/>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C2F4564-6880-A4CB-EE36-DADB1CB6427E}"/>
                    </a:ext>
                  </a:extLst>
                </p:cNvPr>
                <p:cNvSpPr txBox="1"/>
                <p:nvPr/>
              </p:nvSpPr>
              <p:spPr>
                <a:xfrm>
                  <a:off x="7203099" y="4312238"/>
                  <a:ext cx="53483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oMath>
                    </m:oMathPara>
                  </a14:m>
                  <a:endParaRPr lang="zh-CN" altLang="en-US" sz="2000" dirty="0"/>
                </a:p>
              </p:txBody>
            </p:sp>
          </mc:Choice>
          <mc:Fallback xmlns="">
            <p:sp>
              <p:nvSpPr>
                <p:cNvPr id="54" name="TextBox 53">
                  <a:extLst>
                    <a:ext uri="{FF2B5EF4-FFF2-40B4-BE49-F238E27FC236}">
                      <a16:creationId xmlns:a16="http://schemas.microsoft.com/office/drawing/2014/main" id="{EC2F4564-6880-A4CB-EE36-DADB1CB6427E}"/>
                    </a:ext>
                  </a:extLst>
                </p:cNvPr>
                <p:cNvSpPr txBox="1">
                  <a:spLocks noRot="1" noChangeAspect="1" noMove="1" noResize="1" noEditPoints="1" noAdjustHandles="1" noChangeArrowheads="1" noChangeShapeType="1" noTextEdit="1"/>
                </p:cNvSpPr>
                <p:nvPr/>
              </p:nvSpPr>
              <p:spPr>
                <a:xfrm>
                  <a:off x="7203099" y="4312238"/>
                  <a:ext cx="534833" cy="400110"/>
                </a:xfrm>
                <a:prstGeom prst="rect">
                  <a:avLst/>
                </a:prstGeom>
                <a:blipFill>
                  <a:blip r:embed="rId7"/>
                  <a:stretch>
                    <a:fillRect/>
                  </a:stretch>
                </a:blipFill>
              </p:spPr>
              <p:txBody>
                <a:bodyPr/>
                <a:lstStyle/>
                <a:p>
                  <a:r>
                    <a:rPr lang="en-HK">
                      <a:noFill/>
                    </a:rPr>
                    <a:t> </a:t>
                  </a:r>
                </a:p>
              </p:txBody>
            </p:sp>
          </mc:Fallback>
        </mc:AlternateContent>
        <p:sp>
          <p:nvSpPr>
            <p:cNvPr id="66" name="TextBox 65">
              <a:extLst>
                <a:ext uri="{FF2B5EF4-FFF2-40B4-BE49-F238E27FC236}">
                  <a16:creationId xmlns:a16="http://schemas.microsoft.com/office/drawing/2014/main" id="{43BAE1B1-AB88-9960-9BB3-82EB16BD975A}"/>
                </a:ext>
              </a:extLst>
            </p:cNvPr>
            <p:cNvSpPr txBox="1"/>
            <p:nvPr/>
          </p:nvSpPr>
          <p:spPr>
            <a:xfrm>
              <a:off x="495427" y="4322821"/>
              <a:ext cx="2056205"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Constraints:</a:t>
              </a:r>
              <a:endParaRPr lang="zh-CN" altLang="en-US" sz="2000" dirty="0">
                <a:latin typeface="Cambria Math" panose="02040503050406030204" pitchFamily="18" charset="0"/>
              </a:endParaRPr>
            </a:p>
          </p:txBody>
        </p:sp>
      </p:grpSp>
      <p:grpSp>
        <p:nvGrpSpPr>
          <p:cNvPr id="9" name="Group 8">
            <a:extLst>
              <a:ext uri="{FF2B5EF4-FFF2-40B4-BE49-F238E27FC236}">
                <a16:creationId xmlns:a16="http://schemas.microsoft.com/office/drawing/2014/main" id="{F7C6C3CD-106C-DC09-D0C0-967CC5A8D6A7}"/>
              </a:ext>
            </a:extLst>
          </p:cNvPr>
          <p:cNvGrpSpPr/>
          <p:nvPr/>
        </p:nvGrpSpPr>
        <p:grpSpPr>
          <a:xfrm>
            <a:off x="507635" y="3130639"/>
            <a:ext cx="10879575" cy="532722"/>
            <a:chOff x="495986" y="3022198"/>
            <a:chExt cx="10879575" cy="532722"/>
          </a:xfrm>
        </p:grpSpPr>
        <p:sp>
          <p:nvSpPr>
            <p:cNvPr id="42" name="Rectangle: Rounded Corners 29">
              <a:extLst>
                <a:ext uri="{FF2B5EF4-FFF2-40B4-BE49-F238E27FC236}">
                  <a16:creationId xmlns:a16="http://schemas.microsoft.com/office/drawing/2014/main" id="{DCC4CB9E-3B3E-6BDF-4181-F912B0FE2398}"/>
                </a:ext>
              </a:extLst>
            </p:cNvPr>
            <p:cNvSpPr/>
            <p:nvPr/>
          </p:nvSpPr>
          <p:spPr>
            <a:xfrm>
              <a:off x="2220373" y="3022198"/>
              <a:ext cx="9107050" cy="532722"/>
            </a:xfrm>
            <a:prstGeom prst="roundRect">
              <a:avLst/>
            </a:prstGeom>
            <a:solidFill>
              <a:schemeClr val="accent2">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4C4BB5B-FC92-D212-939A-1295936186B8}"/>
                    </a:ext>
                  </a:extLst>
                </p:cNvPr>
                <p:cNvSpPr txBox="1"/>
                <p:nvPr/>
              </p:nvSpPr>
              <p:spPr>
                <a:xfrm>
                  <a:off x="2377744" y="3116793"/>
                  <a:ext cx="8997817" cy="307777"/>
                </a:xfrm>
                <a:prstGeom prst="rect">
                  <a:avLst/>
                </a:prstGeom>
                <a:noFill/>
              </p:spPr>
              <p:txBody>
                <a:bodyPr wrap="square" lIns="0" tIns="0" rIns="0" bIns="0" rtlCol="0">
                  <a:spAutoFit/>
                </a:bodyPr>
                <a:lstStyle/>
                <a:p>
                  <a:r>
                    <a:rPr lang="en-US" sz="2000" i="1" dirty="0"/>
                    <a:t>q</a:t>
                  </a:r>
                  <a:r>
                    <a:rPr lang="en-US" sz="2000" dirty="0"/>
                    <a:t> = </a:t>
                  </a:r>
                  <a:r>
                    <a:rPr lang="en-US" sz="2000" i="1" dirty="0"/>
                    <a:t>V</a:t>
                  </a:r>
                  <a:r>
                    <a:rPr lang="en-US" sz="2000" i="1" baseline="-25000" dirty="0"/>
                    <a:t>? </a:t>
                  </a:r>
                  <a:r>
                    <a:rPr lang="en-US" sz="2000" i="1" dirty="0"/>
                    <a:t>. </a:t>
                  </a:r>
                  <a:r>
                    <a:rPr lang="en-US" sz="2000" dirty="0">
                      <a:latin typeface="Consolas" panose="020B0609020204030204" pitchFamily="49" charset="0"/>
                      <a:cs typeface="Consolas" panose="020B0609020204030204" pitchFamily="49" charset="0"/>
                    </a:rPr>
                    <a:t>Precedence</a:t>
                  </a:r>
                  <a:r>
                    <a:rPr lang="en-US" sz="2000" dirty="0"/>
                    <a:t>(</a:t>
                  </a:r>
                  <a:r>
                    <a:rPr lang="en-US" sz="2000" i="1" dirty="0"/>
                    <a:t>Food is bad, </a:t>
                  </a:r>
                  <a:r>
                    <a:rPr lang="en-US" sz="2000" i="1" dirty="0" err="1"/>
                    <a:t>PersonX</a:t>
                  </a:r>
                  <a:r>
                    <a:rPr lang="en-US" sz="2000" i="1" dirty="0"/>
                    <a:t> adds soy sauce</a:t>
                  </a:r>
                  <a:r>
                    <a:rPr lang="en-US" sz="2000" dirty="0"/>
                    <a:t>)</a:t>
                  </a:r>
                  <a14:m>
                    <m:oMath xmlns:m="http://schemas.openxmlformats.org/officeDocument/2006/math">
                      <m:r>
                        <a:rPr lang="en-HK" altLang="zh-CN" sz="2000" b="0" i="0"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  </m:t>
                      </m:r>
                    </m:oMath>
                  </a14:m>
                  <a:r>
                    <a:rPr lang="en-US" altLang="zh-CN" sz="2000" dirty="0">
                      <a:latin typeface="Consolas" panose="020B0609020204030204" pitchFamily="49" charset="0"/>
                      <a:cs typeface="Consolas" panose="020B0609020204030204" pitchFamily="49" charset="0"/>
                    </a:rPr>
                    <a:t>Reason</a:t>
                  </a:r>
                  <a:r>
                    <a:rPr lang="en-US" altLang="zh-CN" sz="2000" dirty="0"/>
                    <a:t>(</a:t>
                  </a:r>
                  <a:r>
                    <a:rPr lang="en-US" altLang="zh-CN" sz="2000" i="1" dirty="0"/>
                    <a:t>Food is bad, V</a:t>
                  </a:r>
                  <a:r>
                    <a:rPr lang="en-US" altLang="zh-CN" sz="2000" i="1" baseline="-25000" dirty="0"/>
                    <a:t>?</a:t>
                  </a:r>
                  <a:r>
                    <a:rPr lang="en-US" altLang="zh-CN" sz="2000" dirty="0"/>
                    <a:t>)</a:t>
                  </a:r>
                  <a:r>
                    <a:rPr lang="en-US" altLang="zh-CN" sz="2000" b="0" dirty="0">
                      <a:ea typeface="Cambria Math" panose="02040503050406030204" pitchFamily="18" charset="0"/>
                    </a:rPr>
                    <a:t> </a:t>
                  </a:r>
                  <a:endParaRPr lang="en-US" sz="2000" dirty="0"/>
                </a:p>
              </p:txBody>
            </p:sp>
          </mc:Choice>
          <mc:Fallback xmlns="">
            <p:sp>
              <p:nvSpPr>
                <p:cNvPr id="58" name="TextBox 57">
                  <a:extLst>
                    <a:ext uri="{FF2B5EF4-FFF2-40B4-BE49-F238E27FC236}">
                      <a16:creationId xmlns:a16="http://schemas.microsoft.com/office/drawing/2014/main" id="{E4C4BB5B-FC92-D212-939A-1295936186B8}"/>
                    </a:ext>
                  </a:extLst>
                </p:cNvPr>
                <p:cNvSpPr txBox="1">
                  <a:spLocks noRot="1" noChangeAspect="1" noMove="1" noResize="1" noEditPoints="1" noAdjustHandles="1" noChangeArrowheads="1" noChangeShapeType="1" noTextEdit="1"/>
                </p:cNvSpPr>
                <p:nvPr/>
              </p:nvSpPr>
              <p:spPr>
                <a:xfrm>
                  <a:off x="2377744" y="3116793"/>
                  <a:ext cx="8997817" cy="307777"/>
                </a:xfrm>
                <a:prstGeom prst="rect">
                  <a:avLst/>
                </a:prstGeom>
                <a:blipFill>
                  <a:blip r:embed="rId8"/>
                  <a:stretch>
                    <a:fillRect l="-1762" t="-25490" b="-49020"/>
                  </a:stretch>
                </a:blipFill>
              </p:spPr>
              <p:txBody>
                <a:bodyPr/>
                <a:lstStyle/>
                <a:p>
                  <a:r>
                    <a:rPr lang="en-HK">
                      <a:noFill/>
                    </a:rPr>
                    <a:t> </a:t>
                  </a:r>
                </a:p>
              </p:txBody>
            </p:sp>
          </mc:Fallback>
        </mc:AlternateContent>
        <p:sp>
          <p:nvSpPr>
            <p:cNvPr id="67" name="TextBox 66">
              <a:extLst>
                <a:ext uri="{FF2B5EF4-FFF2-40B4-BE49-F238E27FC236}">
                  <a16:creationId xmlns:a16="http://schemas.microsoft.com/office/drawing/2014/main" id="{16935FB2-47E1-AE58-F38E-1B9BFD99622D}"/>
                </a:ext>
              </a:extLst>
            </p:cNvPr>
            <p:cNvSpPr txBox="1"/>
            <p:nvPr/>
          </p:nvSpPr>
          <p:spPr>
            <a:xfrm>
              <a:off x="495986" y="3095940"/>
              <a:ext cx="1881758"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Query:</a:t>
              </a:r>
              <a:endParaRPr lang="zh-CN" altLang="en-US" sz="2000" dirty="0">
                <a:latin typeface="Cambria Math"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BFB497C-BFAE-85BA-677E-3A8FE69B7B7B}"/>
                  </a:ext>
                </a:extLst>
              </p:cNvPr>
              <p:cNvSpPr txBox="1"/>
              <p:nvPr/>
            </p:nvSpPr>
            <p:spPr>
              <a:xfrm>
                <a:off x="8326764" y="903937"/>
                <a:ext cx="3550920" cy="646331"/>
              </a:xfrm>
              <a:prstGeom prst="rect">
                <a:avLst/>
              </a:prstGeom>
              <a:noFill/>
            </p:spPr>
            <p:txBody>
              <a:bodyPr wrap="square" rtlCol="0">
                <a:spAutoFit/>
              </a:bodyPr>
              <a:lstStyle/>
              <a:p>
                <a14:m>
                  <m:oMath xmlns:m="http://schemas.openxmlformats.org/officeDocument/2006/math">
                    <m:r>
                      <a:rPr lang="en-US" sz="1800" dirty="0" smtClean="0">
                        <a:latin typeface="Cambria Math" panose="02040503050406030204" pitchFamily="18" charset="0"/>
                      </a:rPr>
                      <m:t>𝜏</m:t>
                    </m:r>
                  </m:oMath>
                </a14:m>
                <a:r>
                  <a:rPr lang="en-US" sz="1800" dirty="0"/>
                  <a:t>(</a:t>
                </a:r>
                <a14:m>
                  <m:oMath xmlns:m="http://schemas.openxmlformats.org/officeDocument/2006/math">
                    <m:r>
                      <a:rPr lang="en-HK" altLang="zh-CN" i="1">
                        <a:latin typeface="Cambria Math" panose="02040503050406030204" pitchFamily="18" charset="0"/>
                      </a:rPr>
                      <m:t>𝐴</m:t>
                    </m:r>
                  </m:oMath>
                </a14:m>
                <a:r>
                  <a:rPr lang="en-US" sz="1800" dirty="0"/>
                  <a:t>) </a:t>
                </a:r>
                <a14:m>
                  <m:oMath xmlns:m="http://schemas.openxmlformats.org/officeDocument/2006/math">
                    <m:r>
                      <a:rPr lang="en-US" sz="1800" dirty="0" smtClean="0">
                        <a:latin typeface="Cambria Math" panose="02040503050406030204" pitchFamily="18" charset="0"/>
                      </a:rPr>
                      <m:t>≺</m:t>
                    </m:r>
                  </m:oMath>
                </a14:m>
                <a:r>
                  <a:rPr lang="en-US" sz="1800" dirty="0"/>
                  <a:t>𝜏(</a:t>
                </a:r>
                <a14:m>
                  <m:oMath xmlns:m="http://schemas.openxmlformats.org/officeDocument/2006/math">
                    <m:r>
                      <m:rPr>
                        <m:sty m:val="p"/>
                      </m:rPr>
                      <a:rPr lang="en-US" altLang="zh-CN" i="1" dirty="0">
                        <a:latin typeface="Cambria Math" panose="02040503050406030204" pitchFamily="18" charset="0"/>
                      </a:rPr>
                      <m:t>B</m:t>
                    </m:r>
                  </m:oMath>
                </a14:m>
                <a:r>
                  <a:rPr lang="en-US" sz="1800" dirty="0"/>
                  <a:t>) : A happens before B</a:t>
                </a:r>
              </a:p>
              <a:p>
                <a14:m>
                  <m:oMath xmlns:m="http://schemas.openxmlformats.org/officeDocument/2006/math">
                    <m:r>
                      <a:rPr lang="zh-CN" altLang="en-US" sz="1800" b="0" i="1" smtClean="0">
                        <a:latin typeface="Cambria Math" panose="02040503050406030204" pitchFamily="18" charset="0"/>
                      </a:rPr>
                      <m:t>𝜂</m:t>
                    </m:r>
                    <m:r>
                      <a:rPr lang="en-HK" altLang="zh-CN" sz="1800" b="0" i="1" smtClean="0">
                        <a:latin typeface="Cambria Math" panose="02040503050406030204" pitchFamily="18" charset="0"/>
                      </a:rPr>
                      <m:t>(</m:t>
                    </m:r>
                    <m:r>
                      <a:rPr lang="en-HK" altLang="zh-CN" sz="1800" b="0" i="1" smtClean="0">
                        <a:latin typeface="Cambria Math" panose="02040503050406030204" pitchFamily="18" charset="0"/>
                      </a:rPr>
                      <m:t>𝐴</m:t>
                    </m:r>
                    <m:r>
                      <a:rPr lang="en-HK" altLang="zh-CN" sz="1800" b="0" i="1" smtClean="0">
                        <a:latin typeface="Cambria Math" panose="02040503050406030204" pitchFamily="18" charset="0"/>
                      </a:rPr>
                      <m:t>)</m:t>
                    </m:r>
                  </m:oMath>
                </a14:m>
                <a:r>
                  <a:rPr lang="en-HK" dirty="0"/>
                  <a:t> = 1 if and only if it </a:t>
                </a:r>
                <a:r>
                  <a:rPr lang="en-US" altLang="zh-CN" dirty="0"/>
                  <a:t>occurs</a:t>
                </a:r>
                <a:endParaRPr lang="en-HK" dirty="0"/>
              </a:p>
            </p:txBody>
          </p:sp>
        </mc:Choice>
        <mc:Fallback xmlns="">
          <p:sp>
            <p:nvSpPr>
              <p:cNvPr id="15" name="TextBox 14">
                <a:extLst>
                  <a:ext uri="{FF2B5EF4-FFF2-40B4-BE49-F238E27FC236}">
                    <a16:creationId xmlns:a16="http://schemas.microsoft.com/office/drawing/2014/main" id="{1BFB497C-BFAE-85BA-677E-3A8FE69B7B7B}"/>
                  </a:ext>
                </a:extLst>
              </p:cNvPr>
              <p:cNvSpPr txBox="1">
                <a:spLocks noRot="1" noChangeAspect="1" noMove="1" noResize="1" noEditPoints="1" noAdjustHandles="1" noChangeArrowheads="1" noChangeShapeType="1" noTextEdit="1"/>
              </p:cNvSpPr>
              <p:nvPr/>
            </p:nvSpPr>
            <p:spPr>
              <a:xfrm>
                <a:off x="8326764" y="903937"/>
                <a:ext cx="3550920" cy="646331"/>
              </a:xfrm>
              <a:prstGeom prst="rect">
                <a:avLst/>
              </a:prstGeom>
              <a:blipFill>
                <a:blip r:embed="rId9"/>
                <a:stretch>
                  <a:fillRect t="-6604" b="-14151"/>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B70C6DDE-B52C-6570-4ABE-23E6B8640636}"/>
              </a:ext>
            </a:extLst>
          </p:cNvPr>
          <p:cNvSpPr>
            <a:spLocks noGrp="1"/>
          </p:cNvSpPr>
          <p:nvPr>
            <p:ph type="sldNum" sz="quarter" idx="12"/>
          </p:nvPr>
        </p:nvSpPr>
        <p:spPr/>
        <p:txBody>
          <a:bodyPr/>
          <a:lstStyle/>
          <a:p>
            <a:fld id="{AB4510BC-A1D5-4B44-925C-78FB2FCED2D1}" type="slidenum">
              <a:rPr lang="en-US" smtClean="0"/>
              <a:t>41</a:t>
            </a:fld>
            <a:endParaRPr lang="en-US"/>
          </a:p>
        </p:txBody>
      </p:sp>
      <p:sp>
        <p:nvSpPr>
          <p:cNvPr id="8" name="TextBox 7">
            <a:extLst>
              <a:ext uri="{FF2B5EF4-FFF2-40B4-BE49-F238E27FC236}">
                <a16:creationId xmlns:a16="http://schemas.microsoft.com/office/drawing/2014/main" id="{93DE2A41-C9CF-03FD-84F7-B48C2FF7DF63}"/>
              </a:ext>
            </a:extLst>
          </p:cNvPr>
          <p:cNvSpPr txBox="1"/>
          <p:nvPr/>
        </p:nvSpPr>
        <p:spPr>
          <a:xfrm>
            <a:off x="252506" y="903937"/>
            <a:ext cx="10911019" cy="2031325"/>
          </a:xfrm>
          <a:prstGeom prst="rect">
            <a:avLst/>
          </a:prstGeom>
          <a:noFill/>
        </p:spPr>
        <p:txBody>
          <a:bodyPr wrap="square" rtlCol="0">
            <a:spAutoFit/>
          </a:bodyPr>
          <a:lstStyle/>
          <a:p>
            <a:r>
              <a:rPr lang="en-HK" b="1" dirty="0"/>
              <a:t>Consider the differences between the following questions:</a:t>
            </a:r>
          </a:p>
          <a:p>
            <a:pPr lvl="1"/>
            <a:r>
              <a:rPr lang="en-HK" b="1" dirty="0"/>
              <a:t>Question 1: What is the reason of food being bad? </a:t>
            </a:r>
          </a:p>
          <a:p>
            <a:pPr lvl="1"/>
            <a:r>
              <a:rPr lang="en-HK" dirty="0" err="1"/>
              <a:t>PersonX</a:t>
            </a:r>
            <a:r>
              <a:rPr lang="en-HK" dirty="0"/>
              <a:t> added soy sauce is a plausible answer. </a:t>
            </a:r>
          </a:p>
          <a:p>
            <a:pPr lvl="1"/>
            <a:r>
              <a:rPr lang="en-HK" b="1" dirty="0"/>
              <a:t>Question 2: Food is ready bad before </a:t>
            </a:r>
            <a:r>
              <a:rPr lang="en-HK" b="1" dirty="0" err="1"/>
              <a:t>PersonX</a:t>
            </a:r>
            <a:r>
              <a:rPr lang="en-HK" b="1" dirty="0"/>
              <a:t> adds soy sauce. What is the reason of food being bad? </a:t>
            </a:r>
          </a:p>
          <a:p>
            <a:pPr lvl="1"/>
            <a:r>
              <a:rPr lang="en-HK" dirty="0"/>
              <a:t>Adding soy sauce is not a plausible answer. Because adding soy sauce happens after food being bad,</a:t>
            </a:r>
          </a:p>
          <a:p>
            <a:pPr lvl="1"/>
            <a:r>
              <a:rPr lang="en-HK" dirty="0"/>
              <a:t>Because of this, it cannot be the reason of it. (Causality implies temporal relation)</a:t>
            </a:r>
          </a:p>
          <a:p>
            <a:endParaRPr lang="en-HK" dirty="0"/>
          </a:p>
        </p:txBody>
      </p:sp>
      <p:sp>
        <p:nvSpPr>
          <p:cNvPr id="10" name="TextBox 9">
            <a:extLst>
              <a:ext uri="{FF2B5EF4-FFF2-40B4-BE49-F238E27FC236}">
                <a16:creationId xmlns:a16="http://schemas.microsoft.com/office/drawing/2014/main" id="{D18E1FF5-F09B-7849-B3F7-DDB91A1B7684}"/>
              </a:ext>
            </a:extLst>
          </p:cNvPr>
          <p:cNvSpPr txBox="1"/>
          <p:nvPr/>
        </p:nvSpPr>
        <p:spPr>
          <a:xfrm>
            <a:off x="2218638" y="2675512"/>
            <a:ext cx="88576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Food</a:t>
            </a:r>
            <a:r>
              <a:rPr lang="en-US" sz="2000" baseline="0" dirty="0"/>
              <a:t> is bad before </a:t>
            </a:r>
            <a:r>
              <a:rPr lang="en-US" sz="2000" baseline="0" dirty="0" err="1"/>
              <a:t>PersonX</a:t>
            </a:r>
            <a:r>
              <a:rPr lang="en-US" sz="2000" baseline="0" dirty="0"/>
              <a:t> add soy sauce.</a:t>
            </a:r>
            <a:r>
              <a:rPr lang="en-US" sz="2000" dirty="0"/>
              <a:t> What is the reason for food being bad?</a:t>
            </a:r>
            <a:endParaRPr lang="en-US" sz="2000" i="0" dirty="0">
              <a:latin typeface="+mn-lt"/>
              <a:cs typeface="Times New Roman" panose="02020603050405020304" pitchFamily="18" charset="0"/>
            </a:endParaRPr>
          </a:p>
        </p:txBody>
      </p:sp>
    </p:spTree>
    <p:extLst>
      <p:ext uri="{BB962C8B-B14F-4D97-AF65-F5344CB8AC3E}">
        <p14:creationId xmlns:p14="http://schemas.microsoft.com/office/powerpoint/2010/main" val="37120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5D7C-EB46-75C1-CED4-673944EBA2BF}"/>
              </a:ext>
            </a:extLst>
          </p:cNvPr>
          <p:cNvSpPr>
            <a:spLocks noGrp="1"/>
          </p:cNvSpPr>
          <p:nvPr>
            <p:ph type="title"/>
          </p:nvPr>
        </p:nvSpPr>
        <p:spPr>
          <a:xfrm>
            <a:off x="467215" y="-14651"/>
            <a:ext cx="10515600" cy="1134004"/>
          </a:xfrm>
        </p:spPr>
        <p:txBody>
          <a:bodyPr/>
          <a:lstStyle/>
          <a:p>
            <a:r>
              <a:rPr lang="en-US" dirty="0"/>
              <a:t>Implicit Occurrence Logical Constraints</a:t>
            </a:r>
          </a:p>
        </p:txBody>
      </p:sp>
      <p:grpSp>
        <p:nvGrpSpPr>
          <p:cNvPr id="14" name="Group 13">
            <a:extLst>
              <a:ext uri="{FF2B5EF4-FFF2-40B4-BE49-F238E27FC236}">
                <a16:creationId xmlns:a16="http://schemas.microsoft.com/office/drawing/2014/main" id="{5446B87C-F323-846B-1EB3-0A153711E94B}"/>
              </a:ext>
            </a:extLst>
          </p:cNvPr>
          <p:cNvGrpSpPr/>
          <p:nvPr/>
        </p:nvGrpSpPr>
        <p:grpSpPr>
          <a:xfrm>
            <a:off x="443885" y="5222584"/>
            <a:ext cx="11066999" cy="538626"/>
            <a:chOff x="443885" y="5222584"/>
            <a:chExt cx="11066999" cy="538626"/>
          </a:xfrm>
        </p:grpSpPr>
        <p:sp>
          <p:nvSpPr>
            <p:cNvPr id="36" name="Rectangle: Rounded Corners 50">
              <a:extLst>
                <a:ext uri="{FF2B5EF4-FFF2-40B4-BE49-F238E27FC236}">
                  <a16:creationId xmlns:a16="http://schemas.microsoft.com/office/drawing/2014/main" id="{8C3CB750-4715-3167-C5A1-6B966986FB90}"/>
                </a:ext>
              </a:extLst>
            </p:cNvPr>
            <p:cNvSpPr/>
            <p:nvPr/>
          </p:nvSpPr>
          <p:spPr>
            <a:xfrm>
              <a:off x="2403834" y="5222584"/>
              <a:ext cx="9107050" cy="538626"/>
            </a:xfrm>
            <a:prstGeom prst="roundRect">
              <a:avLst/>
            </a:prstGeom>
            <a:solidFill>
              <a:schemeClr val="accent1">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45984BB-38A1-7057-F3DD-F37C7CFA9A0E}"/>
                    </a:ext>
                  </a:extLst>
                </p:cNvPr>
                <p:cNvSpPr txBox="1"/>
                <p:nvPr/>
              </p:nvSpPr>
              <p:spPr>
                <a:xfrm>
                  <a:off x="2401288" y="5244502"/>
                  <a:ext cx="9099829" cy="400110"/>
                </a:xfrm>
                <a:prstGeom prst="rect">
                  <a:avLst/>
                </a:prstGeom>
                <a:noFill/>
              </p:spPr>
              <p:txBody>
                <a:bodyPr wrap="square" rtlCol="0">
                  <a:spAutoFit/>
                </a:bodyPr>
                <a:lstStyle/>
                <a:p>
                  <a:pPr algn="ctr"/>
                  <a14:m>
                    <m:oMath xmlns:m="http://schemas.openxmlformats.org/officeDocument/2006/math">
                      <m:r>
                        <a:rPr lang="zh-CN" altLang="en-US" sz="2000" b="0" i="1" smtClean="0">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b="0" i="1">
                          <a:latin typeface="Cambria Math" panose="02040503050406030204" pitchFamily="18" charset="0"/>
                        </a:rPr>
                        <m:t>∧</m:t>
                      </m:r>
                      <m:r>
                        <a:rPr lang="zh-CN" altLang="en-US" sz="2000" b="0" i="1">
                          <a:latin typeface="Cambria Math" panose="02040503050406030204" pitchFamily="18" charset="0"/>
                        </a:rPr>
                        <m:t>𝜂</m:t>
                      </m:r>
                      <m:d>
                        <m:dPr>
                          <m:ctrlPr>
                            <a:rPr lang="en-US" altLang="zh-CN" sz="2000" i="1" smtClean="0">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r>
                        <a:rPr lang="en-US" altLang="zh-CN" sz="2000" b="0" i="1">
                          <a:latin typeface="Cambria Math" panose="02040503050406030204" pitchFamily="18" charset="0"/>
                        </a:rPr>
                        <m:t>∧</m:t>
                      </m:r>
                      <m:r>
                        <a:rPr lang="en-US" altLang="zh-CN" sz="2000" b="0" i="1">
                          <a:latin typeface="Cambria Math" panose="02040503050406030204" pitchFamily="18" charset="0"/>
                          <a:ea typeface="Cambria Math" panose="02040503050406030204" pitchFamily="18" charset="0"/>
                        </a:rPr>
                        <m:t>¬</m:t>
                      </m:r>
                      <m:r>
                        <a:rPr lang="en-US" altLang="zh-CN" sz="2000" b="0" i="1">
                          <a:latin typeface="Cambria Math" panose="02040503050406030204" pitchFamily="18" charset="0"/>
                        </a:rPr>
                        <m:t> </m:t>
                      </m:r>
                      <m:r>
                        <a:rPr lang="zh-CN" altLang="en-US" sz="2000" b="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i="1" smtClean="0">
                              <a:latin typeface="Cambria Math" panose="02040503050406030204" pitchFamily="18" charset="0"/>
                            </a:rPr>
                            <m:t>  </m:t>
                          </m:r>
                          <m:r>
                            <m:rPr>
                              <m:nor/>
                            </m:rPr>
                            <a:rPr lang="en-US" altLang="zh-CN" sz="2000" i="1" dirty="0"/>
                            <m:t>buy</m:t>
                          </m:r>
                          <m:r>
                            <m:rPr>
                              <m:nor/>
                            </m:rPr>
                            <a:rPr lang="en-US" altLang="zh-CN" sz="2000" i="1" dirty="0"/>
                            <m:t> </m:t>
                          </m:r>
                          <m:r>
                            <m:rPr>
                              <m:nor/>
                            </m:rPr>
                            <a:rPr lang="en-US" altLang="zh-CN" sz="2000" i="1" dirty="0"/>
                            <m:t>an</m:t>
                          </m:r>
                          <m:r>
                            <m:rPr>
                              <m:nor/>
                            </m:rPr>
                            <a:rPr lang="en-US" altLang="zh-CN" sz="2000" i="1" dirty="0"/>
                            <m:t> </m:t>
                          </m:r>
                          <m:r>
                            <m:rPr>
                              <m:nor/>
                            </m:rPr>
                            <a:rPr lang="en-US" altLang="zh-CN" sz="2000" i="1" dirty="0"/>
                            <m:t>umbrella</m:t>
                          </m:r>
                        </m:e>
                      </m:d>
                    </m:oMath>
                  </a14:m>
                  <a:r>
                    <a:rPr lang="en-US" altLang="zh-CN" sz="2000" i="1" dirty="0">
                      <a:latin typeface="Cambria Math" panose="02040503050406030204" pitchFamily="18" charset="0"/>
                      <a:ea typeface="Cambria Math" panose="02040503050406030204" pitchFamily="18" charset="0"/>
                    </a:rPr>
                    <a:t> </a:t>
                  </a:r>
                  <a:endParaRPr lang="zh-CN" altLang="en-US" sz="2000" i="1" dirty="0">
                    <a:latin typeface="Cambria Math" panose="02040503050406030204" pitchFamily="18" charset="0"/>
                  </a:endParaRPr>
                </a:p>
              </p:txBody>
            </p:sp>
          </mc:Choice>
          <mc:Fallback xmlns="">
            <p:sp>
              <p:nvSpPr>
                <p:cNvPr id="50" name="TextBox 49">
                  <a:extLst>
                    <a:ext uri="{FF2B5EF4-FFF2-40B4-BE49-F238E27FC236}">
                      <a16:creationId xmlns:a16="http://schemas.microsoft.com/office/drawing/2014/main" id="{F45984BB-38A1-7057-F3DD-F37C7CFA9A0E}"/>
                    </a:ext>
                  </a:extLst>
                </p:cNvPr>
                <p:cNvSpPr txBox="1">
                  <a:spLocks noRot="1" noChangeAspect="1" noMove="1" noResize="1" noEditPoints="1" noAdjustHandles="1" noChangeArrowheads="1" noChangeShapeType="1" noTextEdit="1"/>
                </p:cNvSpPr>
                <p:nvPr/>
              </p:nvSpPr>
              <p:spPr>
                <a:xfrm>
                  <a:off x="2401288" y="5244502"/>
                  <a:ext cx="9099829" cy="400110"/>
                </a:xfrm>
                <a:prstGeom prst="rect">
                  <a:avLst/>
                </a:prstGeom>
                <a:blipFill>
                  <a:blip r:embed="rId3"/>
                  <a:stretch>
                    <a:fillRect b="-15152"/>
                  </a:stretch>
                </a:blipFill>
              </p:spPr>
              <p:txBody>
                <a:bodyPr/>
                <a:lstStyle/>
                <a:p>
                  <a:r>
                    <a:rPr lang="en-HK">
                      <a:noFill/>
                    </a:rPr>
                    <a:t> </a:t>
                  </a:r>
                </a:p>
              </p:txBody>
            </p:sp>
          </mc:Fallback>
        </mc:AlternateContent>
        <p:sp>
          <p:nvSpPr>
            <p:cNvPr id="55" name="TextBox 54">
              <a:extLst>
                <a:ext uri="{FF2B5EF4-FFF2-40B4-BE49-F238E27FC236}">
                  <a16:creationId xmlns:a16="http://schemas.microsoft.com/office/drawing/2014/main" id="{7DF54A12-2759-11D3-6E51-44B46EBFE788}"/>
                </a:ext>
              </a:extLst>
            </p:cNvPr>
            <p:cNvSpPr txBox="1"/>
            <p:nvPr/>
          </p:nvSpPr>
          <p:spPr>
            <a:xfrm>
              <a:off x="443885" y="5261064"/>
              <a:ext cx="1672808"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Occurrence:</a:t>
              </a:r>
              <a:endParaRPr lang="zh-CN" altLang="en-US" sz="2000" dirty="0">
                <a:latin typeface="Cambria Math" panose="02040503050406030204" pitchFamily="18" charset="0"/>
              </a:endParaRPr>
            </a:p>
          </p:txBody>
        </p:sp>
      </p:grpSp>
      <p:grpSp>
        <p:nvGrpSpPr>
          <p:cNvPr id="15" name="Group 14">
            <a:extLst>
              <a:ext uri="{FF2B5EF4-FFF2-40B4-BE49-F238E27FC236}">
                <a16:creationId xmlns:a16="http://schemas.microsoft.com/office/drawing/2014/main" id="{1D455FE5-9580-8F0C-8850-FDD3165ECA3F}"/>
              </a:ext>
            </a:extLst>
          </p:cNvPr>
          <p:cNvGrpSpPr/>
          <p:nvPr/>
        </p:nvGrpSpPr>
        <p:grpSpPr>
          <a:xfrm>
            <a:off x="432059" y="5906574"/>
            <a:ext cx="11056358" cy="476307"/>
            <a:chOff x="432059" y="5906574"/>
            <a:chExt cx="11056358" cy="476307"/>
          </a:xfrm>
        </p:grpSpPr>
        <p:sp>
          <p:nvSpPr>
            <p:cNvPr id="37" name="Rectangle: Rounded Corners 49">
              <a:extLst>
                <a:ext uri="{FF2B5EF4-FFF2-40B4-BE49-F238E27FC236}">
                  <a16:creationId xmlns:a16="http://schemas.microsoft.com/office/drawing/2014/main" id="{C06D9FFE-0A95-5CDE-7372-F7D040F3C12F}"/>
                </a:ext>
              </a:extLst>
            </p:cNvPr>
            <p:cNvSpPr/>
            <p:nvPr/>
          </p:nvSpPr>
          <p:spPr>
            <a:xfrm>
              <a:off x="2403834" y="5952199"/>
              <a:ext cx="9084583" cy="430682"/>
            </a:xfrm>
            <a:prstGeom prst="roundRect">
              <a:avLst/>
            </a:prstGeom>
            <a:solidFill>
              <a:schemeClr val="accent6">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8695DF8-9CD6-4D7D-9371-2C36312B6370}"/>
                    </a:ext>
                  </a:extLst>
                </p:cNvPr>
                <p:cNvSpPr txBox="1"/>
                <p:nvPr/>
              </p:nvSpPr>
              <p:spPr>
                <a:xfrm>
                  <a:off x="4762686" y="5959486"/>
                  <a:ext cx="452023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000" b="0" i="1" smtClean="0">
                            <a:latin typeface="Cambria Math" panose="02040503050406030204" pitchFamily="18" charset="0"/>
                          </a:rPr>
                          <m:t>𝜏</m:t>
                        </m:r>
                        <m:d>
                          <m:dPr>
                            <m:ctrlPr>
                              <a:rPr lang="en-US" altLang="zh-CN" sz="2000" b="1"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b="1" i="1" smtClean="0">
                            <a:latin typeface="Cambria Math" panose="02040503050406030204" pitchFamily="18" charset="0"/>
                            <a:ea typeface="Cambria Math" panose="02040503050406030204" pitchFamily="18" charset="0"/>
                          </a:rPr>
                          <m:t>≺</m:t>
                        </m:r>
                        <m:r>
                          <a:rPr lang="zh-CN" altLang="en-US" sz="2000" b="0" i="1">
                            <a:latin typeface="Cambria Math" panose="02040503050406030204" pitchFamily="18" charset="0"/>
                          </a:rPr>
                          <m:t>𝜏</m:t>
                        </m:r>
                        <m:d>
                          <m:dPr>
                            <m:ctrlPr>
                              <a:rPr lang="en-US" altLang="zh-CN" sz="2000" i="1">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oMath>
                    </m:oMathPara>
                  </a14:m>
                  <a:endParaRPr lang="zh-CN" altLang="en-US" sz="2000" i="1" dirty="0">
                    <a:latin typeface="Cambria Math" panose="02040503050406030204" pitchFamily="18" charset="0"/>
                  </a:endParaRPr>
                </a:p>
              </p:txBody>
            </p:sp>
          </mc:Choice>
          <mc:Fallback xmlns="">
            <p:sp>
              <p:nvSpPr>
                <p:cNvPr id="51" name="TextBox 50">
                  <a:extLst>
                    <a:ext uri="{FF2B5EF4-FFF2-40B4-BE49-F238E27FC236}">
                      <a16:creationId xmlns:a16="http://schemas.microsoft.com/office/drawing/2014/main" id="{18695DF8-9CD6-4D7D-9371-2C36312B6370}"/>
                    </a:ext>
                  </a:extLst>
                </p:cNvPr>
                <p:cNvSpPr txBox="1">
                  <a:spLocks noRot="1" noChangeAspect="1" noMove="1" noResize="1" noEditPoints="1" noAdjustHandles="1" noChangeArrowheads="1" noChangeShapeType="1" noTextEdit="1"/>
                </p:cNvSpPr>
                <p:nvPr/>
              </p:nvSpPr>
              <p:spPr>
                <a:xfrm>
                  <a:off x="4762686" y="5959486"/>
                  <a:ext cx="4520238" cy="400110"/>
                </a:xfrm>
                <a:prstGeom prst="rect">
                  <a:avLst/>
                </a:prstGeom>
                <a:blipFill>
                  <a:blip r:embed="rId4"/>
                  <a:stretch>
                    <a:fillRect b="-9231"/>
                  </a:stretch>
                </a:blipFill>
              </p:spPr>
              <p:txBody>
                <a:bodyPr/>
                <a:lstStyle/>
                <a:p>
                  <a:r>
                    <a:rPr lang="en-HK">
                      <a:noFill/>
                    </a:rPr>
                    <a:t> </a:t>
                  </a:r>
                </a:p>
              </p:txBody>
            </p:sp>
          </mc:Fallback>
        </mc:AlternateContent>
        <p:sp>
          <p:nvSpPr>
            <p:cNvPr id="56" name="TextBox 55">
              <a:extLst>
                <a:ext uri="{FF2B5EF4-FFF2-40B4-BE49-F238E27FC236}">
                  <a16:creationId xmlns:a16="http://schemas.microsoft.com/office/drawing/2014/main" id="{FD0805C9-3876-7722-C677-DC7037D3D84B}"/>
                </a:ext>
              </a:extLst>
            </p:cNvPr>
            <p:cNvSpPr txBox="1"/>
            <p:nvPr/>
          </p:nvSpPr>
          <p:spPr>
            <a:xfrm>
              <a:off x="432059" y="5906574"/>
              <a:ext cx="1704861"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Temporal  :</a:t>
              </a:r>
              <a:endParaRPr lang="en-US" altLang="zh-CN" sz="2000" b="1" dirty="0">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A12D5E98-D678-4BEC-7AC2-BE8BE1124C97}"/>
              </a:ext>
            </a:extLst>
          </p:cNvPr>
          <p:cNvGrpSpPr/>
          <p:nvPr/>
        </p:nvGrpSpPr>
        <p:grpSpPr>
          <a:xfrm>
            <a:off x="432059" y="4300923"/>
            <a:ext cx="11056358" cy="746770"/>
            <a:chOff x="432059" y="4300923"/>
            <a:chExt cx="11056358" cy="746770"/>
          </a:xfrm>
        </p:grpSpPr>
        <p:sp>
          <p:nvSpPr>
            <p:cNvPr id="40" name="Rectangle: Rounded Corners 35">
              <a:extLst>
                <a:ext uri="{FF2B5EF4-FFF2-40B4-BE49-F238E27FC236}">
                  <a16:creationId xmlns:a16="http://schemas.microsoft.com/office/drawing/2014/main" id="{78C05505-1C91-91CF-C1D1-DDCDB114BF21}"/>
                </a:ext>
              </a:extLst>
            </p:cNvPr>
            <p:cNvSpPr/>
            <p:nvPr/>
          </p:nvSpPr>
          <p:spPr>
            <a:xfrm>
              <a:off x="2403834" y="4307780"/>
              <a:ext cx="9084583" cy="739913"/>
            </a:xfrm>
            <a:prstGeom prst="roundRect">
              <a:avLst/>
            </a:prstGeom>
            <a:solidFill>
              <a:schemeClr val="accent4">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8A482B2-19ED-5674-BBBF-E9C4A42B0C74}"/>
                    </a:ext>
                  </a:extLst>
                </p:cNvPr>
                <p:cNvSpPr txBox="1"/>
                <p:nvPr/>
              </p:nvSpPr>
              <p:spPr>
                <a:xfrm>
                  <a:off x="2381368" y="4300923"/>
                  <a:ext cx="9062116" cy="707886"/>
                </a:xfrm>
                <a:prstGeom prst="rect">
                  <a:avLst/>
                </a:prstGeom>
                <a:noFill/>
              </p:spPr>
              <p:txBody>
                <a:bodyPr wrap="square">
                  <a:spAutoFit/>
                </a:bodyPr>
                <a:lstStyle/>
                <a:p>
                  <a:pPr algn="ctr"/>
                  <a14:m>
                    <m:oMath xmlns:m="http://schemas.openxmlformats.org/officeDocument/2006/math">
                      <m:r>
                        <a:rPr lang="zh-CN" altLang="en-US" sz="2000" b="0" i="1" smtClean="0">
                          <a:latin typeface="Cambria Math" panose="02040503050406030204" pitchFamily="18" charset="0"/>
                        </a:rPr>
                        <m:t>𝜏</m:t>
                      </m:r>
                      <m:d>
                        <m:dPr>
                          <m:ctrlPr>
                            <a:rPr lang="en-US" altLang="zh-CN" sz="2000" i="1" smtClean="0">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m:t>
                      </m:r>
                      <m:r>
                        <a:rPr lang="zh-CN" altLang="en-US" sz="2000" b="0" i="1">
                          <a:latin typeface="Cambria Math" panose="02040503050406030204" pitchFamily="18" charset="0"/>
                        </a:rPr>
                        <m:t>𝜏</m:t>
                      </m:r>
                      <m:d>
                        <m:dPr>
                          <m:ctrlPr>
                            <a:rPr lang="en-US" altLang="zh-CN" sz="2000" i="1">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r>
                        <a:rPr lang="en-US" altLang="zh-CN" sz="2000" b="0" i="1">
                          <a:latin typeface="Cambria Math" panose="02040503050406030204" pitchFamily="18" charset="0"/>
                        </a:rPr>
                        <m:t>∧</m:t>
                      </m:r>
                      <m:r>
                        <a:rPr lang="zh-CN" altLang="en-US" sz="2000" b="0" i="1" smtClean="0">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b="0" i="1">
                          <a:latin typeface="Cambria Math" panose="02040503050406030204" pitchFamily="18" charset="0"/>
                        </a:rPr>
                        <m:t>∧</m:t>
                      </m:r>
                      <m:r>
                        <a:rPr lang="zh-CN" altLang="en-US" sz="2000" b="0" i="1">
                          <a:latin typeface="Cambria Math" panose="02040503050406030204" pitchFamily="18" charset="0"/>
                        </a:rPr>
                        <m:t>𝜂</m:t>
                      </m:r>
                      <m:d>
                        <m:dPr>
                          <m:ctrlPr>
                            <a:rPr lang="en-US" altLang="zh-CN" sz="2000" i="1" smtClean="0">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oMath>
                  </a14:m>
                  <a:r>
                    <a:rPr lang="en-US" altLang="zh-CN" sz="2000" i="1" dirty="0">
                      <a:latin typeface="Cambria Math" panose="02040503050406030204" pitchFamily="18" charset="0"/>
                    </a:rPr>
                    <a:t> </a:t>
                  </a:r>
                  <a14:m>
                    <m:oMath xmlns:m="http://schemas.openxmlformats.org/officeDocument/2006/math">
                      <m:r>
                        <a:rPr lang="en-US" altLang="zh-CN" sz="2000" b="0" i="1">
                          <a:latin typeface="Cambria Math" panose="02040503050406030204" pitchFamily="18" charset="0"/>
                        </a:rPr>
                        <m:t>∧</m:t>
                      </m:r>
                    </m:oMath>
                  </a14:m>
                  <a:endParaRPr lang="en-US" altLang="zh-CN" sz="20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zh-CN" altLang="en-US" sz="2000" b="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r>
                          <a:rPr lang="en-US" altLang="zh-CN" sz="2000" b="0" i="1">
                            <a:latin typeface="Cambria Math" panose="02040503050406030204" pitchFamily="18" charset="0"/>
                          </a:rPr>
                          <m:t>∧</m:t>
                        </m:r>
                        <m:r>
                          <a:rPr lang="en-US" altLang="zh-CN" sz="2000" b="0" i="1">
                            <a:latin typeface="Cambria Math" panose="02040503050406030204" pitchFamily="18" charset="0"/>
                            <a:ea typeface="Cambria Math" panose="02040503050406030204" pitchFamily="18" charset="0"/>
                          </a:rPr>
                          <m:t>¬</m:t>
                        </m:r>
                        <m:r>
                          <a:rPr lang="en-US" altLang="zh-CN" sz="2000" b="0" i="1">
                            <a:latin typeface="Cambria Math" panose="02040503050406030204" pitchFamily="18" charset="0"/>
                          </a:rPr>
                          <m:t> </m:t>
                        </m:r>
                        <m:r>
                          <a:rPr lang="zh-CN" altLang="en-US" sz="2000" b="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i="1" smtClean="0">
                                <a:latin typeface="Cambria Math" panose="02040503050406030204" pitchFamily="18" charset="0"/>
                              </a:rPr>
                              <m:t>  </m:t>
                            </m:r>
                            <m:r>
                              <m:rPr>
                                <m:nor/>
                              </m:rPr>
                              <a:rPr lang="en-US" altLang="zh-CN" sz="2000" i="1" dirty="0"/>
                              <m:t>buy</m:t>
                            </m:r>
                            <m:r>
                              <m:rPr>
                                <m:nor/>
                              </m:rPr>
                              <a:rPr lang="en-US" altLang="zh-CN" sz="2000" i="1" dirty="0"/>
                              <m:t> </m:t>
                            </m:r>
                            <m:r>
                              <m:rPr>
                                <m:nor/>
                              </m:rPr>
                              <a:rPr lang="en-US" altLang="zh-CN" sz="2000" i="1" dirty="0"/>
                              <m:t>an</m:t>
                            </m:r>
                            <m:r>
                              <m:rPr>
                                <m:nor/>
                              </m:rPr>
                              <a:rPr lang="en-US" altLang="zh-CN" sz="2000" i="1" dirty="0"/>
                              <m:t> </m:t>
                            </m:r>
                            <m:r>
                              <m:rPr>
                                <m:nor/>
                              </m:rPr>
                              <a:rPr lang="en-US" altLang="zh-CN" sz="2000" i="1" dirty="0"/>
                              <m:t>umbrella</m:t>
                            </m:r>
                          </m:e>
                        </m:d>
                      </m:oMath>
                    </m:oMathPara>
                  </a14:m>
                  <a:endParaRPr lang="zh-CN" altLang="en-US" sz="2000" dirty="0"/>
                </a:p>
              </p:txBody>
            </p:sp>
          </mc:Choice>
          <mc:Fallback xmlns="">
            <p:sp>
              <p:nvSpPr>
                <p:cNvPr id="49" name="TextBox 48">
                  <a:extLst>
                    <a:ext uri="{FF2B5EF4-FFF2-40B4-BE49-F238E27FC236}">
                      <a16:creationId xmlns:a16="http://schemas.microsoft.com/office/drawing/2014/main" id="{18A482B2-19ED-5674-BBBF-E9C4A42B0C74}"/>
                    </a:ext>
                  </a:extLst>
                </p:cNvPr>
                <p:cNvSpPr txBox="1">
                  <a:spLocks noRot="1" noChangeAspect="1" noMove="1" noResize="1" noEditPoints="1" noAdjustHandles="1" noChangeArrowheads="1" noChangeShapeType="1" noTextEdit="1"/>
                </p:cNvSpPr>
                <p:nvPr/>
              </p:nvSpPr>
              <p:spPr>
                <a:xfrm>
                  <a:off x="2381368" y="4300923"/>
                  <a:ext cx="9062116" cy="707886"/>
                </a:xfrm>
                <a:prstGeom prst="rect">
                  <a:avLst/>
                </a:prstGeom>
                <a:blipFill>
                  <a:blip r:embed="rId5"/>
                  <a:stretch>
                    <a:fillRect b="-6034"/>
                  </a:stretch>
                </a:blipFill>
              </p:spPr>
              <p:txBody>
                <a:bodyPr/>
                <a:lstStyle/>
                <a:p>
                  <a:r>
                    <a:rPr lang="en-HK">
                      <a:noFill/>
                    </a:rPr>
                    <a:t> </a:t>
                  </a:r>
                </a:p>
              </p:txBody>
            </p:sp>
          </mc:Fallback>
        </mc:AlternateContent>
        <p:sp>
          <p:nvSpPr>
            <p:cNvPr id="57" name="TextBox 56">
              <a:extLst>
                <a:ext uri="{FF2B5EF4-FFF2-40B4-BE49-F238E27FC236}">
                  <a16:creationId xmlns:a16="http://schemas.microsoft.com/office/drawing/2014/main" id="{6AC6F71F-8FEF-A070-97EB-CDFAF4B75C84}"/>
                </a:ext>
              </a:extLst>
            </p:cNvPr>
            <p:cNvSpPr txBox="1"/>
            <p:nvPr/>
          </p:nvSpPr>
          <p:spPr>
            <a:xfrm>
              <a:off x="432059" y="4329557"/>
              <a:ext cx="1848514"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Constraints:</a:t>
              </a:r>
              <a:endParaRPr lang="zh-CN" altLang="en-US" sz="2000" dirty="0">
                <a:latin typeface="Cambria Math" panose="02040503050406030204" pitchFamily="18" charset="0"/>
              </a:endParaRPr>
            </a:p>
          </p:txBody>
        </p:sp>
      </p:grpSp>
      <p:grpSp>
        <p:nvGrpSpPr>
          <p:cNvPr id="12" name="Group 11">
            <a:extLst>
              <a:ext uri="{FF2B5EF4-FFF2-40B4-BE49-F238E27FC236}">
                <a16:creationId xmlns:a16="http://schemas.microsoft.com/office/drawing/2014/main" id="{428B07AE-8F03-7D12-FE9F-365CDAEE8D59}"/>
              </a:ext>
            </a:extLst>
          </p:cNvPr>
          <p:cNvGrpSpPr/>
          <p:nvPr/>
        </p:nvGrpSpPr>
        <p:grpSpPr>
          <a:xfrm>
            <a:off x="432059" y="3282921"/>
            <a:ext cx="11056358" cy="824878"/>
            <a:chOff x="432059" y="3282921"/>
            <a:chExt cx="11056358" cy="824878"/>
          </a:xfrm>
        </p:grpSpPr>
        <p:sp>
          <p:nvSpPr>
            <p:cNvPr id="41" name="Rectangle: Rounded Corners 31">
              <a:extLst>
                <a:ext uri="{FF2B5EF4-FFF2-40B4-BE49-F238E27FC236}">
                  <a16:creationId xmlns:a16="http://schemas.microsoft.com/office/drawing/2014/main" id="{C83805D2-4F69-8847-C343-0A657A4DF420}"/>
                </a:ext>
              </a:extLst>
            </p:cNvPr>
            <p:cNvSpPr/>
            <p:nvPr/>
          </p:nvSpPr>
          <p:spPr>
            <a:xfrm>
              <a:off x="2403834" y="3282921"/>
              <a:ext cx="9084583" cy="824878"/>
            </a:xfrm>
            <a:prstGeom prst="roundRect">
              <a:avLst/>
            </a:prstGeom>
            <a:solidFill>
              <a:schemeClr val="accent2">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948F0A1-C12B-C2D7-755D-9E38082ECEE5}"/>
                    </a:ext>
                  </a:extLst>
                </p:cNvPr>
                <p:cNvSpPr txBox="1"/>
                <p:nvPr/>
              </p:nvSpPr>
              <p:spPr>
                <a:xfrm>
                  <a:off x="2593382" y="3320688"/>
                  <a:ext cx="8588130" cy="707886"/>
                </a:xfrm>
                <a:prstGeom prst="rect">
                  <a:avLst/>
                </a:prstGeom>
                <a:noFill/>
              </p:spPr>
              <p:txBody>
                <a:bodyPr wrap="square">
                  <a:spAutoFit/>
                </a:bodyPr>
                <a:lstStyle/>
                <a:p>
                  <a:pPr algn="ctr"/>
                  <a:r>
                    <a:rPr lang="en-US" altLang="zh-CN" sz="2000" b="0" i="1" dirty="0"/>
                    <a:t>q</a:t>
                  </a:r>
                  <a14:m>
                    <m:oMath xmlns:m="http://schemas.openxmlformats.org/officeDocument/2006/math">
                      <m:r>
                        <a:rPr lang="en-US" altLang="zh-CN" sz="2000" b="0" i="1" dirty="0" smtClean="0">
                          <a:latin typeface="Cambria Math" panose="02040503050406030204" pitchFamily="18" charset="0"/>
                        </a:rPr>
                        <m:t> </m:t>
                      </m:r>
                      <m:r>
                        <m:rPr>
                          <m:nor/>
                        </m:rPr>
                        <a:rPr lang="en-US" altLang="zh-CN" sz="2000" dirty="0"/>
                        <m:t>=</m:t>
                      </m:r>
                      <m:r>
                        <m:rPr>
                          <m:nor/>
                        </m:rPr>
                        <a:rPr lang="en-US" altLang="zh-CN" sz="2000" b="0" i="0" dirty="0" smtClean="0"/>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m:t>
                          </m:r>
                        </m:sub>
                      </m:sSub>
                      <m:r>
                        <a:rPr lang="en-US" altLang="zh-CN" sz="2000" b="0" i="1" smtClean="0">
                          <a:latin typeface="Cambria Math" panose="02040503050406030204" pitchFamily="18" charset="0"/>
                        </a:rPr>
                        <m:t> .</m:t>
                      </m:r>
                      <m:r>
                        <m:rPr>
                          <m:nor/>
                        </m:rPr>
                        <a:rPr lang="en-US" altLang="zh-CN" sz="2000" dirty="0">
                          <a:latin typeface="Consolas" panose="020B0609020204030204" pitchFamily="49" charset="0"/>
                          <a:cs typeface="Consolas" panose="020B0609020204030204" pitchFamily="49" charset="0"/>
                        </a:rPr>
                        <m:t>Precedence</m:t>
                      </m:r>
                      <m:d>
                        <m:dPr>
                          <m:ctrlPr>
                            <a:rPr lang="en-US" altLang="zh-CN" sz="2000" b="0" i="1" smtClean="0">
                              <a:latin typeface="Cambria Math" panose="02040503050406030204" pitchFamily="18" charset="0"/>
                            </a:rPr>
                          </m:ctrlPr>
                        </m:dPr>
                        <m:e>
                          <m:r>
                            <m:rPr>
                              <m:nor/>
                            </m:rPr>
                            <a:rPr lang="en-US" altLang="zh-CN" sz="2000" i="1" dirty="0"/>
                            <m:t>V</m:t>
                          </m:r>
                          <m:r>
                            <m:rPr>
                              <m:nor/>
                            </m:rPr>
                            <a:rPr lang="en-US" altLang="zh-CN" sz="2000" i="1" baseline="-25000" dirty="0"/>
                            <m:t>?</m:t>
                          </m:r>
                          <m:r>
                            <m:rPr>
                              <m:nor/>
                            </m:rPr>
                            <a:rPr lang="en-US" altLang="zh-CN" sz="2000" b="0" i="1" smtClean="0">
                              <a:latin typeface="Cambria Math" panose="02040503050406030204" pitchFamily="18" charset="0"/>
                            </a:rPr>
                            <m:t>, </m:t>
                          </m:r>
                          <m:r>
                            <m:rPr>
                              <m:nor/>
                            </m:rPr>
                            <a:rPr lang="en-HK" altLang="zh-CN" sz="2000" b="0" i="1" smtClean="0">
                              <a:latin typeface="Cambria Math" panose="02040503050406030204" pitchFamily="18" charset="0"/>
                            </a:rPr>
                            <m:t>PersonX</m:t>
                          </m:r>
                          <m:r>
                            <m:rPr>
                              <m:nor/>
                            </m:rPr>
                            <a:rPr lang="en-US" altLang="zh-CN" sz="2000" i="1" dirty="0"/>
                            <m:t> </m:t>
                          </m:r>
                          <m:r>
                            <m:rPr>
                              <m:nor/>
                            </m:rPr>
                            <a:rPr lang="en-US" altLang="zh-CN" sz="2000" i="1" dirty="0"/>
                            <m:t>go</m:t>
                          </m:r>
                          <m:r>
                            <m:rPr>
                              <m:nor/>
                            </m:rPr>
                            <a:rPr lang="en-US" altLang="zh-CN" sz="2000" i="1" dirty="0"/>
                            <m:t> </m:t>
                          </m:r>
                          <m:r>
                            <m:rPr>
                              <m:nor/>
                            </m:rPr>
                            <a:rPr lang="en-US" altLang="zh-CN" sz="2000" i="1" dirty="0"/>
                            <m:t>home</m:t>
                          </m:r>
                          <m:r>
                            <m:rPr>
                              <m:nor/>
                            </m:rPr>
                            <a:rPr lang="zh-CN" altLang="en-US" sz="2000" dirty="0"/>
                            <m:t> </m:t>
                          </m:r>
                        </m:e>
                      </m:d>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CN" sz="2000" b="0" i="1" smtClean="0">
                          <a:latin typeface="Cambria Math" panose="02040503050406030204" pitchFamily="18" charset="0"/>
                        </a:rPr>
                        <m:t>∧</m:t>
                      </m:r>
                    </m:oMath>
                  </a14:m>
                  <a:endParaRPr lang="en-US" altLang="zh-CN" sz="20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nor/>
                          </m:rPr>
                          <a:rPr lang="en-US" altLang="zh-CN" sz="2000" dirty="0"/>
                          <m:t>ChosenAlternative</m:t>
                        </m:r>
                        <m:d>
                          <m:dPr>
                            <m:ctrlPr>
                              <a:rPr lang="en-US" altLang="zh-CN" sz="2000" b="0" i="1" smtClean="0">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r>
                              <m:rPr>
                                <m:nor/>
                              </m:rPr>
                              <a:rPr lang="en-US" altLang="zh-CN" sz="2000" b="0" i="1" dirty="0" smtClean="0"/>
                              <m:t>,</m:t>
                            </m:r>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buy</m:t>
                            </m:r>
                            <m:r>
                              <m:rPr>
                                <m:nor/>
                              </m:rPr>
                              <a:rPr lang="en-US" altLang="zh-CN" sz="2000" i="1" dirty="0"/>
                              <m:t> </m:t>
                            </m:r>
                            <m:r>
                              <m:rPr>
                                <m:nor/>
                              </m:rPr>
                              <a:rPr lang="en-US" altLang="zh-CN" sz="2000" i="1" dirty="0"/>
                              <m:t>an</m:t>
                            </m:r>
                            <m:r>
                              <m:rPr>
                                <m:nor/>
                              </m:rPr>
                              <a:rPr lang="en-US" altLang="zh-CN" sz="2000" i="1" dirty="0"/>
                              <m:t> </m:t>
                            </m:r>
                            <m:r>
                              <m:rPr>
                                <m:nor/>
                              </m:rPr>
                              <a:rPr lang="en-US" altLang="zh-CN" sz="2000" i="1" dirty="0"/>
                              <m:t>umbrella</m:t>
                            </m:r>
                            <m:r>
                              <m:rPr>
                                <m:nor/>
                              </m:rPr>
                              <a:rPr lang="zh-CN" altLang="en-US" sz="2000" dirty="0"/>
                              <m:t> </m:t>
                            </m:r>
                          </m:e>
                        </m:d>
                      </m:oMath>
                    </m:oMathPara>
                  </a14:m>
                  <a:endParaRPr lang="en-US" altLang="zh-CN" sz="2000" i="1" dirty="0">
                    <a:latin typeface="Times New Roman" panose="02020603050405020304" pitchFamily="18"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1948F0A1-C12B-C2D7-755D-9E38082ECEE5}"/>
                    </a:ext>
                  </a:extLst>
                </p:cNvPr>
                <p:cNvSpPr txBox="1">
                  <a:spLocks noRot="1" noChangeAspect="1" noMove="1" noResize="1" noEditPoints="1" noAdjustHandles="1" noChangeArrowheads="1" noChangeShapeType="1" noTextEdit="1"/>
                </p:cNvSpPr>
                <p:nvPr/>
              </p:nvSpPr>
              <p:spPr>
                <a:xfrm>
                  <a:off x="2593382" y="3320688"/>
                  <a:ext cx="8588130" cy="707886"/>
                </a:xfrm>
                <a:prstGeom prst="rect">
                  <a:avLst/>
                </a:prstGeom>
                <a:blipFill>
                  <a:blip r:embed="rId6"/>
                  <a:stretch>
                    <a:fillRect t="-5172" b="-6897"/>
                  </a:stretch>
                </a:blipFill>
              </p:spPr>
              <p:txBody>
                <a:bodyPr/>
                <a:lstStyle/>
                <a:p>
                  <a:r>
                    <a:rPr lang="en-HK">
                      <a:noFill/>
                    </a:rPr>
                    <a:t> </a:t>
                  </a:r>
                </a:p>
              </p:txBody>
            </p:sp>
          </mc:Fallback>
        </mc:AlternateContent>
        <p:sp>
          <p:nvSpPr>
            <p:cNvPr id="60" name="TextBox 59">
              <a:extLst>
                <a:ext uri="{FF2B5EF4-FFF2-40B4-BE49-F238E27FC236}">
                  <a16:creationId xmlns:a16="http://schemas.microsoft.com/office/drawing/2014/main" id="{FA2F7B51-B13C-71C4-811E-79AE291555DC}"/>
                </a:ext>
              </a:extLst>
            </p:cNvPr>
            <p:cNvSpPr txBox="1"/>
            <p:nvPr/>
          </p:nvSpPr>
          <p:spPr>
            <a:xfrm>
              <a:off x="432059" y="3301920"/>
              <a:ext cx="1978996"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Query:</a:t>
              </a:r>
              <a:endParaRPr lang="zh-CN" altLang="en-US" sz="2000" dirty="0">
                <a:latin typeface="Cambria Math" panose="02040503050406030204" pitchFamily="18" charset="0"/>
              </a:endParaRPr>
            </a:p>
          </p:txBody>
        </p:sp>
      </p:grpSp>
      <p:cxnSp>
        <p:nvCxnSpPr>
          <p:cNvPr id="61" name="Connector: Curved 109">
            <a:extLst>
              <a:ext uri="{FF2B5EF4-FFF2-40B4-BE49-F238E27FC236}">
                <a16:creationId xmlns:a16="http://schemas.microsoft.com/office/drawing/2014/main" id="{17EF83B9-842A-AF71-4216-65148FC5CA54}"/>
              </a:ext>
            </a:extLst>
          </p:cNvPr>
          <p:cNvCxnSpPr>
            <a:cxnSpLocks/>
            <a:stCxn id="40" idx="3"/>
            <a:endCxn id="37" idx="3"/>
          </p:cNvCxnSpPr>
          <p:nvPr/>
        </p:nvCxnSpPr>
        <p:spPr>
          <a:xfrm>
            <a:off x="11488417" y="4677737"/>
            <a:ext cx="12700" cy="1489803"/>
          </a:xfrm>
          <a:prstGeom prst="curvedConnector3">
            <a:avLst>
              <a:gd name="adj1" fmla="val 180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Connector: Curved 120">
            <a:extLst>
              <a:ext uri="{FF2B5EF4-FFF2-40B4-BE49-F238E27FC236}">
                <a16:creationId xmlns:a16="http://schemas.microsoft.com/office/drawing/2014/main" id="{F320545B-A826-EAB1-1F82-3BEDCB2991DE}"/>
              </a:ext>
            </a:extLst>
          </p:cNvPr>
          <p:cNvCxnSpPr>
            <a:cxnSpLocks/>
            <a:stCxn id="40" idx="3"/>
            <a:endCxn id="36" idx="3"/>
          </p:cNvCxnSpPr>
          <p:nvPr/>
        </p:nvCxnSpPr>
        <p:spPr>
          <a:xfrm>
            <a:off x="11488417" y="4677737"/>
            <a:ext cx="22467" cy="814160"/>
          </a:xfrm>
          <a:prstGeom prst="curvedConnector3">
            <a:avLst>
              <a:gd name="adj1" fmla="val 111749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3865319-83AF-D863-98CA-178E45267C6E}"/>
              </a:ext>
            </a:extLst>
          </p:cNvPr>
          <p:cNvSpPr txBox="1"/>
          <p:nvPr/>
        </p:nvSpPr>
        <p:spPr>
          <a:xfrm>
            <a:off x="68873" y="1067933"/>
            <a:ext cx="12168553" cy="1938992"/>
          </a:xfrm>
          <a:prstGeom prst="rect">
            <a:avLst/>
          </a:prstGeom>
          <a:noFill/>
        </p:spPr>
        <p:txBody>
          <a:bodyPr wrap="square" rtlCol="0">
            <a:spAutoFit/>
          </a:bodyPr>
          <a:lstStyle/>
          <a:p>
            <a:r>
              <a:rPr lang="en-HK" sz="2000" b="1" dirty="0"/>
              <a:t>Consider the differences between the following questions:</a:t>
            </a:r>
          </a:p>
          <a:p>
            <a:pPr lvl="1"/>
            <a:r>
              <a:rPr lang="en-HK" sz="2000" b="1" dirty="0"/>
              <a:t>Question 1: What happened before I go home? </a:t>
            </a:r>
          </a:p>
          <a:p>
            <a:pPr lvl="1"/>
            <a:r>
              <a:rPr lang="en-HK" sz="2000" dirty="0"/>
              <a:t>Buying umbrella is a plausible answer. </a:t>
            </a:r>
          </a:p>
          <a:p>
            <a:pPr lvl="1"/>
            <a:r>
              <a:rPr lang="en-HK" sz="2000" b="1" dirty="0"/>
              <a:t>Question 2: Instead of buying an umbrella, I go home. What happed before I go home?</a:t>
            </a:r>
          </a:p>
          <a:p>
            <a:pPr lvl="1"/>
            <a:r>
              <a:rPr lang="en-HK" sz="2000" dirty="0"/>
              <a:t>Buying umbrella  is not a plausible answer. Because the </a:t>
            </a:r>
            <a:r>
              <a:rPr lang="en-HK" sz="2000" i="1" dirty="0"/>
              <a:t>instead-of </a:t>
            </a:r>
            <a:r>
              <a:rPr lang="en-HK" sz="2000" dirty="0"/>
              <a:t>relation </a:t>
            </a:r>
            <a:r>
              <a:rPr lang="en-HK" sz="2000" i="1" dirty="0"/>
              <a:t>implicitly suggests </a:t>
            </a:r>
            <a:r>
              <a:rPr lang="en-HK" sz="2000" dirty="0"/>
              <a:t>it did not happen. </a:t>
            </a:r>
          </a:p>
          <a:p>
            <a:endParaRPr lang="en-HK"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ACA44-7849-F078-04BB-EEF3A81E3CD3}"/>
                  </a:ext>
                </a:extLst>
              </p:cNvPr>
              <p:cNvSpPr txBox="1"/>
              <p:nvPr/>
            </p:nvSpPr>
            <p:spPr>
              <a:xfrm>
                <a:off x="8456195" y="1018175"/>
                <a:ext cx="3550920" cy="646331"/>
              </a:xfrm>
              <a:prstGeom prst="rect">
                <a:avLst/>
              </a:prstGeom>
              <a:noFill/>
            </p:spPr>
            <p:txBody>
              <a:bodyPr wrap="square" rtlCol="0">
                <a:spAutoFit/>
              </a:bodyPr>
              <a:lstStyle/>
              <a:p>
                <a14:m>
                  <m:oMath xmlns:m="http://schemas.openxmlformats.org/officeDocument/2006/math">
                    <m:r>
                      <a:rPr lang="en-US" sz="1800" dirty="0" smtClean="0">
                        <a:latin typeface="Cambria Math" panose="02040503050406030204" pitchFamily="18" charset="0"/>
                      </a:rPr>
                      <m:t>𝜏</m:t>
                    </m:r>
                  </m:oMath>
                </a14:m>
                <a:r>
                  <a:rPr lang="en-US" sz="1800" dirty="0"/>
                  <a:t>(</a:t>
                </a:r>
                <a14:m>
                  <m:oMath xmlns:m="http://schemas.openxmlformats.org/officeDocument/2006/math">
                    <m:r>
                      <a:rPr lang="en-HK" altLang="zh-CN" i="1">
                        <a:latin typeface="Cambria Math" panose="02040503050406030204" pitchFamily="18" charset="0"/>
                      </a:rPr>
                      <m:t>𝐴</m:t>
                    </m:r>
                  </m:oMath>
                </a14:m>
                <a:r>
                  <a:rPr lang="en-US" sz="1800" dirty="0"/>
                  <a:t>) </a:t>
                </a:r>
                <a14:m>
                  <m:oMath xmlns:m="http://schemas.openxmlformats.org/officeDocument/2006/math">
                    <m:r>
                      <a:rPr lang="en-US" sz="1800" dirty="0" smtClean="0">
                        <a:latin typeface="Cambria Math" panose="02040503050406030204" pitchFamily="18" charset="0"/>
                      </a:rPr>
                      <m:t>≺</m:t>
                    </m:r>
                  </m:oMath>
                </a14:m>
                <a:r>
                  <a:rPr lang="en-US" sz="1800" dirty="0"/>
                  <a:t>𝜏(</a:t>
                </a:r>
                <a14:m>
                  <m:oMath xmlns:m="http://schemas.openxmlformats.org/officeDocument/2006/math">
                    <m:r>
                      <m:rPr>
                        <m:sty m:val="p"/>
                      </m:rPr>
                      <a:rPr lang="en-US" altLang="zh-CN" i="1" dirty="0">
                        <a:latin typeface="Cambria Math" panose="02040503050406030204" pitchFamily="18" charset="0"/>
                      </a:rPr>
                      <m:t>B</m:t>
                    </m:r>
                  </m:oMath>
                </a14:m>
                <a:r>
                  <a:rPr lang="en-US" sz="1800" dirty="0"/>
                  <a:t>) : A happens before B</a:t>
                </a:r>
              </a:p>
              <a:p>
                <a14:m>
                  <m:oMath xmlns:m="http://schemas.openxmlformats.org/officeDocument/2006/math">
                    <m:r>
                      <a:rPr lang="zh-CN" altLang="en-US" sz="1800" b="0" i="1" smtClean="0">
                        <a:latin typeface="Cambria Math" panose="02040503050406030204" pitchFamily="18" charset="0"/>
                      </a:rPr>
                      <m:t>𝜂</m:t>
                    </m:r>
                    <m:r>
                      <a:rPr lang="en-HK" altLang="zh-CN" sz="1800" b="0" i="1" smtClean="0">
                        <a:latin typeface="Cambria Math" panose="02040503050406030204" pitchFamily="18" charset="0"/>
                      </a:rPr>
                      <m:t>(</m:t>
                    </m:r>
                    <m:r>
                      <a:rPr lang="en-HK" altLang="zh-CN" sz="1800" b="0" i="1" smtClean="0">
                        <a:latin typeface="Cambria Math" panose="02040503050406030204" pitchFamily="18" charset="0"/>
                      </a:rPr>
                      <m:t>𝐴</m:t>
                    </m:r>
                    <m:r>
                      <a:rPr lang="en-HK" altLang="zh-CN" sz="1800" b="0" i="1" smtClean="0">
                        <a:latin typeface="Cambria Math" panose="02040503050406030204" pitchFamily="18" charset="0"/>
                      </a:rPr>
                      <m:t>)</m:t>
                    </m:r>
                  </m:oMath>
                </a14:m>
                <a:r>
                  <a:rPr lang="en-HK" dirty="0"/>
                  <a:t> = 1 if and only if it </a:t>
                </a:r>
                <a:r>
                  <a:rPr lang="en-US" altLang="zh-CN" dirty="0"/>
                  <a:t>occurs</a:t>
                </a:r>
                <a:endParaRPr lang="en-HK" dirty="0"/>
              </a:p>
            </p:txBody>
          </p:sp>
        </mc:Choice>
        <mc:Fallback xmlns="">
          <p:sp>
            <p:nvSpPr>
              <p:cNvPr id="10" name="TextBox 9">
                <a:extLst>
                  <a:ext uri="{FF2B5EF4-FFF2-40B4-BE49-F238E27FC236}">
                    <a16:creationId xmlns:a16="http://schemas.microsoft.com/office/drawing/2014/main" id="{5A0ACA44-7849-F078-04BB-EEF3A81E3CD3}"/>
                  </a:ext>
                </a:extLst>
              </p:cNvPr>
              <p:cNvSpPr txBox="1">
                <a:spLocks noRot="1" noChangeAspect="1" noMove="1" noResize="1" noEditPoints="1" noAdjustHandles="1" noChangeArrowheads="1" noChangeShapeType="1" noTextEdit="1"/>
              </p:cNvSpPr>
              <p:nvPr/>
            </p:nvSpPr>
            <p:spPr>
              <a:xfrm>
                <a:off x="8456195" y="1018175"/>
                <a:ext cx="3550920" cy="646331"/>
              </a:xfrm>
              <a:prstGeom prst="rect">
                <a:avLst/>
              </a:prstGeom>
              <a:blipFill>
                <a:blip r:embed="rId7"/>
                <a:stretch>
                  <a:fillRect t="-6604" b="-14151"/>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F6B3317B-DB82-5F74-7357-0776AB7A0978}"/>
              </a:ext>
            </a:extLst>
          </p:cNvPr>
          <p:cNvSpPr>
            <a:spLocks noGrp="1"/>
          </p:cNvSpPr>
          <p:nvPr>
            <p:ph type="sldNum" sz="quarter" idx="12"/>
          </p:nvPr>
        </p:nvSpPr>
        <p:spPr/>
        <p:txBody>
          <a:bodyPr/>
          <a:lstStyle/>
          <a:p>
            <a:fld id="{AB4510BC-A1D5-4B44-925C-78FB2FCED2D1}" type="slidenum">
              <a:rPr lang="en-US" smtClean="0"/>
              <a:t>42</a:t>
            </a:fld>
            <a:endParaRPr lang="en-US"/>
          </a:p>
        </p:txBody>
      </p:sp>
      <p:sp>
        <p:nvSpPr>
          <p:cNvPr id="6" name="TextBox 5">
            <a:extLst>
              <a:ext uri="{FF2B5EF4-FFF2-40B4-BE49-F238E27FC236}">
                <a16:creationId xmlns:a16="http://schemas.microsoft.com/office/drawing/2014/main" id="{4BE2A53C-B5A1-B178-AC70-BBAEF1A0F3AA}"/>
              </a:ext>
            </a:extLst>
          </p:cNvPr>
          <p:cNvSpPr txBox="1"/>
          <p:nvPr/>
        </p:nvSpPr>
        <p:spPr>
          <a:xfrm>
            <a:off x="2002971" y="2822260"/>
            <a:ext cx="1010819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Instead</a:t>
            </a:r>
            <a:r>
              <a:rPr lang="en-US" sz="2000" baseline="0" dirty="0"/>
              <a:t> of buying an umbrella, </a:t>
            </a:r>
            <a:r>
              <a:rPr lang="en-US" sz="2000" baseline="0" dirty="0" err="1"/>
              <a:t>PersonX</a:t>
            </a:r>
            <a:r>
              <a:rPr lang="en-US" sz="2000" baseline="0" dirty="0"/>
              <a:t> go home.  </a:t>
            </a:r>
            <a:r>
              <a:rPr lang="en-US" sz="2000" dirty="0"/>
              <a:t>What happened before </a:t>
            </a:r>
            <a:r>
              <a:rPr lang="en-US" sz="2000" baseline="0" dirty="0" err="1"/>
              <a:t>PersonX</a:t>
            </a:r>
            <a:r>
              <a:rPr lang="en-US" sz="2000" dirty="0"/>
              <a:t> go home?</a:t>
            </a:r>
            <a:endParaRPr lang="en-US" sz="2000" i="0" dirty="0">
              <a:latin typeface="+mn-lt"/>
              <a:cs typeface="Times New Roman" panose="02020603050405020304" pitchFamily="18" charset="0"/>
            </a:endParaRPr>
          </a:p>
        </p:txBody>
      </p:sp>
    </p:spTree>
    <p:extLst>
      <p:ext uri="{BB962C8B-B14F-4D97-AF65-F5344CB8AC3E}">
        <p14:creationId xmlns:p14="http://schemas.microsoft.com/office/powerpoint/2010/main" val="5643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5E50-8A6F-7617-5F87-34EBABB444F8}"/>
              </a:ext>
            </a:extLst>
          </p:cNvPr>
          <p:cNvSpPr>
            <a:spLocks noGrp="1"/>
          </p:cNvSpPr>
          <p:nvPr>
            <p:ph type="title"/>
          </p:nvPr>
        </p:nvSpPr>
        <p:spPr>
          <a:xfrm>
            <a:off x="838200" y="-6034"/>
            <a:ext cx="10515600" cy="980145"/>
          </a:xfrm>
        </p:spPr>
        <p:txBody>
          <a:bodyPr/>
          <a:lstStyle/>
          <a:p>
            <a:r>
              <a:rPr lang="en-US" dirty="0"/>
              <a:t>Logical Query with Implicit Constraints</a:t>
            </a:r>
          </a:p>
        </p:txBody>
      </p:sp>
      <p:cxnSp>
        <p:nvCxnSpPr>
          <p:cNvPr id="4" name="Straight Arrow Connector 3">
            <a:extLst>
              <a:ext uri="{FF2B5EF4-FFF2-40B4-BE49-F238E27FC236}">
                <a16:creationId xmlns:a16="http://schemas.microsoft.com/office/drawing/2014/main" id="{AA45FBA9-0274-8445-24E8-A3A2676D3CF2}"/>
              </a:ext>
            </a:extLst>
          </p:cNvPr>
          <p:cNvCxnSpPr>
            <a:cxnSpLocks/>
            <a:stCxn id="8" idx="6"/>
            <a:endCxn id="10" idx="1"/>
          </p:cNvCxnSpPr>
          <p:nvPr/>
        </p:nvCxnSpPr>
        <p:spPr>
          <a:xfrm>
            <a:off x="5442575" y="3651383"/>
            <a:ext cx="1865366" cy="1993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AAF7AA03-9485-552A-C737-D52B99B7F2BA}"/>
              </a:ext>
            </a:extLst>
          </p:cNvPr>
          <p:cNvCxnSpPr>
            <a:cxnSpLocks/>
            <a:stCxn id="9" idx="6"/>
            <a:endCxn id="10" idx="3"/>
          </p:cNvCxnSpPr>
          <p:nvPr/>
        </p:nvCxnSpPr>
        <p:spPr>
          <a:xfrm flipV="1">
            <a:off x="5436298" y="4008100"/>
            <a:ext cx="1871643" cy="3751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0E1DDEA6-1903-E6F0-F651-562A8B07092F}"/>
              </a:ext>
            </a:extLst>
          </p:cNvPr>
          <p:cNvCxnSpPr>
            <a:cxnSpLocks/>
            <a:stCxn id="10" idx="6"/>
            <a:endCxn id="7" idx="2"/>
          </p:cNvCxnSpPr>
          <p:nvPr/>
        </p:nvCxnSpPr>
        <p:spPr>
          <a:xfrm flipV="1">
            <a:off x="7509442" y="3928242"/>
            <a:ext cx="1792004" cy="11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Google Shape;110;p18">
            <a:extLst>
              <a:ext uri="{FF2B5EF4-FFF2-40B4-BE49-F238E27FC236}">
                <a16:creationId xmlns:a16="http://schemas.microsoft.com/office/drawing/2014/main" id="{28CFA086-B3D0-5899-26D0-CE2D18E6DD44}"/>
              </a:ext>
            </a:extLst>
          </p:cNvPr>
          <p:cNvSpPr/>
          <p:nvPr/>
        </p:nvSpPr>
        <p:spPr>
          <a:xfrm>
            <a:off x="9301446" y="381699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Google Shape;109;p18">
            <a:extLst>
              <a:ext uri="{FF2B5EF4-FFF2-40B4-BE49-F238E27FC236}">
                <a16:creationId xmlns:a16="http://schemas.microsoft.com/office/drawing/2014/main" id="{9959B0F6-299D-0DC4-694E-7E31F9A927CD}"/>
              </a:ext>
            </a:extLst>
          </p:cNvPr>
          <p:cNvSpPr/>
          <p:nvPr/>
        </p:nvSpPr>
        <p:spPr>
          <a:xfrm>
            <a:off x="5206502" y="354804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9" name="Google Shape;109;p18">
            <a:extLst>
              <a:ext uri="{FF2B5EF4-FFF2-40B4-BE49-F238E27FC236}">
                <a16:creationId xmlns:a16="http://schemas.microsoft.com/office/drawing/2014/main" id="{E51F9FE4-8DFA-6696-3736-A4204AB84AF2}"/>
              </a:ext>
            </a:extLst>
          </p:cNvPr>
          <p:cNvSpPr/>
          <p:nvPr/>
        </p:nvSpPr>
        <p:spPr>
          <a:xfrm>
            <a:off x="5200225" y="427994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0" name="Google Shape;110;p18">
            <a:extLst>
              <a:ext uri="{FF2B5EF4-FFF2-40B4-BE49-F238E27FC236}">
                <a16:creationId xmlns:a16="http://schemas.microsoft.com/office/drawing/2014/main" id="{BBBB7F99-1FD3-A249-DF04-584317E4E279}"/>
              </a:ext>
            </a:extLst>
          </p:cNvPr>
          <p:cNvSpPr/>
          <p:nvPr/>
        </p:nvSpPr>
        <p:spPr>
          <a:xfrm>
            <a:off x="7273369" y="381818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F8D920A-5E59-E222-6370-85066B5C44D0}"/>
              </a:ext>
            </a:extLst>
          </p:cNvPr>
          <p:cNvSpPr txBox="1"/>
          <p:nvPr/>
        </p:nvSpPr>
        <p:spPr>
          <a:xfrm>
            <a:off x="7217248" y="4071554"/>
            <a:ext cx="469001" cy="338554"/>
          </a:xfrm>
          <a:prstGeom prst="rect">
            <a:avLst/>
          </a:prstGeom>
          <a:noFill/>
        </p:spPr>
        <p:txBody>
          <a:bodyPr wrap="square">
            <a:spAutoFit/>
          </a:bodyPr>
          <a:lstStyle/>
          <a:p>
            <a:r>
              <a:rPr lang="en-US" sz="1600" i="1" dirty="0">
                <a:latin typeface="Cambria Math" panose="02040503050406030204" pitchFamily="18" charset="0"/>
                <a:ea typeface="Cambria Math" panose="02040503050406030204" pitchFamily="18" charset="0"/>
              </a:rPr>
              <a:t>V</a:t>
            </a:r>
          </a:p>
        </p:txBody>
      </p:sp>
      <p:sp>
        <p:nvSpPr>
          <p:cNvPr id="12" name="TextBox 11">
            <a:extLst>
              <a:ext uri="{FF2B5EF4-FFF2-40B4-BE49-F238E27FC236}">
                <a16:creationId xmlns:a16="http://schemas.microsoft.com/office/drawing/2014/main" id="{F719A148-66AD-A1F7-8AE5-ED3EEF870DB8}"/>
              </a:ext>
            </a:extLst>
          </p:cNvPr>
          <p:cNvSpPr txBox="1"/>
          <p:nvPr/>
        </p:nvSpPr>
        <p:spPr>
          <a:xfrm>
            <a:off x="9104565" y="4059293"/>
            <a:ext cx="502233" cy="338554"/>
          </a:xfrm>
          <a:prstGeom prst="rect">
            <a:avLst/>
          </a:prstGeom>
          <a:noFill/>
        </p:spPr>
        <p:txBody>
          <a:bodyPr wrap="square">
            <a:spAutoFit/>
          </a:bodyPr>
          <a:lstStyle/>
          <a:p>
            <a:r>
              <a:rPr lang="en-US" sz="1600" i="1" dirty="0">
                <a:latin typeface="Cambria Math" panose="02040503050406030204" pitchFamily="18" charset="0"/>
                <a:ea typeface="Cambria Math" panose="02040503050406030204" pitchFamily="18" charset="0"/>
              </a:rPr>
              <a:t>V</a:t>
            </a:r>
            <a:r>
              <a:rPr lang="en-US" sz="1600" i="1" baseline="-25000" dirty="0">
                <a:latin typeface="Cambria Math" panose="02040503050406030204" pitchFamily="18" charset="0"/>
                <a:ea typeface="Cambria Math" panose="02040503050406030204" pitchFamily="18" charset="0"/>
              </a:rPr>
              <a:t>?</a:t>
            </a:r>
            <a:endParaRPr lang="en-US" sz="1600" i="1" dirty="0">
              <a:latin typeface="Cambria Math" panose="02040503050406030204" pitchFamily="18" charset="0"/>
              <a:ea typeface="Cambria Math" panose="02040503050406030204" pitchFamily="18" charset="0"/>
            </a:endParaRPr>
          </a:p>
        </p:txBody>
      </p:sp>
      <p:sp>
        <p:nvSpPr>
          <p:cNvPr id="13" name="TextBox 12">
            <a:extLst>
              <a:ext uri="{FF2B5EF4-FFF2-40B4-BE49-F238E27FC236}">
                <a16:creationId xmlns:a16="http://schemas.microsoft.com/office/drawing/2014/main" id="{657442CC-F37A-7054-3E8F-57897F445416}"/>
              </a:ext>
            </a:extLst>
          </p:cNvPr>
          <p:cNvSpPr txBox="1"/>
          <p:nvPr/>
        </p:nvSpPr>
        <p:spPr>
          <a:xfrm>
            <a:off x="4740832" y="3681837"/>
            <a:ext cx="1200131"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sz="1400" i="1" dirty="0">
                <a:latin typeface="Cambria Math" panose="02040503050406030204" pitchFamily="18" charset="0"/>
                <a:ea typeface="Cambria Math" panose="02040503050406030204" pitchFamily="18" charset="0"/>
                <a:cs typeface="Times New Roman" panose="02020603050405020304" pitchFamily="18" charset="0"/>
              </a:rPr>
              <a:t> complains</a:t>
            </a:r>
          </a:p>
        </p:txBody>
      </p:sp>
      <p:sp>
        <p:nvSpPr>
          <p:cNvPr id="14" name="TextBox 13">
            <a:extLst>
              <a:ext uri="{FF2B5EF4-FFF2-40B4-BE49-F238E27FC236}">
                <a16:creationId xmlns:a16="http://schemas.microsoft.com/office/drawing/2014/main" id="{B9963FF1-5869-44C4-0292-368849027ED5}"/>
              </a:ext>
            </a:extLst>
          </p:cNvPr>
          <p:cNvSpPr txBox="1"/>
          <p:nvPr/>
        </p:nvSpPr>
        <p:spPr>
          <a:xfrm>
            <a:off x="4668071" y="4415189"/>
            <a:ext cx="1506103"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sz="1400" i="1" dirty="0">
                <a:latin typeface="Cambria Math" panose="02040503050406030204" pitchFamily="18" charset="0"/>
                <a:ea typeface="Cambria Math" panose="02040503050406030204" pitchFamily="18" charset="0"/>
                <a:cs typeface="Times New Roman" panose="02020603050405020304" pitchFamily="18" charset="0"/>
              </a:rPr>
              <a:t> leaves restaurant</a:t>
            </a:r>
          </a:p>
        </p:txBody>
      </p:sp>
      <p:sp>
        <p:nvSpPr>
          <p:cNvPr id="15" name="Google Shape;109;p18">
            <a:extLst>
              <a:ext uri="{FF2B5EF4-FFF2-40B4-BE49-F238E27FC236}">
                <a16:creationId xmlns:a16="http://schemas.microsoft.com/office/drawing/2014/main" id="{BAEEFCB9-2104-8D31-0DCE-0D9B8C9C3F6C}"/>
              </a:ext>
            </a:extLst>
          </p:cNvPr>
          <p:cNvSpPr/>
          <p:nvPr/>
        </p:nvSpPr>
        <p:spPr>
          <a:xfrm>
            <a:off x="5088689" y="5337667"/>
            <a:ext cx="229380"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6" name="Google Shape;109;p18">
            <a:extLst>
              <a:ext uri="{FF2B5EF4-FFF2-40B4-BE49-F238E27FC236}">
                <a16:creationId xmlns:a16="http://schemas.microsoft.com/office/drawing/2014/main" id="{C13F9FDF-BA88-1E20-F44A-71096691A578}"/>
              </a:ext>
            </a:extLst>
          </p:cNvPr>
          <p:cNvSpPr/>
          <p:nvPr/>
        </p:nvSpPr>
        <p:spPr>
          <a:xfrm>
            <a:off x="6894575" y="5337667"/>
            <a:ext cx="229380"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34D61C58-E7E1-E539-92BB-3C11D805C676}"/>
              </a:ext>
            </a:extLst>
          </p:cNvPr>
          <p:cNvCxnSpPr>
            <a:cxnSpLocks/>
          </p:cNvCxnSpPr>
          <p:nvPr/>
        </p:nvCxnSpPr>
        <p:spPr>
          <a:xfrm>
            <a:off x="5318069" y="5441002"/>
            <a:ext cx="15765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33A746E-02A9-B416-095D-DA7AF296CE49}"/>
              </a:ext>
            </a:extLst>
          </p:cNvPr>
          <p:cNvSpPr txBox="1"/>
          <p:nvPr/>
        </p:nvSpPr>
        <p:spPr>
          <a:xfrm>
            <a:off x="4759986" y="5458993"/>
            <a:ext cx="880477" cy="523220"/>
          </a:xfrm>
          <a:prstGeom prst="rect">
            <a:avLst/>
          </a:prstGeom>
          <a:noFill/>
        </p:spPr>
        <p:txBody>
          <a:bodyPr wrap="square" rtlCol="0">
            <a:spAutoFit/>
          </a:bodyPr>
          <a:lstStyle/>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Food is bad</a:t>
            </a:r>
          </a:p>
        </p:txBody>
      </p:sp>
      <p:sp>
        <p:nvSpPr>
          <p:cNvPr id="19" name="TextBox 18">
            <a:extLst>
              <a:ext uri="{FF2B5EF4-FFF2-40B4-BE49-F238E27FC236}">
                <a16:creationId xmlns:a16="http://schemas.microsoft.com/office/drawing/2014/main" id="{B106C00E-41E7-EFF7-DDA9-3B644855426F}"/>
              </a:ext>
            </a:extLst>
          </p:cNvPr>
          <p:cNvSpPr txBox="1"/>
          <p:nvPr/>
        </p:nvSpPr>
        <p:spPr>
          <a:xfrm>
            <a:off x="5441045" y="5169819"/>
            <a:ext cx="1290974"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Precedence</a:t>
            </a:r>
          </a:p>
        </p:txBody>
      </p:sp>
      <p:sp>
        <p:nvSpPr>
          <p:cNvPr id="20" name="TextBox 19">
            <a:extLst>
              <a:ext uri="{FF2B5EF4-FFF2-40B4-BE49-F238E27FC236}">
                <a16:creationId xmlns:a16="http://schemas.microsoft.com/office/drawing/2014/main" id="{D63ED21F-9DC0-C45F-B9A8-8882FA561609}"/>
              </a:ext>
            </a:extLst>
          </p:cNvPr>
          <p:cNvSpPr txBox="1"/>
          <p:nvPr/>
        </p:nvSpPr>
        <p:spPr>
          <a:xfrm rot="423291">
            <a:off x="5770142" y="3520059"/>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Succession</a:t>
            </a:r>
          </a:p>
        </p:txBody>
      </p:sp>
      <p:sp>
        <p:nvSpPr>
          <p:cNvPr id="21" name="TextBox 20">
            <a:extLst>
              <a:ext uri="{FF2B5EF4-FFF2-40B4-BE49-F238E27FC236}">
                <a16:creationId xmlns:a16="http://schemas.microsoft.com/office/drawing/2014/main" id="{C5B2606D-ED2B-55BB-AB1E-CCF589EA560F}"/>
              </a:ext>
            </a:extLst>
          </p:cNvPr>
          <p:cNvSpPr txBox="1"/>
          <p:nvPr/>
        </p:nvSpPr>
        <p:spPr>
          <a:xfrm rot="20887783">
            <a:off x="5714810" y="3946104"/>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Succession</a:t>
            </a:r>
          </a:p>
        </p:txBody>
      </p:sp>
      <p:sp>
        <p:nvSpPr>
          <p:cNvPr id="22" name="TextBox 21">
            <a:extLst>
              <a:ext uri="{FF2B5EF4-FFF2-40B4-BE49-F238E27FC236}">
                <a16:creationId xmlns:a16="http://schemas.microsoft.com/office/drawing/2014/main" id="{A5EE36B4-D0D4-4129-FA56-DE5167D56AB9}"/>
              </a:ext>
            </a:extLst>
          </p:cNvPr>
          <p:cNvSpPr txBox="1"/>
          <p:nvPr/>
        </p:nvSpPr>
        <p:spPr>
          <a:xfrm>
            <a:off x="8003015" y="3689219"/>
            <a:ext cx="774221"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sp>
        <p:nvSpPr>
          <p:cNvPr id="23" name="TextBox 22">
            <a:extLst>
              <a:ext uri="{FF2B5EF4-FFF2-40B4-BE49-F238E27FC236}">
                <a16:creationId xmlns:a16="http://schemas.microsoft.com/office/drawing/2014/main" id="{9037425E-0DBB-50A5-77C9-0D742C45E5FD}"/>
              </a:ext>
            </a:extLst>
          </p:cNvPr>
          <p:cNvSpPr txBox="1"/>
          <p:nvPr/>
        </p:nvSpPr>
        <p:spPr>
          <a:xfrm>
            <a:off x="6224734" y="5470930"/>
            <a:ext cx="1266758"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a:t>
            </a:r>
          </a:p>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soy sauce</a:t>
            </a:r>
          </a:p>
        </p:txBody>
      </p:sp>
      <p:sp>
        <p:nvSpPr>
          <p:cNvPr id="24" name="Google Shape;109;p18">
            <a:extLst>
              <a:ext uri="{FF2B5EF4-FFF2-40B4-BE49-F238E27FC236}">
                <a16:creationId xmlns:a16="http://schemas.microsoft.com/office/drawing/2014/main" id="{4F87AEE6-15C5-C99B-3B1A-8A80F0D8C5FC}"/>
              </a:ext>
            </a:extLst>
          </p:cNvPr>
          <p:cNvSpPr/>
          <p:nvPr/>
        </p:nvSpPr>
        <p:spPr>
          <a:xfrm>
            <a:off x="7506937" y="5337667"/>
            <a:ext cx="229380"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5" name="Google Shape;109;p18">
            <a:extLst>
              <a:ext uri="{FF2B5EF4-FFF2-40B4-BE49-F238E27FC236}">
                <a16:creationId xmlns:a16="http://schemas.microsoft.com/office/drawing/2014/main" id="{85D5F5A0-2893-455D-C519-1178EBD51BC9}"/>
              </a:ext>
            </a:extLst>
          </p:cNvPr>
          <p:cNvSpPr/>
          <p:nvPr/>
        </p:nvSpPr>
        <p:spPr>
          <a:xfrm>
            <a:off x="9659273" y="5337667"/>
            <a:ext cx="229380"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4D85FBA5-5244-0819-BE9D-B701EB814A68}"/>
              </a:ext>
            </a:extLst>
          </p:cNvPr>
          <p:cNvCxnSpPr>
            <a:cxnSpLocks/>
          </p:cNvCxnSpPr>
          <p:nvPr/>
        </p:nvCxnSpPr>
        <p:spPr>
          <a:xfrm>
            <a:off x="7736317" y="5437535"/>
            <a:ext cx="192295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D02DB6CE-82ED-CAF9-89A5-02A9B51808E9}"/>
              </a:ext>
            </a:extLst>
          </p:cNvPr>
          <p:cNvSpPr txBox="1"/>
          <p:nvPr/>
        </p:nvSpPr>
        <p:spPr>
          <a:xfrm>
            <a:off x="7755817" y="5151216"/>
            <a:ext cx="1875865" cy="307777"/>
          </a:xfrm>
          <a:prstGeom prst="rect">
            <a:avLst/>
          </a:prstGeom>
          <a:noFill/>
        </p:spPr>
        <p:txBody>
          <a:bodyPr wrap="square" rtlCol="0">
            <a:spAutoFit/>
          </a:bodyPr>
          <a:lstStyle/>
          <a:p>
            <a:r>
              <a:rPr lang="en-US" sz="1400" dirty="0" err="1">
                <a:latin typeface="Consolas" panose="020B0609020204030204" pitchFamily="49" charset="0"/>
                <a:ea typeface="Cambria Math" panose="02040503050406030204" pitchFamily="18" charset="0"/>
                <a:cs typeface="Consolas" panose="020B0609020204030204" pitchFamily="49" charset="0"/>
              </a:rPr>
              <a:t>ChosenAlternative</a:t>
            </a:r>
            <a:endParaRPr lang="en-US" sz="1400" dirty="0">
              <a:latin typeface="Consolas" panose="020B0609020204030204" pitchFamily="49" charset="0"/>
              <a:ea typeface="Cambria Math" panose="02040503050406030204" pitchFamily="18" charset="0"/>
              <a:cs typeface="Consolas" panose="020B0609020204030204" pitchFamily="49" charset="0"/>
            </a:endParaRPr>
          </a:p>
        </p:txBody>
      </p:sp>
      <p:sp>
        <p:nvSpPr>
          <p:cNvPr id="28" name="TextBox 27">
            <a:extLst>
              <a:ext uri="{FF2B5EF4-FFF2-40B4-BE49-F238E27FC236}">
                <a16:creationId xmlns:a16="http://schemas.microsoft.com/office/drawing/2014/main" id="{646145B5-E50B-8E8F-CEAC-2963B84E7C8E}"/>
              </a:ext>
            </a:extLst>
          </p:cNvPr>
          <p:cNvSpPr txBox="1"/>
          <p:nvPr/>
        </p:nvSpPr>
        <p:spPr>
          <a:xfrm>
            <a:off x="7487437" y="5470930"/>
            <a:ext cx="1266757"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ketchup</a:t>
            </a:r>
          </a:p>
        </p:txBody>
      </p:sp>
      <p:sp>
        <p:nvSpPr>
          <p:cNvPr id="29" name="TextBox 28">
            <a:extLst>
              <a:ext uri="{FF2B5EF4-FFF2-40B4-BE49-F238E27FC236}">
                <a16:creationId xmlns:a16="http://schemas.microsoft.com/office/drawing/2014/main" id="{6B1E34E5-38F2-EFCE-37AC-70FF60E683A3}"/>
              </a:ext>
            </a:extLst>
          </p:cNvPr>
          <p:cNvSpPr txBox="1"/>
          <p:nvPr/>
        </p:nvSpPr>
        <p:spPr>
          <a:xfrm>
            <a:off x="8937196" y="5470930"/>
            <a:ext cx="1200646"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vinegar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3149E20-8697-F695-9D4B-4F299C3C9D6A}"/>
                  </a:ext>
                </a:extLst>
              </p:cNvPr>
              <p:cNvSpPr txBox="1"/>
              <p:nvPr/>
            </p:nvSpPr>
            <p:spPr>
              <a:xfrm>
                <a:off x="6063730" y="4408222"/>
                <a:ext cx="4088383" cy="523220"/>
              </a:xfrm>
              <a:prstGeom prst="rect">
                <a:avLst/>
              </a:prstGeom>
              <a:noFill/>
            </p:spPr>
            <p:txBody>
              <a:bodyPr wrap="square">
                <a:spAutoFit/>
              </a:bodyPr>
              <a:lstStyle/>
              <a:p>
                <a:pPr algn="ctr"/>
                <a:r>
                  <a:rPr lang="en-US" sz="1400" i="1" dirty="0">
                    <a:latin typeface="Cambria Math" panose="02040503050406030204" pitchFamily="18" charset="0"/>
                    <a:ea typeface="Cambria Math" panose="02040503050406030204" pitchFamily="18" charset="0"/>
                  </a:rPr>
                  <a:t>Answer: V</a:t>
                </a:r>
                <a:r>
                  <a:rPr lang="en-US" sz="1400" i="1" baseline="-25000" dirty="0">
                    <a:latin typeface="Cambria Math" panose="02040503050406030204" pitchFamily="18" charset="0"/>
                    <a:ea typeface="Cambria Math" panose="02040503050406030204" pitchFamily="18" charset="0"/>
                  </a:rPr>
                  <a:t>?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Staff</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is</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new</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PersonY</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adds</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ketchup</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1400" b="0" i="1" dirty="0">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m:rPr>
                          <m:nor/>
                        </m:rPr>
                        <a:rPr lang="en-HK" sz="1400" i="1" dirty="0">
                          <a:latin typeface="Cambria Math" panose="02040503050406030204" pitchFamily="18" charset="0"/>
                          <a:ea typeface="Cambria Math" panose="02040503050406030204" pitchFamily="18" charset="0"/>
                          <a:cs typeface="Times New Roman" panose="02020603050405020304" pitchFamily="18" charset="0"/>
                        </a:rPr>
                        <m:t>PersonY</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adds</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a:latin typeface="Cambria Math" panose="02040503050406030204" pitchFamily="18" charset="0"/>
                          <a:ea typeface="Cambria Math" panose="02040503050406030204" pitchFamily="18" charset="0"/>
                          <a:cs typeface="Times New Roman" panose="02020603050405020304" pitchFamily="18" charset="0"/>
                        </a:rPr>
                        <m:t>soy</m:t>
                      </m:r>
                      <m:r>
                        <m:rPr>
                          <m:nor/>
                        </m:rPr>
                        <a:rPr lang="en-US" sz="14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a:latin typeface="Cambria Math" panose="02040503050406030204" pitchFamily="18" charset="0"/>
                          <a:ea typeface="Cambria Math" panose="02040503050406030204" pitchFamily="18" charset="0"/>
                          <a:cs typeface="Times New Roman" panose="02020603050405020304" pitchFamily="18" charset="0"/>
                        </a:rPr>
                        <m:t>sauce</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HK" sz="1400" i="1" dirty="0">
                          <a:latin typeface="Cambria Math" panose="02040503050406030204" pitchFamily="18" charset="0"/>
                          <a:ea typeface="Cambria Math" panose="02040503050406030204" pitchFamily="18" charset="0"/>
                          <a:cs typeface="Times New Roman" panose="02020603050405020304" pitchFamily="18" charset="0"/>
                        </a:rPr>
                        <m:t>PersonY</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adds</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vinega</m:t>
                      </m:r>
                      <m: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𝑟</m:t>
                      </m:r>
                      <m:r>
                        <a:rPr lang="en-US" sz="1400" b="0" i="1" smtClean="0">
                          <a:latin typeface="Cambria Math" panose="02040503050406030204" pitchFamily="18" charset="0"/>
                          <a:ea typeface="Cambria Math" panose="02040503050406030204" pitchFamily="18" charset="0"/>
                        </a:rPr>
                        <m:t>}</m:t>
                      </m:r>
                    </m:oMath>
                  </m:oMathPara>
                </a14:m>
                <a:endParaRPr lang="en-US" sz="1400" i="1" dirty="0">
                  <a:latin typeface="Cambria Math" panose="02040503050406030204" pitchFamily="18" charset="0"/>
                  <a:ea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63149E20-8697-F695-9D4B-4F299C3C9D6A}"/>
                  </a:ext>
                </a:extLst>
              </p:cNvPr>
              <p:cNvSpPr txBox="1">
                <a:spLocks noRot="1" noChangeAspect="1" noMove="1" noResize="1" noEditPoints="1" noAdjustHandles="1" noChangeArrowheads="1" noChangeShapeType="1" noTextEdit="1"/>
              </p:cNvSpPr>
              <p:nvPr/>
            </p:nvSpPr>
            <p:spPr>
              <a:xfrm>
                <a:off x="6063730" y="4408222"/>
                <a:ext cx="4088383" cy="523220"/>
              </a:xfrm>
              <a:prstGeom prst="rect">
                <a:avLst/>
              </a:prstGeom>
              <a:blipFill>
                <a:blip r:embed="rId3"/>
                <a:stretch>
                  <a:fillRect t="-3488" b="-581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F00CF48-DEDD-FB7D-9839-C9182DD00DE6}"/>
                  </a:ext>
                </a:extLst>
              </p:cNvPr>
              <p:cNvSpPr txBox="1"/>
              <p:nvPr/>
            </p:nvSpPr>
            <p:spPr>
              <a:xfrm>
                <a:off x="6161974" y="5970924"/>
                <a:ext cx="4085522" cy="307777"/>
              </a:xfrm>
              <a:prstGeom prst="rect">
                <a:avLst/>
              </a:prstGeom>
              <a:noFill/>
            </p:spPr>
            <p:txBody>
              <a:bodyPr wrap="square">
                <a:spAutoFit/>
              </a:bodyPr>
              <a:lstStyle/>
              <a:p>
                <a:pPr algn="ctr"/>
                <a:r>
                  <a:rPr lang="en-US" sz="1400" i="1" dirty="0">
                    <a:latin typeface="Cambria Math" panose="02040503050406030204" pitchFamily="18" charset="0"/>
                    <a:ea typeface="Cambria Math" panose="02040503050406030204" pitchFamily="18" charset="0"/>
                  </a:rPr>
                  <a:t>Answer: V</a:t>
                </a:r>
                <a:r>
                  <a:rPr lang="en-US" sz="1400" i="1" baseline="-25000" dirty="0">
                    <a:latin typeface="Cambria Math" panose="02040503050406030204" pitchFamily="18" charset="0"/>
                    <a:ea typeface="Cambria Math" panose="02040503050406030204" pitchFamily="18" charset="0"/>
                  </a:rPr>
                  <a:t>?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Staff</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is</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new</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HK" sz="1400" i="1" dirty="0">
                        <a:latin typeface="Cambria Math" panose="02040503050406030204" pitchFamily="18" charset="0"/>
                        <a:ea typeface="Cambria Math" panose="02040503050406030204" pitchFamily="18" charset="0"/>
                        <a:cs typeface="Times New Roman" panose="02020603050405020304" pitchFamily="18" charset="0"/>
                      </a:rPr>
                      <m:t>PersonY</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adds</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ketchup</m:t>
                    </m:r>
                    <m:r>
                      <a:rPr lang="en-US" sz="1400" b="0" i="1" smtClean="0">
                        <a:latin typeface="Cambria Math" panose="02040503050406030204" pitchFamily="18" charset="0"/>
                        <a:ea typeface="Cambria Math" panose="02040503050406030204" pitchFamily="18" charset="0"/>
                      </a:rPr>
                      <m:t>}</m:t>
                    </m:r>
                  </m:oMath>
                </a14:m>
                <a:endParaRPr lang="en-US" sz="1400" i="1" dirty="0">
                  <a:latin typeface="Cambria Math" panose="02040503050406030204" pitchFamily="18" charset="0"/>
                  <a:ea typeface="Cambria Math" panose="02040503050406030204" pitchFamily="18" charset="0"/>
                </a:endParaRPr>
              </a:p>
            </p:txBody>
          </p:sp>
        </mc:Choice>
        <mc:Fallback xmlns="">
          <p:sp>
            <p:nvSpPr>
              <p:cNvPr id="31" name="TextBox 30">
                <a:extLst>
                  <a:ext uri="{FF2B5EF4-FFF2-40B4-BE49-F238E27FC236}">
                    <a16:creationId xmlns:a16="http://schemas.microsoft.com/office/drawing/2014/main" id="{6F00CF48-DEDD-FB7D-9839-C9182DD00DE6}"/>
                  </a:ext>
                </a:extLst>
              </p:cNvPr>
              <p:cNvSpPr txBox="1">
                <a:spLocks noRot="1" noChangeAspect="1" noMove="1" noResize="1" noEditPoints="1" noAdjustHandles="1" noChangeArrowheads="1" noChangeShapeType="1" noTextEdit="1"/>
              </p:cNvSpPr>
              <p:nvPr/>
            </p:nvSpPr>
            <p:spPr>
              <a:xfrm>
                <a:off x="6161974" y="5970924"/>
                <a:ext cx="4085522" cy="307777"/>
              </a:xfrm>
              <a:prstGeom prst="rect">
                <a:avLst/>
              </a:prstGeom>
              <a:blipFill>
                <a:blip r:embed="rId4"/>
                <a:stretch>
                  <a:fillRect t="-3922" b="-17647"/>
                </a:stretch>
              </a:blipFill>
            </p:spPr>
            <p:txBody>
              <a:bodyPr/>
              <a:lstStyle/>
              <a:p>
                <a:r>
                  <a:rPr lang="en-HK">
                    <a:noFill/>
                  </a:rPr>
                  <a:t> </a:t>
                </a:r>
              </a:p>
            </p:txBody>
          </p:sp>
        </mc:Fallback>
      </mc:AlternateContent>
      <p:sp>
        <p:nvSpPr>
          <p:cNvPr id="32" name="Rounded Rectangle 31">
            <a:extLst>
              <a:ext uri="{FF2B5EF4-FFF2-40B4-BE49-F238E27FC236}">
                <a16:creationId xmlns:a16="http://schemas.microsoft.com/office/drawing/2014/main" id="{A131DDB5-9A6A-D939-3428-780B6F5880E7}"/>
              </a:ext>
            </a:extLst>
          </p:cNvPr>
          <p:cNvSpPr/>
          <p:nvPr/>
        </p:nvSpPr>
        <p:spPr>
          <a:xfrm>
            <a:off x="4631239" y="3298082"/>
            <a:ext cx="5442008" cy="1620287"/>
          </a:xfrm>
          <a:prstGeom prst="roundRect">
            <a:avLst>
              <a:gd name="adj" fmla="val 3854"/>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01BFFCAD-57EC-7C84-9175-143E9F3E9E2F}"/>
              </a:ext>
            </a:extLst>
          </p:cNvPr>
          <p:cNvSpPr/>
          <p:nvPr/>
        </p:nvSpPr>
        <p:spPr>
          <a:xfrm>
            <a:off x="4556425" y="3251689"/>
            <a:ext cx="5579542" cy="3026219"/>
          </a:xfrm>
          <a:prstGeom prst="roundRect">
            <a:avLst>
              <a:gd name="adj" fmla="val 1316"/>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7DF8273D-EFD9-58E1-3479-92039874E91F}"/>
              </a:ext>
            </a:extLst>
          </p:cNvPr>
          <p:cNvSpPr txBox="1"/>
          <p:nvPr/>
        </p:nvSpPr>
        <p:spPr>
          <a:xfrm>
            <a:off x="4695985" y="3257082"/>
            <a:ext cx="2683905" cy="338554"/>
          </a:xfrm>
          <a:prstGeom prst="rect">
            <a:avLst/>
          </a:prstGeom>
          <a:noFill/>
        </p:spPr>
        <p:txBody>
          <a:bodyPr wrap="square" rtlCol="0">
            <a:spAutoFit/>
          </a:bodyPr>
          <a:lstStyle/>
          <a:p>
            <a:r>
              <a:rPr lang="en-US" sz="1600" dirty="0"/>
              <a:t>Computational Atomics:</a:t>
            </a:r>
          </a:p>
        </p:txBody>
      </p:sp>
      <p:sp>
        <p:nvSpPr>
          <p:cNvPr id="35" name="TextBox 34">
            <a:extLst>
              <a:ext uri="{FF2B5EF4-FFF2-40B4-BE49-F238E27FC236}">
                <a16:creationId xmlns:a16="http://schemas.microsoft.com/office/drawing/2014/main" id="{4A269EA5-DC69-E128-D98B-02DCD9A20D24}"/>
              </a:ext>
            </a:extLst>
          </p:cNvPr>
          <p:cNvSpPr txBox="1"/>
          <p:nvPr/>
        </p:nvSpPr>
        <p:spPr>
          <a:xfrm>
            <a:off x="4728121" y="4934531"/>
            <a:ext cx="2254605" cy="338554"/>
          </a:xfrm>
          <a:prstGeom prst="rect">
            <a:avLst/>
          </a:prstGeom>
          <a:noFill/>
        </p:spPr>
        <p:txBody>
          <a:bodyPr wrap="square" rtlCol="0">
            <a:spAutoFit/>
          </a:bodyPr>
          <a:lstStyle/>
          <a:p>
            <a:r>
              <a:rPr lang="en-US" sz="1600" dirty="0"/>
              <a:t>Informational Atomics:</a:t>
            </a:r>
          </a:p>
        </p:txBody>
      </p:sp>
      <p:sp>
        <p:nvSpPr>
          <p:cNvPr id="36" name="Google Shape;109;p18">
            <a:extLst>
              <a:ext uri="{FF2B5EF4-FFF2-40B4-BE49-F238E27FC236}">
                <a16:creationId xmlns:a16="http://schemas.microsoft.com/office/drawing/2014/main" id="{98397453-6346-45A3-255C-FE4BC48F3E8E}"/>
              </a:ext>
            </a:extLst>
          </p:cNvPr>
          <p:cNvSpPr/>
          <p:nvPr/>
        </p:nvSpPr>
        <p:spPr>
          <a:xfrm>
            <a:off x="3411319" y="4834645"/>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4AB1B1D-70C3-8DBF-442D-6C26512A2DBB}"/>
              </a:ext>
            </a:extLst>
          </p:cNvPr>
          <p:cNvSpPr txBox="1"/>
          <p:nvPr/>
        </p:nvSpPr>
        <p:spPr>
          <a:xfrm>
            <a:off x="2955470" y="5100603"/>
            <a:ext cx="1237554"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a:t>
            </a:r>
          </a:p>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soy sauce</a:t>
            </a:r>
          </a:p>
        </p:txBody>
      </p:sp>
      <p:sp>
        <p:nvSpPr>
          <p:cNvPr id="38" name="Google Shape;109;p18">
            <a:extLst>
              <a:ext uri="{FF2B5EF4-FFF2-40B4-BE49-F238E27FC236}">
                <a16:creationId xmlns:a16="http://schemas.microsoft.com/office/drawing/2014/main" id="{DF25AF39-0588-AF26-0FA5-E3B9E2DE4136}"/>
              </a:ext>
            </a:extLst>
          </p:cNvPr>
          <p:cNvSpPr/>
          <p:nvPr/>
        </p:nvSpPr>
        <p:spPr>
          <a:xfrm>
            <a:off x="3411319" y="4058351"/>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C72A20DF-8CA9-C137-06C8-50B15FB6EB12}"/>
              </a:ext>
            </a:extLst>
          </p:cNvPr>
          <p:cNvSpPr txBox="1"/>
          <p:nvPr/>
        </p:nvSpPr>
        <p:spPr>
          <a:xfrm>
            <a:off x="2879124" y="5754688"/>
            <a:ext cx="1385165"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a:t>
            </a:r>
          </a:p>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vinegar</a:t>
            </a:r>
          </a:p>
        </p:txBody>
      </p:sp>
      <p:sp>
        <p:nvSpPr>
          <p:cNvPr id="40" name="Google Shape;109;p18">
            <a:extLst>
              <a:ext uri="{FF2B5EF4-FFF2-40B4-BE49-F238E27FC236}">
                <a16:creationId xmlns:a16="http://schemas.microsoft.com/office/drawing/2014/main" id="{5E87A70D-0D50-D3ED-AD68-0296D5A6A334}"/>
              </a:ext>
            </a:extLst>
          </p:cNvPr>
          <p:cNvSpPr/>
          <p:nvPr/>
        </p:nvSpPr>
        <p:spPr>
          <a:xfrm>
            <a:off x="3411319" y="5565142"/>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DD10802-4555-B746-D6AD-DE5C1D5FFAFF}"/>
              </a:ext>
            </a:extLst>
          </p:cNvPr>
          <p:cNvSpPr txBox="1"/>
          <p:nvPr/>
        </p:nvSpPr>
        <p:spPr>
          <a:xfrm>
            <a:off x="2767107" y="4192112"/>
            <a:ext cx="1365348"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ketchup</a:t>
            </a:r>
          </a:p>
        </p:txBody>
      </p:sp>
      <p:sp>
        <p:nvSpPr>
          <p:cNvPr id="42" name="Google Shape;109;p18">
            <a:extLst>
              <a:ext uri="{FF2B5EF4-FFF2-40B4-BE49-F238E27FC236}">
                <a16:creationId xmlns:a16="http://schemas.microsoft.com/office/drawing/2014/main" id="{CD5AE7F8-9F21-138F-402C-0FA5A5AE3C61}"/>
              </a:ext>
            </a:extLst>
          </p:cNvPr>
          <p:cNvSpPr/>
          <p:nvPr/>
        </p:nvSpPr>
        <p:spPr>
          <a:xfrm>
            <a:off x="689083" y="3602993"/>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65E52FB4-D585-42AD-B820-D1CBC3C712F4}"/>
              </a:ext>
            </a:extLst>
          </p:cNvPr>
          <p:cNvSpPr txBox="1"/>
          <p:nvPr/>
        </p:nvSpPr>
        <p:spPr>
          <a:xfrm>
            <a:off x="0" y="3805392"/>
            <a:ext cx="1200131"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sz="1400" i="1" dirty="0">
                <a:latin typeface="Cambria Math" panose="02040503050406030204" pitchFamily="18" charset="0"/>
                <a:ea typeface="Cambria Math" panose="02040503050406030204" pitchFamily="18" charset="0"/>
                <a:cs typeface="Times New Roman" panose="02020603050405020304" pitchFamily="18" charset="0"/>
              </a:rPr>
              <a:t> complains</a:t>
            </a:r>
          </a:p>
        </p:txBody>
      </p:sp>
      <p:sp>
        <p:nvSpPr>
          <p:cNvPr id="44" name="Google Shape;109;p18">
            <a:extLst>
              <a:ext uri="{FF2B5EF4-FFF2-40B4-BE49-F238E27FC236}">
                <a16:creationId xmlns:a16="http://schemas.microsoft.com/office/drawing/2014/main" id="{EB136436-DE5E-65E8-AE15-18ED62BC5D70}"/>
              </a:ext>
            </a:extLst>
          </p:cNvPr>
          <p:cNvSpPr/>
          <p:nvPr/>
        </p:nvSpPr>
        <p:spPr>
          <a:xfrm>
            <a:off x="689083" y="4834645"/>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1D04439-48AE-95A7-D534-3488D629B977}"/>
              </a:ext>
            </a:extLst>
          </p:cNvPr>
          <p:cNvSpPr txBox="1"/>
          <p:nvPr/>
        </p:nvSpPr>
        <p:spPr>
          <a:xfrm>
            <a:off x="155658" y="5076300"/>
            <a:ext cx="1328640"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sz="1400" i="1" dirty="0">
                <a:latin typeface="Cambria Math" panose="02040503050406030204" pitchFamily="18" charset="0"/>
                <a:ea typeface="Cambria Math" panose="02040503050406030204" pitchFamily="18" charset="0"/>
                <a:cs typeface="Times New Roman" panose="02020603050405020304" pitchFamily="18" charset="0"/>
              </a:rPr>
              <a:t> leaves restaurant</a:t>
            </a:r>
          </a:p>
        </p:txBody>
      </p:sp>
      <p:sp>
        <p:nvSpPr>
          <p:cNvPr id="46" name="TextBox 45">
            <a:extLst>
              <a:ext uri="{FF2B5EF4-FFF2-40B4-BE49-F238E27FC236}">
                <a16:creationId xmlns:a16="http://schemas.microsoft.com/office/drawing/2014/main" id="{71E71AD3-4BBC-6161-0A5E-9D9B350CE7E2}"/>
              </a:ext>
            </a:extLst>
          </p:cNvPr>
          <p:cNvSpPr txBox="1"/>
          <p:nvPr/>
        </p:nvSpPr>
        <p:spPr>
          <a:xfrm>
            <a:off x="1392839" y="5083820"/>
            <a:ext cx="940549" cy="523220"/>
          </a:xfrm>
          <a:prstGeom prst="rect">
            <a:avLst/>
          </a:prstGeom>
          <a:noFill/>
        </p:spPr>
        <p:txBody>
          <a:bodyPr wrap="square" rtlCol="0">
            <a:spAutoFit/>
          </a:bodyPr>
          <a:lstStyle/>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Food is bad</a:t>
            </a:r>
          </a:p>
        </p:txBody>
      </p:sp>
      <p:sp>
        <p:nvSpPr>
          <p:cNvPr id="47" name="Google Shape;109;p18">
            <a:extLst>
              <a:ext uri="{FF2B5EF4-FFF2-40B4-BE49-F238E27FC236}">
                <a16:creationId xmlns:a16="http://schemas.microsoft.com/office/drawing/2014/main" id="{318E1156-746D-FBAF-6ED4-5562014910F0}"/>
              </a:ext>
            </a:extLst>
          </p:cNvPr>
          <p:cNvSpPr/>
          <p:nvPr/>
        </p:nvSpPr>
        <p:spPr>
          <a:xfrm>
            <a:off x="2018879" y="4834645"/>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A9A4084-83C6-7363-B4D8-EFB42EAA5D87}"/>
              </a:ext>
            </a:extLst>
          </p:cNvPr>
          <p:cNvSpPr txBox="1"/>
          <p:nvPr/>
        </p:nvSpPr>
        <p:spPr>
          <a:xfrm>
            <a:off x="1570476" y="3805392"/>
            <a:ext cx="1246331" cy="523220"/>
          </a:xfrm>
          <a:prstGeom prst="rect">
            <a:avLst/>
          </a:prstGeom>
          <a:noFill/>
        </p:spPr>
        <p:txBody>
          <a:bodyPr wrap="square" rtlCol="0">
            <a:spAutoFit/>
          </a:bodyPr>
          <a:lstStyle/>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Service </a:t>
            </a:r>
          </a:p>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is bad</a:t>
            </a:r>
          </a:p>
        </p:txBody>
      </p:sp>
      <p:sp>
        <p:nvSpPr>
          <p:cNvPr id="49" name="Google Shape;109;p18">
            <a:extLst>
              <a:ext uri="{FF2B5EF4-FFF2-40B4-BE49-F238E27FC236}">
                <a16:creationId xmlns:a16="http://schemas.microsoft.com/office/drawing/2014/main" id="{F4A654D7-1F55-067E-073A-98B0CC3E6B68}"/>
              </a:ext>
            </a:extLst>
          </p:cNvPr>
          <p:cNvSpPr/>
          <p:nvPr/>
        </p:nvSpPr>
        <p:spPr>
          <a:xfrm>
            <a:off x="2018879" y="3602993"/>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7F59E20E-EA63-FFE6-A649-B1567F7EB82F}"/>
              </a:ext>
            </a:extLst>
          </p:cNvPr>
          <p:cNvSpPr txBox="1"/>
          <p:nvPr/>
        </p:nvSpPr>
        <p:spPr>
          <a:xfrm>
            <a:off x="2998932" y="3780111"/>
            <a:ext cx="1087484" cy="307777"/>
          </a:xfrm>
          <a:prstGeom prst="rect">
            <a:avLst/>
          </a:prstGeom>
          <a:noFill/>
        </p:spPr>
        <p:txBody>
          <a:bodyPr wrap="square" rtlCol="0">
            <a:spAutoFit/>
          </a:bodyPr>
          <a:lstStyle/>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Staff is new</a:t>
            </a:r>
          </a:p>
        </p:txBody>
      </p:sp>
      <p:sp>
        <p:nvSpPr>
          <p:cNvPr id="51" name="Google Shape;109;p18">
            <a:extLst>
              <a:ext uri="{FF2B5EF4-FFF2-40B4-BE49-F238E27FC236}">
                <a16:creationId xmlns:a16="http://schemas.microsoft.com/office/drawing/2014/main" id="{D0A1E171-051D-1331-9FDB-20860F69E2C3}"/>
              </a:ext>
            </a:extLst>
          </p:cNvPr>
          <p:cNvSpPr/>
          <p:nvPr/>
        </p:nvSpPr>
        <p:spPr>
          <a:xfrm>
            <a:off x="3411319" y="3602993"/>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79EC1B4E-8F0D-EEEE-6112-283A1091A400}"/>
              </a:ext>
            </a:extLst>
          </p:cNvPr>
          <p:cNvSpPr txBox="1"/>
          <p:nvPr/>
        </p:nvSpPr>
        <p:spPr>
          <a:xfrm>
            <a:off x="2431773" y="4442938"/>
            <a:ext cx="783045"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cxnSp>
        <p:nvCxnSpPr>
          <p:cNvPr id="53" name="Straight Arrow Connector 52">
            <a:extLst>
              <a:ext uri="{FF2B5EF4-FFF2-40B4-BE49-F238E27FC236}">
                <a16:creationId xmlns:a16="http://schemas.microsoft.com/office/drawing/2014/main" id="{461EE386-27CC-1593-04AD-14BB8093DCAB}"/>
              </a:ext>
            </a:extLst>
          </p:cNvPr>
          <p:cNvCxnSpPr>
            <a:cxnSpLocks/>
            <a:stCxn id="44" idx="6"/>
            <a:endCxn id="47" idx="2"/>
          </p:cNvCxnSpPr>
          <p:nvPr/>
        </p:nvCxnSpPr>
        <p:spPr>
          <a:xfrm>
            <a:off x="925156" y="4937981"/>
            <a:ext cx="1093723"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4" name="Connector: Curved 40">
            <a:extLst>
              <a:ext uri="{FF2B5EF4-FFF2-40B4-BE49-F238E27FC236}">
                <a16:creationId xmlns:a16="http://schemas.microsoft.com/office/drawing/2014/main" id="{DD2402A5-0069-BDB7-0767-75318744D493}"/>
              </a:ext>
            </a:extLst>
          </p:cNvPr>
          <p:cNvCxnSpPr>
            <a:cxnSpLocks/>
            <a:stCxn id="47" idx="7"/>
            <a:endCxn id="36" idx="1"/>
          </p:cNvCxnSpPr>
          <p:nvPr/>
        </p:nvCxnSpPr>
        <p:spPr>
          <a:xfrm rot="5400000" flipH="1" flipV="1">
            <a:off x="2833135" y="4252156"/>
            <a:ext cx="12700" cy="1225511"/>
          </a:xfrm>
          <a:prstGeom prst="curvedConnector3">
            <a:avLst>
              <a:gd name="adj1" fmla="val 1490457"/>
            </a:avLst>
          </a:prstGeom>
          <a:ln w="19050">
            <a:tailEnd type="triangle"/>
          </a:ln>
        </p:spPr>
        <p:style>
          <a:lnRef idx="1">
            <a:schemeClr val="dk1"/>
          </a:lnRef>
          <a:fillRef idx="0">
            <a:schemeClr val="dk1"/>
          </a:fillRef>
          <a:effectRef idx="0">
            <a:schemeClr val="dk1"/>
          </a:effectRef>
          <a:fontRef idx="minor">
            <a:schemeClr val="tx1"/>
          </a:fontRef>
        </p:style>
      </p:cxnSp>
      <p:cxnSp>
        <p:nvCxnSpPr>
          <p:cNvPr id="55" name="Connector: Curved 45">
            <a:extLst>
              <a:ext uri="{FF2B5EF4-FFF2-40B4-BE49-F238E27FC236}">
                <a16:creationId xmlns:a16="http://schemas.microsoft.com/office/drawing/2014/main" id="{FBC2A4C8-F8CD-1A48-550C-3DF78D0D2A16}"/>
              </a:ext>
            </a:extLst>
          </p:cNvPr>
          <p:cNvCxnSpPr>
            <a:cxnSpLocks/>
            <a:stCxn id="38" idx="6"/>
            <a:endCxn id="40" idx="6"/>
          </p:cNvCxnSpPr>
          <p:nvPr/>
        </p:nvCxnSpPr>
        <p:spPr>
          <a:xfrm>
            <a:off x="3647392" y="4161687"/>
            <a:ext cx="12700" cy="1506791"/>
          </a:xfrm>
          <a:prstGeom prst="curvedConnector3">
            <a:avLst>
              <a:gd name="adj1" fmla="val 4405268"/>
            </a:avLst>
          </a:prstGeom>
          <a:ln w="19050">
            <a:tailEnd type="triangle"/>
          </a:ln>
        </p:spPr>
        <p:style>
          <a:lnRef idx="1">
            <a:schemeClr val="dk1"/>
          </a:lnRef>
          <a:fillRef idx="0">
            <a:schemeClr val="dk1"/>
          </a:fillRef>
          <a:effectRef idx="0">
            <a:schemeClr val="dk1"/>
          </a:effectRef>
          <a:fontRef idx="minor">
            <a:schemeClr val="tx1"/>
          </a:fontRef>
        </p:style>
      </p:cxnSp>
      <p:cxnSp>
        <p:nvCxnSpPr>
          <p:cNvPr id="56" name="Connector: Curved 40">
            <a:extLst>
              <a:ext uri="{FF2B5EF4-FFF2-40B4-BE49-F238E27FC236}">
                <a16:creationId xmlns:a16="http://schemas.microsoft.com/office/drawing/2014/main" id="{919446E5-AD81-1E20-D412-5011091FB472}"/>
              </a:ext>
            </a:extLst>
          </p:cNvPr>
          <p:cNvCxnSpPr>
            <a:cxnSpLocks/>
            <a:stCxn id="36" idx="3"/>
            <a:endCxn id="47" idx="5"/>
          </p:cNvCxnSpPr>
          <p:nvPr/>
        </p:nvCxnSpPr>
        <p:spPr>
          <a:xfrm rot="5400000">
            <a:off x="2833136" y="4398295"/>
            <a:ext cx="12700" cy="1225511"/>
          </a:xfrm>
          <a:prstGeom prst="curvedConnector3">
            <a:avLst>
              <a:gd name="adj1" fmla="val 1568717"/>
            </a:avLst>
          </a:prstGeom>
          <a:ln w="19050">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DE79D01A-4A80-7FEB-5403-3E4F8CDC7A11}"/>
              </a:ext>
            </a:extLst>
          </p:cNvPr>
          <p:cNvSpPr txBox="1"/>
          <p:nvPr/>
        </p:nvSpPr>
        <p:spPr>
          <a:xfrm>
            <a:off x="2251274" y="4883032"/>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Precedence</a:t>
            </a:r>
          </a:p>
        </p:txBody>
      </p:sp>
      <p:sp>
        <p:nvSpPr>
          <p:cNvPr id="58" name="TextBox 57">
            <a:extLst>
              <a:ext uri="{FF2B5EF4-FFF2-40B4-BE49-F238E27FC236}">
                <a16:creationId xmlns:a16="http://schemas.microsoft.com/office/drawing/2014/main" id="{2E3CAF55-C4BB-DD08-C605-790DDC3B2396}"/>
              </a:ext>
            </a:extLst>
          </p:cNvPr>
          <p:cNvSpPr txBox="1"/>
          <p:nvPr/>
        </p:nvSpPr>
        <p:spPr>
          <a:xfrm rot="5400000">
            <a:off x="3372765" y="4777554"/>
            <a:ext cx="1936542" cy="307777"/>
          </a:xfrm>
          <a:prstGeom prst="rect">
            <a:avLst/>
          </a:prstGeom>
          <a:noFill/>
        </p:spPr>
        <p:txBody>
          <a:bodyPr wrap="square" rtlCol="0">
            <a:spAutoFit/>
          </a:bodyPr>
          <a:lstStyle/>
          <a:p>
            <a:r>
              <a:rPr lang="en-US" sz="1400" dirty="0" err="1">
                <a:latin typeface="Consolas" panose="020B0609020204030204" pitchFamily="49" charset="0"/>
                <a:ea typeface="Cambria Math" panose="02040503050406030204" pitchFamily="18" charset="0"/>
                <a:cs typeface="Consolas" panose="020B0609020204030204" pitchFamily="49" charset="0"/>
              </a:rPr>
              <a:t>ChosenAlternative</a:t>
            </a:r>
            <a:endParaRPr lang="en-US" sz="1400" dirty="0">
              <a:latin typeface="Consolas" panose="020B0609020204030204" pitchFamily="49" charset="0"/>
              <a:ea typeface="Cambria Math" panose="02040503050406030204" pitchFamily="18" charset="0"/>
              <a:cs typeface="Consolas" panose="020B0609020204030204" pitchFamily="49" charset="0"/>
            </a:endParaRPr>
          </a:p>
        </p:txBody>
      </p:sp>
      <p:cxnSp>
        <p:nvCxnSpPr>
          <p:cNvPr id="59" name="Connector: Curved 40">
            <a:extLst>
              <a:ext uri="{FF2B5EF4-FFF2-40B4-BE49-F238E27FC236}">
                <a16:creationId xmlns:a16="http://schemas.microsoft.com/office/drawing/2014/main" id="{D15F1F05-6EB7-B4E5-B190-412470A0B00C}"/>
              </a:ext>
            </a:extLst>
          </p:cNvPr>
          <p:cNvCxnSpPr>
            <a:cxnSpLocks/>
            <a:stCxn id="47" idx="0"/>
            <a:endCxn id="38" idx="2"/>
          </p:cNvCxnSpPr>
          <p:nvPr/>
        </p:nvCxnSpPr>
        <p:spPr>
          <a:xfrm rot="5400000" flipH="1" flipV="1">
            <a:off x="2437638" y="3860965"/>
            <a:ext cx="672958" cy="1274403"/>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AFD6C815-6BC9-D41C-3574-FD976305E472}"/>
              </a:ext>
            </a:extLst>
          </p:cNvPr>
          <p:cNvSpPr txBox="1"/>
          <p:nvPr/>
        </p:nvSpPr>
        <p:spPr>
          <a:xfrm rot="20139357">
            <a:off x="2198495" y="4093157"/>
            <a:ext cx="774221"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cxnSp>
        <p:nvCxnSpPr>
          <p:cNvPr id="61" name="Straight Arrow Connector 60">
            <a:extLst>
              <a:ext uri="{FF2B5EF4-FFF2-40B4-BE49-F238E27FC236}">
                <a16:creationId xmlns:a16="http://schemas.microsoft.com/office/drawing/2014/main" id="{12F7FDB1-DB7C-E149-C0F9-9F50B7A106C8}"/>
              </a:ext>
            </a:extLst>
          </p:cNvPr>
          <p:cNvCxnSpPr>
            <a:cxnSpLocks/>
            <a:stCxn id="49" idx="6"/>
            <a:endCxn id="51" idx="2"/>
          </p:cNvCxnSpPr>
          <p:nvPr/>
        </p:nvCxnSpPr>
        <p:spPr>
          <a:xfrm>
            <a:off x="2254952" y="3706329"/>
            <a:ext cx="1156367"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39E17038-9C42-4E47-64A9-A078222B3ED2}"/>
              </a:ext>
            </a:extLst>
          </p:cNvPr>
          <p:cNvSpPr txBox="1"/>
          <p:nvPr/>
        </p:nvSpPr>
        <p:spPr>
          <a:xfrm>
            <a:off x="2446024" y="3448763"/>
            <a:ext cx="774221"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cxnSp>
        <p:nvCxnSpPr>
          <p:cNvPr id="63" name="Connector: Curved 40">
            <a:extLst>
              <a:ext uri="{FF2B5EF4-FFF2-40B4-BE49-F238E27FC236}">
                <a16:creationId xmlns:a16="http://schemas.microsoft.com/office/drawing/2014/main" id="{EB777E26-3900-2F11-6642-029AA0BC64FA}"/>
              </a:ext>
            </a:extLst>
          </p:cNvPr>
          <p:cNvCxnSpPr>
            <a:cxnSpLocks/>
            <a:stCxn id="47" idx="4"/>
            <a:endCxn id="40" idx="2"/>
          </p:cNvCxnSpPr>
          <p:nvPr/>
        </p:nvCxnSpPr>
        <p:spPr>
          <a:xfrm rot="16200000" flipH="1">
            <a:off x="2460536" y="4717695"/>
            <a:ext cx="627162" cy="1274403"/>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C7AE2B99-D5B1-7032-D9D2-FA1544ED0C36}"/>
              </a:ext>
            </a:extLst>
          </p:cNvPr>
          <p:cNvSpPr txBox="1"/>
          <p:nvPr/>
        </p:nvSpPr>
        <p:spPr>
          <a:xfrm rot="1431574">
            <a:off x="2261670" y="5263641"/>
            <a:ext cx="774221"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cxnSp>
        <p:nvCxnSpPr>
          <p:cNvPr id="65" name="Straight Arrow Connector 64">
            <a:extLst>
              <a:ext uri="{FF2B5EF4-FFF2-40B4-BE49-F238E27FC236}">
                <a16:creationId xmlns:a16="http://schemas.microsoft.com/office/drawing/2014/main" id="{60A5BE04-D9A4-01A2-7D28-CCF5F998E2BA}"/>
              </a:ext>
            </a:extLst>
          </p:cNvPr>
          <p:cNvCxnSpPr>
            <a:cxnSpLocks/>
            <a:stCxn id="42" idx="6"/>
            <a:endCxn id="49" idx="2"/>
          </p:cNvCxnSpPr>
          <p:nvPr/>
        </p:nvCxnSpPr>
        <p:spPr>
          <a:xfrm>
            <a:off x="925156" y="3706329"/>
            <a:ext cx="1093723"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D6DBD676-563A-B404-628E-8076DD83061B}"/>
              </a:ext>
            </a:extLst>
          </p:cNvPr>
          <p:cNvSpPr txBox="1"/>
          <p:nvPr/>
        </p:nvSpPr>
        <p:spPr>
          <a:xfrm>
            <a:off x="899194" y="3414664"/>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Succession</a:t>
            </a:r>
          </a:p>
        </p:txBody>
      </p:sp>
      <p:cxnSp>
        <p:nvCxnSpPr>
          <p:cNvPr id="67" name="Straight Arrow Connector 66">
            <a:extLst>
              <a:ext uri="{FF2B5EF4-FFF2-40B4-BE49-F238E27FC236}">
                <a16:creationId xmlns:a16="http://schemas.microsoft.com/office/drawing/2014/main" id="{4F4CDF6D-A6A6-637A-7DE5-9E5A5ACC8A35}"/>
              </a:ext>
            </a:extLst>
          </p:cNvPr>
          <p:cNvCxnSpPr>
            <a:cxnSpLocks/>
            <a:stCxn id="44" idx="0"/>
            <a:endCxn id="49" idx="3"/>
          </p:cNvCxnSpPr>
          <p:nvPr/>
        </p:nvCxnSpPr>
        <p:spPr>
          <a:xfrm flipV="1">
            <a:off x="807120" y="3779398"/>
            <a:ext cx="1246331" cy="105524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C56B8CBB-A37F-0102-FB70-00E6F6DDBEFC}"/>
              </a:ext>
            </a:extLst>
          </p:cNvPr>
          <p:cNvSpPr txBox="1"/>
          <p:nvPr/>
        </p:nvSpPr>
        <p:spPr>
          <a:xfrm>
            <a:off x="861673" y="4648727"/>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Succession</a:t>
            </a:r>
          </a:p>
        </p:txBody>
      </p:sp>
      <p:cxnSp>
        <p:nvCxnSpPr>
          <p:cNvPr id="69" name="Straight Arrow Connector 68">
            <a:extLst>
              <a:ext uri="{FF2B5EF4-FFF2-40B4-BE49-F238E27FC236}">
                <a16:creationId xmlns:a16="http://schemas.microsoft.com/office/drawing/2014/main" id="{9CCD2DF0-078B-1014-D5F2-89DEB56257E5}"/>
              </a:ext>
            </a:extLst>
          </p:cNvPr>
          <p:cNvCxnSpPr>
            <a:cxnSpLocks/>
            <a:stCxn id="42" idx="5"/>
            <a:endCxn id="47" idx="1"/>
          </p:cNvCxnSpPr>
          <p:nvPr/>
        </p:nvCxnSpPr>
        <p:spPr>
          <a:xfrm>
            <a:off x="890584" y="3779398"/>
            <a:ext cx="1162867" cy="108551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0" name="Rounded Rectangle 69">
            <a:extLst>
              <a:ext uri="{FF2B5EF4-FFF2-40B4-BE49-F238E27FC236}">
                <a16:creationId xmlns:a16="http://schemas.microsoft.com/office/drawing/2014/main" id="{86285290-18FB-FB27-5A58-5B19D90BD6E3}"/>
              </a:ext>
            </a:extLst>
          </p:cNvPr>
          <p:cNvSpPr/>
          <p:nvPr/>
        </p:nvSpPr>
        <p:spPr>
          <a:xfrm>
            <a:off x="187176" y="3251689"/>
            <a:ext cx="4257720" cy="3026219"/>
          </a:xfrm>
          <a:prstGeom prst="roundRect">
            <a:avLst>
              <a:gd name="adj" fmla="val 1913"/>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TextBox 70">
            <a:extLst>
              <a:ext uri="{FF2B5EF4-FFF2-40B4-BE49-F238E27FC236}">
                <a16:creationId xmlns:a16="http://schemas.microsoft.com/office/drawing/2014/main" id="{471127F7-E967-0501-9F1E-9C8C722D5BD8}"/>
              </a:ext>
            </a:extLst>
          </p:cNvPr>
          <p:cNvSpPr txBox="1"/>
          <p:nvPr/>
        </p:nvSpPr>
        <p:spPr>
          <a:xfrm>
            <a:off x="225463" y="3201501"/>
            <a:ext cx="2679987" cy="338554"/>
          </a:xfrm>
          <a:prstGeom prst="rect">
            <a:avLst/>
          </a:prstGeom>
          <a:noFill/>
        </p:spPr>
        <p:txBody>
          <a:bodyPr wrap="square" rtlCol="0">
            <a:spAutoFit/>
          </a:bodyPr>
          <a:lstStyle/>
          <a:p>
            <a:r>
              <a:rPr lang="en-US" sz="1600" dirty="0"/>
              <a:t>Eventuality Knowledge Graph:</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88DC272-9F00-DCEA-E25D-9B10A6F2A44F}"/>
                  </a:ext>
                </a:extLst>
              </p:cNvPr>
              <p:cNvSpPr txBox="1"/>
              <p:nvPr/>
            </p:nvSpPr>
            <p:spPr>
              <a:xfrm>
                <a:off x="270923" y="1916212"/>
                <a:ext cx="10898596" cy="923330"/>
              </a:xfrm>
              <a:prstGeom prst="rect">
                <a:avLst/>
              </a:prstGeom>
              <a:noFill/>
            </p:spPr>
            <p:txBody>
              <a:bodyPr wrap="square" lIns="0" tIns="0" rIns="0" bIns="0" rtlCol="0">
                <a:spAutoFit/>
              </a:bodyPr>
              <a:lstStyle/>
              <a:p>
                <a:r>
                  <a:rPr lang="en-US" sz="2000" i="1" dirty="0"/>
                  <a:t>Query on Graph:  q</a:t>
                </a:r>
                <a:r>
                  <a:rPr lang="en-US" sz="2000" dirty="0"/>
                  <a:t> = </a:t>
                </a:r>
                <a:r>
                  <a:rPr lang="en-US" sz="2000" i="1" dirty="0"/>
                  <a:t>V</a:t>
                </a:r>
                <a:r>
                  <a:rPr lang="en-US" sz="2000" i="1" baseline="-25000" dirty="0"/>
                  <a:t>? </a:t>
                </a:r>
                <a:r>
                  <a:rPr lang="en-US" sz="2000" i="1"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i="1" dirty="0"/>
                  <a:t> V</a:t>
                </a:r>
                <a:r>
                  <a:rPr lang="en-US" sz="2000" dirty="0"/>
                  <a:t>: </a:t>
                </a:r>
                <a:r>
                  <a:rPr lang="en-US" sz="2000" dirty="0">
                    <a:cs typeface="Consolas" panose="020B0609020204030204" pitchFamily="49" charset="0"/>
                  </a:rPr>
                  <a:t>Succession</a:t>
                </a:r>
                <a:r>
                  <a:rPr lang="en-US" sz="2000" dirty="0"/>
                  <a:t>(</a:t>
                </a:r>
                <a:r>
                  <a:rPr lang="en-US" sz="2000" i="1" dirty="0" err="1">
                    <a:ea typeface="Cambria Math" panose="02040503050406030204" pitchFamily="18" charset="0"/>
                    <a:cs typeface="Times New Roman" panose="02020603050405020304" pitchFamily="18" charset="0"/>
                  </a:rPr>
                  <a:t>PersonX</a:t>
                </a:r>
                <a:r>
                  <a:rPr lang="en-US" sz="2000" i="1" dirty="0"/>
                  <a:t> complains, V</a:t>
                </a:r>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dirty="0"/>
                  <a:t> </a:t>
                </a:r>
                <a:r>
                  <a:rPr lang="en-US" sz="2000" dirty="0">
                    <a:cs typeface="Consolas" panose="020B0609020204030204" pitchFamily="49" charset="0"/>
                  </a:rPr>
                  <a:t>Succession</a:t>
                </a:r>
                <a:r>
                  <a:rPr lang="en-US" sz="2000" dirty="0"/>
                  <a:t>(</a:t>
                </a:r>
                <a:r>
                  <a:rPr lang="en-US" sz="2000" i="1" dirty="0" err="1">
                    <a:ea typeface="Cambria Math" panose="02040503050406030204" pitchFamily="18" charset="0"/>
                    <a:cs typeface="Times New Roman" panose="02020603050405020304" pitchFamily="18" charset="0"/>
                  </a:rPr>
                  <a:t>PersonX</a:t>
                </a:r>
                <a:r>
                  <a:rPr lang="en-US" sz="2000" i="1" dirty="0"/>
                  <a:t> </a:t>
                </a:r>
                <a:r>
                  <a:rPr lang="en-US" sz="2000" i="1" dirty="0">
                    <a:ea typeface="Cambria Math" panose="02040503050406030204" pitchFamily="18" charset="0"/>
                    <a:cs typeface="Times New Roman" panose="02020603050405020304" pitchFamily="18" charset="0"/>
                  </a:rPr>
                  <a:t>leaves restaurant</a:t>
                </a:r>
                <a:r>
                  <a:rPr lang="en-US" sz="2000" i="1" dirty="0"/>
                  <a:t>, V</a:t>
                </a:r>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dirty="0"/>
                  <a:t> </a:t>
                </a:r>
                <a:r>
                  <a:rPr lang="en-US" sz="2000" dirty="0">
                    <a:cs typeface="Consolas" panose="020B0609020204030204" pitchFamily="49" charset="0"/>
                  </a:rPr>
                  <a:t>Reason</a:t>
                </a:r>
                <a:r>
                  <a:rPr lang="en-US" sz="2000" dirty="0"/>
                  <a:t>(</a:t>
                </a:r>
                <a:r>
                  <a:rPr lang="en-US" sz="2000" i="1" dirty="0"/>
                  <a:t>V, V</a:t>
                </a:r>
                <a:r>
                  <a:rPr lang="en-US" sz="2000" i="1" baseline="-25000" dirty="0"/>
                  <a:t>?</a:t>
                </a:r>
                <a:r>
                  <a:rPr lang="en-US" sz="2000" dirty="0"/>
                  <a:t>)</a:t>
                </a:r>
                <a:r>
                  <a:rPr lang="en-US" sz="2000" b="0" dirty="0">
                    <a:ea typeface="Cambria Math" panose="02040503050406030204" pitchFamily="18"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dirty="0"/>
                  <a:t>  </a:t>
                </a:r>
                <a:r>
                  <a:rPr lang="en-US" sz="2000" dirty="0">
                    <a:cs typeface="Consolas" panose="020B0609020204030204" pitchFamily="49" charset="0"/>
                  </a:rPr>
                  <a:t>Precedence</a:t>
                </a:r>
                <a:r>
                  <a:rPr lang="en-US" sz="2000" dirty="0"/>
                  <a:t>(</a:t>
                </a:r>
                <a:r>
                  <a:rPr lang="en-US" sz="2000" i="1" dirty="0"/>
                  <a:t>Food is bad, </a:t>
                </a:r>
                <a14:m>
                  <m:oMath xmlns:m="http://schemas.openxmlformats.org/officeDocument/2006/math">
                    <m:r>
                      <m:rPr>
                        <m:nor/>
                      </m:rPr>
                      <a:rPr lang="en-HK" sz="2000" i="1" dirty="0">
                        <a:ea typeface="Cambria Math" panose="02040503050406030204" pitchFamily="18" charset="0"/>
                        <a:cs typeface="Times New Roman" panose="02020603050405020304" pitchFamily="18" charset="0"/>
                      </a:rPr>
                      <m:t>PersonY</m:t>
                    </m:r>
                  </m:oMath>
                </a14:m>
                <a:r>
                  <a:rPr lang="en-US" sz="2000" i="1" dirty="0"/>
                  <a:t> adds soy sauce</a:t>
                </a:r>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dirty="0"/>
                  <a:t> </a:t>
                </a:r>
                <a:r>
                  <a:rPr lang="en-US" sz="2000" dirty="0" err="1">
                    <a:cs typeface="Consolas" panose="020B0609020204030204" pitchFamily="49" charset="0"/>
                  </a:rPr>
                  <a:t>ChosenAlternative</a:t>
                </a:r>
                <a:r>
                  <a:rPr lang="en-US" sz="2000" dirty="0"/>
                  <a:t>(</a:t>
                </a:r>
                <a14:m>
                  <m:oMath xmlns:m="http://schemas.openxmlformats.org/officeDocument/2006/math">
                    <m:r>
                      <m:rPr>
                        <m:nor/>
                      </m:rPr>
                      <a:rPr lang="en-HK" sz="2000" i="1" dirty="0">
                        <a:ea typeface="Cambria Math" panose="02040503050406030204" pitchFamily="18" charset="0"/>
                        <a:cs typeface="Times New Roman" panose="02020603050405020304" pitchFamily="18" charset="0"/>
                      </a:rPr>
                      <m:t>PersonY</m:t>
                    </m:r>
                  </m:oMath>
                </a14:m>
                <a:r>
                  <a:rPr lang="en-US" sz="2000" i="1" dirty="0"/>
                  <a:t> adds ketchup, </a:t>
                </a:r>
                <a14:m>
                  <m:oMath xmlns:m="http://schemas.openxmlformats.org/officeDocument/2006/math">
                    <m:r>
                      <m:rPr>
                        <m:nor/>
                      </m:rPr>
                      <a:rPr lang="en-HK" sz="2000" i="1" dirty="0">
                        <a:ea typeface="Cambria Math" panose="02040503050406030204" pitchFamily="18" charset="0"/>
                        <a:cs typeface="Times New Roman" panose="02020603050405020304" pitchFamily="18" charset="0"/>
                      </a:rPr>
                      <m:t>PersonY</m:t>
                    </m:r>
                  </m:oMath>
                </a14:m>
                <a:r>
                  <a:rPr lang="en-US" sz="2000" i="1" dirty="0"/>
                  <a:t> adds vinegar</a:t>
                </a:r>
                <a:r>
                  <a:rPr lang="en-US" sz="2000" dirty="0"/>
                  <a:t>)</a:t>
                </a:r>
              </a:p>
            </p:txBody>
          </p:sp>
        </mc:Choice>
        <mc:Fallback xmlns="">
          <p:sp>
            <p:nvSpPr>
              <p:cNvPr id="72" name="TextBox 71">
                <a:extLst>
                  <a:ext uri="{FF2B5EF4-FFF2-40B4-BE49-F238E27FC236}">
                    <a16:creationId xmlns:a16="http://schemas.microsoft.com/office/drawing/2014/main" id="{E88DC272-9F00-DCEA-E25D-9B10A6F2A44F}"/>
                  </a:ext>
                </a:extLst>
              </p:cNvPr>
              <p:cNvSpPr txBox="1">
                <a:spLocks noRot="1" noChangeAspect="1" noMove="1" noResize="1" noEditPoints="1" noAdjustHandles="1" noChangeArrowheads="1" noChangeShapeType="1" noTextEdit="1"/>
              </p:cNvSpPr>
              <p:nvPr/>
            </p:nvSpPr>
            <p:spPr>
              <a:xfrm>
                <a:off x="270923" y="1916212"/>
                <a:ext cx="10898596" cy="923330"/>
              </a:xfrm>
              <a:prstGeom prst="rect">
                <a:avLst/>
              </a:prstGeom>
              <a:blipFill>
                <a:blip r:embed="rId5"/>
                <a:stretch>
                  <a:fillRect l="-1398" t="-8553" b="-15789"/>
                </a:stretch>
              </a:blipFill>
            </p:spPr>
            <p:txBody>
              <a:bodyPr/>
              <a:lstStyle/>
              <a:p>
                <a:r>
                  <a:rPr lang="en-HK">
                    <a:noFill/>
                  </a:rPr>
                  <a:t> </a:t>
                </a:r>
              </a:p>
            </p:txBody>
          </p:sp>
        </mc:Fallback>
      </mc:AlternateContent>
      <p:sp>
        <p:nvSpPr>
          <p:cNvPr id="73" name="TextBox 72">
            <a:extLst>
              <a:ext uri="{FF2B5EF4-FFF2-40B4-BE49-F238E27FC236}">
                <a16:creationId xmlns:a16="http://schemas.microsoft.com/office/drawing/2014/main" id="{7B500AC1-3F82-6B5B-FD8E-06A1C30DDDD9}"/>
              </a:ext>
            </a:extLst>
          </p:cNvPr>
          <p:cNvSpPr txBox="1"/>
          <p:nvPr/>
        </p:nvSpPr>
        <p:spPr>
          <a:xfrm>
            <a:off x="210036" y="977970"/>
            <a:ext cx="10721340" cy="707886"/>
          </a:xfrm>
          <a:prstGeom prst="rect">
            <a:avLst/>
          </a:prstGeom>
          <a:noFill/>
        </p:spPr>
        <p:txBody>
          <a:bodyPr wrap="square">
            <a:spAutoFit/>
          </a:bodyPr>
          <a:lstStyle/>
          <a:p>
            <a:r>
              <a:rPr lang="en-US" sz="2000" i="1" dirty="0"/>
              <a:t>Question: </a:t>
            </a:r>
            <a:r>
              <a:rPr lang="en-US" sz="2000" i="1" dirty="0">
                <a:solidFill>
                  <a:srgbClr val="00B0F0"/>
                </a:solidFill>
              </a:rPr>
              <a:t>Food is bad </a:t>
            </a:r>
            <a:r>
              <a:rPr lang="en-US" sz="2000" i="1" dirty="0">
                <a:solidFill>
                  <a:srgbClr val="FF0000"/>
                </a:solidFill>
              </a:rPr>
              <a:t>before</a:t>
            </a:r>
            <a:r>
              <a:rPr lang="en-US" sz="2000" i="1" dirty="0"/>
              <a:t> </a:t>
            </a:r>
            <a:r>
              <a:rPr lang="en-US" sz="2000" i="1" dirty="0" err="1">
                <a:solidFill>
                  <a:srgbClr val="00B0F0"/>
                </a:solidFill>
              </a:rPr>
              <a:t>Person</a:t>
            </a:r>
            <a:r>
              <a:rPr lang="en-US" altLang="zh-CN" sz="2000" i="1" dirty="0" err="1">
                <a:solidFill>
                  <a:srgbClr val="00B0F0"/>
                </a:solidFill>
              </a:rPr>
              <a:t>Y</a:t>
            </a:r>
            <a:r>
              <a:rPr lang="en-US" sz="2000" i="1" dirty="0">
                <a:solidFill>
                  <a:srgbClr val="00B0F0"/>
                </a:solidFill>
              </a:rPr>
              <a:t> adds soy sauce</a:t>
            </a:r>
            <a:r>
              <a:rPr lang="en-US" sz="2000" i="1" dirty="0"/>
              <a:t>. </a:t>
            </a:r>
            <a:r>
              <a:rPr lang="en-US" sz="2000" i="1" dirty="0">
                <a:solidFill>
                  <a:srgbClr val="FF0000"/>
                </a:solidFill>
              </a:rPr>
              <a:t>Instead of </a:t>
            </a:r>
            <a:r>
              <a:rPr lang="en-US" sz="2000" i="1" dirty="0">
                <a:solidFill>
                  <a:srgbClr val="00B0F0"/>
                </a:solidFill>
              </a:rPr>
              <a:t>adding vinegar</a:t>
            </a:r>
            <a:r>
              <a:rPr lang="en-US" sz="2000" i="1" dirty="0"/>
              <a:t>, </a:t>
            </a:r>
            <a:r>
              <a:rPr lang="en-US" sz="2000" i="1" dirty="0" err="1">
                <a:solidFill>
                  <a:srgbClr val="00B0F0"/>
                </a:solidFill>
              </a:rPr>
              <a:t>Person</a:t>
            </a:r>
            <a:r>
              <a:rPr lang="en-US" altLang="zh-CN" sz="2000" i="1" dirty="0" err="1">
                <a:solidFill>
                  <a:srgbClr val="00B0F0"/>
                </a:solidFill>
              </a:rPr>
              <a:t>Y</a:t>
            </a:r>
            <a:r>
              <a:rPr lang="en-US" sz="2000" i="1" dirty="0">
                <a:solidFill>
                  <a:srgbClr val="00B0F0"/>
                </a:solidFill>
              </a:rPr>
              <a:t> adds ketchup</a:t>
            </a:r>
            <a:r>
              <a:rPr lang="en-US" sz="2000" i="1" dirty="0"/>
              <a:t>. </a:t>
            </a:r>
          </a:p>
          <a:p>
            <a:r>
              <a:rPr lang="en-US" sz="2000" i="1" dirty="0" err="1">
                <a:solidFill>
                  <a:srgbClr val="00B0F0"/>
                </a:solidFill>
              </a:rPr>
              <a:t>Person</a:t>
            </a:r>
            <a:r>
              <a:rPr lang="en-US" altLang="zh-CN" sz="2000" i="1" dirty="0" err="1">
                <a:solidFill>
                  <a:srgbClr val="00B0F0"/>
                </a:solidFill>
              </a:rPr>
              <a:t>X</a:t>
            </a:r>
            <a:r>
              <a:rPr lang="en-US" sz="2000" i="1" dirty="0">
                <a:solidFill>
                  <a:srgbClr val="00B0F0"/>
                </a:solidFill>
              </a:rPr>
              <a:t> complains </a:t>
            </a:r>
            <a:r>
              <a:rPr lang="en-US" sz="2000" i="1" dirty="0">
                <a:solidFill>
                  <a:srgbClr val="FF0000"/>
                </a:solidFill>
              </a:rPr>
              <a:t>after</a:t>
            </a:r>
            <a:r>
              <a:rPr lang="en-US" sz="2000" i="1" dirty="0"/>
              <a:t> </a:t>
            </a:r>
            <a:r>
              <a:rPr lang="en-US" sz="2000" i="1" dirty="0">
                <a:solidFill>
                  <a:srgbClr val="00B050"/>
                </a:solidFill>
              </a:rPr>
              <a:t>V</a:t>
            </a:r>
            <a:r>
              <a:rPr lang="en-US" sz="2000" i="1" dirty="0"/>
              <a:t>. </a:t>
            </a:r>
            <a:r>
              <a:rPr lang="en-US" sz="2000" i="1" dirty="0" err="1">
                <a:solidFill>
                  <a:srgbClr val="00B0F0"/>
                </a:solidFill>
              </a:rPr>
              <a:t>Person</a:t>
            </a:r>
            <a:r>
              <a:rPr lang="en-US" altLang="zh-CN" sz="2000" i="1" dirty="0" err="1">
                <a:solidFill>
                  <a:srgbClr val="00B0F0"/>
                </a:solidFill>
              </a:rPr>
              <a:t>X</a:t>
            </a:r>
            <a:r>
              <a:rPr lang="en-US" sz="2000" i="1" dirty="0">
                <a:solidFill>
                  <a:srgbClr val="00B0F0"/>
                </a:solidFill>
              </a:rPr>
              <a:t> leaves the restaurant</a:t>
            </a:r>
            <a:r>
              <a:rPr lang="en-US" sz="2000" i="1" dirty="0"/>
              <a:t> </a:t>
            </a:r>
            <a:r>
              <a:rPr lang="en-US" sz="2000" i="1" dirty="0">
                <a:solidFill>
                  <a:srgbClr val="FF0000"/>
                </a:solidFill>
              </a:rPr>
              <a:t>after</a:t>
            </a:r>
            <a:r>
              <a:rPr lang="en-US" sz="2000" i="1" dirty="0"/>
              <a:t> </a:t>
            </a:r>
            <a:r>
              <a:rPr lang="en-US" sz="2000" i="1" dirty="0">
                <a:solidFill>
                  <a:srgbClr val="00B050"/>
                </a:solidFill>
              </a:rPr>
              <a:t>V</a:t>
            </a:r>
            <a:r>
              <a:rPr lang="en-US" sz="2000" i="1" dirty="0"/>
              <a:t>.  The </a:t>
            </a:r>
            <a:r>
              <a:rPr lang="en-US" sz="2000" i="1" dirty="0">
                <a:solidFill>
                  <a:srgbClr val="FF0000"/>
                </a:solidFill>
              </a:rPr>
              <a:t>reason</a:t>
            </a:r>
            <a:r>
              <a:rPr lang="en-US" sz="2000" i="1" dirty="0"/>
              <a:t> </a:t>
            </a:r>
            <a:r>
              <a:rPr lang="en-US" sz="2000" i="1" dirty="0">
                <a:solidFill>
                  <a:srgbClr val="00B050"/>
                </a:solidFill>
              </a:rPr>
              <a:t>V</a:t>
            </a:r>
            <a:r>
              <a:rPr lang="en-US" sz="2000" i="1" dirty="0"/>
              <a:t> is </a:t>
            </a:r>
            <a:r>
              <a:rPr lang="en-US" sz="2000" i="1" dirty="0">
                <a:solidFill>
                  <a:srgbClr val="7030A0"/>
                </a:solidFill>
              </a:rPr>
              <a:t>V’?</a:t>
            </a:r>
            <a:r>
              <a:rPr lang="en-US" sz="2000" i="1" dirty="0"/>
              <a:t>. What is </a:t>
            </a:r>
            <a:r>
              <a:rPr lang="en-US" sz="2000" i="1" dirty="0">
                <a:solidFill>
                  <a:srgbClr val="7030A0"/>
                </a:solidFill>
              </a:rPr>
              <a:t>V’?</a:t>
            </a:r>
          </a:p>
        </p:txBody>
      </p:sp>
      <p:sp>
        <p:nvSpPr>
          <p:cNvPr id="75" name="TextBox 74">
            <a:extLst>
              <a:ext uri="{FF2B5EF4-FFF2-40B4-BE49-F238E27FC236}">
                <a16:creationId xmlns:a16="http://schemas.microsoft.com/office/drawing/2014/main" id="{22D875F1-2A1B-06F8-5233-D04DC2859670}"/>
              </a:ext>
            </a:extLst>
          </p:cNvPr>
          <p:cNvSpPr txBox="1"/>
          <p:nvPr/>
        </p:nvSpPr>
        <p:spPr>
          <a:xfrm>
            <a:off x="10547490" y="3531984"/>
            <a:ext cx="1607875" cy="1200329"/>
          </a:xfrm>
          <a:prstGeom prst="rect">
            <a:avLst/>
          </a:prstGeom>
          <a:noFill/>
        </p:spPr>
        <p:txBody>
          <a:bodyPr wrap="square" rtlCol="0">
            <a:spAutoFit/>
          </a:bodyPr>
          <a:lstStyle/>
          <a:p>
            <a:r>
              <a:rPr lang="en-HK" dirty="0"/>
              <a:t>Without context and its constraints: </a:t>
            </a:r>
          </a:p>
          <a:p>
            <a:r>
              <a:rPr lang="en-HK" dirty="0"/>
              <a:t>4 answers</a:t>
            </a:r>
          </a:p>
        </p:txBody>
      </p:sp>
      <p:sp>
        <p:nvSpPr>
          <p:cNvPr id="76" name="TextBox 75">
            <a:extLst>
              <a:ext uri="{FF2B5EF4-FFF2-40B4-BE49-F238E27FC236}">
                <a16:creationId xmlns:a16="http://schemas.microsoft.com/office/drawing/2014/main" id="{A710FEA0-578D-6168-80CC-CDB19AF66344}"/>
              </a:ext>
            </a:extLst>
          </p:cNvPr>
          <p:cNvSpPr txBox="1"/>
          <p:nvPr/>
        </p:nvSpPr>
        <p:spPr>
          <a:xfrm>
            <a:off x="10547490" y="5362213"/>
            <a:ext cx="1644510" cy="923330"/>
          </a:xfrm>
          <a:prstGeom prst="rect">
            <a:avLst/>
          </a:prstGeom>
          <a:noFill/>
        </p:spPr>
        <p:txBody>
          <a:bodyPr wrap="square" rtlCol="0">
            <a:spAutoFit/>
          </a:bodyPr>
          <a:lstStyle/>
          <a:p>
            <a:r>
              <a:rPr lang="en-HK" dirty="0"/>
              <a:t>With Implicit Constraints: </a:t>
            </a:r>
          </a:p>
          <a:p>
            <a:r>
              <a:rPr lang="en-HK" dirty="0"/>
              <a:t>Only 2 answers</a:t>
            </a:r>
          </a:p>
        </p:txBody>
      </p:sp>
      <p:sp>
        <p:nvSpPr>
          <p:cNvPr id="77" name="Arrow: Right 76">
            <a:extLst>
              <a:ext uri="{FF2B5EF4-FFF2-40B4-BE49-F238E27FC236}">
                <a16:creationId xmlns:a16="http://schemas.microsoft.com/office/drawing/2014/main" id="{2ED091E8-EAE4-7C7B-F360-BF92E149B6F4}"/>
              </a:ext>
            </a:extLst>
          </p:cNvPr>
          <p:cNvSpPr/>
          <p:nvPr/>
        </p:nvSpPr>
        <p:spPr>
          <a:xfrm rot="10800000">
            <a:off x="10085930" y="3862157"/>
            <a:ext cx="461560" cy="313207"/>
          </a:xfrm>
          <a:prstGeom prst="rightArrow">
            <a:avLst>
              <a:gd name="adj1" fmla="val 4026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8" name="Arrow: Right 77">
            <a:extLst>
              <a:ext uri="{FF2B5EF4-FFF2-40B4-BE49-F238E27FC236}">
                <a16:creationId xmlns:a16="http://schemas.microsoft.com/office/drawing/2014/main" id="{1350CE47-4378-59DF-D9AD-DE11C91AE1A8}"/>
              </a:ext>
            </a:extLst>
          </p:cNvPr>
          <p:cNvSpPr/>
          <p:nvPr/>
        </p:nvSpPr>
        <p:spPr>
          <a:xfrm rot="10800000">
            <a:off x="10108748" y="5641020"/>
            <a:ext cx="461560" cy="313207"/>
          </a:xfrm>
          <a:prstGeom prst="rightArrow">
            <a:avLst>
              <a:gd name="adj1" fmla="val 4026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4" name="Slide Number Placeholder 73">
            <a:extLst>
              <a:ext uri="{FF2B5EF4-FFF2-40B4-BE49-F238E27FC236}">
                <a16:creationId xmlns:a16="http://schemas.microsoft.com/office/drawing/2014/main" id="{4613FEE7-5637-DCA4-C49B-2A6FAE3A4FFB}"/>
              </a:ext>
            </a:extLst>
          </p:cNvPr>
          <p:cNvSpPr>
            <a:spLocks noGrp="1"/>
          </p:cNvSpPr>
          <p:nvPr>
            <p:ph type="sldNum" sz="quarter" idx="12"/>
          </p:nvPr>
        </p:nvSpPr>
        <p:spPr/>
        <p:txBody>
          <a:bodyPr/>
          <a:lstStyle/>
          <a:p>
            <a:fld id="{AB4510BC-A1D5-4B44-925C-78FB2FCED2D1}" type="slidenum">
              <a:rPr lang="en-US" smtClean="0"/>
              <a:t>43</a:t>
            </a:fld>
            <a:endParaRPr lang="en-US"/>
          </a:p>
        </p:txBody>
      </p:sp>
      <p:sp>
        <p:nvSpPr>
          <p:cNvPr id="80" name="Arrow: Down 79">
            <a:extLst>
              <a:ext uri="{FF2B5EF4-FFF2-40B4-BE49-F238E27FC236}">
                <a16:creationId xmlns:a16="http://schemas.microsoft.com/office/drawing/2014/main" id="{09DFD154-C125-E457-E73A-EE7805EFC676}"/>
              </a:ext>
            </a:extLst>
          </p:cNvPr>
          <p:cNvSpPr/>
          <p:nvPr/>
        </p:nvSpPr>
        <p:spPr>
          <a:xfrm rot="3511386">
            <a:off x="3736975" y="3289413"/>
            <a:ext cx="290084" cy="45263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HK"/>
          </a:p>
        </p:txBody>
      </p:sp>
      <p:sp>
        <p:nvSpPr>
          <p:cNvPr id="81" name="Arrow: Down 80">
            <a:extLst>
              <a:ext uri="{FF2B5EF4-FFF2-40B4-BE49-F238E27FC236}">
                <a16:creationId xmlns:a16="http://schemas.microsoft.com/office/drawing/2014/main" id="{05084AB7-449C-7AC6-E714-3DDB372309E4}"/>
              </a:ext>
            </a:extLst>
          </p:cNvPr>
          <p:cNvSpPr/>
          <p:nvPr/>
        </p:nvSpPr>
        <p:spPr>
          <a:xfrm rot="3511386">
            <a:off x="4021731" y="3811752"/>
            <a:ext cx="290084" cy="45263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HK"/>
          </a:p>
        </p:txBody>
      </p:sp>
      <p:sp>
        <p:nvSpPr>
          <p:cNvPr id="82" name="Arrow: Down 81">
            <a:extLst>
              <a:ext uri="{FF2B5EF4-FFF2-40B4-BE49-F238E27FC236}">
                <a16:creationId xmlns:a16="http://schemas.microsoft.com/office/drawing/2014/main" id="{1DB56F89-6DDC-EC43-BF4D-5893EF1157DF}"/>
              </a:ext>
            </a:extLst>
          </p:cNvPr>
          <p:cNvSpPr/>
          <p:nvPr/>
        </p:nvSpPr>
        <p:spPr>
          <a:xfrm rot="3511386">
            <a:off x="3749410" y="4650963"/>
            <a:ext cx="290084" cy="45263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HK"/>
          </a:p>
        </p:txBody>
      </p:sp>
      <p:sp>
        <p:nvSpPr>
          <p:cNvPr id="83" name="Arrow: Down 82">
            <a:extLst>
              <a:ext uri="{FF2B5EF4-FFF2-40B4-BE49-F238E27FC236}">
                <a16:creationId xmlns:a16="http://schemas.microsoft.com/office/drawing/2014/main" id="{77C340DF-8EF2-F9E4-5906-4AA46D5C854F}"/>
              </a:ext>
            </a:extLst>
          </p:cNvPr>
          <p:cNvSpPr/>
          <p:nvPr/>
        </p:nvSpPr>
        <p:spPr>
          <a:xfrm rot="3511386">
            <a:off x="3923549" y="5397503"/>
            <a:ext cx="290084" cy="45263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HK"/>
          </a:p>
        </p:txBody>
      </p:sp>
      <p:cxnSp>
        <p:nvCxnSpPr>
          <p:cNvPr id="85" name="Straight Connector 84">
            <a:extLst>
              <a:ext uri="{FF2B5EF4-FFF2-40B4-BE49-F238E27FC236}">
                <a16:creationId xmlns:a16="http://schemas.microsoft.com/office/drawing/2014/main" id="{D2215ABD-3C74-1467-E7FA-B4C6AF8929EB}"/>
              </a:ext>
            </a:extLst>
          </p:cNvPr>
          <p:cNvCxnSpPr/>
          <p:nvPr/>
        </p:nvCxnSpPr>
        <p:spPr>
          <a:xfrm>
            <a:off x="270923" y="1685856"/>
            <a:ext cx="2728009"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86" name="Straight Connector 85">
            <a:extLst>
              <a:ext uri="{FF2B5EF4-FFF2-40B4-BE49-F238E27FC236}">
                <a16:creationId xmlns:a16="http://schemas.microsoft.com/office/drawing/2014/main" id="{536DFF91-50B5-A1C7-E154-9C80183A1F64}"/>
              </a:ext>
            </a:extLst>
          </p:cNvPr>
          <p:cNvCxnSpPr>
            <a:cxnSpLocks/>
          </p:cNvCxnSpPr>
          <p:nvPr/>
        </p:nvCxnSpPr>
        <p:spPr>
          <a:xfrm>
            <a:off x="3065056" y="1685856"/>
            <a:ext cx="3829519"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88" name="Straight Connector 87">
            <a:extLst>
              <a:ext uri="{FF2B5EF4-FFF2-40B4-BE49-F238E27FC236}">
                <a16:creationId xmlns:a16="http://schemas.microsoft.com/office/drawing/2014/main" id="{00971AFE-706B-E8A7-5CEB-768E943264C0}"/>
              </a:ext>
            </a:extLst>
          </p:cNvPr>
          <p:cNvCxnSpPr>
            <a:cxnSpLocks/>
          </p:cNvCxnSpPr>
          <p:nvPr/>
        </p:nvCxnSpPr>
        <p:spPr>
          <a:xfrm>
            <a:off x="6982726" y="1684426"/>
            <a:ext cx="3356802" cy="143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90" name="Straight Connector 89">
            <a:extLst>
              <a:ext uri="{FF2B5EF4-FFF2-40B4-BE49-F238E27FC236}">
                <a16:creationId xmlns:a16="http://schemas.microsoft.com/office/drawing/2014/main" id="{8D61B3BB-0A64-24DB-065A-259DA426748B}"/>
              </a:ext>
            </a:extLst>
          </p:cNvPr>
          <p:cNvCxnSpPr>
            <a:cxnSpLocks/>
          </p:cNvCxnSpPr>
          <p:nvPr/>
        </p:nvCxnSpPr>
        <p:spPr>
          <a:xfrm>
            <a:off x="1280273" y="1331913"/>
            <a:ext cx="4417088"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92" name="Straight Connector 91">
            <a:extLst>
              <a:ext uri="{FF2B5EF4-FFF2-40B4-BE49-F238E27FC236}">
                <a16:creationId xmlns:a16="http://schemas.microsoft.com/office/drawing/2014/main" id="{0EB9AF4F-14C4-8FDD-AC8E-B07C2C59EAA5}"/>
              </a:ext>
            </a:extLst>
          </p:cNvPr>
          <p:cNvCxnSpPr>
            <a:cxnSpLocks/>
            <a:endCxn id="73" idx="3"/>
          </p:cNvCxnSpPr>
          <p:nvPr/>
        </p:nvCxnSpPr>
        <p:spPr>
          <a:xfrm flipV="1">
            <a:off x="5785550" y="1331913"/>
            <a:ext cx="5145826" cy="3856"/>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559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8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7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5"/>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8"/>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7"/>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3"/>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9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6"/>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7"/>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4"/>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92"/>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78"/>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76"/>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31"/>
                                        </p:tgtEl>
                                        <p:attrNameLst>
                                          <p:attrName>style.visibility</p:attrName>
                                        </p:attrNameLst>
                                      </p:cBhvr>
                                      <p:to>
                                        <p:strVal val="visible"/>
                                      </p:to>
                                    </p:set>
                                  </p:childTnLst>
                                </p:cTn>
                              </p:par>
                              <p:par>
                                <p:cTn id="209" presetID="1" presetClass="exit" presetSubtype="0" fill="hold" grpId="1" nodeType="withEffect">
                                  <p:stCondLst>
                                    <p:cond delay="0"/>
                                  </p:stCondLst>
                                  <p:childTnLst>
                                    <p:set>
                                      <p:cBhvr>
                                        <p:cTn id="210" dur="1" fill="hold">
                                          <p:stCondLst>
                                            <p:cond delay="0"/>
                                          </p:stCondLst>
                                        </p:cTn>
                                        <p:tgtEl>
                                          <p:spTgt spid="82"/>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animBg="1"/>
      <p:bldP spid="16" grpId="0" animBg="1"/>
      <p:bldP spid="18" grpId="0"/>
      <p:bldP spid="19" grpId="0"/>
      <p:bldP spid="20" grpId="0"/>
      <p:bldP spid="21" grpId="0"/>
      <p:bldP spid="22" grpId="0"/>
      <p:bldP spid="23" grpId="0"/>
      <p:bldP spid="24" grpId="0" animBg="1"/>
      <p:bldP spid="25" grpId="0" animBg="1"/>
      <p:bldP spid="27" grpId="0"/>
      <p:bldP spid="28" grpId="0"/>
      <p:bldP spid="29" grpId="0"/>
      <p:bldP spid="30" grpId="0"/>
      <p:bldP spid="31" grpId="0"/>
      <p:bldP spid="32" grpId="0" animBg="1"/>
      <p:bldP spid="33" grpId="0" animBg="1"/>
      <p:bldP spid="34" grpId="0"/>
      <p:bldP spid="35" grpId="0"/>
      <p:bldP spid="36" grpId="0" animBg="1"/>
      <p:bldP spid="37" grpId="0"/>
      <p:bldP spid="38" grpId="0" animBg="1"/>
      <p:bldP spid="39" grpId="0"/>
      <p:bldP spid="40" grpId="0" animBg="1"/>
      <p:bldP spid="41" grpId="0"/>
      <p:bldP spid="42" grpId="0" animBg="1"/>
      <p:bldP spid="43" grpId="0"/>
      <p:bldP spid="44" grpId="0" animBg="1"/>
      <p:bldP spid="45" grpId="0"/>
      <p:bldP spid="46" grpId="0"/>
      <p:bldP spid="47" grpId="0" animBg="1"/>
      <p:bldP spid="48" grpId="0"/>
      <p:bldP spid="49" grpId="0" animBg="1"/>
      <p:bldP spid="50" grpId="0"/>
      <p:bldP spid="51" grpId="0" animBg="1"/>
      <p:bldP spid="52" grpId="0"/>
      <p:bldP spid="57" grpId="0"/>
      <p:bldP spid="58" grpId="0"/>
      <p:bldP spid="60" grpId="0"/>
      <p:bldP spid="62" grpId="0"/>
      <p:bldP spid="64" grpId="0"/>
      <p:bldP spid="66" grpId="0"/>
      <p:bldP spid="68" grpId="0"/>
      <p:bldP spid="70" grpId="0" animBg="1"/>
      <p:bldP spid="71" grpId="0"/>
      <p:bldP spid="72" grpId="0"/>
      <p:bldP spid="73" grpId="0"/>
      <p:bldP spid="75" grpId="0"/>
      <p:bldP spid="76" grpId="0"/>
      <p:bldP spid="77" grpId="0" animBg="1"/>
      <p:bldP spid="78" grpId="0" animBg="1"/>
      <p:bldP spid="80" grpId="0" animBg="1"/>
      <p:bldP spid="81" grpId="0" animBg="1"/>
      <p:bldP spid="82" grpId="0" animBg="1"/>
      <p:bldP spid="82" grpId="1" animBg="1"/>
      <p:bldP spid="83" grpId="0" animBg="1"/>
      <p:bldP spid="8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5749-C80C-C74A-F3B6-D38B65EB9D9C}"/>
              </a:ext>
            </a:extLst>
          </p:cNvPr>
          <p:cNvSpPr>
            <a:spLocks noGrp="1"/>
          </p:cNvSpPr>
          <p:nvPr>
            <p:ph type="title"/>
          </p:nvPr>
        </p:nvSpPr>
        <p:spPr>
          <a:xfrm>
            <a:off x="785592" y="9544"/>
            <a:ext cx="10515600" cy="1006527"/>
          </a:xfrm>
        </p:spPr>
        <p:txBody>
          <a:bodyPr/>
          <a:lstStyle/>
          <a:p>
            <a:r>
              <a:rPr lang="en-US" dirty="0"/>
              <a:t>Query Encoding with Constraint Memory</a:t>
            </a:r>
          </a:p>
        </p:txBody>
      </p:sp>
      <p:sp>
        <p:nvSpPr>
          <p:cNvPr id="4" name="TextBox 3">
            <a:extLst>
              <a:ext uri="{FF2B5EF4-FFF2-40B4-BE49-F238E27FC236}">
                <a16:creationId xmlns:a16="http://schemas.microsoft.com/office/drawing/2014/main" id="{89FDB6CF-C0AE-FD8D-B669-B625A3AA5A1D}"/>
              </a:ext>
            </a:extLst>
          </p:cNvPr>
          <p:cNvSpPr txBox="1"/>
          <p:nvPr/>
        </p:nvSpPr>
        <p:spPr>
          <a:xfrm>
            <a:off x="3492272" y="1733517"/>
            <a:ext cx="796746" cy="400110"/>
          </a:xfrm>
          <a:prstGeom prst="rect">
            <a:avLst/>
          </a:prstGeom>
          <a:noFill/>
        </p:spPr>
        <p:txBody>
          <a:bodyPr wrap="square">
            <a:spAutoFit/>
          </a:bodyPr>
          <a:lstStyle/>
          <a:p>
            <a:r>
              <a:rPr lang="en-US" sz="2000" i="1" dirty="0">
                <a:latin typeface="Cambria Math" panose="02040503050406030204" pitchFamily="18" charset="0"/>
                <a:ea typeface="Cambria Math" panose="02040503050406030204" pitchFamily="18" charset="0"/>
              </a:rPr>
              <a:t>V</a:t>
            </a:r>
            <a:r>
              <a:rPr lang="en-US" sz="2000" i="1" baseline="-25000" dirty="0">
                <a:latin typeface="Cambria Math" panose="02040503050406030204" pitchFamily="18" charset="0"/>
                <a:ea typeface="Cambria Math" panose="02040503050406030204" pitchFamily="18" charset="0"/>
              </a:rPr>
              <a:t>?</a:t>
            </a:r>
            <a:endParaRPr lang="en-US" sz="2000" i="1" dirty="0">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02BB7539-940C-6E99-BDAA-A89BF2011F3D}"/>
              </a:ext>
            </a:extLst>
          </p:cNvPr>
          <p:cNvSpPr txBox="1"/>
          <p:nvPr/>
        </p:nvSpPr>
        <p:spPr>
          <a:xfrm>
            <a:off x="1215973" y="4396732"/>
            <a:ext cx="1473852"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i="1" dirty="0">
                <a:latin typeface="Cambria Math" panose="02040503050406030204" pitchFamily="18" charset="0"/>
                <a:ea typeface="Cambria Math" panose="02040503050406030204" pitchFamily="18" charset="0"/>
                <a:cs typeface="Times New Roman" panose="02020603050405020304" pitchFamily="18" charset="0"/>
              </a:rPr>
              <a:t>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complains</a:t>
            </a:r>
          </a:p>
        </p:txBody>
      </p:sp>
      <p:sp>
        <p:nvSpPr>
          <p:cNvPr id="6" name="TextBox 5">
            <a:extLst>
              <a:ext uri="{FF2B5EF4-FFF2-40B4-BE49-F238E27FC236}">
                <a16:creationId xmlns:a16="http://schemas.microsoft.com/office/drawing/2014/main" id="{DCDACEB7-C702-F568-0A0F-205DBC5B0A7D}"/>
              </a:ext>
            </a:extLst>
          </p:cNvPr>
          <p:cNvSpPr txBox="1"/>
          <p:nvPr/>
        </p:nvSpPr>
        <p:spPr>
          <a:xfrm>
            <a:off x="2438175" y="4403185"/>
            <a:ext cx="2904941"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i="1" dirty="0">
                <a:latin typeface="Cambria Math" panose="02040503050406030204" pitchFamily="18" charset="0"/>
                <a:ea typeface="Cambria Math" panose="02040503050406030204" pitchFamily="18" charset="0"/>
                <a:cs typeface="Times New Roman" panose="02020603050405020304" pitchFamily="18" charset="0"/>
              </a:rPr>
              <a:t> leaves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restaurant</a:t>
            </a:r>
          </a:p>
        </p:txBody>
      </p:sp>
      <p:sp>
        <p:nvSpPr>
          <p:cNvPr id="7" name="TextBox 6">
            <a:extLst>
              <a:ext uri="{FF2B5EF4-FFF2-40B4-BE49-F238E27FC236}">
                <a16:creationId xmlns:a16="http://schemas.microsoft.com/office/drawing/2014/main" id="{5A4DAC1A-B9D4-CB9C-8616-05B53A17BCB9}"/>
              </a:ext>
            </a:extLst>
          </p:cNvPr>
          <p:cNvSpPr txBox="1"/>
          <p:nvPr/>
        </p:nvSpPr>
        <p:spPr>
          <a:xfrm>
            <a:off x="3774333" y="3667692"/>
            <a:ext cx="1466465"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Succession</a:t>
            </a:r>
          </a:p>
        </p:txBody>
      </p:sp>
      <p:sp>
        <p:nvSpPr>
          <p:cNvPr id="8" name="TextBox 7">
            <a:extLst>
              <a:ext uri="{FF2B5EF4-FFF2-40B4-BE49-F238E27FC236}">
                <a16:creationId xmlns:a16="http://schemas.microsoft.com/office/drawing/2014/main" id="{FC2A526F-8CC6-F476-750D-0663E73AC8A7}"/>
              </a:ext>
            </a:extLst>
          </p:cNvPr>
          <p:cNvSpPr txBox="1"/>
          <p:nvPr/>
        </p:nvSpPr>
        <p:spPr>
          <a:xfrm>
            <a:off x="5750760" y="3357292"/>
            <a:ext cx="1689323"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i="1" dirty="0">
                <a:latin typeface="Cambria Math" panose="02040503050406030204" pitchFamily="18" charset="0"/>
                <a:ea typeface="Cambria Math" panose="02040503050406030204" pitchFamily="18" charset="0"/>
                <a:cs typeface="Times New Roman" panose="02020603050405020304" pitchFamily="18" charset="0"/>
              </a:rPr>
              <a:t>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adds ketchup</a:t>
            </a:r>
          </a:p>
        </p:txBody>
      </p:sp>
      <p:sp>
        <p:nvSpPr>
          <p:cNvPr id="9" name="TextBox 8">
            <a:extLst>
              <a:ext uri="{FF2B5EF4-FFF2-40B4-BE49-F238E27FC236}">
                <a16:creationId xmlns:a16="http://schemas.microsoft.com/office/drawing/2014/main" id="{D2844F2F-0CCE-8DF5-EDC6-972D2B9A5530}"/>
              </a:ext>
            </a:extLst>
          </p:cNvPr>
          <p:cNvSpPr txBox="1"/>
          <p:nvPr/>
        </p:nvSpPr>
        <p:spPr>
          <a:xfrm>
            <a:off x="1351803" y="1082958"/>
            <a:ext cx="3408471" cy="523220"/>
          </a:xfrm>
          <a:prstGeom prst="rect">
            <a:avLst/>
          </a:prstGeom>
          <a:noFill/>
        </p:spPr>
        <p:txBody>
          <a:bodyPr wrap="square" rtlCol="0">
            <a:spAutoFit/>
          </a:bodyPr>
          <a:lstStyle/>
          <a:p>
            <a:r>
              <a:rPr lang="en-US" sz="2800" dirty="0"/>
              <a:t>Computational Graph</a:t>
            </a:r>
          </a:p>
        </p:txBody>
      </p:sp>
      <p:sp>
        <p:nvSpPr>
          <p:cNvPr id="10" name="Rounded Rectangle 9">
            <a:extLst>
              <a:ext uri="{FF2B5EF4-FFF2-40B4-BE49-F238E27FC236}">
                <a16:creationId xmlns:a16="http://schemas.microsoft.com/office/drawing/2014/main" id="{34452FA1-5082-BB1B-3ECF-AA90FDD46D21}"/>
              </a:ext>
            </a:extLst>
          </p:cNvPr>
          <p:cNvSpPr/>
          <p:nvPr/>
        </p:nvSpPr>
        <p:spPr>
          <a:xfrm>
            <a:off x="5613941" y="1093455"/>
            <a:ext cx="5993318" cy="3897312"/>
          </a:xfrm>
          <a:prstGeom prst="roundRect">
            <a:avLst>
              <a:gd name="adj" fmla="val 14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DAE4872-6C77-C829-DD83-31F803AF8483}"/>
              </a:ext>
            </a:extLst>
          </p:cNvPr>
          <p:cNvSpPr txBox="1"/>
          <p:nvPr/>
        </p:nvSpPr>
        <p:spPr>
          <a:xfrm>
            <a:off x="7047405" y="1050337"/>
            <a:ext cx="3078402" cy="523220"/>
          </a:xfrm>
          <a:prstGeom prst="rect">
            <a:avLst/>
          </a:prstGeom>
          <a:noFill/>
        </p:spPr>
        <p:txBody>
          <a:bodyPr wrap="square" rtlCol="0">
            <a:spAutoFit/>
          </a:bodyPr>
          <a:lstStyle/>
          <a:p>
            <a:r>
              <a:rPr lang="en-US" sz="2800" dirty="0"/>
              <a:t>Constraint Memory</a:t>
            </a:r>
          </a:p>
        </p:txBody>
      </p:sp>
      <p:sp>
        <p:nvSpPr>
          <p:cNvPr id="12" name="Rounded Rectangle 11">
            <a:extLst>
              <a:ext uri="{FF2B5EF4-FFF2-40B4-BE49-F238E27FC236}">
                <a16:creationId xmlns:a16="http://schemas.microsoft.com/office/drawing/2014/main" id="{8515B51E-64E8-8B93-ABD8-F56D4E78FF3D}"/>
              </a:ext>
            </a:extLst>
          </p:cNvPr>
          <p:cNvSpPr/>
          <p:nvPr/>
        </p:nvSpPr>
        <p:spPr>
          <a:xfrm>
            <a:off x="5713620" y="1997445"/>
            <a:ext cx="1871632" cy="2802822"/>
          </a:xfrm>
          <a:prstGeom prst="roundRect">
            <a:avLst>
              <a:gd name="adj" fmla="val 7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07AA64E-4106-0C36-0467-7E86062A11D8}"/>
              </a:ext>
            </a:extLst>
          </p:cNvPr>
          <p:cNvGrpSpPr/>
          <p:nvPr/>
        </p:nvGrpSpPr>
        <p:grpSpPr>
          <a:xfrm>
            <a:off x="1559031" y="4127183"/>
            <a:ext cx="1037489" cy="324171"/>
            <a:chOff x="1374407" y="2103515"/>
            <a:chExt cx="1037489" cy="324171"/>
          </a:xfrm>
        </p:grpSpPr>
        <p:sp>
          <p:nvSpPr>
            <p:cNvPr id="14" name="Rounded Rectangle 13">
              <a:extLst>
                <a:ext uri="{FF2B5EF4-FFF2-40B4-BE49-F238E27FC236}">
                  <a16:creationId xmlns:a16="http://schemas.microsoft.com/office/drawing/2014/main" id="{C39F8F01-F0FC-9A95-BCBD-7184866F9EE9}"/>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Google Shape;109;p18">
              <a:extLst>
                <a:ext uri="{FF2B5EF4-FFF2-40B4-BE49-F238E27FC236}">
                  <a16:creationId xmlns:a16="http://schemas.microsoft.com/office/drawing/2014/main" id="{5F4F01DB-7831-C118-10D0-4E62F472C1B1}"/>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6" name="Google Shape;109;p18">
              <a:extLst>
                <a:ext uri="{FF2B5EF4-FFF2-40B4-BE49-F238E27FC236}">
                  <a16:creationId xmlns:a16="http://schemas.microsoft.com/office/drawing/2014/main" id="{E5FA4E02-F6D5-85C8-7C85-6F1D73DF5D30}"/>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7" name="Google Shape;109;p18">
              <a:extLst>
                <a:ext uri="{FF2B5EF4-FFF2-40B4-BE49-F238E27FC236}">
                  <a16:creationId xmlns:a16="http://schemas.microsoft.com/office/drawing/2014/main" id="{5A8E83F5-F58A-02F8-7E2E-CA0B95264F1A}"/>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E7027821-AE0E-CE85-A024-0906F4D29697}"/>
              </a:ext>
            </a:extLst>
          </p:cNvPr>
          <p:cNvGrpSpPr/>
          <p:nvPr/>
        </p:nvGrpSpPr>
        <p:grpSpPr>
          <a:xfrm>
            <a:off x="1564221" y="3244297"/>
            <a:ext cx="1037489" cy="324171"/>
            <a:chOff x="1307731" y="1827208"/>
            <a:chExt cx="1037489" cy="324171"/>
          </a:xfrm>
        </p:grpSpPr>
        <p:sp>
          <p:nvSpPr>
            <p:cNvPr id="19" name="Rounded Rectangle 18">
              <a:extLst>
                <a:ext uri="{FF2B5EF4-FFF2-40B4-BE49-F238E27FC236}">
                  <a16:creationId xmlns:a16="http://schemas.microsoft.com/office/drawing/2014/main" id="{9490BBE3-B95A-EA8D-D5DA-24990F72569C}"/>
                </a:ext>
              </a:extLst>
            </p:cNvPr>
            <p:cNvSpPr/>
            <p:nvPr/>
          </p:nvSpPr>
          <p:spPr>
            <a:xfrm>
              <a:off x="1307731" y="1827208"/>
              <a:ext cx="1037489" cy="324171"/>
            </a:xfrm>
            <a:prstGeom prst="roundRect">
              <a:avLst/>
            </a:prstGeom>
            <a:gradFill flip="none" rotWithShape="1">
              <a:gsLst>
                <a:gs pos="0">
                  <a:srgbClr val="EDCC83"/>
                </a:gs>
                <a:gs pos="50000">
                  <a:srgbClr val="F1D9A6"/>
                </a:gs>
                <a:gs pos="100000">
                  <a:srgbClr val="F7E6CC"/>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Google Shape;109;p18">
              <a:extLst>
                <a:ext uri="{FF2B5EF4-FFF2-40B4-BE49-F238E27FC236}">
                  <a16:creationId xmlns:a16="http://schemas.microsoft.com/office/drawing/2014/main" id="{D4F62EC3-F062-9005-B911-6227BA3B1B61}"/>
                </a:ext>
              </a:extLst>
            </p:cNvPr>
            <p:cNvSpPr/>
            <p:nvPr/>
          </p:nvSpPr>
          <p:spPr>
            <a:xfrm>
              <a:off x="137291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1" name="Google Shape;109;p18">
              <a:extLst>
                <a:ext uri="{FF2B5EF4-FFF2-40B4-BE49-F238E27FC236}">
                  <a16:creationId xmlns:a16="http://schemas.microsoft.com/office/drawing/2014/main" id="{556EC38F-0D90-8C37-0407-12702859A8E9}"/>
                </a:ext>
              </a:extLst>
            </p:cNvPr>
            <p:cNvSpPr/>
            <p:nvPr/>
          </p:nvSpPr>
          <p:spPr>
            <a:xfrm>
              <a:off x="169372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2" name="Google Shape;109;p18">
              <a:extLst>
                <a:ext uri="{FF2B5EF4-FFF2-40B4-BE49-F238E27FC236}">
                  <a16:creationId xmlns:a16="http://schemas.microsoft.com/office/drawing/2014/main" id="{641B03F8-F0A3-FC50-EEB3-A29C543209ED}"/>
                </a:ext>
              </a:extLst>
            </p:cNvPr>
            <p:cNvSpPr/>
            <p:nvPr/>
          </p:nvSpPr>
          <p:spPr>
            <a:xfrm>
              <a:off x="201453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3FBD4699-D1D6-07AC-5136-E35D50E9B13A}"/>
              </a:ext>
            </a:extLst>
          </p:cNvPr>
          <p:cNvGrpSpPr/>
          <p:nvPr/>
        </p:nvGrpSpPr>
        <p:grpSpPr>
          <a:xfrm>
            <a:off x="3306837" y="4128830"/>
            <a:ext cx="1037489" cy="324171"/>
            <a:chOff x="1374407" y="2103515"/>
            <a:chExt cx="1037489" cy="324171"/>
          </a:xfrm>
        </p:grpSpPr>
        <p:sp>
          <p:nvSpPr>
            <p:cNvPr id="24" name="Rounded Rectangle 23">
              <a:extLst>
                <a:ext uri="{FF2B5EF4-FFF2-40B4-BE49-F238E27FC236}">
                  <a16:creationId xmlns:a16="http://schemas.microsoft.com/office/drawing/2014/main" id="{2164CEFE-1867-0957-7BB1-363A21EB5AE1}"/>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Google Shape;109;p18">
              <a:extLst>
                <a:ext uri="{FF2B5EF4-FFF2-40B4-BE49-F238E27FC236}">
                  <a16:creationId xmlns:a16="http://schemas.microsoft.com/office/drawing/2014/main" id="{5C50BF40-F969-0CF3-0CBA-C1B23670B6A4}"/>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6" name="Google Shape;109;p18">
              <a:extLst>
                <a:ext uri="{FF2B5EF4-FFF2-40B4-BE49-F238E27FC236}">
                  <a16:creationId xmlns:a16="http://schemas.microsoft.com/office/drawing/2014/main" id="{40787E44-6234-A74E-5F11-EF1C130E1259}"/>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7" name="Google Shape;109;p18">
              <a:extLst>
                <a:ext uri="{FF2B5EF4-FFF2-40B4-BE49-F238E27FC236}">
                  <a16:creationId xmlns:a16="http://schemas.microsoft.com/office/drawing/2014/main" id="{1F96DACC-0A3A-0A6E-0255-1C1C7246F614}"/>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6FF68E0E-DD9F-9615-E36F-F0DA56B2FB15}"/>
              </a:ext>
            </a:extLst>
          </p:cNvPr>
          <p:cNvGrpSpPr/>
          <p:nvPr/>
        </p:nvGrpSpPr>
        <p:grpSpPr>
          <a:xfrm>
            <a:off x="3308567" y="3239904"/>
            <a:ext cx="1037489" cy="324171"/>
            <a:chOff x="1307731" y="1827208"/>
            <a:chExt cx="1037489" cy="324171"/>
          </a:xfrm>
        </p:grpSpPr>
        <p:sp>
          <p:nvSpPr>
            <p:cNvPr id="29" name="Rounded Rectangle 28">
              <a:extLst>
                <a:ext uri="{FF2B5EF4-FFF2-40B4-BE49-F238E27FC236}">
                  <a16:creationId xmlns:a16="http://schemas.microsoft.com/office/drawing/2014/main" id="{46227B82-3245-52B4-4D12-27B815BC0B53}"/>
                </a:ext>
              </a:extLst>
            </p:cNvPr>
            <p:cNvSpPr/>
            <p:nvPr/>
          </p:nvSpPr>
          <p:spPr>
            <a:xfrm>
              <a:off x="1307731" y="1827208"/>
              <a:ext cx="1037489" cy="324171"/>
            </a:xfrm>
            <a:prstGeom prst="roundRect">
              <a:avLst/>
            </a:prstGeom>
            <a:gradFill flip="none" rotWithShape="1">
              <a:gsLst>
                <a:gs pos="0">
                  <a:srgbClr val="EDCC83"/>
                </a:gs>
                <a:gs pos="50000">
                  <a:srgbClr val="F1D9A6"/>
                </a:gs>
                <a:gs pos="100000">
                  <a:srgbClr val="F7E6CC"/>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Google Shape;109;p18">
              <a:extLst>
                <a:ext uri="{FF2B5EF4-FFF2-40B4-BE49-F238E27FC236}">
                  <a16:creationId xmlns:a16="http://schemas.microsoft.com/office/drawing/2014/main" id="{88FCCA75-0C1B-5D8F-0DEE-D6CA6DDD8581}"/>
                </a:ext>
              </a:extLst>
            </p:cNvPr>
            <p:cNvSpPr/>
            <p:nvPr/>
          </p:nvSpPr>
          <p:spPr>
            <a:xfrm>
              <a:off x="137291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1" name="Google Shape;109;p18">
              <a:extLst>
                <a:ext uri="{FF2B5EF4-FFF2-40B4-BE49-F238E27FC236}">
                  <a16:creationId xmlns:a16="http://schemas.microsoft.com/office/drawing/2014/main" id="{8811451B-D685-B022-B19E-9141A61C6D75}"/>
                </a:ext>
              </a:extLst>
            </p:cNvPr>
            <p:cNvSpPr/>
            <p:nvPr/>
          </p:nvSpPr>
          <p:spPr>
            <a:xfrm>
              <a:off x="169372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2" name="Google Shape;109;p18">
              <a:extLst>
                <a:ext uri="{FF2B5EF4-FFF2-40B4-BE49-F238E27FC236}">
                  <a16:creationId xmlns:a16="http://schemas.microsoft.com/office/drawing/2014/main" id="{386EA3C8-2AA5-8C11-EC48-FEABB7FFA35B}"/>
                </a:ext>
              </a:extLst>
            </p:cNvPr>
            <p:cNvSpPr/>
            <p:nvPr/>
          </p:nvSpPr>
          <p:spPr>
            <a:xfrm>
              <a:off x="201453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0A0C16AA-87C0-B853-2139-FE511702D56A}"/>
              </a:ext>
            </a:extLst>
          </p:cNvPr>
          <p:cNvGrpSpPr/>
          <p:nvPr/>
        </p:nvGrpSpPr>
        <p:grpSpPr>
          <a:xfrm>
            <a:off x="2433973" y="2535075"/>
            <a:ext cx="1037489" cy="324171"/>
            <a:chOff x="1307731" y="1827208"/>
            <a:chExt cx="1037489" cy="324171"/>
          </a:xfrm>
        </p:grpSpPr>
        <p:sp>
          <p:nvSpPr>
            <p:cNvPr id="34" name="Rounded Rectangle 33">
              <a:extLst>
                <a:ext uri="{FF2B5EF4-FFF2-40B4-BE49-F238E27FC236}">
                  <a16:creationId xmlns:a16="http://schemas.microsoft.com/office/drawing/2014/main" id="{46F11217-226D-E999-E7C4-84E5FACEA69D}"/>
                </a:ext>
              </a:extLst>
            </p:cNvPr>
            <p:cNvSpPr/>
            <p:nvPr/>
          </p:nvSpPr>
          <p:spPr>
            <a:xfrm>
              <a:off x="1307731" y="1827208"/>
              <a:ext cx="1037489" cy="324171"/>
            </a:xfrm>
            <a:prstGeom prst="roundRect">
              <a:avLst/>
            </a:prstGeom>
            <a:gradFill flip="none" rotWithShape="1">
              <a:gsLst>
                <a:gs pos="0">
                  <a:srgbClr val="EDCC83"/>
                </a:gs>
                <a:gs pos="50000">
                  <a:srgbClr val="F1D9A6"/>
                </a:gs>
                <a:gs pos="100000">
                  <a:srgbClr val="F7E6CC"/>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Google Shape;109;p18">
              <a:extLst>
                <a:ext uri="{FF2B5EF4-FFF2-40B4-BE49-F238E27FC236}">
                  <a16:creationId xmlns:a16="http://schemas.microsoft.com/office/drawing/2014/main" id="{1B4DDC02-C6B9-C194-4E19-C6602E8C9320}"/>
                </a:ext>
              </a:extLst>
            </p:cNvPr>
            <p:cNvSpPr/>
            <p:nvPr/>
          </p:nvSpPr>
          <p:spPr>
            <a:xfrm>
              <a:off x="137291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6" name="Google Shape;109;p18">
              <a:extLst>
                <a:ext uri="{FF2B5EF4-FFF2-40B4-BE49-F238E27FC236}">
                  <a16:creationId xmlns:a16="http://schemas.microsoft.com/office/drawing/2014/main" id="{2531444B-ABED-B965-55C9-F73544A5D871}"/>
                </a:ext>
              </a:extLst>
            </p:cNvPr>
            <p:cNvSpPr/>
            <p:nvPr/>
          </p:nvSpPr>
          <p:spPr>
            <a:xfrm>
              <a:off x="169372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7" name="Google Shape;109;p18">
              <a:extLst>
                <a:ext uri="{FF2B5EF4-FFF2-40B4-BE49-F238E27FC236}">
                  <a16:creationId xmlns:a16="http://schemas.microsoft.com/office/drawing/2014/main" id="{93683015-6756-CB57-6589-6203BD4C344B}"/>
                </a:ext>
              </a:extLst>
            </p:cNvPr>
            <p:cNvSpPr/>
            <p:nvPr/>
          </p:nvSpPr>
          <p:spPr>
            <a:xfrm>
              <a:off x="201453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FF8568EE-B405-31EA-7E48-5404FCE1485C}"/>
              </a:ext>
            </a:extLst>
          </p:cNvPr>
          <p:cNvGrpSpPr/>
          <p:nvPr/>
        </p:nvGrpSpPr>
        <p:grpSpPr>
          <a:xfrm>
            <a:off x="2437041" y="1804215"/>
            <a:ext cx="1037489" cy="324171"/>
            <a:chOff x="1307731" y="1827208"/>
            <a:chExt cx="1037489" cy="324171"/>
          </a:xfrm>
        </p:grpSpPr>
        <p:sp>
          <p:nvSpPr>
            <p:cNvPr id="39" name="Rounded Rectangle 38">
              <a:extLst>
                <a:ext uri="{FF2B5EF4-FFF2-40B4-BE49-F238E27FC236}">
                  <a16:creationId xmlns:a16="http://schemas.microsoft.com/office/drawing/2014/main" id="{A4AF101D-3F27-2F96-5B07-E99AAADE471F}"/>
                </a:ext>
              </a:extLst>
            </p:cNvPr>
            <p:cNvSpPr/>
            <p:nvPr/>
          </p:nvSpPr>
          <p:spPr>
            <a:xfrm>
              <a:off x="1307731" y="1827208"/>
              <a:ext cx="1037489" cy="324171"/>
            </a:xfrm>
            <a:prstGeom prst="roundRect">
              <a:avLst/>
            </a:prstGeom>
            <a:gradFill flip="none" rotWithShape="1">
              <a:gsLst>
                <a:gs pos="0">
                  <a:srgbClr val="EDCC83"/>
                </a:gs>
                <a:gs pos="50000">
                  <a:srgbClr val="F1D9A6"/>
                </a:gs>
                <a:gs pos="100000">
                  <a:srgbClr val="F7E6CC"/>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09;p18">
              <a:extLst>
                <a:ext uri="{FF2B5EF4-FFF2-40B4-BE49-F238E27FC236}">
                  <a16:creationId xmlns:a16="http://schemas.microsoft.com/office/drawing/2014/main" id="{9DE73A87-58CE-8FF0-F520-0138C5BF0475}"/>
                </a:ext>
              </a:extLst>
            </p:cNvPr>
            <p:cNvSpPr/>
            <p:nvPr/>
          </p:nvSpPr>
          <p:spPr>
            <a:xfrm>
              <a:off x="137291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1" name="Google Shape;109;p18">
              <a:extLst>
                <a:ext uri="{FF2B5EF4-FFF2-40B4-BE49-F238E27FC236}">
                  <a16:creationId xmlns:a16="http://schemas.microsoft.com/office/drawing/2014/main" id="{49BD36DE-2807-23FB-5F19-C3F90840FAA2}"/>
                </a:ext>
              </a:extLst>
            </p:cNvPr>
            <p:cNvSpPr/>
            <p:nvPr/>
          </p:nvSpPr>
          <p:spPr>
            <a:xfrm>
              <a:off x="169372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2" name="Google Shape;109;p18">
              <a:extLst>
                <a:ext uri="{FF2B5EF4-FFF2-40B4-BE49-F238E27FC236}">
                  <a16:creationId xmlns:a16="http://schemas.microsoft.com/office/drawing/2014/main" id="{9ABB0EA6-AA0C-E25F-88D6-1D2D6AD16CB7}"/>
                </a:ext>
              </a:extLst>
            </p:cNvPr>
            <p:cNvSpPr/>
            <p:nvPr/>
          </p:nvSpPr>
          <p:spPr>
            <a:xfrm>
              <a:off x="201453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B52B6BCA-9B66-4B6F-AFD1-D612BB37336F}"/>
              </a:ext>
            </a:extLst>
          </p:cNvPr>
          <p:cNvGrpSpPr/>
          <p:nvPr/>
        </p:nvGrpSpPr>
        <p:grpSpPr>
          <a:xfrm>
            <a:off x="6070341" y="2255675"/>
            <a:ext cx="1037489" cy="324171"/>
            <a:chOff x="1374407" y="2103515"/>
            <a:chExt cx="1037489" cy="324171"/>
          </a:xfrm>
        </p:grpSpPr>
        <p:sp>
          <p:nvSpPr>
            <p:cNvPr id="44" name="Rounded Rectangle 43">
              <a:extLst>
                <a:ext uri="{FF2B5EF4-FFF2-40B4-BE49-F238E27FC236}">
                  <a16:creationId xmlns:a16="http://schemas.microsoft.com/office/drawing/2014/main" id="{B902529D-F205-27C5-91CD-5A5B4D9482DD}"/>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Google Shape;109;p18">
              <a:extLst>
                <a:ext uri="{FF2B5EF4-FFF2-40B4-BE49-F238E27FC236}">
                  <a16:creationId xmlns:a16="http://schemas.microsoft.com/office/drawing/2014/main" id="{E500FEDA-32E2-DE1E-8A0C-A0C4492E1B87}"/>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6" name="Google Shape;109;p18">
              <a:extLst>
                <a:ext uri="{FF2B5EF4-FFF2-40B4-BE49-F238E27FC236}">
                  <a16:creationId xmlns:a16="http://schemas.microsoft.com/office/drawing/2014/main" id="{CB8D9E9C-0E85-A4FE-A6EE-FBE883983779}"/>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7" name="Google Shape;109;p18">
              <a:extLst>
                <a:ext uri="{FF2B5EF4-FFF2-40B4-BE49-F238E27FC236}">
                  <a16:creationId xmlns:a16="http://schemas.microsoft.com/office/drawing/2014/main" id="{ED1C3CE9-AB82-272C-3714-F39C5DCCEE84}"/>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48" name="Group 47">
            <a:extLst>
              <a:ext uri="{FF2B5EF4-FFF2-40B4-BE49-F238E27FC236}">
                <a16:creationId xmlns:a16="http://schemas.microsoft.com/office/drawing/2014/main" id="{83C002BA-33BD-8212-2A66-7B955AC4188A}"/>
              </a:ext>
            </a:extLst>
          </p:cNvPr>
          <p:cNvGrpSpPr/>
          <p:nvPr/>
        </p:nvGrpSpPr>
        <p:grpSpPr>
          <a:xfrm>
            <a:off x="6070341" y="3069484"/>
            <a:ext cx="1037489" cy="324171"/>
            <a:chOff x="1374407" y="2103515"/>
            <a:chExt cx="1037489" cy="324171"/>
          </a:xfrm>
        </p:grpSpPr>
        <p:sp>
          <p:nvSpPr>
            <p:cNvPr id="49" name="Rounded Rectangle 48">
              <a:extLst>
                <a:ext uri="{FF2B5EF4-FFF2-40B4-BE49-F238E27FC236}">
                  <a16:creationId xmlns:a16="http://schemas.microsoft.com/office/drawing/2014/main" id="{BA91FA04-AE1D-05CC-C066-B571BF59D413}"/>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Google Shape;109;p18">
              <a:extLst>
                <a:ext uri="{FF2B5EF4-FFF2-40B4-BE49-F238E27FC236}">
                  <a16:creationId xmlns:a16="http://schemas.microsoft.com/office/drawing/2014/main" id="{505DF7CE-5816-5E77-2754-3C088D3E1201}"/>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1" name="Google Shape;109;p18">
              <a:extLst>
                <a:ext uri="{FF2B5EF4-FFF2-40B4-BE49-F238E27FC236}">
                  <a16:creationId xmlns:a16="http://schemas.microsoft.com/office/drawing/2014/main" id="{8C112AE4-F2B4-BCF8-2C4B-7605F473A895}"/>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2" name="Google Shape;109;p18">
              <a:extLst>
                <a:ext uri="{FF2B5EF4-FFF2-40B4-BE49-F238E27FC236}">
                  <a16:creationId xmlns:a16="http://schemas.microsoft.com/office/drawing/2014/main" id="{48DF7E9A-BEFA-BF65-4A98-AAF4C83B04BB}"/>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93351A00-380B-3E95-BE1C-B2E99C6A4BBA}"/>
              </a:ext>
            </a:extLst>
          </p:cNvPr>
          <p:cNvGrpSpPr/>
          <p:nvPr/>
        </p:nvGrpSpPr>
        <p:grpSpPr>
          <a:xfrm>
            <a:off x="6074941" y="3947441"/>
            <a:ext cx="1037489" cy="324171"/>
            <a:chOff x="1374407" y="2103515"/>
            <a:chExt cx="1037489" cy="324171"/>
          </a:xfrm>
        </p:grpSpPr>
        <p:sp>
          <p:nvSpPr>
            <p:cNvPr id="54" name="Rounded Rectangle 53">
              <a:extLst>
                <a:ext uri="{FF2B5EF4-FFF2-40B4-BE49-F238E27FC236}">
                  <a16:creationId xmlns:a16="http://schemas.microsoft.com/office/drawing/2014/main" id="{5E646653-F1AA-0669-D4B2-03EE501A1EEA}"/>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Google Shape;109;p18">
              <a:extLst>
                <a:ext uri="{FF2B5EF4-FFF2-40B4-BE49-F238E27FC236}">
                  <a16:creationId xmlns:a16="http://schemas.microsoft.com/office/drawing/2014/main" id="{4930C7EF-D820-B2B9-E58B-942FB475F954}"/>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6" name="Google Shape;109;p18">
              <a:extLst>
                <a:ext uri="{FF2B5EF4-FFF2-40B4-BE49-F238E27FC236}">
                  <a16:creationId xmlns:a16="http://schemas.microsoft.com/office/drawing/2014/main" id="{845E394B-01D6-1A9B-E223-A01893644248}"/>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7" name="Google Shape;109;p18">
              <a:extLst>
                <a:ext uri="{FF2B5EF4-FFF2-40B4-BE49-F238E27FC236}">
                  <a16:creationId xmlns:a16="http://schemas.microsoft.com/office/drawing/2014/main" id="{8CF08A98-C9B7-9023-AED4-A6B50DDC367F}"/>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id="{C4537D0F-5889-345C-42F8-C40928287744}"/>
              </a:ext>
            </a:extLst>
          </p:cNvPr>
          <p:cNvSpPr txBox="1"/>
          <p:nvPr/>
        </p:nvSpPr>
        <p:spPr>
          <a:xfrm>
            <a:off x="5681110" y="2585288"/>
            <a:ext cx="1809529" cy="369332"/>
          </a:xfrm>
          <a:prstGeom prst="rect">
            <a:avLst/>
          </a:prstGeom>
          <a:noFill/>
        </p:spPr>
        <p:txBody>
          <a:bodyPr wrap="square" rtlCol="0">
            <a:spAutoFit/>
          </a:bodyPr>
          <a:lstStyle/>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Food is bad</a:t>
            </a:r>
          </a:p>
        </p:txBody>
      </p:sp>
      <p:sp>
        <p:nvSpPr>
          <p:cNvPr id="59" name="TextBox 58">
            <a:extLst>
              <a:ext uri="{FF2B5EF4-FFF2-40B4-BE49-F238E27FC236}">
                <a16:creationId xmlns:a16="http://schemas.microsoft.com/office/drawing/2014/main" id="{28E65B82-E18B-BB2F-08EC-A5315BD5609A}"/>
              </a:ext>
            </a:extLst>
          </p:cNvPr>
          <p:cNvSpPr txBox="1"/>
          <p:nvPr/>
        </p:nvSpPr>
        <p:spPr>
          <a:xfrm>
            <a:off x="5977847" y="4345992"/>
            <a:ext cx="339914" cy="276999"/>
          </a:xfrm>
          <a:prstGeom prst="rect">
            <a:avLst/>
          </a:prstGeom>
          <a:noFill/>
        </p:spPr>
        <p:txBody>
          <a:bodyPr wrap="square" rtlCol="0">
            <a:spAutoFit/>
          </a:bodyPr>
          <a:lstStyle/>
          <a:p>
            <a:pPr algn="ctr"/>
            <a:r>
              <a:rPr lang="en-US" sz="1200" i="1"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60" name="Group 59">
            <a:extLst>
              <a:ext uri="{FF2B5EF4-FFF2-40B4-BE49-F238E27FC236}">
                <a16:creationId xmlns:a16="http://schemas.microsoft.com/office/drawing/2014/main" id="{DC736E82-5778-7037-BE67-91665FF5311E}"/>
              </a:ext>
            </a:extLst>
          </p:cNvPr>
          <p:cNvGrpSpPr/>
          <p:nvPr/>
        </p:nvGrpSpPr>
        <p:grpSpPr>
          <a:xfrm>
            <a:off x="8082577" y="2255675"/>
            <a:ext cx="1037489" cy="324171"/>
            <a:chOff x="737008" y="3043453"/>
            <a:chExt cx="1037489" cy="324171"/>
          </a:xfrm>
        </p:grpSpPr>
        <p:sp>
          <p:nvSpPr>
            <p:cNvPr id="61" name="Rounded Rectangle 31">
              <a:extLst>
                <a:ext uri="{FF2B5EF4-FFF2-40B4-BE49-F238E27FC236}">
                  <a16:creationId xmlns:a16="http://schemas.microsoft.com/office/drawing/2014/main" id="{B1CAB54B-5BC6-F144-6605-33EC7CF593E0}"/>
                </a:ext>
              </a:extLst>
            </p:cNvPr>
            <p:cNvSpPr/>
            <p:nvPr/>
          </p:nvSpPr>
          <p:spPr>
            <a:xfrm>
              <a:off x="737008" y="3043453"/>
              <a:ext cx="1037489" cy="32417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2" name="Google Shape;109;p18">
              <a:extLst>
                <a:ext uri="{FF2B5EF4-FFF2-40B4-BE49-F238E27FC236}">
                  <a16:creationId xmlns:a16="http://schemas.microsoft.com/office/drawing/2014/main" id="{39845199-6B1F-B216-CFB8-D1BBBD26F98B}"/>
                </a:ext>
              </a:extLst>
            </p:cNvPr>
            <p:cNvSpPr/>
            <p:nvPr/>
          </p:nvSpPr>
          <p:spPr>
            <a:xfrm>
              <a:off x="80219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3" name="Google Shape;109;p18">
              <a:extLst>
                <a:ext uri="{FF2B5EF4-FFF2-40B4-BE49-F238E27FC236}">
                  <a16:creationId xmlns:a16="http://schemas.microsoft.com/office/drawing/2014/main" id="{6C441AA5-5552-03AE-9E4E-A5E5F2A3DE1F}"/>
                </a:ext>
              </a:extLst>
            </p:cNvPr>
            <p:cNvSpPr/>
            <p:nvPr/>
          </p:nvSpPr>
          <p:spPr>
            <a:xfrm>
              <a:off x="112300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4" name="Google Shape;109;p18">
              <a:extLst>
                <a:ext uri="{FF2B5EF4-FFF2-40B4-BE49-F238E27FC236}">
                  <a16:creationId xmlns:a16="http://schemas.microsoft.com/office/drawing/2014/main" id="{8D60B28A-83A5-FE7D-934E-167531EE73EB}"/>
                </a:ext>
              </a:extLst>
            </p:cNvPr>
            <p:cNvSpPr/>
            <p:nvPr/>
          </p:nvSpPr>
          <p:spPr>
            <a:xfrm>
              <a:off x="144381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65" name="Group 64">
            <a:extLst>
              <a:ext uri="{FF2B5EF4-FFF2-40B4-BE49-F238E27FC236}">
                <a16:creationId xmlns:a16="http://schemas.microsoft.com/office/drawing/2014/main" id="{F9230B52-6928-7DE8-93C2-34E203F5CB82}"/>
              </a:ext>
            </a:extLst>
          </p:cNvPr>
          <p:cNvGrpSpPr/>
          <p:nvPr/>
        </p:nvGrpSpPr>
        <p:grpSpPr>
          <a:xfrm>
            <a:off x="9666562" y="2255675"/>
            <a:ext cx="1037489" cy="324171"/>
            <a:chOff x="1374407" y="2103515"/>
            <a:chExt cx="1037489" cy="324171"/>
          </a:xfrm>
        </p:grpSpPr>
        <p:sp>
          <p:nvSpPr>
            <p:cNvPr id="66" name="Rounded Rectangle 69">
              <a:extLst>
                <a:ext uri="{FF2B5EF4-FFF2-40B4-BE49-F238E27FC236}">
                  <a16:creationId xmlns:a16="http://schemas.microsoft.com/office/drawing/2014/main" id="{6CE2E0BE-555B-375C-5A94-4EC5186458AA}"/>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7" name="Google Shape;109;p18">
              <a:extLst>
                <a:ext uri="{FF2B5EF4-FFF2-40B4-BE49-F238E27FC236}">
                  <a16:creationId xmlns:a16="http://schemas.microsoft.com/office/drawing/2014/main" id="{367BD3AF-92EE-0E03-F596-1AFD66760F0B}"/>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8" name="Google Shape;109;p18">
              <a:extLst>
                <a:ext uri="{FF2B5EF4-FFF2-40B4-BE49-F238E27FC236}">
                  <a16:creationId xmlns:a16="http://schemas.microsoft.com/office/drawing/2014/main" id="{6CA04020-88C2-9B54-3BB0-2648EACCE80F}"/>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9" name="Google Shape;109;p18">
              <a:extLst>
                <a:ext uri="{FF2B5EF4-FFF2-40B4-BE49-F238E27FC236}">
                  <a16:creationId xmlns:a16="http://schemas.microsoft.com/office/drawing/2014/main" id="{1D8AED5C-D4A7-2F3E-B389-3E313504C00F}"/>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1FD4CAD2-A595-12C8-BFF7-AA46ECBD930C}"/>
              </a:ext>
            </a:extLst>
          </p:cNvPr>
          <p:cNvGrpSpPr/>
          <p:nvPr/>
        </p:nvGrpSpPr>
        <p:grpSpPr>
          <a:xfrm>
            <a:off x="8094240" y="3061869"/>
            <a:ext cx="1037489" cy="324171"/>
            <a:chOff x="737008" y="3043453"/>
            <a:chExt cx="1037489" cy="324171"/>
          </a:xfrm>
        </p:grpSpPr>
        <p:sp>
          <p:nvSpPr>
            <p:cNvPr id="71" name="Rounded Rectangle 31">
              <a:extLst>
                <a:ext uri="{FF2B5EF4-FFF2-40B4-BE49-F238E27FC236}">
                  <a16:creationId xmlns:a16="http://schemas.microsoft.com/office/drawing/2014/main" id="{0A5EF300-7D66-73F7-7AEF-D6552B27BD0A}"/>
                </a:ext>
              </a:extLst>
            </p:cNvPr>
            <p:cNvSpPr/>
            <p:nvPr/>
          </p:nvSpPr>
          <p:spPr>
            <a:xfrm>
              <a:off x="737008" y="3043453"/>
              <a:ext cx="1037489" cy="32417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Google Shape;109;p18">
              <a:extLst>
                <a:ext uri="{FF2B5EF4-FFF2-40B4-BE49-F238E27FC236}">
                  <a16:creationId xmlns:a16="http://schemas.microsoft.com/office/drawing/2014/main" id="{0D32BC4F-3197-9693-0A52-74CB73564FF6}"/>
                </a:ext>
              </a:extLst>
            </p:cNvPr>
            <p:cNvSpPr/>
            <p:nvPr/>
          </p:nvSpPr>
          <p:spPr>
            <a:xfrm>
              <a:off x="80219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3" name="Google Shape;109;p18">
              <a:extLst>
                <a:ext uri="{FF2B5EF4-FFF2-40B4-BE49-F238E27FC236}">
                  <a16:creationId xmlns:a16="http://schemas.microsoft.com/office/drawing/2014/main" id="{95E45166-6197-7EED-E2E9-9DC3B34DF465}"/>
                </a:ext>
              </a:extLst>
            </p:cNvPr>
            <p:cNvSpPr/>
            <p:nvPr/>
          </p:nvSpPr>
          <p:spPr>
            <a:xfrm>
              <a:off x="112300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4" name="Google Shape;109;p18">
              <a:extLst>
                <a:ext uri="{FF2B5EF4-FFF2-40B4-BE49-F238E27FC236}">
                  <a16:creationId xmlns:a16="http://schemas.microsoft.com/office/drawing/2014/main" id="{DBCAB218-9BAD-85A2-2FF8-F53B9A63B591}"/>
                </a:ext>
              </a:extLst>
            </p:cNvPr>
            <p:cNvSpPr/>
            <p:nvPr/>
          </p:nvSpPr>
          <p:spPr>
            <a:xfrm>
              <a:off x="144381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75" name="Group 74">
            <a:extLst>
              <a:ext uri="{FF2B5EF4-FFF2-40B4-BE49-F238E27FC236}">
                <a16:creationId xmlns:a16="http://schemas.microsoft.com/office/drawing/2014/main" id="{39442A28-0B6F-6B47-990D-9230309A2221}"/>
              </a:ext>
            </a:extLst>
          </p:cNvPr>
          <p:cNvGrpSpPr/>
          <p:nvPr/>
        </p:nvGrpSpPr>
        <p:grpSpPr>
          <a:xfrm>
            <a:off x="9678225" y="3068907"/>
            <a:ext cx="1037489" cy="324171"/>
            <a:chOff x="1374407" y="2103515"/>
            <a:chExt cx="1037489" cy="324171"/>
          </a:xfrm>
        </p:grpSpPr>
        <p:sp>
          <p:nvSpPr>
            <p:cNvPr id="76" name="Rounded Rectangle 69">
              <a:extLst>
                <a:ext uri="{FF2B5EF4-FFF2-40B4-BE49-F238E27FC236}">
                  <a16:creationId xmlns:a16="http://schemas.microsoft.com/office/drawing/2014/main" id="{22A30359-4129-3478-89B3-8160FB3CCC86}"/>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Google Shape;109;p18">
              <a:extLst>
                <a:ext uri="{FF2B5EF4-FFF2-40B4-BE49-F238E27FC236}">
                  <a16:creationId xmlns:a16="http://schemas.microsoft.com/office/drawing/2014/main" id="{28B35CE1-BC4F-49E7-0C10-CFF42C7D724F}"/>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8" name="Google Shape;109;p18">
              <a:extLst>
                <a:ext uri="{FF2B5EF4-FFF2-40B4-BE49-F238E27FC236}">
                  <a16:creationId xmlns:a16="http://schemas.microsoft.com/office/drawing/2014/main" id="{E0E423B1-80BD-05A6-152A-B19EF4C53EFE}"/>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9" name="Google Shape;109;p18">
              <a:extLst>
                <a:ext uri="{FF2B5EF4-FFF2-40B4-BE49-F238E27FC236}">
                  <a16:creationId xmlns:a16="http://schemas.microsoft.com/office/drawing/2014/main" id="{17AC0D90-9938-3689-C0B3-0D99FD05D049}"/>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80" name="Group 79">
            <a:extLst>
              <a:ext uri="{FF2B5EF4-FFF2-40B4-BE49-F238E27FC236}">
                <a16:creationId xmlns:a16="http://schemas.microsoft.com/office/drawing/2014/main" id="{CF035579-FC2A-3950-9313-958E9539EDCA}"/>
              </a:ext>
            </a:extLst>
          </p:cNvPr>
          <p:cNvGrpSpPr/>
          <p:nvPr/>
        </p:nvGrpSpPr>
        <p:grpSpPr>
          <a:xfrm>
            <a:off x="8085323" y="3933704"/>
            <a:ext cx="1037489" cy="324171"/>
            <a:chOff x="737008" y="3043453"/>
            <a:chExt cx="1037489" cy="324171"/>
          </a:xfrm>
        </p:grpSpPr>
        <p:sp>
          <p:nvSpPr>
            <p:cNvPr id="81" name="Rounded Rectangle 31">
              <a:extLst>
                <a:ext uri="{FF2B5EF4-FFF2-40B4-BE49-F238E27FC236}">
                  <a16:creationId xmlns:a16="http://schemas.microsoft.com/office/drawing/2014/main" id="{313DE192-5C75-6BA4-33D5-641F87C5D59C}"/>
                </a:ext>
              </a:extLst>
            </p:cNvPr>
            <p:cNvSpPr/>
            <p:nvPr/>
          </p:nvSpPr>
          <p:spPr>
            <a:xfrm>
              <a:off x="737008" y="3043453"/>
              <a:ext cx="1037489" cy="32417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2" name="Google Shape;109;p18">
              <a:extLst>
                <a:ext uri="{FF2B5EF4-FFF2-40B4-BE49-F238E27FC236}">
                  <a16:creationId xmlns:a16="http://schemas.microsoft.com/office/drawing/2014/main" id="{8E4D5A2C-176F-D61C-199D-EB823A9451DB}"/>
                </a:ext>
              </a:extLst>
            </p:cNvPr>
            <p:cNvSpPr/>
            <p:nvPr/>
          </p:nvSpPr>
          <p:spPr>
            <a:xfrm>
              <a:off x="80219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3" name="Google Shape;109;p18">
              <a:extLst>
                <a:ext uri="{FF2B5EF4-FFF2-40B4-BE49-F238E27FC236}">
                  <a16:creationId xmlns:a16="http://schemas.microsoft.com/office/drawing/2014/main" id="{4F723288-A78C-6FAD-D449-66B22AB04CF2}"/>
                </a:ext>
              </a:extLst>
            </p:cNvPr>
            <p:cNvSpPr/>
            <p:nvPr/>
          </p:nvSpPr>
          <p:spPr>
            <a:xfrm>
              <a:off x="112300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4" name="Google Shape;109;p18">
              <a:extLst>
                <a:ext uri="{FF2B5EF4-FFF2-40B4-BE49-F238E27FC236}">
                  <a16:creationId xmlns:a16="http://schemas.microsoft.com/office/drawing/2014/main" id="{509B2102-DF39-33A2-6DA2-47E615EAC6E6}"/>
                </a:ext>
              </a:extLst>
            </p:cNvPr>
            <p:cNvSpPr/>
            <p:nvPr/>
          </p:nvSpPr>
          <p:spPr>
            <a:xfrm>
              <a:off x="144381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85" name="Group 84">
            <a:extLst>
              <a:ext uri="{FF2B5EF4-FFF2-40B4-BE49-F238E27FC236}">
                <a16:creationId xmlns:a16="http://schemas.microsoft.com/office/drawing/2014/main" id="{3D86D971-2722-75BE-64E0-16C50C896F9F}"/>
              </a:ext>
            </a:extLst>
          </p:cNvPr>
          <p:cNvGrpSpPr/>
          <p:nvPr/>
        </p:nvGrpSpPr>
        <p:grpSpPr>
          <a:xfrm>
            <a:off x="9669308" y="3940742"/>
            <a:ext cx="1037489" cy="324171"/>
            <a:chOff x="1374407" y="2103515"/>
            <a:chExt cx="1037489" cy="324171"/>
          </a:xfrm>
        </p:grpSpPr>
        <p:sp>
          <p:nvSpPr>
            <p:cNvPr id="86" name="Rounded Rectangle 69">
              <a:extLst>
                <a:ext uri="{FF2B5EF4-FFF2-40B4-BE49-F238E27FC236}">
                  <a16:creationId xmlns:a16="http://schemas.microsoft.com/office/drawing/2014/main" id="{E46560B8-ADF5-DF31-5754-9197750C8B6C}"/>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7" name="Google Shape;109;p18">
              <a:extLst>
                <a:ext uri="{FF2B5EF4-FFF2-40B4-BE49-F238E27FC236}">
                  <a16:creationId xmlns:a16="http://schemas.microsoft.com/office/drawing/2014/main" id="{2FF5E329-CE20-4FC5-985B-25446883742C}"/>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8" name="Google Shape;109;p18">
              <a:extLst>
                <a:ext uri="{FF2B5EF4-FFF2-40B4-BE49-F238E27FC236}">
                  <a16:creationId xmlns:a16="http://schemas.microsoft.com/office/drawing/2014/main" id="{6C52094A-BEDC-572C-CE49-3341D40E9F78}"/>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9" name="Google Shape;109;p18">
              <a:extLst>
                <a:ext uri="{FF2B5EF4-FFF2-40B4-BE49-F238E27FC236}">
                  <a16:creationId xmlns:a16="http://schemas.microsoft.com/office/drawing/2014/main" id="{03A26CF8-5771-CFCF-02F5-D92D740659D2}"/>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sp>
        <p:nvSpPr>
          <p:cNvPr id="90" name="TextBox 89">
            <a:extLst>
              <a:ext uri="{FF2B5EF4-FFF2-40B4-BE49-F238E27FC236}">
                <a16:creationId xmlns:a16="http://schemas.microsoft.com/office/drawing/2014/main" id="{C1137C3A-DD3C-A54A-25FA-633F42760232}"/>
              </a:ext>
            </a:extLst>
          </p:cNvPr>
          <p:cNvSpPr txBox="1"/>
          <p:nvPr/>
        </p:nvSpPr>
        <p:spPr>
          <a:xfrm>
            <a:off x="7806233" y="2585288"/>
            <a:ext cx="1502058"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Precedence</a:t>
            </a:r>
          </a:p>
        </p:txBody>
      </p:sp>
      <p:sp>
        <p:nvSpPr>
          <p:cNvPr id="91" name="TextBox 90">
            <a:extLst>
              <a:ext uri="{FF2B5EF4-FFF2-40B4-BE49-F238E27FC236}">
                <a16:creationId xmlns:a16="http://schemas.microsoft.com/office/drawing/2014/main" id="{A6429448-F3ED-D629-2EF8-A4EB3434BE24}"/>
              </a:ext>
            </a:extLst>
          </p:cNvPr>
          <p:cNvSpPr txBox="1"/>
          <p:nvPr/>
        </p:nvSpPr>
        <p:spPr>
          <a:xfrm>
            <a:off x="7789066" y="3496188"/>
            <a:ext cx="1700034" cy="369332"/>
          </a:xfrm>
          <a:prstGeom prst="rect">
            <a:avLst/>
          </a:prstGeom>
          <a:noFill/>
        </p:spPr>
        <p:txBody>
          <a:bodyPr wrap="square" rtlCol="0">
            <a:spAutoFit/>
          </a:bodyPr>
          <a:lstStyle/>
          <a:p>
            <a:r>
              <a:rPr lang="en-US" dirty="0" err="1">
                <a:latin typeface="Consolas" panose="020B0609020204030204" pitchFamily="49" charset="0"/>
                <a:ea typeface="Cambria Math" panose="02040503050406030204" pitchFamily="18" charset="0"/>
                <a:cs typeface="Consolas" panose="020B0609020204030204" pitchFamily="49" charset="0"/>
              </a:rPr>
              <a:t>ChosenAlter</a:t>
            </a:r>
            <a:r>
              <a:rPr lang="en-US" dirty="0">
                <a:latin typeface="Consolas" panose="020B0609020204030204" pitchFamily="49" charset="0"/>
                <a:ea typeface="Cambria Math" panose="02040503050406030204" pitchFamily="18" charset="0"/>
                <a:cs typeface="Consolas" panose="020B0609020204030204" pitchFamily="49" charset="0"/>
              </a:rPr>
              <a:t>.</a:t>
            </a:r>
          </a:p>
        </p:txBody>
      </p:sp>
      <p:sp>
        <p:nvSpPr>
          <p:cNvPr id="92" name="TextBox 91">
            <a:extLst>
              <a:ext uri="{FF2B5EF4-FFF2-40B4-BE49-F238E27FC236}">
                <a16:creationId xmlns:a16="http://schemas.microsoft.com/office/drawing/2014/main" id="{0D047A46-8128-B42B-D961-AA0A7FBAFE02}"/>
              </a:ext>
            </a:extLst>
          </p:cNvPr>
          <p:cNvSpPr txBox="1"/>
          <p:nvPr/>
        </p:nvSpPr>
        <p:spPr>
          <a:xfrm>
            <a:off x="9405859" y="3351100"/>
            <a:ext cx="1631224"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i="1" dirty="0">
                <a:latin typeface="Cambria Math" panose="02040503050406030204" pitchFamily="18" charset="0"/>
                <a:ea typeface="Cambria Math" panose="02040503050406030204" pitchFamily="18" charset="0"/>
                <a:cs typeface="Times New Roman" panose="02020603050405020304" pitchFamily="18" charset="0"/>
              </a:rPr>
              <a:t>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adds vinegar</a:t>
            </a:r>
          </a:p>
        </p:txBody>
      </p:sp>
      <p:sp>
        <p:nvSpPr>
          <p:cNvPr id="93" name="TextBox 92">
            <a:extLst>
              <a:ext uri="{FF2B5EF4-FFF2-40B4-BE49-F238E27FC236}">
                <a16:creationId xmlns:a16="http://schemas.microsoft.com/office/drawing/2014/main" id="{75A5275A-208C-3404-594A-262B588D8A3A}"/>
              </a:ext>
            </a:extLst>
          </p:cNvPr>
          <p:cNvSpPr txBox="1"/>
          <p:nvPr/>
        </p:nvSpPr>
        <p:spPr>
          <a:xfrm>
            <a:off x="9284172" y="2485718"/>
            <a:ext cx="1796164"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i="1" dirty="0">
                <a:latin typeface="Cambria Math" panose="02040503050406030204" pitchFamily="18" charset="0"/>
                <a:ea typeface="Cambria Math" panose="02040503050406030204" pitchFamily="18" charset="0"/>
                <a:cs typeface="Times New Roman" panose="02020603050405020304" pitchFamily="18" charset="0"/>
              </a:rPr>
              <a:t>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adds soy sauce</a:t>
            </a:r>
          </a:p>
        </p:txBody>
      </p:sp>
      <p:sp>
        <p:nvSpPr>
          <p:cNvPr id="94" name="TextBox 93">
            <a:extLst>
              <a:ext uri="{FF2B5EF4-FFF2-40B4-BE49-F238E27FC236}">
                <a16:creationId xmlns:a16="http://schemas.microsoft.com/office/drawing/2014/main" id="{D1B97706-2B68-95E1-9757-E385EAD6D46A}"/>
              </a:ext>
            </a:extLst>
          </p:cNvPr>
          <p:cNvSpPr txBox="1"/>
          <p:nvPr/>
        </p:nvSpPr>
        <p:spPr>
          <a:xfrm>
            <a:off x="7764277" y="4356980"/>
            <a:ext cx="339914" cy="276999"/>
          </a:xfrm>
          <a:prstGeom prst="rect">
            <a:avLst/>
          </a:prstGeom>
          <a:noFill/>
        </p:spPr>
        <p:txBody>
          <a:bodyPr wrap="square" rtlCol="0">
            <a:spAutoFit/>
          </a:bodyPr>
          <a:lstStyle/>
          <a:p>
            <a:pPr algn="ctr"/>
            <a:r>
              <a:rPr lang="en-US" sz="1200" i="1"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95" name="TextBox 94">
            <a:extLst>
              <a:ext uri="{FF2B5EF4-FFF2-40B4-BE49-F238E27FC236}">
                <a16:creationId xmlns:a16="http://schemas.microsoft.com/office/drawing/2014/main" id="{DD3EBE5B-5144-D266-E07A-7C93A4252ECA}"/>
              </a:ext>
            </a:extLst>
          </p:cNvPr>
          <p:cNvSpPr txBox="1"/>
          <p:nvPr/>
        </p:nvSpPr>
        <p:spPr>
          <a:xfrm>
            <a:off x="9087948" y="4364127"/>
            <a:ext cx="339914" cy="276999"/>
          </a:xfrm>
          <a:prstGeom prst="rect">
            <a:avLst/>
          </a:prstGeom>
          <a:noFill/>
        </p:spPr>
        <p:txBody>
          <a:bodyPr wrap="square" rtlCol="0">
            <a:spAutoFit/>
          </a:bodyPr>
          <a:lstStyle/>
          <a:p>
            <a:pPr algn="ctr"/>
            <a:r>
              <a:rPr lang="en-US" sz="1200" i="1"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96" name="TextBox 95">
            <a:extLst>
              <a:ext uri="{FF2B5EF4-FFF2-40B4-BE49-F238E27FC236}">
                <a16:creationId xmlns:a16="http://schemas.microsoft.com/office/drawing/2014/main" id="{54EAFD5A-3680-53FB-2D30-C8C216D8190E}"/>
              </a:ext>
            </a:extLst>
          </p:cNvPr>
          <p:cNvSpPr txBox="1"/>
          <p:nvPr/>
        </p:nvSpPr>
        <p:spPr>
          <a:xfrm>
            <a:off x="5660966" y="1610068"/>
            <a:ext cx="758154" cy="461665"/>
          </a:xfrm>
          <a:prstGeom prst="rect">
            <a:avLst/>
          </a:prstGeom>
          <a:noFill/>
        </p:spPr>
        <p:txBody>
          <a:bodyPr wrap="square" rtlCol="0">
            <a:spAutoFit/>
          </a:bodyPr>
          <a:lstStyle/>
          <a:p>
            <a:r>
              <a:rPr lang="en-US" altLang="zh-CN" sz="2400" dirty="0"/>
              <a:t>Key</a:t>
            </a:r>
            <a:endParaRPr lang="en-US" sz="2400" dirty="0"/>
          </a:p>
        </p:txBody>
      </p:sp>
      <p:sp>
        <p:nvSpPr>
          <p:cNvPr id="97" name="Rounded Rectangle 64">
            <a:extLst>
              <a:ext uri="{FF2B5EF4-FFF2-40B4-BE49-F238E27FC236}">
                <a16:creationId xmlns:a16="http://schemas.microsoft.com/office/drawing/2014/main" id="{C656CB6F-B38F-ED25-0068-31238BB6AFFD}"/>
              </a:ext>
            </a:extLst>
          </p:cNvPr>
          <p:cNvSpPr/>
          <p:nvPr/>
        </p:nvSpPr>
        <p:spPr>
          <a:xfrm>
            <a:off x="7682201" y="1997749"/>
            <a:ext cx="3806402" cy="2802517"/>
          </a:xfrm>
          <a:prstGeom prst="roundRect">
            <a:avLst>
              <a:gd name="adj" fmla="val 7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8260726E-264F-9B21-9D3B-C3CD2B9C6E9F}"/>
              </a:ext>
            </a:extLst>
          </p:cNvPr>
          <p:cNvSpPr txBox="1"/>
          <p:nvPr/>
        </p:nvSpPr>
        <p:spPr>
          <a:xfrm>
            <a:off x="7595632" y="1625317"/>
            <a:ext cx="938899" cy="461665"/>
          </a:xfrm>
          <a:prstGeom prst="rect">
            <a:avLst/>
          </a:prstGeom>
          <a:noFill/>
        </p:spPr>
        <p:txBody>
          <a:bodyPr wrap="square" rtlCol="0">
            <a:spAutoFit/>
          </a:bodyPr>
          <a:lstStyle/>
          <a:p>
            <a:r>
              <a:rPr lang="en-US" altLang="zh-CN" sz="2400" dirty="0"/>
              <a:t>Value</a:t>
            </a:r>
            <a:endParaRPr lang="en-US" sz="2400" dirty="0"/>
          </a:p>
        </p:txBody>
      </p:sp>
      <p:cxnSp>
        <p:nvCxnSpPr>
          <p:cNvPr id="99" name="Straight Arrow Connector 98">
            <a:extLst>
              <a:ext uri="{FF2B5EF4-FFF2-40B4-BE49-F238E27FC236}">
                <a16:creationId xmlns:a16="http://schemas.microsoft.com/office/drawing/2014/main" id="{2E7D25C2-482F-0092-DBC0-CA297B7F3D11}"/>
              </a:ext>
            </a:extLst>
          </p:cNvPr>
          <p:cNvCxnSpPr>
            <a:cxnSpLocks/>
            <a:stCxn id="24" idx="0"/>
            <a:endCxn id="29" idx="2"/>
          </p:cNvCxnSpPr>
          <p:nvPr/>
        </p:nvCxnSpPr>
        <p:spPr>
          <a:xfrm flipV="1">
            <a:off x="3825582" y="3564075"/>
            <a:ext cx="1730" cy="5647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AFE19D0C-21C9-E4B7-46C9-8972FDDD93D7}"/>
              </a:ext>
            </a:extLst>
          </p:cNvPr>
          <p:cNvSpPr txBox="1"/>
          <p:nvPr/>
        </p:nvSpPr>
        <p:spPr>
          <a:xfrm>
            <a:off x="2081752" y="3661786"/>
            <a:ext cx="1547412"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Succession</a:t>
            </a:r>
          </a:p>
        </p:txBody>
      </p:sp>
      <p:cxnSp>
        <p:nvCxnSpPr>
          <p:cNvPr id="101" name="Straight Arrow Connector 100">
            <a:extLst>
              <a:ext uri="{FF2B5EF4-FFF2-40B4-BE49-F238E27FC236}">
                <a16:creationId xmlns:a16="http://schemas.microsoft.com/office/drawing/2014/main" id="{2F136920-0074-F41E-3EB2-64F3DC05DCD9}"/>
              </a:ext>
            </a:extLst>
          </p:cNvPr>
          <p:cNvCxnSpPr>
            <a:cxnSpLocks/>
            <a:stCxn id="14" idx="0"/>
            <a:endCxn id="19" idx="2"/>
          </p:cNvCxnSpPr>
          <p:nvPr/>
        </p:nvCxnSpPr>
        <p:spPr>
          <a:xfrm flipV="1">
            <a:off x="2077776" y="3568468"/>
            <a:ext cx="5190" cy="5587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7B62FEFF-4991-254C-D1A1-E42E691FD4C5}"/>
              </a:ext>
            </a:extLst>
          </p:cNvPr>
          <p:cNvCxnSpPr>
            <a:cxnSpLocks/>
            <a:stCxn id="29" idx="1"/>
            <a:endCxn id="34" idx="2"/>
          </p:cNvCxnSpPr>
          <p:nvPr/>
        </p:nvCxnSpPr>
        <p:spPr>
          <a:xfrm flipH="1" flipV="1">
            <a:off x="2952718" y="2859246"/>
            <a:ext cx="355849" cy="5427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9AEC801D-C650-352B-9131-C103A21E5F6B}"/>
              </a:ext>
            </a:extLst>
          </p:cNvPr>
          <p:cNvSpPr txBox="1"/>
          <p:nvPr/>
        </p:nvSpPr>
        <p:spPr>
          <a:xfrm>
            <a:off x="1078230" y="2836352"/>
            <a:ext cx="1840886"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Intersection</a:t>
            </a:r>
          </a:p>
        </p:txBody>
      </p:sp>
      <p:cxnSp>
        <p:nvCxnSpPr>
          <p:cNvPr id="104" name="Straight Arrow Connector 103">
            <a:extLst>
              <a:ext uri="{FF2B5EF4-FFF2-40B4-BE49-F238E27FC236}">
                <a16:creationId xmlns:a16="http://schemas.microsoft.com/office/drawing/2014/main" id="{64A63ECD-EF22-92EE-D784-09E872DFDA69}"/>
              </a:ext>
            </a:extLst>
          </p:cNvPr>
          <p:cNvCxnSpPr>
            <a:cxnSpLocks/>
            <a:stCxn id="34" idx="0"/>
            <a:endCxn id="39" idx="2"/>
          </p:cNvCxnSpPr>
          <p:nvPr/>
        </p:nvCxnSpPr>
        <p:spPr>
          <a:xfrm flipV="1">
            <a:off x="2952718" y="2128386"/>
            <a:ext cx="3068" cy="4066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7B5AC148-EC1B-085A-389E-CE4BD87B0B48}"/>
              </a:ext>
            </a:extLst>
          </p:cNvPr>
          <p:cNvSpPr txBox="1"/>
          <p:nvPr/>
        </p:nvSpPr>
        <p:spPr>
          <a:xfrm>
            <a:off x="3111342" y="2140551"/>
            <a:ext cx="1072715"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Reason</a:t>
            </a:r>
          </a:p>
        </p:txBody>
      </p:sp>
      <p:sp>
        <p:nvSpPr>
          <p:cNvPr id="106" name="Arrow: Right 152">
            <a:extLst>
              <a:ext uri="{FF2B5EF4-FFF2-40B4-BE49-F238E27FC236}">
                <a16:creationId xmlns:a16="http://schemas.microsoft.com/office/drawing/2014/main" id="{3B79F02A-F866-AB28-8300-793F5AB9D4D9}"/>
              </a:ext>
            </a:extLst>
          </p:cNvPr>
          <p:cNvSpPr/>
          <p:nvPr/>
        </p:nvSpPr>
        <p:spPr>
          <a:xfrm>
            <a:off x="7199334" y="2358101"/>
            <a:ext cx="594207" cy="127321"/>
          </a:xfrm>
          <a:prstGeom prst="rightArrow">
            <a:avLst/>
          </a:prstGeom>
          <a:solidFill>
            <a:srgbClr val="A6C3EF"/>
          </a:solidFill>
          <a:ln>
            <a:solidFill>
              <a:srgbClr val="A6C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7" name="Arrow: Right 153">
            <a:extLst>
              <a:ext uri="{FF2B5EF4-FFF2-40B4-BE49-F238E27FC236}">
                <a16:creationId xmlns:a16="http://schemas.microsoft.com/office/drawing/2014/main" id="{9317C32B-E6CC-4564-2840-AE2083E08460}"/>
              </a:ext>
            </a:extLst>
          </p:cNvPr>
          <p:cNvSpPr/>
          <p:nvPr/>
        </p:nvSpPr>
        <p:spPr>
          <a:xfrm>
            <a:off x="7195714" y="3161825"/>
            <a:ext cx="568563" cy="125543"/>
          </a:xfrm>
          <a:prstGeom prst="rightArrow">
            <a:avLst/>
          </a:prstGeom>
          <a:solidFill>
            <a:srgbClr val="A6C3EF"/>
          </a:solidFill>
          <a:ln>
            <a:solidFill>
              <a:srgbClr val="A6C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8" name="Arrow: Right 154">
            <a:extLst>
              <a:ext uri="{FF2B5EF4-FFF2-40B4-BE49-F238E27FC236}">
                <a16:creationId xmlns:a16="http://schemas.microsoft.com/office/drawing/2014/main" id="{00104609-E94F-7F74-971F-B3084F197DC5}"/>
              </a:ext>
            </a:extLst>
          </p:cNvPr>
          <p:cNvSpPr/>
          <p:nvPr/>
        </p:nvSpPr>
        <p:spPr>
          <a:xfrm>
            <a:off x="7200097" y="4023249"/>
            <a:ext cx="594207" cy="127321"/>
          </a:xfrm>
          <a:prstGeom prst="rightArrow">
            <a:avLst/>
          </a:prstGeom>
          <a:solidFill>
            <a:srgbClr val="A6C3EF"/>
          </a:solidFill>
          <a:ln>
            <a:solidFill>
              <a:srgbClr val="A6C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09" name="Straight Arrow Connector 108">
            <a:extLst>
              <a:ext uri="{FF2B5EF4-FFF2-40B4-BE49-F238E27FC236}">
                <a16:creationId xmlns:a16="http://schemas.microsoft.com/office/drawing/2014/main" id="{3EBB00DD-9D07-322F-D361-24BEEADFA5D9}"/>
              </a:ext>
            </a:extLst>
          </p:cNvPr>
          <p:cNvCxnSpPr>
            <a:cxnSpLocks/>
          </p:cNvCxnSpPr>
          <p:nvPr/>
        </p:nvCxnSpPr>
        <p:spPr>
          <a:xfrm flipV="1">
            <a:off x="3490056" y="2844101"/>
            <a:ext cx="2125389" cy="1514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0" name="Connector: Elbow 159">
            <a:extLst>
              <a:ext uri="{FF2B5EF4-FFF2-40B4-BE49-F238E27FC236}">
                <a16:creationId xmlns:a16="http://schemas.microsoft.com/office/drawing/2014/main" id="{93D75175-1CB6-921E-17C8-3411637FE511}"/>
              </a:ext>
            </a:extLst>
          </p:cNvPr>
          <p:cNvCxnSpPr>
            <a:cxnSpLocks/>
            <a:stCxn id="66" idx="0"/>
            <a:endCxn id="34" idx="3"/>
          </p:cNvCxnSpPr>
          <p:nvPr/>
        </p:nvCxnSpPr>
        <p:spPr>
          <a:xfrm rot="16200000" flipH="1" flipV="1">
            <a:off x="6607642" y="-880505"/>
            <a:ext cx="441486" cy="6713845"/>
          </a:xfrm>
          <a:prstGeom prst="bentConnector4">
            <a:avLst>
              <a:gd name="adj1" fmla="val -132327"/>
              <a:gd name="adj2" fmla="val 73157"/>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1" name="Rounded Rectangle 62">
            <a:extLst>
              <a:ext uri="{FF2B5EF4-FFF2-40B4-BE49-F238E27FC236}">
                <a16:creationId xmlns:a16="http://schemas.microsoft.com/office/drawing/2014/main" id="{1CDA7C9D-8405-DCF1-B3A3-F8A9A5D34FE3}"/>
              </a:ext>
            </a:extLst>
          </p:cNvPr>
          <p:cNvSpPr/>
          <p:nvPr/>
        </p:nvSpPr>
        <p:spPr>
          <a:xfrm>
            <a:off x="851401" y="1093455"/>
            <a:ext cx="4264502" cy="3897312"/>
          </a:xfrm>
          <a:prstGeom prst="roundRect">
            <a:avLst>
              <a:gd name="adj" fmla="val 23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F6719A84-6567-C707-E55C-BD53193F7EA0}"/>
              </a:ext>
            </a:extLst>
          </p:cNvPr>
          <p:cNvCxnSpPr>
            <a:cxnSpLocks/>
          </p:cNvCxnSpPr>
          <p:nvPr/>
        </p:nvCxnSpPr>
        <p:spPr>
          <a:xfrm flipV="1">
            <a:off x="8544283" y="1688767"/>
            <a:ext cx="0" cy="566907"/>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D99F5565-E9BD-C8D7-1B75-7B8013265DE9}"/>
              </a:ext>
            </a:extLst>
          </p:cNvPr>
          <p:cNvCxnSpPr>
            <a:cxnSpLocks/>
            <a:stCxn id="19" idx="3"/>
            <a:endCxn id="34" idx="2"/>
          </p:cNvCxnSpPr>
          <p:nvPr/>
        </p:nvCxnSpPr>
        <p:spPr>
          <a:xfrm flipV="1">
            <a:off x="2601710" y="2859246"/>
            <a:ext cx="351008" cy="5471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B4183EEA-D3A9-E2E6-35C7-4011F1AA43BE}"/>
              </a:ext>
            </a:extLst>
          </p:cNvPr>
          <p:cNvSpPr txBox="1"/>
          <p:nvPr/>
        </p:nvSpPr>
        <p:spPr>
          <a:xfrm>
            <a:off x="5079459" y="2790185"/>
            <a:ext cx="539635" cy="461665"/>
          </a:xfrm>
          <a:prstGeom prst="rect">
            <a:avLst/>
          </a:prstGeom>
          <a:noFill/>
        </p:spPr>
        <p:txBody>
          <a:bodyPr wrap="square" rtlCol="0">
            <a:spAutoFit/>
          </a:bodyPr>
          <a:lstStyle/>
          <a:p>
            <a:r>
              <a:rPr lang="en-HK" sz="2400" dirty="0"/>
              <a:t>(1)</a:t>
            </a:r>
          </a:p>
        </p:txBody>
      </p:sp>
      <p:sp>
        <p:nvSpPr>
          <p:cNvPr id="117" name="TextBox 116">
            <a:extLst>
              <a:ext uri="{FF2B5EF4-FFF2-40B4-BE49-F238E27FC236}">
                <a16:creationId xmlns:a16="http://schemas.microsoft.com/office/drawing/2014/main" id="{51623695-8148-5E10-E509-B3F8AD603238}"/>
              </a:ext>
            </a:extLst>
          </p:cNvPr>
          <p:cNvSpPr txBox="1"/>
          <p:nvPr/>
        </p:nvSpPr>
        <p:spPr>
          <a:xfrm>
            <a:off x="7099275" y="1939807"/>
            <a:ext cx="539635" cy="461665"/>
          </a:xfrm>
          <a:prstGeom prst="rect">
            <a:avLst/>
          </a:prstGeom>
          <a:noFill/>
        </p:spPr>
        <p:txBody>
          <a:bodyPr wrap="square" rtlCol="0">
            <a:spAutoFit/>
          </a:bodyPr>
          <a:lstStyle/>
          <a:p>
            <a:r>
              <a:rPr lang="en-HK" sz="2400" dirty="0"/>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41B7B5A9-BFAF-1AB8-7838-9E4F5AB7DF03}"/>
                  </a:ext>
                </a:extLst>
              </p:cNvPr>
              <p:cNvSpPr txBox="1"/>
              <p:nvPr/>
            </p:nvSpPr>
            <p:spPr>
              <a:xfrm>
                <a:off x="3991738" y="5160442"/>
                <a:ext cx="4382700" cy="1307794"/>
              </a:xfrm>
              <a:prstGeom prst="rect">
                <a:avLst/>
              </a:prstGeom>
              <a:noFill/>
            </p:spPr>
            <p:txBody>
              <a:bodyPr wrap="square" lIns="0" tIns="0" rIns="0" bIns="0" rtlCol="0">
                <a:spAutoFit/>
              </a:bodyPr>
              <a:lstStyle/>
              <a:p>
                <a:r>
                  <a:rPr lang="en-HK" sz="2000" dirty="0"/>
                  <a:t>(2) </a:t>
                </a:r>
                <a14:m>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𝑣</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 </m:t>
                    </m:r>
                    <m:nary>
                      <m:naryPr>
                        <m:chr m:val="∑"/>
                        <m:ctrlPr>
                          <a:rPr lang="en-HK" sz="2000" b="0" i="1" smtClean="0">
                            <a:latin typeface="Cambria Math" panose="02040503050406030204" pitchFamily="18" charset="0"/>
                          </a:rPr>
                        </m:ctrlPr>
                      </m:naryPr>
                      <m:sub>
                        <m:r>
                          <m:rPr>
                            <m:brk m:alnAt="23"/>
                          </m:rPr>
                          <a:rPr lang="en-HK" sz="2000" b="0" i="1" smtClean="0">
                            <a:latin typeface="Cambria Math" panose="02040503050406030204" pitchFamily="18" charset="0"/>
                          </a:rPr>
                          <m:t>𝑚</m:t>
                        </m:r>
                        <m:r>
                          <a:rPr lang="en-HK" sz="2000" b="0" i="1" smtClean="0">
                            <a:latin typeface="Cambria Math" panose="02040503050406030204" pitchFamily="18" charset="0"/>
                          </a:rPr>
                          <m:t>=1</m:t>
                        </m:r>
                      </m:sub>
                      <m:sup>
                        <m:r>
                          <a:rPr lang="en-HK" sz="2000" b="0" i="1" smtClean="0">
                            <a:latin typeface="Cambria Math" panose="02040503050406030204" pitchFamily="18" charset="0"/>
                          </a:rPr>
                          <m:t>𝑀</m:t>
                        </m:r>
                      </m:sup>
                      <m:e>
                        <m:sSub>
                          <m:sSubPr>
                            <m:ctrlPr>
                              <a:rPr lang="en-HK" sz="2000" b="0" i="1" smtClean="0">
                                <a:latin typeface="Cambria Math" panose="02040503050406030204" pitchFamily="18" charset="0"/>
                              </a:rPr>
                            </m:ctrlPr>
                          </m:sSubPr>
                          <m:e>
                            <m:r>
                              <a:rPr lang="en-HK" sz="2000" b="0" i="1" smtClean="0">
                                <a:latin typeface="Cambria Math" panose="02040503050406030204" pitchFamily="18" charset="0"/>
                              </a:rPr>
                              <m:t>𝑠</m:t>
                            </m:r>
                          </m:e>
                          <m:sub>
                            <m:r>
                              <a:rPr lang="en-HK" sz="2000" b="0" i="1" smtClean="0">
                                <a:latin typeface="Cambria Math" panose="02040503050406030204" pitchFamily="18" charset="0"/>
                              </a:rPr>
                              <m:t>𝑖</m:t>
                            </m:r>
                            <m:r>
                              <a:rPr lang="en-HK" sz="2000" b="0" i="1" smtClean="0">
                                <a:latin typeface="Cambria Math" panose="02040503050406030204" pitchFamily="18" charset="0"/>
                              </a:rPr>
                              <m:t>,</m:t>
                            </m:r>
                            <m:r>
                              <a:rPr lang="en-HK" sz="2000" b="0" i="1" smtClean="0">
                                <a:latin typeface="Cambria Math" panose="02040503050406030204" pitchFamily="18" charset="0"/>
                              </a:rPr>
                              <m:t>𝑚</m:t>
                            </m:r>
                          </m:sub>
                        </m:sSub>
                        <m:r>
                          <a:rPr lang="en-HK" sz="2000" b="0" i="1" smtClean="0">
                            <a:latin typeface="Cambria Math" panose="02040503050406030204" pitchFamily="18" charset="0"/>
                          </a:rPr>
                          <m:t> (</m:t>
                        </m:r>
                        <m:sSubSup>
                          <m:sSubSupPr>
                            <m:ctrlPr>
                              <a:rPr lang="en-HK" sz="2000" i="1">
                                <a:latin typeface="Cambria Math" panose="02040503050406030204" pitchFamily="18" charset="0"/>
                              </a:rPr>
                            </m:ctrlPr>
                          </m:sSubSupPr>
                          <m:e>
                            <m:r>
                              <a:rPr lang="en-HK" sz="2000" i="1">
                                <a:latin typeface="Cambria Math" panose="02040503050406030204" pitchFamily="18" charset="0"/>
                              </a:rPr>
                              <m:t>𝑐</m:t>
                            </m:r>
                          </m:e>
                          <m:sub>
                            <m:r>
                              <a:rPr lang="en-HK" sz="2000" b="0" i="1" smtClean="0">
                                <a:latin typeface="Cambria Math" panose="02040503050406030204" pitchFamily="18" charset="0"/>
                              </a:rPr>
                              <m:t>𝑟</m:t>
                            </m:r>
                          </m:sub>
                          <m:sup>
                            <m:d>
                              <m:dPr>
                                <m:ctrlPr>
                                  <a:rPr lang="en-HK" sz="2000" i="1">
                                    <a:latin typeface="Cambria Math" panose="02040503050406030204" pitchFamily="18" charset="0"/>
                                  </a:rPr>
                                </m:ctrlPr>
                              </m:dPr>
                              <m:e>
                                <m:r>
                                  <a:rPr lang="en-HK" sz="2000" i="1">
                                    <a:latin typeface="Cambria Math" panose="02040503050406030204" pitchFamily="18" charset="0"/>
                                  </a:rPr>
                                  <m:t>𝑚</m:t>
                                </m:r>
                              </m:e>
                            </m:d>
                          </m:sup>
                        </m:sSubSup>
                        <m:r>
                          <a:rPr lang="en-HK" sz="2000" b="0" i="1" smtClean="0">
                            <a:latin typeface="Cambria Math" panose="02040503050406030204" pitchFamily="18" charset="0"/>
                          </a:rPr>
                          <m:t>+</m:t>
                        </m:r>
                        <m:sSubSup>
                          <m:sSubSupPr>
                            <m:ctrlPr>
                              <a:rPr lang="en-HK" sz="2000" i="1">
                                <a:latin typeface="Cambria Math" panose="02040503050406030204" pitchFamily="18" charset="0"/>
                              </a:rPr>
                            </m:ctrlPr>
                          </m:sSubSupPr>
                          <m:e>
                            <m:r>
                              <a:rPr lang="en-HK" sz="2000" i="1">
                                <a:latin typeface="Cambria Math" panose="02040503050406030204" pitchFamily="18" charset="0"/>
                              </a:rPr>
                              <m:t>𝑐</m:t>
                            </m:r>
                          </m:e>
                          <m:sub>
                            <m:r>
                              <a:rPr lang="en-HK" sz="2000" b="0" i="1" smtClean="0">
                                <a:latin typeface="Cambria Math" panose="02040503050406030204" pitchFamily="18" charset="0"/>
                              </a:rPr>
                              <m:t>𝑡</m:t>
                            </m:r>
                          </m:sub>
                          <m:sup>
                            <m:r>
                              <a:rPr lang="en-HK" sz="2000" i="1">
                                <a:latin typeface="Cambria Math" panose="02040503050406030204" pitchFamily="18" charset="0"/>
                              </a:rPr>
                              <m:t>(</m:t>
                            </m:r>
                            <m:r>
                              <a:rPr lang="en-HK" sz="2000" i="1">
                                <a:latin typeface="Cambria Math" panose="02040503050406030204" pitchFamily="18" charset="0"/>
                              </a:rPr>
                              <m:t>𝑚</m:t>
                            </m:r>
                            <m:r>
                              <a:rPr lang="en-HK" sz="2000" i="1">
                                <a:latin typeface="Cambria Math" panose="02040503050406030204" pitchFamily="18" charset="0"/>
                              </a:rPr>
                              <m:t>)</m:t>
                            </m:r>
                          </m:sup>
                        </m:sSubSup>
                        <m:r>
                          <a:rPr lang="en-HK" sz="2000" b="0" i="1" smtClean="0">
                            <a:latin typeface="Cambria Math" panose="02040503050406030204" pitchFamily="18" charset="0"/>
                          </a:rPr>
                          <m:t>)</m:t>
                        </m:r>
                      </m:e>
                    </m:nary>
                    <m:r>
                      <a:rPr lang="en-HK" sz="2000" b="0" i="1" smtClean="0">
                        <a:latin typeface="Cambria Math" panose="02040503050406030204" pitchFamily="18" charset="0"/>
                      </a:rPr>
                      <m:t>  </m:t>
                    </m:r>
                  </m:oMath>
                </a14:m>
                <a:endParaRPr lang="en-HK" sz="2000" dirty="0"/>
              </a:p>
              <a:p>
                <a:r>
                  <a:rPr lang="en-HK" sz="2000" dirty="0"/>
                  <a:t>Computes the aggregated memory values across</a:t>
                </a:r>
                <a:r>
                  <a:rPr lang="en-HK" sz="2000" b="0" dirty="0"/>
                  <a:t> </a:t>
                </a:r>
                <a14:m>
                  <m:oMath xmlns:m="http://schemas.openxmlformats.org/officeDocument/2006/math">
                    <m:r>
                      <a:rPr lang="en-HK" sz="2000" b="0" i="1" smtClean="0">
                        <a:latin typeface="Cambria Math" panose="02040503050406030204" pitchFamily="18" charset="0"/>
                      </a:rPr>
                      <m:t>𝑀</m:t>
                    </m:r>
                  </m:oMath>
                </a14:m>
                <a:r>
                  <a:rPr lang="en-HK" sz="2000" dirty="0"/>
                  <a:t> memory cells with the importance weighted by relevance scores. </a:t>
                </a:r>
              </a:p>
            </p:txBody>
          </p:sp>
        </mc:Choice>
        <mc:Fallback xmlns="">
          <p:sp>
            <p:nvSpPr>
              <p:cNvPr id="118" name="TextBox 117">
                <a:extLst>
                  <a:ext uri="{FF2B5EF4-FFF2-40B4-BE49-F238E27FC236}">
                    <a16:creationId xmlns:a16="http://schemas.microsoft.com/office/drawing/2014/main" id="{41B7B5A9-BFAF-1AB8-7838-9E4F5AB7DF03}"/>
                  </a:ext>
                </a:extLst>
              </p:cNvPr>
              <p:cNvSpPr txBox="1">
                <a:spLocks noRot="1" noChangeAspect="1" noMove="1" noResize="1" noEditPoints="1" noAdjustHandles="1" noChangeArrowheads="1" noChangeShapeType="1" noTextEdit="1"/>
              </p:cNvSpPr>
              <p:nvPr/>
            </p:nvSpPr>
            <p:spPr>
              <a:xfrm>
                <a:off x="3991738" y="5160442"/>
                <a:ext cx="4382700" cy="1307794"/>
              </a:xfrm>
              <a:prstGeom prst="rect">
                <a:avLst/>
              </a:prstGeom>
              <a:blipFill>
                <a:blip r:embed="rId2"/>
                <a:stretch>
                  <a:fillRect l="-3616" t="-36449" r="-3755" b="-10748"/>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E417B36B-5D13-B18A-EFF7-7265831D1927}"/>
                  </a:ext>
                </a:extLst>
              </p:cNvPr>
              <p:cNvSpPr txBox="1"/>
              <p:nvPr/>
            </p:nvSpPr>
            <p:spPr>
              <a:xfrm>
                <a:off x="287079" y="5216400"/>
                <a:ext cx="3523787" cy="1312860"/>
              </a:xfrm>
              <a:prstGeom prst="rect">
                <a:avLst/>
              </a:prstGeom>
              <a:noFill/>
            </p:spPr>
            <p:txBody>
              <a:bodyPr wrap="square" lIns="0" tIns="0" rIns="0" bIns="0" rtlCol="0">
                <a:spAutoFit/>
              </a:bodyPr>
              <a:lstStyle/>
              <a:p>
                <a:r>
                  <a:rPr lang="en-HK" sz="2000" dirty="0"/>
                  <a:t>(1) </a:t>
                </a:r>
                <a14:m>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𝑠</m:t>
                        </m:r>
                      </m:e>
                      <m:sub>
                        <m:r>
                          <a:rPr lang="en-HK" sz="2000" b="0" i="1" smtClean="0">
                            <a:latin typeface="Cambria Math" panose="02040503050406030204" pitchFamily="18" charset="0"/>
                          </a:rPr>
                          <m:t>𝑖</m:t>
                        </m:r>
                        <m:r>
                          <a:rPr lang="en-HK" sz="2000" b="0" i="1" smtClean="0">
                            <a:latin typeface="Cambria Math" panose="02040503050406030204" pitchFamily="18" charset="0"/>
                          </a:rPr>
                          <m:t>,</m:t>
                        </m:r>
                        <m:r>
                          <a:rPr lang="en-HK" sz="2000" b="0" i="1" smtClean="0">
                            <a:latin typeface="Cambria Math" panose="02040503050406030204" pitchFamily="18" charset="0"/>
                          </a:rPr>
                          <m:t>𝑚</m:t>
                        </m:r>
                        <m:r>
                          <a:rPr lang="en-HK" sz="2000" b="0" i="1" smtClean="0">
                            <a:latin typeface="Cambria Math" panose="02040503050406030204" pitchFamily="18" charset="0"/>
                          </a:rPr>
                          <m:t> </m:t>
                        </m:r>
                      </m:sub>
                    </m:sSub>
                    <m:r>
                      <a:rPr lang="en-HK" sz="2000" b="0" i="1" smtClean="0">
                        <a:latin typeface="Cambria Math" panose="02040503050406030204" pitchFamily="18" charset="0"/>
                      </a:rPr>
                      <m:t>= &lt;</m:t>
                    </m:r>
                    <m:sSub>
                      <m:sSubPr>
                        <m:ctrlPr>
                          <a:rPr lang="en-HK" sz="2000" b="0" i="1" smtClean="0">
                            <a:latin typeface="Cambria Math" panose="02040503050406030204" pitchFamily="18" charset="0"/>
                          </a:rPr>
                        </m:ctrlPr>
                      </m:sSubPr>
                      <m:e>
                        <m:r>
                          <a:rPr lang="en-HK" sz="2000" b="0" i="1" smtClean="0">
                            <a:latin typeface="Cambria Math" panose="02040503050406030204" pitchFamily="18" charset="0"/>
                          </a:rPr>
                          <m:t>𝑞</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  </m:t>
                    </m:r>
                    <m:sSubSup>
                      <m:sSubSupPr>
                        <m:ctrlPr>
                          <a:rPr lang="en-HK" sz="2000" b="0" i="1" smtClean="0">
                            <a:latin typeface="Cambria Math" panose="02040503050406030204" pitchFamily="18" charset="0"/>
                          </a:rPr>
                        </m:ctrlPr>
                      </m:sSubSupPr>
                      <m:e>
                        <m:r>
                          <a:rPr lang="en-HK" sz="2000" b="0" i="1" smtClean="0">
                            <a:latin typeface="Cambria Math" panose="02040503050406030204" pitchFamily="18" charset="0"/>
                          </a:rPr>
                          <m:t>𝑐</m:t>
                        </m:r>
                      </m:e>
                      <m:sub>
                        <m:r>
                          <a:rPr lang="en-HK" sz="2000" b="0" i="1" smtClean="0">
                            <a:latin typeface="Cambria Math" panose="02040503050406030204" pitchFamily="18" charset="0"/>
                          </a:rPr>
                          <m:t>h</m:t>
                        </m:r>
                      </m:sub>
                      <m:sup>
                        <m:r>
                          <a:rPr lang="en-HK" sz="2000" b="0" i="1" smtClean="0">
                            <a:latin typeface="Cambria Math" panose="02040503050406030204" pitchFamily="18" charset="0"/>
                          </a:rPr>
                          <m:t>(</m:t>
                        </m:r>
                        <m:r>
                          <a:rPr lang="en-HK" sz="2000" b="0" i="1" smtClean="0">
                            <a:latin typeface="Cambria Math" panose="02040503050406030204" pitchFamily="18" charset="0"/>
                          </a:rPr>
                          <m:t>𝑚</m:t>
                        </m:r>
                        <m:r>
                          <a:rPr lang="en-HK" sz="2000" b="0" i="1" smtClean="0">
                            <a:latin typeface="Cambria Math" panose="02040503050406030204" pitchFamily="18" charset="0"/>
                          </a:rPr>
                          <m:t>)</m:t>
                        </m:r>
                      </m:sup>
                    </m:sSubSup>
                    <m:r>
                      <a:rPr lang="en-HK" sz="2000" b="0" i="1" smtClean="0">
                        <a:latin typeface="Cambria Math" panose="02040503050406030204" pitchFamily="18" charset="0"/>
                      </a:rPr>
                      <m:t>&gt;</m:t>
                    </m:r>
                  </m:oMath>
                </a14:m>
                <a:r>
                  <a:rPr lang="en-HK" sz="2000" dirty="0"/>
                  <a:t> </a:t>
                </a:r>
              </a:p>
              <a:p>
                <a:r>
                  <a:rPr lang="en-HK" sz="2000" dirty="0"/>
                  <a:t>Computes the relevance of query embedding to the head of the memory key at position </a:t>
                </a:r>
                <a14:m>
                  <m:oMath xmlns:m="http://schemas.openxmlformats.org/officeDocument/2006/math">
                    <m:r>
                      <a:rPr lang="en-HK" sz="2000" b="0" i="1" smtClean="0">
                        <a:latin typeface="Cambria Math" panose="02040503050406030204" pitchFamily="18" charset="0"/>
                      </a:rPr>
                      <m:t>𝑚</m:t>
                    </m:r>
                  </m:oMath>
                </a14:m>
                <a:r>
                  <a:rPr lang="en-HK" sz="2000" dirty="0"/>
                  <a:t>.</a:t>
                </a:r>
              </a:p>
            </p:txBody>
          </p:sp>
        </mc:Choice>
        <mc:Fallback xmlns="">
          <p:sp>
            <p:nvSpPr>
              <p:cNvPr id="119" name="TextBox 118">
                <a:extLst>
                  <a:ext uri="{FF2B5EF4-FFF2-40B4-BE49-F238E27FC236}">
                    <a16:creationId xmlns:a16="http://schemas.microsoft.com/office/drawing/2014/main" id="{E417B36B-5D13-B18A-EFF7-7265831D1927}"/>
                  </a:ext>
                </a:extLst>
              </p:cNvPr>
              <p:cNvSpPr txBox="1">
                <a:spLocks noRot="1" noChangeAspect="1" noMove="1" noResize="1" noEditPoints="1" noAdjustHandles="1" noChangeArrowheads="1" noChangeShapeType="1" noTextEdit="1"/>
              </p:cNvSpPr>
              <p:nvPr/>
            </p:nvSpPr>
            <p:spPr>
              <a:xfrm>
                <a:off x="287079" y="5216400"/>
                <a:ext cx="3523787" cy="1312860"/>
              </a:xfrm>
              <a:prstGeom prst="rect">
                <a:avLst/>
              </a:prstGeom>
              <a:blipFill>
                <a:blip r:embed="rId3"/>
                <a:stretch>
                  <a:fillRect l="-4325" t="-930" r="-3460" b="-10698"/>
                </a:stretch>
              </a:blipFill>
            </p:spPr>
            <p:txBody>
              <a:bodyPr/>
              <a:lstStyle/>
              <a:p>
                <a:r>
                  <a:rPr lang="en-HK">
                    <a:noFill/>
                  </a:rPr>
                  <a:t> </a:t>
                </a:r>
              </a:p>
            </p:txBody>
          </p:sp>
        </mc:Fallback>
      </mc:AlternateContent>
      <p:sp>
        <p:nvSpPr>
          <p:cNvPr id="120" name="TextBox 119">
            <a:extLst>
              <a:ext uri="{FF2B5EF4-FFF2-40B4-BE49-F238E27FC236}">
                <a16:creationId xmlns:a16="http://schemas.microsoft.com/office/drawing/2014/main" id="{6DF76519-44D5-8E4F-E0E9-2E645CBE725A}"/>
              </a:ext>
            </a:extLst>
          </p:cNvPr>
          <p:cNvSpPr txBox="1"/>
          <p:nvPr/>
        </p:nvSpPr>
        <p:spPr>
          <a:xfrm>
            <a:off x="5071412" y="1184822"/>
            <a:ext cx="539635" cy="461665"/>
          </a:xfrm>
          <a:prstGeom prst="rect">
            <a:avLst/>
          </a:prstGeom>
          <a:noFill/>
        </p:spPr>
        <p:txBody>
          <a:bodyPr wrap="square" rtlCol="0">
            <a:spAutoFit/>
          </a:bodyPr>
          <a:lstStyle/>
          <a:p>
            <a:r>
              <a:rPr lang="en-HK" sz="2400" dirty="0"/>
              <a:t>(3)</a:t>
            </a:r>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E4354473-9340-DA6F-552D-332186517BDF}"/>
                  </a:ext>
                </a:extLst>
              </p:cNvPr>
              <p:cNvSpPr txBox="1"/>
              <p:nvPr/>
            </p:nvSpPr>
            <p:spPr>
              <a:xfrm>
                <a:off x="8610600" y="5156858"/>
                <a:ext cx="3682200" cy="1938992"/>
              </a:xfrm>
              <a:prstGeom prst="rect">
                <a:avLst/>
              </a:prstGeom>
              <a:noFill/>
            </p:spPr>
            <p:txBody>
              <a:bodyPr wrap="square">
                <a:spAutoFit/>
              </a:bodyPr>
              <a:lstStyle/>
              <a:p>
                <a:r>
                  <a:rPr lang="en-HK" sz="2000" dirty="0"/>
                  <a:t>(3) </a:t>
                </a:r>
                <a14:m>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𝑞</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𝑞</m:t>
                        </m:r>
                      </m:e>
                      <m:sub>
                        <m:r>
                          <a:rPr lang="en-HK" sz="2000" i="1">
                            <a:latin typeface="Cambria Math" panose="02040503050406030204" pitchFamily="18" charset="0"/>
                          </a:rPr>
                          <m:t>𝑖</m:t>
                        </m:r>
                      </m:sub>
                    </m:sSub>
                    <m:r>
                      <a:rPr lang="en-HK" sz="2000" b="0" i="1" smtClean="0">
                        <a:latin typeface="Cambria Math" panose="02040503050406030204" pitchFamily="18" charset="0"/>
                      </a:rPr>
                      <m:t>+</m:t>
                    </m:r>
                    <m:r>
                      <a:rPr lang="en-HK" sz="2000" b="0" i="1" smtClean="0">
                        <a:latin typeface="Cambria Math" panose="02040503050406030204" pitchFamily="18" charset="0"/>
                      </a:rPr>
                      <m:t>𝑀𝐿𝑃</m:t>
                    </m:r>
                    <m:d>
                      <m:dPr>
                        <m:ctrlPr>
                          <a:rPr lang="en-HK" sz="2000" b="0" i="1" smtClean="0">
                            <a:latin typeface="Cambria Math" panose="02040503050406030204" pitchFamily="18" charset="0"/>
                          </a:rPr>
                        </m:ctrlPr>
                      </m:dPr>
                      <m:e>
                        <m:sSub>
                          <m:sSubPr>
                            <m:ctrlPr>
                              <a:rPr lang="en-HK" sz="2000" b="0" i="1" smtClean="0">
                                <a:latin typeface="Cambria Math" panose="02040503050406030204" pitchFamily="18" charset="0"/>
                              </a:rPr>
                            </m:ctrlPr>
                          </m:sSubPr>
                          <m:e>
                            <m:r>
                              <a:rPr lang="en-HK" sz="2000" b="0" i="1" smtClean="0">
                                <a:latin typeface="Cambria Math" panose="02040503050406030204" pitchFamily="18" charset="0"/>
                              </a:rPr>
                              <m:t>𝑣</m:t>
                            </m:r>
                          </m:e>
                          <m:sub>
                            <m:r>
                              <a:rPr lang="en-HK" sz="2000" b="0" i="1" smtClean="0">
                                <a:latin typeface="Cambria Math" panose="02040503050406030204" pitchFamily="18" charset="0"/>
                              </a:rPr>
                              <m:t>𝑖</m:t>
                            </m:r>
                          </m:sub>
                        </m:sSub>
                      </m:e>
                    </m:d>
                    <m:r>
                      <a:rPr lang="en-HK" sz="2000" b="0" i="1" smtClean="0">
                        <a:latin typeface="Cambria Math" panose="02040503050406030204" pitchFamily="18" charset="0"/>
                      </a:rPr>
                      <m:t>   </m:t>
                    </m:r>
                  </m:oMath>
                </a14:m>
                <a:endParaRPr lang="en-HK" sz="2000" dirty="0"/>
              </a:p>
              <a:p>
                <a:r>
                  <a:rPr lang="en-HK" sz="2000" dirty="0"/>
                  <a:t>Computes the query embedding with memory values with the help of a MLP layer. </a:t>
                </a:r>
              </a:p>
              <a:p>
                <a:endParaRPr lang="en-HK" sz="2000" dirty="0"/>
              </a:p>
              <a:p>
                <a:endParaRPr lang="en-HK" sz="2000" dirty="0"/>
              </a:p>
            </p:txBody>
          </p:sp>
        </mc:Choice>
        <mc:Fallback xmlns="">
          <p:sp>
            <p:nvSpPr>
              <p:cNvPr id="122" name="TextBox 121">
                <a:extLst>
                  <a:ext uri="{FF2B5EF4-FFF2-40B4-BE49-F238E27FC236}">
                    <a16:creationId xmlns:a16="http://schemas.microsoft.com/office/drawing/2014/main" id="{E4354473-9340-DA6F-552D-332186517BDF}"/>
                  </a:ext>
                </a:extLst>
              </p:cNvPr>
              <p:cNvSpPr txBox="1">
                <a:spLocks noRot="1" noChangeAspect="1" noMove="1" noResize="1" noEditPoints="1" noAdjustHandles="1" noChangeArrowheads="1" noChangeShapeType="1" noTextEdit="1"/>
              </p:cNvSpPr>
              <p:nvPr/>
            </p:nvSpPr>
            <p:spPr>
              <a:xfrm>
                <a:off x="8610600" y="5156858"/>
                <a:ext cx="3682200" cy="1938992"/>
              </a:xfrm>
              <a:prstGeom prst="rect">
                <a:avLst/>
              </a:prstGeom>
              <a:blipFill>
                <a:blip r:embed="rId4"/>
                <a:stretch>
                  <a:fillRect l="-1821" t="-1887"/>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6A96D90A-7497-B002-48A4-E980FED08A1D}"/>
              </a:ext>
            </a:extLst>
          </p:cNvPr>
          <p:cNvSpPr>
            <a:spLocks noGrp="1"/>
          </p:cNvSpPr>
          <p:nvPr>
            <p:ph type="sldNum" sz="quarter" idx="12"/>
          </p:nvPr>
        </p:nvSpPr>
        <p:spPr/>
        <p:txBody>
          <a:bodyPr/>
          <a:lstStyle/>
          <a:p>
            <a:fld id="{AB4510BC-A1D5-4B44-925C-78FB2FCED2D1}" type="slidenum">
              <a:rPr lang="en-US" smtClean="0"/>
              <a:t>44</a:t>
            </a:fld>
            <a:endParaRPr lang="en-US"/>
          </a:p>
        </p:txBody>
      </p:sp>
      <p:sp>
        <p:nvSpPr>
          <p:cNvPr id="115" name="TextBox 114">
            <a:extLst>
              <a:ext uri="{FF2B5EF4-FFF2-40B4-BE49-F238E27FC236}">
                <a16:creationId xmlns:a16="http://schemas.microsoft.com/office/drawing/2014/main" id="{79B4CC68-69DA-ADD9-2949-D1454B3D4E69}"/>
              </a:ext>
            </a:extLst>
          </p:cNvPr>
          <p:cNvSpPr txBox="1"/>
          <p:nvPr/>
        </p:nvSpPr>
        <p:spPr>
          <a:xfrm>
            <a:off x="-4535" y="6548735"/>
            <a:ext cx="10574564" cy="276999"/>
          </a:xfrm>
          <a:prstGeom prst="rect">
            <a:avLst/>
          </a:prstGeom>
          <a:noFill/>
        </p:spPr>
        <p:txBody>
          <a:bodyPr wrap="square">
            <a:spAutoFit/>
          </a:bodyPr>
          <a:lstStyle/>
          <a:p>
            <a:r>
              <a:rPr lang="en-HK" sz="1200" dirty="0"/>
              <a:t>Jiaxin Bai, Xin Liu, Weiqi Wang, Chen Luo, Yangqiu Song: Complex Query Answering on Eventuality Knowledge Graph with Implicit Logical Constraints. </a:t>
            </a:r>
            <a:r>
              <a:rPr lang="en-HK" sz="1200" dirty="0" err="1"/>
              <a:t>NeurIPS</a:t>
            </a:r>
            <a:r>
              <a:rPr lang="en-HK" sz="1200" dirty="0"/>
              <a:t>, 2023</a:t>
            </a:r>
          </a:p>
        </p:txBody>
      </p:sp>
    </p:spTree>
    <p:extLst>
      <p:ext uri="{BB962C8B-B14F-4D97-AF65-F5344CB8AC3E}">
        <p14:creationId xmlns:p14="http://schemas.microsoft.com/office/powerpoint/2010/main" val="39377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0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p:bldP spid="12" grpId="0" animBg="1"/>
      <p:bldP spid="58" grpId="0"/>
      <p:bldP spid="59" grpId="0"/>
      <p:bldP spid="90" grpId="0"/>
      <p:bldP spid="91" grpId="0"/>
      <p:bldP spid="92" grpId="0"/>
      <p:bldP spid="93" grpId="0"/>
      <p:bldP spid="94" grpId="0"/>
      <p:bldP spid="95" grpId="0"/>
      <p:bldP spid="96" grpId="0"/>
      <p:bldP spid="97" grpId="0" animBg="1"/>
      <p:bldP spid="98" grpId="0"/>
      <p:bldP spid="100" grpId="0"/>
      <p:bldP spid="103" grpId="0"/>
      <p:bldP spid="105" grpId="0"/>
      <p:bldP spid="106" grpId="0" animBg="1"/>
      <p:bldP spid="107" grpId="0" animBg="1"/>
      <p:bldP spid="108" grpId="0" animBg="1"/>
      <p:bldP spid="111" grpId="0" animBg="1"/>
      <p:bldP spid="116" grpId="0"/>
      <p:bldP spid="117" grpId="0"/>
      <p:bldP spid="118" grpId="0"/>
      <p:bldP spid="119" grpId="0"/>
      <p:bldP spid="120" grpId="0"/>
      <p:bldP spid="1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7F93-1FD1-A146-8165-3FF096267CF7}"/>
              </a:ext>
            </a:extLst>
          </p:cNvPr>
          <p:cNvSpPr>
            <a:spLocks noGrp="1"/>
          </p:cNvSpPr>
          <p:nvPr>
            <p:ph type="title"/>
          </p:nvPr>
        </p:nvSpPr>
        <p:spPr>
          <a:xfrm>
            <a:off x="779143" y="0"/>
            <a:ext cx="10515600" cy="1325563"/>
          </a:xfrm>
        </p:spPr>
        <p:txBody>
          <a:bodyPr/>
          <a:lstStyle/>
          <a:p>
            <a:r>
              <a:rPr lang="en-US" dirty="0"/>
              <a:t>Complex Eventuality Queries on ASER</a:t>
            </a:r>
          </a:p>
        </p:txBody>
      </p:sp>
      <p:sp>
        <p:nvSpPr>
          <p:cNvPr id="3" name="Content Placeholder 2">
            <a:extLst>
              <a:ext uri="{FF2B5EF4-FFF2-40B4-BE49-F238E27FC236}">
                <a16:creationId xmlns:a16="http://schemas.microsoft.com/office/drawing/2014/main" id="{C90046E2-507E-BBEF-2A5F-B06C6BF32630}"/>
              </a:ext>
            </a:extLst>
          </p:cNvPr>
          <p:cNvSpPr>
            <a:spLocks noGrp="1"/>
          </p:cNvSpPr>
          <p:nvPr>
            <p:ph idx="1"/>
          </p:nvPr>
        </p:nvSpPr>
        <p:spPr>
          <a:xfrm>
            <a:off x="1009648" y="4615543"/>
            <a:ext cx="10054591" cy="1744616"/>
          </a:xfrm>
        </p:spPr>
        <p:txBody>
          <a:bodyPr>
            <a:normAutofit/>
          </a:bodyPr>
          <a:lstStyle/>
          <a:p>
            <a:r>
              <a:rPr lang="en-US" dirty="0"/>
              <a:t>The tables shows the types and number queries; </a:t>
            </a:r>
          </a:p>
          <a:p>
            <a:r>
              <a:rPr lang="en-US" dirty="0"/>
              <a:t>The number of answers on ASER; </a:t>
            </a:r>
          </a:p>
          <a:p>
            <a:r>
              <a:rPr lang="en-US" dirty="0"/>
              <a:t>The number of logically contradictory answers. </a:t>
            </a:r>
          </a:p>
        </p:txBody>
      </p:sp>
      <p:graphicFrame>
        <p:nvGraphicFramePr>
          <p:cNvPr id="6" name="Table 5">
            <a:extLst>
              <a:ext uri="{FF2B5EF4-FFF2-40B4-BE49-F238E27FC236}">
                <a16:creationId xmlns:a16="http://schemas.microsoft.com/office/drawing/2014/main" id="{ED8291BD-D27B-CB3F-A3C4-249AA84FCEDF}"/>
              </a:ext>
            </a:extLst>
          </p:cNvPr>
          <p:cNvGraphicFramePr>
            <a:graphicFrameLocks noGrp="1"/>
          </p:cNvGraphicFramePr>
          <p:nvPr>
            <p:extLst>
              <p:ext uri="{D42A27DB-BD31-4B8C-83A1-F6EECF244321}">
                <p14:modId xmlns:p14="http://schemas.microsoft.com/office/powerpoint/2010/main" val="1581837141"/>
              </p:ext>
            </p:extLst>
          </p:nvPr>
        </p:nvGraphicFramePr>
        <p:xfrm>
          <a:off x="204105" y="1887432"/>
          <a:ext cx="11783790" cy="2118360"/>
        </p:xfrm>
        <a:graphic>
          <a:graphicData uri="http://schemas.openxmlformats.org/drawingml/2006/table">
            <a:tbl>
              <a:tblPr firstRow="1" bandRow="1">
                <a:tableStyleId>{93296810-A885-4BE3-A3E7-6D5BEEA58F35}</a:tableStyleId>
              </a:tblPr>
              <a:tblGrid>
                <a:gridCol w="2110927">
                  <a:extLst>
                    <a:ext uri="{9D8B030D-6E8A-4147-A177-3AD203B41FA5}">
                      <a16:colId xmlns:a16="http://schemas.microsoft.com/office/drawing/2014/main" val="295476618"/>
                    </a:ext>
                  </a:extLst>
                </a:gridCol>
                <a:gridCol w="835019">
                  <a:extLst>
                    <a:ext uri="{9D8B030D-6E8A-4147-A177-3AD203B41FA5}">
                      <a16:colId xmlns:a16="http://schemas.microsoft.com/office/drawing/2014/main" val="1272082850"/>
                    </a:ext>
                  </a:extLst>
                </a:gridCol>
                <a:gridCol w="1472974">
                  <a:extLst>
                    <a:ext uri="{9D8B030D-6E8A-4147-A177-3AD203B41FA5}">
                      <a16:colId xmlns:a16="http://schemas.microsoft.com/office/drawing/2014/main" val="1193763034"/>
                    </a:ext>
                  </a:extLst>
                </a:gridCol>
                <a:gridCol w="1472974">
                  <a:extLst>
                    <a:ext uri="{9D8B030D-6E8A-4147-A177-3AD203B41FA5}">
                      <a16:colId xmlns:a16="http://schemas.microsoft.com/office/drawing/2014/main" val="3933061370"/>
                    </a:ext>
                  </a:extLst>
                </a:gridCol>
                <a:gridCol w="1472974">
                  <a:extLst>
                    <a:ext uri="{9D8B030D-6E8A-4147-A177-3AD203B41FA5}">
                      <a16:colId xmlns:a16="http://schemas.microsoft.com/office/drawing/2014/main" val="3976817187"/>
                    </a:ext>
                  </a:extLst>
                </a:gridCol>
                <a:gridCol w="1472974">
                  <a:extLst>
                    <a:ext uri="{9D8B030D-6E8A-4147-A177-3AD203B41FA5}">
                      <a16:colId xmlns:a16="http://schemas.microsoft.com/office/drawing/2014/main" val="50682519"/>
                    </a:ext>
                  </a:extLst>
                </a:gridCol>
                <a:gridCol w="1472974">
                  <a:extLst>
                    <a:ext uri="{9D8B030D-6E8A-4147-A177-3AD203B41FA5}">
                      <a16:colId xmlns:a16="http://schemas.microsoft.com/office/drawing/2014/main" val="953618693"/>
                    </a:ext>
                  </a:extLst>
                </a:gridCol>
                <a:gridCol w="1472974">
                  <a:extLst>
                    <a:ext uri="{9D8B030D-6E8A-4147-A177-3AD203B41FA5}">
                      <a16:colId xmlns:a16="http://schemas.microsoft.com/office/drawing/2014/main" val="1523701080"/>
                    </a:ext>
                  </a:extLst>
                </a:gridCol>
              </a:tblGrid>
              <a:tr h="370840">
                <a:tc rowSpan="2">
                  <a:txBody>
                    <a:bodyPr/>
                    <a:lstStyle/>
                    <a:p>
                      <a:pPr rtl="0" fontAlgn="b"/>
                      <a:r>
                        <a:rPr lang="en-HK" sz="2000" dirty="0">
                          <a:effectLst/>
                        </a:rPr>
                        <a:t>Data Split</a:t>
                      </a:r>
                    </a:p>
                  </a:txBody>
                  <a:tcPr marL="19050" marR="19050" marT="12700" marB="12700" anchor="b"/>
                </a:tc>
                <a:tc rowSpan="2">
                  <a:txBody>
                    <a:bodyPr/>
                    <a:lstStyle/>
                    <a:p>
                      <a:pPr algn="ctr" rtl="0" fontAlgn="b"/>
                      <a:r>
                        <a:rPr lang="en-HK" sz="2000" dirty="0">
                          <a:effectLst/>
                        </a:rPr>
                        <a:t>Types</a:t>
                      </a:r>
                    </a:p>
                  </a:txBody>
                  <a:tcPr marL="19050" marR="19050" marT="12700" marB="12700" anchor="b"/>
                </a:tc>
                <a:tc gridSpan="3">
                  <a:txBody>
                    <a:bodyPr/>
                    <a:lstStyle/>
                    <a:p>
                      <a:pPr algn="ctr" rtl="0" fontAlgn="b"/>
                      <a:r>
                        <a:rPr lang="en-HK" sz="2000" dirty="0">
                          <a:effectLst/>
                        </a:rPr>
                        <a:t>Query with Occurrence Constraints</a:t>
                      </a:r>
                    </a:p>
                  </a:txBody>
                  <a:tcPr marL="19050" marR="19050" marT="12700" marB="12700" anchor="b"/>
                </a:tc>
                <a:tc hMerge="1">
                  <a:txBody>
                    <a:bodyPr/>
                    <a:lstStyle/>
                    <a:p>
                      <a:endParaRPr lang="en-HK"/>
                    </a:p>
                  </a:txBody>
                  <a:tcPr/>
                </a:tc>
                <a:tc hMerge="1">
                  <a:txBody>
                    <a:bodyPr/>
                    <a:lstStyle/>
                    <a:p>
                      <a:endParaRPr lang="en-HK"/>
                    </a:p>
                  </a:txBody>
                  <a:tcPr/>
                </a:tc>
                <a:tc gridSpan="3">
                  <a:txBody>
                    <a:bodyPr/>
                    <a:lstStyle/>
                    <a:p>
                      <a:pPr algn="ctr" rtl="0" fontAlgn="b"/>
                      <a:r>
                        <a:rPr lang="en-HK" sz="2000">
                          <a:effectLst/>
                        </a:rPr>
                        <a:t>Query with Temporal Constraints</a:t>
                      </a:r>
                    </a:p>
                  </a:txBody>
                  <a:tcPr marL="19050" marR="19050" marT="12700" marB="12700" anchor="b"/>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979949272"/>
                  </a:ext>
                </a:extLst>
              </a:tr>
              <a:tr h="370840">
                <a:tc vMerge="1">
                  <a:txBody>
                    <a:bodyPr/>
                    <a:lstStyle/>
                    <a:p>
                      <a:endParaRPr lang="en-HK"/>
                    </a:p>
                  </a:txBody>
                  <a:tcPr/>
                </a:tc>
                <a:tc vMerge="1">
                  <a:txBody>
                    <a:bodyPr/>
                    <a:lstStyle/>
                    <a:p>
                      <a:endParaRPr lang="en-HK"/>
                    </a:p>
                  </a:txBody>
                  <a:tcPr/>
                </a:tc>
                <a:tc>
                  <a:txBody>
                    <a:bodyPr/>
                    <a:lstStyle/>
                    <a:p>
                      <a:pPr algn="ctr" rtl="0" fontAlgn="b"/>
                      <a:r>
                        <a:rPr lang="en-HK" sz="2000" dirty="0">
                          <a:effectLst/>
                        </a:rPr>
                        <a:t>#Queries</a:t>
                      </a:r>
                    </a:p>
                  </a:txBody>
                  <a:tcPr marL="19050" marR="19050" marT="12700" marB="12700" anchor="b"/>
                </a:tc>
                <a:tc>
                  <a:txBody>
                    <a:bodyPr/>
                    <a:lstStyle/>
                    <a:p>
                      <a:pPr algn="ctr" rtl="0" fontAlgn="b"/>
                      <a:r>
                        <a:rPr lang="en-HK" sz="2000" dirty="0">
                          <a:effectLst/>
                        </a:rPr>
                        <a:t>#Answers</a:t>
                      </a:r>
                    </a:p>
                  </a:txBody>
                  <a:tcPr marL="19050" marR="19050" marT="12700" marB="12700" anchor="b"/>
                </a:tc>
                <a:tc>
                  <a:txBody>
                    <a:bodyPr/>
                    <a:lstStyle/>
                    <a:p>
                      <a:pPr algn="ctr" rtl="0" fontAlgn="b"/>
                      <a:r>
                        <a:rPr lang="en-HK" sz="2000" dirty="0">
                          <a:effectLst/>
                        </a:rPr>
                        <a:t>#Contr. Answers</a:t>
                      </a:r>
                    </a:p>
                  </a:txBody>
                  <a:tcPr marL="19050" marR="19050" marT="12700" marB="12700" anchor="b"/>
                </a:tc>
                <a:tc>
                  <a:txBody>
                    <a:bodyPr/>
                    <a:lstStyle/>
                    <a:p>
                      <a:pPr algn="ctr" rtl="0" fontAlgn="b"/>
                      <a:r>
                        <a:rPr lang="en-HK" sz="2000" dirty="0">
                          <a:effectLst/>
                        </a:rPr>
                        <a:t>#Queries</a:t>
                      </a:r>
                    </a:p>
                  </a:txBody>
                  <a:tcPr marL="19050" marR="19050" marT="12700" marB="12700" anchor="b"/>
                </a:tc>
                <a:tc>
                  <a:txBody>
                    <a:bodyPr/>
                    <a:lstStyle/>
                    <a:p>
                      <a:pPr algn="ctr" rtl="0" fontAlgn="b"/>
                      <a:r>
                        <a:rPr lang="en-HK" sz="2000">
                          <a:effectLst/>
                        </a:rPr>
                        <a:t>#Answers</a:t>
                      </a:r>
                    </a:p>
                  </a:txBody>
                  <a:tcPr marL="19050" marR="19050" marT="12700" marB="12700" anchor="b"/>
                </a:tc>
                <a:tc>
                  <a:txBody>
                    <a:bodyPr/>
                    <a:lstStyle/>
                    <a:p>
                      <a:pPr algn="ctr" rtl="0" fontAlgn="b"/>
                      <a:r>
                        <a:rPr lang="en-HK" sz="2000" dirty="0">
                          <a:effectLst/>
                        </a:rPr>
                        <a:t># Contr. Answers</a:t>
                      </a:r>
                    </a:p>
                  </a:txBody>
                  <a:tcPr marL="0" marR="0" marT="12700" marB="12700" anchor="b"/>
                </a:tc>
                <a:extLst>
                  <a:ext uri="{0D108BD9-81ED-4DB2-BD59-A6C34878D82A}">
                    <a16:rowId xmlns:a16="http://schemas.microsoft.com/office/drawing/2014/main" val="832218075"/>
                  </a:ext>
                </a:extLst>
              </a:tr>
              <a:tr h="370840">
                <a:tc>
                  <a:txBody>
                    <a:bodyPr/>
                    <a:lstStyle/>
                    <a:p>
                      <a:pPr rtl="0" fontAlgn="b"/>
                      <a:r>
                        <a:rPr lang="en-HK" sz="2000" dirty="0">
                          <a:effectLst/>
                        </a:rPr>
                        <a:t>Train Queries</a:t>
                      </a:r>
                    </a:p>
                  </a:txBody>
                  <a:tcPr marL="19050" marR="19050" marT="12700" marB="12700" anchor="b"/>
                </a:tc>
                <a:tc>
                  <a:txBody>
                    <a:bodyPr/>
                    <a:lstStyle/>
                    <a:p>
                      <a:pPr algn="ctr" rtl="0" fontAlgn="b"/>
                      <a:r>
                        <a:rPr lang="en-HK" sz="2000">
                          <a:effectLst/>
                        </a:rPr>
                        <a:t>6</a:t>
                      </a:r>
                    </a:p>
                  </a:txBody>
                  <a:tcPr marL="19050" marR="19050" marT="12700" marB="12700" anchor="b"/>
                </a:tc>
                <a:tc>
                  <a:txBody>
                    <a:bodyPr/>
                    <a:lstStyle/>
                    <a:p>
                      <a:pPr algn="ctr" rtl="0" fontAlgn="b"/>
                      <a:r>
                        <a:rPr lang="en-HK" sz="2000" dirty="0">
                          <a:effectLst/>
                        </a:rPr>
                        <a:t>58,797</a:t>
                      </a:r>
                    </a:p>
                  </a:txBody>
                  <a:tcPr marL="19050" marR="19050" marT="12700" marB="12700" anchor="b"/>
                </a:tc>
                <a:tc>
                  <a:txBody>
                    <a:bodyPr/>
                    <a:lstStyle/>
                    <a:p>
                      <a:pPr algn="ctr" rtl="0" fontAlgn="b"/>
                      <a:r>
                        <a:rPr lang="en-HK" sz="2000">
                          <a:effectLst/>
                        </a:rPr>
                        <a:t>4.74</a:t>
                      </a:r>
                    </a:p>
                  </a:txBody>
                  <a:tcPr marL="19050" marR="19050" marT="12700" marB="12700" anchor="b"/>
                </a:tc>
                <a:tc>
                  <a:txBody>
                    <a:bodyPr/>
                    <a:lstStyle/>
                    <a:p>
                      <a:pPr algn="ctr" rtl="0" fontAlgn="b"/>
                      <a:r>
                        <a:rPr lang="en-HK" sz="2000" dirty="0">
                          <a:effectLst/>
                        </a:rPr>
                        <a:t>1.44</a:t>
                      </a:r>
                    </a:p>
                  </a:txBody>
                  <a:tcPr marL="19050" marR="19050" marT="12700" marB="12700" anchor="b"/>
                </a:tc>
                <a:tc>
                  <a:txBody>
                    <a:bodyPr/>
                    <a:lstStyle/>
                    <a:p>
                      <a:pPr algn="ctr" rtl="0" fontAlgn="b"/>
                      <a:r>
                        <a:rPr lang="en-HK" sz="2000" dirty="0">
                          <a:effectLst/>
                        </a:rPr>
                        <a:t>18,033</a:t>
                      </a:r>
                    </a:p>
                  </a:txBody>
                  <a:tcPr marL="19050" marR="19050" marT="12700" marB="12700" anchor="b"/>
                </a:tc>
                <a:tc>
                  <a:txBody>
                    <a:bodyPr/>
                    <a:lstStyle/>
                    <a:p>
                      <a:pPr algn="ctr" rtl="0" fontAlgn="b"/>
                      <a:r>
                        <a:rPr lang="en-HK" sz="2000">
                          <a:effectLst/>
                        </a:rPr>
                        <a:t>4.37</a:t>
                      </a:r>
                    </a:p>
                  </a:txBody>
                  <a:tcPr marL="19050" marR="19050" marT="12700" marB="12700" anchor="b"/>
                </a:tc>
                <a:tc>
                  <a:txBody>
                    <a:bodyPr/>
                    <a:lstStyle/>
                    <a:p>
                      <a:pPr algn="ctr" rtl="0" fontAlgn="b"/>
                      <a:r>
                        <a:rPr lang="en-HK" sz="2000">
                          <a:effectLst/>
                        </a:rPr>
                        <a:t>1.09</a:t>
                      </a:r>
                    </a:p>
                  </a:txBody>
                  <a:tcPr marL="19050" marR="19050" marT="12700" marB="12700" anchor="b"/>
                </a:tc>
                <a:extLst>
                  <a:ext uri="{0D108BD9-81ED-4DB2-BD59-A6C34878D82A}">
                    <a16:rowId xmlns:a16="http://schemas.microsoft.com/office/drawing/2014/main" val="3946190761"/>
                  </a:ext>
                </a:extLst>
              </a:tr>
              <a:tr h="370840">
                <a:tc>
                  <a:txBody>
                    <a:bodyPr/>
                    <a:lstStyle/>
                    <a:p>
                      <a:pPr rtl="0" fontAlgn="b"/>
                      <a:r>
                        <a:rPr lang="en-HK" sz="2000" dirty="0">
                          <a:effectLst/>
                        </a:rPr>
                        <a:t>Validation Queries</a:t>
                      </a:r>
                    </a:p>
                  </a:txBody>
                  <a:tcPr marL="19050" marR="19050" marT="12700" marB="12700" anchor="b"/>
                </a:tc>
                <a:tc>
                  <a:txBody>
                    <a:bodyPr/>
                    <a:lstStyle/>
                    <a:p>
                      <a:pPr algn="ctr" rtl="0" fontAlgn="b"/>
                      <a:r>
                        <a:rPr lang="en-HK" sz="2000">
                          <a:effectLst/>
                        </a:rPr>
                        <a:t>15</a:t>
                      </a:r>
                    </a:p>
                  </a:txBody>
                  <a:tcPr marL="19050" marR="19050" marT="12700" marB="12700" anchor="b"/>
                </a:tc>
                <a:tc>
                  <a:txBody>
                    <a:bodyPr/>
                    <a:lstStyle/>
                    <a:p>
                      <a:pPr algn="ctr" rtl="0" fontAlgn="b"/>
                      <a:r>
                        <a:rPr lang="en-HK" sz="2000">
                          <a:effectLst/>
                        </a:rPr>
                        <a:t>22,320</a:t>
                      </a:r>
                    </a:p>
                  </a:txBody>
                  <a:tcPr marL="19050" marR="19050" marT="12700" marB="12700" anchor="b"/>
                </a:tc>
                <a:tc>
                  <a:txBody>
                    <a:bodyPr/>
                    <a:lstStyle/>
                    <a:p>
                      <a:pPr algn="ctr" rtl="0" fontAlgn="b"/>
                      <a:r>
                        <a:rPr lang="en-HK" sz="2000">
                          <a:effectLst/>
                        </a:rPr>
                        <a:t>7.20</a:t>
                      </a:r>
                    </a:p>
                  </a:txBody>
                  <a:tcPr marL="19050" marR="19050" marT="12700" marB="12700" anchor="b"/>
                </a:tc>
                <a:tc>
                  <a:txBody>
                    <a:bodyPr/>
                    <a:lstStyle/>
                    <a:p>
                      <a:pPr algn="ctr" rtl="0" fontAlgn="b"/>
                      <a:r>
                        <a:rPr lang="en-HK" sz="2000">
                          <a:effectLst/>
                        </a:rPr>
                        <a:t>1.63</a:t>
                      </a:r>
                    </a:p>
                  </a:txBody>
                  <a:tcPr marL="19050" marR="19050" marT="12700" marB="12700" anchor="b"/>
                </a:tc>
                <a:tc>
                  <a:txBody>
                    <a:bodyPr/>
                    <a:lstStyle/>
                    <a:p>
                      <a:pPr algn="ctr" rtl="0" fontAlgn="b"/>
                      <a:r>
                        <a:rPr lang="en-HK" sz="2000">
                          <a:effectLst/>
                        </a:rPr>
                        <a:t>19,637</a:t>
                      </a:r>
                    </a:p>
                  </a:txBody>
                  <a:tcPr marL="19050" marR="19050" marT="12700" marB="12700" anchor="b"/>
                </a:tc>
                <a:tc>
                  <a:txBody>
                    <a:bodyPr/>
                    <a:lstStyle/>
                    <a:p>
                      <a:pPr algn="ctr" rtl="0" fontAlgn="b"/>
                      <a:r>
                        <a:rPr lang="en-HK" sz="2000" dirty="0">
                          <a:effectLst/>
                        </a:rPr>
                        <a:t>8.85</a:t>
                      </a:r>
                    </a:p>
                  </a:txBody>
                  <a:tcPr marL="19050" marR="19050" marT="12700" marB="12700" anchor="b"/>
                </a:tc>
                <a:tc>
                  <a:txBody>
                    <a:bodyPr/>
                    <a:lstStyle/>
                    <a:p>
                      <a:pPr algn="ctr" rtl="0" fontAlgn="b"/>
                      <a:r>
                        <a:rPr lang="en-HK" sz="2000" dirty="0">
                          <a:effectLst/>
                        </a:rPr>
                        <a:t>1.41</a:t>
                      </a:r>
                    </a:p>
                  </a:txBody>
                  <a:tcPr marL="19050" marR="19050" marT="12700" marB="12700" anchor="b"/>
                </a:tc>
                <a:extLst>
                  <a:ext uri="{0D108BD9-81ED-4DB2-BD59-A6C34878D82A}">
                    <a16:rowId xmlns:a16="http://schemas.microsoft.com/office/drawing/2014/main" val="1526772648"/>
                  </a:ext>
                </a:extLst>
              </a:tr>
              <a:tr h="370840">
                <a:tc>
                  <a:txBody>
                    <a:bodyPr/>
                    <a:lstStyle/>
                    <a:p>
                      <a:pPr rtl="0" fontAlgn="b"/>
                      <a:r>
                        <a:rPr lang="en-HK" sz="2000" dirty="0">
                          <a:effectLst/>
                        </a:rPr>
                        <a:t>Test Queries</a:t>
                      </a:r>
                    </a:p>
                  </a:txBody>
                  <a:tcPr marL="19050" marR="19050" marT="12700" marB="12700" anchor="b"/>
                </a:tc>
                <a:tc>
                  <a:txBody>
                    <a:bodyPr/>
                    <a:lstStyle/>
                    <a:p>
                      <a:pPr algn="ctr" rtl="0" fontAlgn="b"/>
                      <a:r>
                        <a:rPr lang="en-HK" sz="2000" dirty="0">
                          <a:effectLst/>
                        </a:rPr>
                        <a:t>15</a:t>
                      </a:r>
                    </a:p>
                  </a:txBody>
                  <a:tcPr marL="19050" marR="19050" marT="12700" marB="12700" anchor="b"/>
                </a:tc>
                <a:tc>
                  <a:txBody>
                    <a:bodyPr/>
                    <a:lstStyle/>
                    <a:p>
                      <a:pPr algn="ctr" rtl="0" fontAlgn="b"/>
                      <a:r>
                        <a:rPr lang="en-HK" sz="2000" dirty="0">
                          <a:effectLst/>
                        </a:rPr>
                        <a:t>24,466</a:t>
                      </a:r>
                    </a:p>
                  </a:txBody>
                  <a:tcPr marL="19050" marR="19050" marT="12700" marB="12700" anchor="b"/>
                </a:tc>
                <a:tc>
                  <a:txBody>
                    <a:bodyPr/>
                    <a:lstStyle/>
                    <a:p>
                      <a:pPr algn="ctr" rtl="0" fontAlgn="b"/>
                      <a:r>
                        <a:rPr lang="en-HK" sz="2000">
                          <a:effectLst/>
                        </a:rPr>
                        <a:t>7.93</a:t>
                      </a:r>
                    </a:p>
                  </a:txBody>
                  <a:tcPr marL="19050" marR="19050" marT="12700" marB="12700" anchor="b"/>
                </a:tc>
                <a:tc>
                  <a:txBody>
                    <a:bodyPr/>
                    <a:lstStyle/>
                    <a:p>
                      <a:pPr algn="ctr" rtl="0" fontAlgn="b"/>
                      <a:r>
                        <a:rPr lang="en-HK" sz="2000">
                          <a:effectLst/>
                        </a:rPr>
                        <a:t>1.68</a:t>
                      </a:r>
                    </a:p>
                  </a:txBody>
                  <a:tcPr marL="19050" marR="19050" marT="12700" marB="12700" anchor="b"/>
                </a:tc>
                <a:tc>
                  <a:txBody>
                    <a:bodyPr/>
                    <a:lstStyle/>
                    <a:p>
                      <a:pPr algn="ctr" rtl="0" fontAlgn="b"/>
                      <a:r>
                        <a:rPr lang="en-HK" sz="2000">
                          <a:effectLst/>
                        </a:rPr>
                        <a:t>20,788</a:t>
                      </a:r>
                    </a:p>
                  </a:txBody>
                  <a:tcPr marL="19050" marR="19050" marT="12700" marB="12700" anchor="b"/>
                </a:tc>
                <a:tc>
                  <a:txBody>
                    <a:bodyPr/>
                    <a:lstStyle/>
                    <a:p>
                      <a:pPr algn="ctr" rtl="0" fontAlgn="b"/>
                      <a:r>
                        <a:rPr lang="en-HK" sz="2000">
                          <a:effectLst/>
                        </a:rPr>
                        <a:t>10.88</a:t>
                      </a:r>
                    </a:p>
                  </a:txBody>
                  <a:tcPr marL="19050" marR="19050" marT="12700" marB="12700" anchor="b"/>
                </a:tc>
                <a:tc>
                  <a:txBody>
                    <a:bodyPr/>
                    <a:lstStyle/>
                    <a:p>
                      <a:pPr algn="ctr" rtl="0" fontAlgn="b"/>
                      <a:r>
                        <a:rPr lang="en-HK" sz="2000" dirty="0">
                          <a:effectLst/>
                        </a:rPr>
                        <a:t>1.46</a:t>
                      </a:r>
                    </a:p>
                  </a:txBody>
                  <a:tcPr marL="19050" marR="19050" marT="12700" marB="12700" anchor="b"/>
                </a:tc>
                <a:extLst>
                  <a:ext uri="{0D108BD9-81ED-4DB2-BD59-A6C34878D82A}">
                    <a16:rowId xmlns:a16="http://schemas.microsoft.com/office/drawing/2014/main" val="1460492709"/>
                  </a:ext>
                </a:extLst>
              </a:tr>
            </a:tbl>
          </a:graphicData>
        </a:graphic>
      </p:graphicFrame>
    </p:spTree>
    <p:extLst>
      <p:ext uri="{BB962C8B-B14F-4D97-AF65-F5344CB8AC3E}">
        <p14:creationId xmlns:p14="http://schemas.microsoft.com/office/powerpoint/2010/main" val="2305101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5749-C80C-C74A-F3B6-D38B65EB9D9C}"/>
              </a:ext>
            </a:extLst>
          </p:cNvPr>
          <p:cNvSpPr>
            <a:spLocks noGrp="1"/>
          </p:cNvSpPr>
          <p:nvPr>
            <p:ph type="title"/>
          </p:nvPr>
        </p:nvSpPr>
        <p:spPr>
          <a:xfrm>
            <a:off x="322634" y="63567"/>
            <a:ext cx="10782300" cy="1325563"/>
          </a:xfrm>
        </p:spPr>
        <p:txBody>
          <a:bodyPr/>
          <a:lstStyle/>
          <a:p>
            <a:r>
              <a:rPr lang="en-US" dirty="0"/>
              <a:t>The MEQE Combined with Various QE methods</a:t>
            </a:r>
          </a:p>
        </p:txBody>
      </p:sp>
      <p:graphicFrame>
        <p:nvGraphicFramePr>
          <p:cNvPr id="4" name="Table 3">
            <a:extLst>
              <a:ext uri="{FF2B5EF4-FFF2-40B4-BE49-F238E27FC236}">
                <a16:creationId xmlns:a16="http://schemas.microsoft.com/office/drawing/2014/main" id="{3EA74960-6C35-C4A4-50A1-5A2E0515C84C}"/>
              </a:ext>
            </a:extLst>
          </p:cNvPr>
          <p:cNvGraphicFramePr>
            <a:graphicFrameLocks noGrp="1"/>
          </p:cNvGraphicFramePr>
          <p:nvPr>
            <p:extLst>
              <p:ext uri="{D42A27DB-BD31-4B8C-83A1-F6EECF244321}">
                <p14:modId xmlns:p14="http://schemas.microsoft.com/office/powerpoint/2010/main" val="319669874"/>
              </p:ext>
            </p:extLst>
          </p:nvPr>
        </p:nvGraphicFramePr>
        <p:xfrm>
          <a:off x="108857" y="1963062"/>
          <a:ext cx="11952510" cy="3725334"/>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866495471"/>
                    </a:ext>
                  </a:extLst>
                </a:gridCol>
                <a:gridCol w="1095102">
                  <a:extLst>
                    <a:ext uri="{9D8B030D-6E8A-4147-A177-3AD203B41FA5}">
                      <a16:colId xmlns:a16="http://schemas.microsoft.com/office/drawing/2014/main" val="974984489"/>
                    </a:ext>
                  </a:extLst>
                </a:gridCol>
                <a:gridCol w="1195251">
                  <a:extLst>
                    <a:ext uri="{9D8B030D-6E8A-4147-A177-3AD203B41FA5}">
                      <a16:colId xmlns:a16="http://schemas.microsoft.com/office/drawing/2014/main" val="62732374"/>
                    </a:ext>
                  </a:extLst>
                </a:gridCol>
                <a:gridCol w="1195251">
                  <a:extLst>
                    <a:ext uri="{9D8B030D-6E8A-4147-A177-3AD203B41FA5}">
                      <a16:colId xmlns:a16="http://schemas.microsoft.com/office/drawing/2014/main" val="1549140250"/>
                    </a:ext>
                  </a:extLst>
                </a:gridCol>
                <a:gridCol w="1195251">
                  <a:extLst>
                    <a:ext uri="{9D8B030D-6E8A-4147-A177-3AD203B41FA5}">
                      <a16:colId xmlns:a16="http://schemas.microsoft.com/office/drawing/2014/main" val="885884699"/>
                    </a:ext>
                  </a:extLst>
                </a:gridCol>
                <a:gridCol w="1195251">
                  <a:extLst>
                    <a:ext uri="{9D8B030D-6E8A-4147-A177-3AD203B41FA5}">
                      <a16:colId xmlns:a16="http://schemas.microsoft.com/office/drawing/2014/main" val="1489202481"/>
                    </a:ext>
                  </a:extLst>
                </a:gridCol>
                <a:gridCol w="1195251">
                  <a:extLst>
                    <a:ext uri="{9D8B030D-6E8A-4147-A177-3AD203B41FA5}">
                      <a16:colId xmlns:a16="http://schemas.microsoft.com/office/drawing/2014/main" val="1768250639"/>
                    </a:ext>
                  </a:extLst>
                </a:gridCol>
                <a:gridCol w="1195251">
                  <a:extLst>
                    <a:ext uri="{9D8B030D-6E8A-4147-A177-3AD203B41FA5}">
                      <a16:colId xmlns:a16="http://schemas.microsoft.com/office/drawing/2014/main" val="317475451"/>
                    </a:ext>
                  </a:extLst>
                </a:gridCol>
                <a:gridCol w="1195251">
                  <a:extLst>
                    <a:ext uri="{9D8B030D-6E8A-4147-A177-3AD203B41FA5}">
                      <a16:colId xmlns:a16="http://schemas.microsoft.com/office/drawing/2014/main" val="3978135395"/>
                    </a:ext>
                  </a:extLst>
                </a:gridCol>
                <a:gridCol w="1195251">
                  <a:extLst>
                    <a:ext uri="{9D8B030D-6E8A-4147-A177-3AD203B41FA5}">
                      <a16:colId xmlns:a16="http://schemas.microsoft.com/office/drawing/2014/main" val="2568799010"/>
                    </a:ext>
                  </a:extLst>
                </a:gridCol>
              </a:tblGrid>
              <a:tr h="370840">
                <a:tc rowSpan="2">
                  <a:txBody>
                    <a:bodyPr/>
                    <a:lstStyle/>
                    <a:p>
                      <a:pPr rtl="0" fontAlgn="b"/>
                      <a:r>
                        <a:rPr lang="en-HK" sz="2000" dirty="0">
                          <a:effectLst/>
                        </a:rPr>
                        <a:t>Models</a:t>
                      </a:r>
                    </a:p>
                  </a:txBody>
                  <a:tcPr marL="19050" marR="19050" marT="12700" marB="12700" anchor="b"/>
                </a:tc>
                <a:tc gridSpan="3">
                  <a:txBody>
                    <a:bodyPr/>
                    <a:lstStyle/>
                    <a:p>
                      <a:pPr algn="ctr" rtl="0" fontAlgn="b"/>
                      <a:r>
                        <a:rPr lang="en-HK" sz="2000" dirty="0">
                          <a:effectLst/>
                        </a:rPr>
                        <a:t>Occurrence Constraints</a:t>
                      </a:r>
                    </a:p>
                  </a:txBody>
                  <a:tcPr marL="19050" marR="19050" marT="12700" marB="12700" anchor="b"/>
                </a:tc>
                <a:tc hMerge="1">
                  <a:txBody>
                    <a:bodyPr/>
                    <a:lstStyle/>
                    <a:p>
                      <a:endParaRPr lang="en-HK"/>
                    </a:p>
                  </a:txBody>
                  <a:tcPr/>
                </a:tc>
                <a:tc hMerge="1">
                  <a:txBody>
                    <a:bodyPr/>
                    <a:lstStyle/>
                    <a:p>
                      <a:endParaRPr lang="en-HK"/>
                    </a:p>
                  </a:txBody>
                  <a:tcPr/>
                </a:tc>
                <a:tc gridSpan="3">
                  <a:txBody>
                    <a:bodyPr/>
                    <a:lstStyle/>
                    <a:p>
                      <a:pPr algn="ctr" rtl="0" fontAlgn="b"/>
                      <a:r>
                        <a:rPr lang="en-HK" sz="2000">
                          <a:effectLst/>
                        </a:rPr>
                        <a:t>Temporal Constraints</a:t>
                      </a:r>
                    </a:p>
                  </a:txBody>
                  <a:tcPr marL="19050" marR="19050" marT="12700" marB="12700" anchor="b"/>
                </a:tc>
                <a:tc hMerge="1">
                  <a:txBody>
                    <a:bodyPr/>
                    <a:lstStyle/>
                    <a:p>
                      <a:endParaRPr lang="en-HK"/>
                    </a:p>
                  </a:txBody>
                  <a:tcPr/>
                </a:tc>
                <a:tc hMerge="1">
                  <a:txBody>
                    <a:bodyPr/>
                    <a:lstStyle/>
                    <a:p>
                      <a:endParaRPr lang="en-HK"/>
                    </a:p>
                  </a:txBody>
                  <a:tcPr/>
                </a:tc>
                <a:tc gridSpan="3">
                  <a:txBody>
                    <a:bodyPr/>
                    <a:lstStyle/>
                    <a:p>
                      <a:pPr algn="ctr" rtl="0" fontAlgn="b"/>
                      <a:r>
                        <a:rPr lang="en-HK" sz="2000">
                          <a:effectLst/>
                        </a:rPr>
                        <a:t>Average</a:t>
                      </a:r>
                    </a:p>
                  </a:txBody>
                  <a:tcPr marL="19050" marR="19050" marT="12700" marB="12700" anchor="b"/>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3351682527"/>
                  </a:ext>
                </a:extLst>
              </a:tr>
              <a:tr h="370840">
                <a:tc vMerge="1">
                  <a:txBody>
                    <a:bodyPr/>
                    <a:lstStyle/>
                    <a:p>
                      <a:endParaRPr lang="en-HK"/>
                    </a:p>
                  </a:txBody>
                  <a:tcPr/>
                </a:tc>
                <a:tc>
                  <a:txBody>
                    <a:bodyPr/>
                    <a:lstStyle/>
                    <a:p>
                      <a:pPr algn="ctr" rtl="0" fontAlgn="b"/>
                      <a:r>
                        <a:rPr lang="en-HK" sz="2000" dirty="0">
                          <a:effectLst/>
                        </a:rPr>
                        <a:t>Hit@1</a:t>
                      </a:r>
                    </a:p>
                  </a:txBody>
                  <a:tcPr marL="19050" marR="19050" marT="12700" marB="12700" anchor="b"/>
                </a:tc>
                <a:tc>
                  <a:txBody>
                    <a:bodyPr/>
                    <a:lstStyle/>
                    <a:p>
                      <a:pPr algn="ctr" rtl="0" fontAlgn="b"/>
                      <a:r>
                        <a:rPr lang="en-HK" sz="2000" dirty="0">
                          <a:effectLst/>
                        </a:rPr>
                        <a:t>Hit@3</a:t>
                      </a:r>
                    </a:p>
                  </a:txBody>
                  <a:tcPr marL="19050" marR="19050" marT="12700" marB="12700" anchor="b"/>
                </a:tc>
                <a:tc>
                  <a:txBody>
                    <a:bodyPr/>
                    <a:lstStyle/>
                    <a:p>
                      <a:pPr algn="ctr" rtl="0" fontAlgn="b"/>
                      <a:r>
                        <a:rPr lang="en-HK" sz="2000">
                          <a:effectLst/>
                        </a:rPr>
                        <a:t>MRR</a:t>
                      </a:r>
                    </a:p>
                  </a:txBody>
                  <a:tcPr marL="19050" marR="19050" marT="12700" marB="12700" anchor="b"/>
                </a:tc>
                <a:tc>
                  <a:txBody>
                    <a:bodyPr/>
                    <a:lstStyle/>
                    <a:p>
                      <a:pPr algn="ctr" rtl="0" fontAlgn="b"/>
                      <a:r>
                        <a:rPr lang="en-HK" sz="2000">
                          <a:effectLst/>
                        </a:rPr>
                        <a:t>Hit@1</a:t>
                      </a:r>
                    </a:p>
                  </a:txBody>
                  <a:tcPr marL="19050" marR="19050" marT="12700" marB="12700" anchor="b"/>
                </a:tc>
                <a:tc>
                  <a:txBody>
                    <a:bodyPr/>
                    <a:lstStyle/>
                    <a:p>
                      <a:pPr algn="ctr" rtl="0" fontAlgn="b"/>
                      <a:r>
                        <a:rPr lang="en-HK" sz="2000">
                          <a:effectLst/>
                        </a:rPr>
                        <a:t>Hit@3</a:t>
                      </a:r>
                    </a:p>
                  </a:txBody>
                  <a:tcPr marL="19050" marR="19050" marT="12700" marB="12700" anchor="b"/>
                </a:tc>
                <a:tc>
                  <a:txBody>
                    <a:bodyPr/>
                    <a:lstStyle/>
                    <a:p>
                      <a:pPr algn="ctr" rtl="0" fontAlgn="b"/>
                      <a:r>
                        <a:rPr lang="en-HK" sz="2000">
                          <a:effectLst/>
                        </a:rPr>
                        <a:t>MRR</a:t>
                      </a:r>
                    </a:p>
                  </a:txBody>
                  <a:tcPr marL="19050" marR="19050" marT="12700" marB="12700" anchor="b"/>
                </a:tc>
                <a:tc>
                  <a:txBody>
                    <a:bodyPr/>
                    <a:lstStyle/>
                    <a:p>
                      <a:pPr algn="ctr" rtl="0" fontAlgn="b"/>
                      <a:r>
                        <a:rPr lang="en-HK" sz="2000">
                          <a:effectLst/>
                        </a:rPr>
                        <a:t>Hit@1</a:t>
                      </a:r>
                    </a:p>
                  </a:txBody>
                  <a:tcPr marL="19050" marR="19050" marT="12700" marB="12700" anchor="b"/>
                </a:tc>
                <a:tc>
                  <a:txBody>
                    <a:bodyPr/>
                    <a:lstStyle/>
                    <a:p>
                      <a:pPr algn="ctr" rtl="0" fontAlgn="b"/>
                      <a:r>
                        <a:rPr lang="en-HK" sz="2000">
                          <a:effectLst/>
                        </a:rPr>
                        <a:t>Hit@3</a:t>
                      </a:r>
                    </a:p>
                  </a:txBody>
                  <a:tcPr marL="19050" marR="19050" marT="12700" marB="12700" anchor="b"/>
                </a:tc>
                <a:tc>
                  <a:txBody>
                    <a:bodyPr/>
                    <a:lstStyle/>
                    <a:p>
                      <a:pPr algn="ctr" rtl="0" fontAlgn="b"/>
                      <a:r>
                        <a:rPr lang="en-HK" sz="2000">
                          <a:effectLst/>
                        </a:rPr>
                        <a:t>MRR</a:t>
                      </a:r>
                    </a:p>
                  </a:txBody>
                  <a:tcPr marL="19050" marR="19050" marT="12700" marB="12700" anchor="b"/>
                </a:tc>
                <a:extLst>
                  <a:ext uri="{0D108BD9-81ED-4DB2-BD59-A6C34878D82A}">
                    <a16:rowId xmlns:a16="http://schemas.microsoft.com/office/drawing/2014/main" val="29786960"/>
                  </a:ext>
                </a:extLst>
              </a:tr>
              <a:tr h="370840">
                <a:tc>
                  <a:txBody>
                    <a:bodyPr/>
                    <a:lstStyle/>
                    <a:p>
                      <a:pPr rtl="0" fontAlgn="b"/>
                      <a:r>
                        <a:rPr lang="en-HK" sz="2000">
                          <a:effectLst/>
                        </a:rPr>
                        <a:t>GQE</a:t>
                      </a:r>
                    </a:p>
                  </a:txBody>
                  <a:tcPr marL="19050" marR="19050" marT="12700" marB="12700" anchor="b"/>
                </a:tc>
                <a:tc>
                  <a:txBody>
                    <a:bodyPr/>
                    <a:lstStyle/>
                    <a:p>
                      <a:pPr algn="ctr" rtl="0" fontAlgn="b"/>
                      <a:r>
                        <a:rPr lang="en-HK" sz="2000">
                          <a:effectLst/>
                        </a:rPr>
                        <a:t>8.92</a:t>
                      </a:r>
                    </a:p>
                  </a:txBody>
                  <a:tcPr marL="19050" marR="19050" marT="12700" marB="12700" anchor="b"/>
                </a:tc>
                <a:tc>
                  <a:txBody>
                    <a:bodyPr/>
                    <a:lstStyle/>
                    <a:p>
                      <a:pPr algn="ctr" rtl="0" fontAlgn="b"/>
                      <a:r>
                        <a:rPr lang="en-HK" sz="2000">
                          <a:effectLst/>
                        </a:rPr>
                        <a:t>14.21</a:t>
                      </a:r>
                    </a:p>
                  </a:txBody>
                  <a:tcPr marL="19050" marR="19050" marT="12700" marB="12700" anchor="b"/>
                </a:tc>
                <a:tc>
                  <a:txBody>
                    <a:bodyPr/>
                    <a:lstStyle/>
                    <a:p>
                      <a:pPr algn="ctr" rtl="0" fontAlgn="b"/>
                      <a:r>
                        <a:rPr lang="en-HK" sz="2000">
                          <a:effectLst/>
                        </a:rPr>
                        <a:t>13.09</a:t>
                      </a:r>
                    </a:p>
                  </a:txBody>
                  <a:tcPr marL="19050" marR="19050" marT="12700" marB="12700" anchor="b"/>
                </a:tc>
                <a:tc>
                  <a:txBody>
                    <a:bodyPr/>
                    <a:lstStyle/>
                    <a:p>
                      <a:pPr algn="ctr" rtl="0" fontAlgn="b"/>
                      <a:r>
                        <a:rPr lang="en-HK" sz="2000">
                          <a:effectLst/>
                        </a:rPr>
                        <a:t>9.09</a:t>
                      </a:r>
                    </a:p>
                  </a:txBody>
                  <a:tcPr marL="19050" marR="19050" marT="12700" marB="12700" anchor="b"/>
                </a:tc>
                <a:tc>
                  <a:txBody>
                    <a:bodyPr/>
                    <a:lstStyle/>
                    <a:p>
                      <a:pPr algn="ctr" rtl="0" fontAlgn="b"/>
                      <a:r>
                        <a:rPr lang="en-HK" sz="2000">
                          <a:effectLst/>
                        </a:rPr>
                        <a:t>14.03</a:t>
                      </a:r>
                    </a:p>
                  </a:txBody>
                  <a:tcPr marL="19050" marR="19050" marT="12700" marB="12700" anchor="b"/>
                </a:tc>
                <a:tc>
                  <a:txBody>
                    <a:bodyPr/>
                    <a:lstStyle/>
                    <a:p>
                      <a:pPr algn="ctr" rtl="0" fontAlgn="b"/>
                      <a:r>
                        <a:rPr lang="en-HK" sz="2000">
                          <a:effectLst/>
                        </a:rPr>
                        <a:t>12.94</a:t>
                      </a:r>
                    </a:p>
                  </a:txBody>
                  <a:tcPr marL="19050" marR="19050" marT="12700" marB="12700" anchor="b"/>
                </a:tc>
                <a:tc>
                  <a:txBody>
                    <a:bodyPr/>
                    <a:lstStyle/>
                    <a:p>
                      <a:pPr algn="ctr" rtl="0" fontAlgn="b"/>
                      <a:r>
                        <a:rPr lang="en-HK" sz="2000">
                          <a:effectLst/>
                        </a:rPr>
                        <a:t>9.12</a:t>
                      </a:r>
                    </a:p>
                  </a:txBody>
                  <a:tcPr marL="19050" marR="19050" marT="12700" marB="12700" anchor="b"/>
                </a:tc>
                <a:tc>
                  <a:txBody>
                    <a:bodyPr/>
                    <a:lstStyle/>
                    <a:p>
                      <a:pPr algn="ctr" rtl="0" fontAlgn="b"/>
                      <a:r>
                        <a:rPr lang="en-HK" sz="2000">
                          <a:effectLst/>
                        </a:rPr>
                        <a:t>14.12</a:t>
                      </a:r>
                    </a:p>
                  </a:txBody>
                  <a:tcPr marL="19050" marR="19050" marT="12700" marB="12700" anchor="b"/>
                </a:tc>
                <a:tc>
                  <a:txBody>
                    <a:bodyPr/>
                    <a:lstStyle/>
                    <a:p>
                      <a:pPr algn="ctr" rtl="0" fontAlgn="b"/>
                      <a:r>
                        <a:rPr lang="en-HK" sz="2000">
                          <a:effectLst/>
                        </a:rPr>
                        <a:t>13.02</a:t>
                      </a:r>
                    </a:p>
                  </a:txBody>
                  <a:tcPr marL="19050" marR="19050" marT="12700" marB="12700" anchor="b"/>
                </a:tc>
                <a:extLst>
                  <a:ext uri="{0D108BD9-81ED-4DB2-BD59-A6C34878D82A}">
                    <a16:rowId xmlns:a16="http://schemas.microsoft.com/office/drawing/2014/main" val="443557086"/>
                  </a:ext>
                </a:extLst>
              </a:tr>
              <a:tr h="370840">
                <a:tc>
                  <a:txBody>
                    <a:bodyPr/>
                    <a:lstStyle/>
                    <a:p>
                      <a:pPr rtl="0" fontAlgn="b"/>
                      <a:r>
                        <a:rPr lang="en-HK" sz="2000" dirty="0">
                          <a:effectLst/>
                        </a:rPr>
                        <a:t>+ MEQE</a:t>
                      </a:r>
                    </a:p>
                  </a:txBody>
                  <a:tcPr marL="19050" marR="19050" marT="12700" marB="12700" anchor="b"/>
                </a:tc>
                <a:tc>
                  <a:txBody>
                    <a:bodyPr/>
                    <a:lstStyle/>
                    <a:p>
                      <a:pPr algn="ctr" rtl="0" fontAlgn="b"/>
                      <a:r>
                        <a:rPr lang="en-HK" sz="2000" b="1">
                          <a:effectLst/>
                        </a:rPr>
                        <a:t>10.20</a:t>
                      </a:r>
                    </a:p>
                  </a:txBody>
                  <a:tcPr marL="19050" marR="19050" marT="12700" marB="12700" anchor="b"/>
                </a:tc>
                <a:tc>
                  <a:txBody>
                    <a:bodyPr/>
                    <a:lstStyle/>
                    <a:p>
                      <a:pPr algn="ctr" rtl="0" fontAlgn="b"/>
                      <a:r>
                        <a:rPr lang="en-HK" sz="2000" b="1">
                          <a:effectLst/>
                        </a:rPr>
                        <a:t>15.54</a:t>
                      </a:r>
                    </a:p>
                  </a:txBody>
                  <a:tcPr marL="19050" marR="19050" marT="12700" marB="12700" anchor="b"/>
                </a:tc>
                <a:tc>
                  <a:txBody>
                    <a:bodyPr/>
                    <a:lstStyle/>
                    <a:p>
                      <a:pPr algn="ctr" rtl="0" fontAlgn="b"/>
                      <a:r>
                        <a:rPr lang="en-HK" sz="2000" b="1">
                          <a:effectLst/>
                        </a:rPr>
                        <a:t>14.31</a:t>
                      </a:r>
                    </a:p>
                  </a:txBody>
                  <a:tcPr marL="19050" marR="19050" marT="12700" marB="12700" anchor="b"/>
                </a:tc>
                <a:tc>
                  <a:txBody>
                    <a:bodyPr/>
                    <a:lstStyle/>
                    <a:p>
                      <a:pPr algn="ctr" rtl="0" fontAlgn="b"/>
                      <a:r>
                        <a:rPr lang="en-HK" sz="2000" b="1">
                          <a:effectLst/>
                        </a:rPr>
                        <a:t>10.70</a:t>
                      </a:r>
                    </a:p>
                  </a:txBody>
                  <a:tcPr marL="19050" marR="19050" marT="12700" marB="12700" anchor="b"/>
                </a:tc>
                <a:tc>
                  <a:txBody>
                    <a:bodyPr/>
                    <a:lstStyle/>
                    <a:p>
                      <a:pPr algn="ctr" rtl="0" fontAlgn="b"/>
                      <a:r>
                        <a:rPr lang="en-HK" sz="2000" b="1">
                          <a:effectLst/>
                        </a:rPr>
                        <a:t>15.67</a:t>
                      </a:r>
                    </a:p>
                  </a:txBody>
                  <a:tcPr marL="19050" marR="19050" marT="12700" marB="12700" anchor="b"/>
                </a:tc>
                <a:tc>
                  <a:txBody>
                    <a:bodyPr/>
                    <a:lstStyle/>
                    <a:p>
                      <a:pPr algn="ctr" rtl="0" fontAlgn="b"/>
                      <a:r>
                        <a:rPr lang="en-HK" sz="2000" b="1">
                          <a:effectLst/>
                        </a:rPr>
                        <a:t>14.50</a:t>
                      </a:r>
                    </a:p>
                  </a:txBody>
                  <a:tcPr marL="19050" marR="19050" marT="12700" marB="12700" anchor="b"/>
                </a:tc>
                <a:tc>
                  <a:txBody>
                    <a:bodyPr/>
                    <a:lstStyle/>
                    <a:p>
                      <a:pPr algn="ctr" rtl="0" fontAlgn="b"/>
                      <a:r>
                        <a:rPr lang="en-HK" sz="2000" b="1">
                          <a:effectLst/>
                        </a:rPr>
                        <a:t>10.45</a:t>
                      </a:r>
                    </a:p>
                  </a:txBody>
                  <a:tcPr marL="19050" marR="19050" marT="12700" marB="12700" anchor="b"/>
                </a:tc>
                <a:tc>
                  <a:txBody>
                    <a:bodyPr/>
                    <a:lstStyle/>
                    <a:p>
                      <a:pPr algn="ctr" rtl="0" fontAlgn="b"/>
                      <a:r>
                        <a:rPr lang="en-HK" sz="2000" b="1">
                          <a:effectLst/>
                        </a:rPr>
                        <a:t>15.60</a:t>
                      </a:r>
                    </a:p>
                  </a:txBody>
                  <a:tcPr marL="19050" marR="19050" marT="12700" marB="12700" anchor="b"/>
                </a:tc>
                <a:tc>
                  <a:txBody>
                    <a:bodyPr/>
                    <a:lstStyle/>
                    <a:p>
                      <a:pPr algn="ctr" rtl="0" fontAlgn="b"/>
                      <a:r>
                        <a:rPr lang="en-HK" sz="2000" b="1">
                          <a:effectLst/>
                        </a:rPr>
                        <a:t>14.41</a:t>
                      </a:r>
                    </a:p>
                  </a:txBody>
                  <a:tcPr marL="19050" marR="19050" marT="12700" marB="12700" anchor="b"/>
                </a:tc>
                <a:extLst>
                  <a:ext uri="{0D108BD9-81ED-4DB2-BD59-A6C34878D82A}">
                    <a16:rowId xmlns:a16="http://schemas.microsoft.com/office/drawing/2014/main" val="147583096"/>
                  </a:ext>
                </a:extLst>
              </a:tr>
              <a:tr h="370840">
                <a:tc>
                  <a:txBody>
                    <a:bodyPr/>
                    <a:lstStyle/>
                    <a:p>
                      <a:pPr rtl="0" fontAlgn="b"/>
                      <a:r>
                        <a:rPr lang="en-HK" sz="2000">
                          <a:effectLst/>
                        </a:rPr>
                        <a:t>Q2P</a:t>
                      </a:r>
                    </a:p>
                  </a:txBody>
                  <a:tcPr marL="19050" marR="19050" marT="12700" marB="12700" anchor="b"/>
                </a:tc>
                <a:tc>
                  <a:txBody>
                    <a:bodyPr/>
                    <a:lstStyle/>
                    <a:p>
                      <a:pPr algn="ctr" rtl="0" fontAlgn="b"/>
                      <a:r>
                        <a:rPr lang="en-HK" sz="2000">
                          <a:effectLst/>
                        </a:rPr>
                        <a:t>14.14</a:t>
                      </a:r>
                    </a:p>
                  </a:txBody>
                  <a:tcPr marL="19050" marR="19050" marT="12700" marB="12700" anchor="b"/>
                </a:tc>
                <a:tc>
                  <a:txBody>
                    <a:bodyPr/>
                    <a:lstStyle/>
                    <a:p>
                      <a:pPr algn="ctr" rtl="0" fontAlgn="b"/>
                      <a:r>
                        <a:rPr lang="en-HK" sz="2000">
                          <a:effectLst/>
                        </a:rPr>
                        <a:t>19.97</a:t>
                      </a:r>
                    </a:p>
                  </a:txBody>
                  <a:tcPr marL="19050" marR="19050" marT="12700" marB="12700" anchor="b"/>
                </a:tc>
                <a:tc>
                  <a:txBody>
                    <a:bodyPr/>
                    <a:lstStyle/>
                    <a:p>
                      <a:pPr algn="ctr" rtl="0" fontAlgn="b"/>
                      <a:r>
                        <a:rPr lang="en-HK" sz="2000" dirty="0">
                          <a:effectLst/>
                        </a:rPr>
                        <a:t>18.84</a:t>
                      </a:r>
                    </a:p>
                  </a:txBody>
                  <a:tcPr marL="19050" marR="19050" marT="12700" marB="12700" anchor="b"/>
                </a:tc>
                <a:tc>
                  <a:txBody>
                    <a:bodyPr/>
                    <a:lstStyle/>
                    <a:p>
                      <a:pPr algn="ctr" rtl="0" fontAlgn="b"/>
                      <a:r>
                        <a:rPr lang="en-HK" sz="2000">
                          <a:effectLst/>
                        </a:rPr>
                        <a:t>14.48</a:t>
                      </a:r>
                    </a:p>
                  </a:txBody>
                  <a:tcPr marL="19050" marR="19050" marT="12700" marB="12700" anchor="b"/>
                </a:tc>
                <a:tc>
                  <a:txBody>
                    <a:bodyPr/>
                    <a:lstStyle/>
                    <a:p>
                      <a:pPr algn="ctr" rtl="0" fontAlgn="b"/>
                      <a:r>
                        <a:rPr lang="en-HK" sz="2000">
                          <a:effectLst/>
                        </a:rPr>
                        <a:t>19.69</a:t>
                      </a:r>
                    </a:p>
                  </a:txBody>
                  <a:tcPr marL="19050" marR="19050" marT="12700" marB="12700" anchor="b"/>
                </a:tc>
                <a:tc>
                  <a:txBody>
                    <a:bodyPr/>
                    <a:lstStyle/>
                    <a:p>
                      <a:pPr algn="ctr" rtl="0" fontAlgn="b"/>
                      <a:r>
                        <a:rPr lang="en-HK" sz="2000">
                          <a:effectLst/>
                        </a:rPr>
                        <a:t>18.68</a:t>
                      </a:r>
                    </a:p>
                  </a:txBody>
                  <a:tcPr marL="19050" marR="19050" marT="12700" marB="12700" anchor="b"/>
                </a:tc>
                <a:tc>
                  <a:txBody>
                    <a:bodyPr/>
                    <a:lstStyle/>
                    <a:p>
                      <a:pPr algn="ctr" rtl="0" fontAlgn="b"/>
                      <a:r>
                        <a:rPr lang="en-HK" sz="2000" dirty="0">
                          <a:effectLst/>
                        </a:rPr>
                        <a:t>14.31</a:t>
                      </a:r>
                    </a:p>
                  </a:txBody>
                  <a:tcPr marL="19050" marR="19050" marT="12700" marB="12700" anchor="b"/>
                </a:tc>
                <a:tc>
                  <a:txBody>
                    <a:bodyPr/>
                    <a:lstStyle/>
                    <a:p>
                      <a:pPr algn="ctr" rtl="0" fontAlgn="b"/>
                      <a:r>
                        <a:rPr lang="en-HK" sz="2000">
                          <a:effectLst/>
                        </a:rPr>
                        <a:t>19.83</a:t>
                      </a:r>
                    </a:p>
                  </a:txBody>
                  <a:tcPr marL="19050" marR="19050" marT="12700" marB="12700" anchor="b"/>
                </a:tc>
                <a:tc>
                  <a:txBody>
                    <a:bodyPr/>
                    <a:lstStyle/>
                    <a:p>
                      <a:pPr algn="ctr" rtl="0" fontAlgn="b"/>
                      <a:r>
                        <a:rPr lang="en-HK" sz="2000">
                          <a:effectLst/>
                        </a:rPr>
                        <a:t>18.76</a:t>
                      </a:r>
                    </a:p>
                  </a:txBody>
                  <a:tcPr marL="19050" marR="19050" marT="12700" marB="12700" anchor="b"/>
                </a:tc>
                <a:extLst>
                  <a:ext uri="{0D108BD9-81ED-4DB2-BD59-A6C34878D82A}">
                    <a16:rowId xmlns:a16="http://schemas.microsoft.com/office/drawing/2014/main" val="3039836511"/>
                  </a:ext>
                </a:extLst>
              </a:tr>
              <a:tr h="370840">
                <a:tc>
                  <a:txBody>
                    <a:bodyPr/>
                    <a:lstStyle/>
                    <a:p>
                      <a:pPr rtl="0" fontAlgn="b"/>
                      <a:r>
                        <a:rPr lang="en-HK" sz="2000" dirty="0">
                          <a:effectLst/>
                        </a:rPr>
                        <a:t>+ MEQE</a:t>
                      </a:r>
                    </a:p>
                  </a:txBody>
                  <a:tcPr marL="19050" marR="19050" marT="12700" marB="12700" anchor="b"/>
                </a:tc>
                <a:tc>
                  <a:txBody>
                    <a:bodyPr/>
                    <a:lstStyle/>
                    <a:p>
                      <a:pPr algn="ctr" rtl="0" fontAlgn="b"/>
                      <a:r>
                        <a:rPr lang="en-HK" sz="2000" b="1" dirty="0">
                          <a:effectLst/>
                        </a:rPr>
                        <a:t>15.15</a:t>
                      </a:r>
                    </a:p>
                  </a:txBody>
                  <a:tcPr marL="19050" marR="19050" marT="12700" marB="12700" anchor="b"/>
                </a:tc>
                <a:tc>
                  <a:txBody>
                    <a:bodyPr/>
                    <a:lstStyle/>
                    <a:p>
                      <a:pPr algn="ctr" rtl="0" fontAlgn="b"/>
                      <a:r>
                        <a:rPr lang="en-HK" sz="2000" b="1" dirty="0">
                          <a:effectLst/>
                        </a:rPr>
                        <a:t>20.67</a:t>
                      </a:r>
                    </a:p>
                  </a:txBody>
                  <a:tcPr marL="19050" marR="19050" marT="12700" marB="12700" anchor="b"/>
                </a:tc>
                <a:tc>
                  <a:txBody>
                    <a:bodyPr/>
                    <a:lstStyle/>
                    <a:p>
                      <a:pPr algn="ctr" rtl="0" fontAlgn="b"/>
                      <a:r>
                        <a:rPr lang="en-HK" sz="2000" b="1">
                          <a:effectLst/>
                        </a:rPr>
                        <a:t>19.38</a:t>
                      </a:r>
                    </a:p>
                  </a:txBody>
                  <a:tcPr marL="19050" marR="19050" marT="12700" marB="12700" anchor="b"/>
                </a:tc>
                <a:tc>
                  <a:txBody>
                    <a:bodyPr/>
                    <a:lstStyle/>
                    <a:p>
                      <a:pPr algn="ctr" rtl="0" fontAlgn="b"/>
                      <a:r>
                        <a:rPr lang="en-HK" sz="2000" b="1">
                          <a:effectLst/>
                        </a:rPr>
                        <a:t>16.06</a:t>
                      </a:r>
                    </a:p>
                  </a:txBody>
                  <a:tcPr marL="19050" marR="19050" marT="12700" marB="12700" anchor="b"/>
                </a:tc>
                <a:tc>
                  <a:txBody>
                    <a:bodyPr/>
                    <a:lstStyle/>
                    <a:p>
                      <a:pPr algn="ctr" rtl="0" fontAlgn="b"/>
                      <a:r>
                        <a:rPr lang="en-HK" sz="2000" b="1">
                          <a:effectLst/>
                        </a:rPr>
                        <a:t>20.82</a:t>
                      </a:r>
                    </a:p>
                  </a:txBody>
                  <a:tcPr marL="19050" marR="19050" marT="12700" marB="12700" anchor="b"/>
                </a:tc>
                <a:tc>
                  <a:txBody>
                    <a:bodyPr/>
                    <a:lstStyle/>
                    <a:p>
                      <a:pPr algn="ctr" rtl="0" fontAlgn="b"/>
                      <a:r>
                        <a:rPr lang="en-HK" sz="2000" b="1">
                          <a:effectLst/>
                        </a:rPr>
                        <a:t>19.74</a:t>
                      </a:r>
                    </a:p>
                  </a:txBody>
                  <a:tcPr marL="19050" marR="19050" marT="12700" marB="12700" anchor="b"/>
                </a:tc>
                <a:tc>
                  <a:txBody>
                    <a:bodyPr/>
                    <a:lstStyle/>
                    <a:p>
                      <a:pPr algn="ctr" rtl="0" fontAlgn="b"/>
                      <a:r>
                        <a:rPr lang="en-HK" sz="2000" b="1">
                          <a:effectLst/>
                        </a:rPr>
                        <a:t>15.61</a:t>
                      </a:r>
                    </a:p>
                  </a:txBody>
                  <a:tcPr marL="19050" marR="19050" marT="12700" marB="12700" anchor="b"/>
                </a:tc>
                <a:tc>
                  <a:txBody>
                    <a:bodyPr/>
                    <a:lstStyle/>
                    <a:p>
                      <a:pPr algn="ctr" rtl="0" fontAlgn="b"/>
                      <a:r>
                        <a:rPr lang="en-HK" sz="2000" b="1">
                          <a:effectLst/>
                        </a:rPr>
                        <a:t>20.74</a:t>
                      </a:r>
                    </a:p>
                  </a:txBody>
                  <a:tcPr marL="19050" marR="19050" marT="12700" marB="12700" anchor="b"/>
                </a:tc>
                <a:tc>
                  <a:txBody>
                    <a:bodyPr/>
                    <a:lstStyle/>
                    <a:p>
                      <a:pPr algn="ctr" rtl="0" fontAlgn="b"/>
                      <a:r>
                        <a:rPr lang="en-HK" sz="2000" b="1">
                          <a:effectLst/>
                        </a:rPr>
                        <a:t>19.56</a:t>
                      </a:r>
                    </a:p>
                  </a:txBody>
                  <a:tcPr marL="19050" marR="19050" marT="12700" marB="12700" anchor="b"/>
                </a:tc>
                <a:extLst>
                  <a:ext uri="{0D108BD9-81ED-4DB2-BD59-A6C34878D82A}">
                    <a16:rowId xmlns:a16="http://schemas.microsoft.com/office/drawing/2014/main" val="896438874"/>
                  </a:ext>
                </a:extLst>
              </a:tr>
              <a:tr h="387774">
                <a:tc>
                  <a:txBody>
                    <a:bodyPr/>
                    <a:lstStyle/>
                    <a:p>
                      <a:pPr rtl="0" fontAlgn="b"/>
                      <a:r>
                        <a:rPr lang="en-HK" sz="2000" dirty="0" err="1">
                          <a:effectLst/>
                        </a:rPr>
                        <a:t>Nerual</a:t>
                      </a:r>
                      <a:r>
                        <a:rPr lang="en-HK" sz="2000" dirty="0">
                          <a:effectLst/>
                        </a:rPr>
                        <a:t> MLP</a:t>
                      </a:r>
                    </a:p>
                  </a:txBody>
                  <a:tcPr marL="19050" marR="19050" marT="12700" marB="12700" anchor="b"/>
                </a:tc>
                <a:tc>
                  <a:txBody>
                    <a:bodyPr/>
                    <a:lstStyle/>
                    <a:p>
                      <a:pPr algn="ctr" rtl="0" fontAlgn="b"/>
                      <a:r>
                        <a:rPr lang="en-HK" sz="2000">
                          <a:effectLst/>
                        </a:rPr>
                        <a:t>13.03</a:t>
                      </a:r>
                    </a:p>
                  </a:txBody>
                  <a:tcPr marL="19050" marR="19050" marT="12700" marB="12700" anchor="b"/>
                </a:tc>
                <a:tc>
                  <a:txBody>
                    <a:bodyPr/>
                    <a:lstStyle/>
                    <a:p>
                      <a:pPr algn="ctr" rtl="0" fontAlgn="b"/>
                      <a:r>
                        <a:rPr lang="en-HK" sz="2000">
                          <a:effectLst/>
                        </a:rPr>
                        <a:t>19.21</a:t>
                      </a:r>
                    </a:p>
                  </a:txBody>
                  <a:tcPr marL="19050" marR="19050" marT="12700" marB="12700" anchor="b"/>
                </a:tc>
                <a:tc>
                  <a:txBody>
                    <a:bodyPr/>
                    <a:lstStyle/>
                    <a:p>
                      <a:pPr algn="ctr" rtl="0" fontAlgn="b"/>
                      <a:r>
                        <a:rPr lang="en-HK" sz="2000">
                          <a:effectLst/>
                        </a:rPr>
                        <a:t>17.75</a:t>
                      </a:r>
                    </a:p>
                  </a:txBody>
                  <a:tcPr marL="19050" marR="19050" marT="12700" marB="12700" anchor="b"/>
                </a:tc>
                <a:tc>
                  <a:txBody>
                    <a:bodyPr/>
                    <a:lstStyle/>
                    <a:p>
                      <a:pPr algn="ctr" rtl="0" fontAlgn="b"/>
                      <a:r>
                        <a:rPr lang="en-HK" sz="2000">
                          <a:effectLst/>
                        </a:rPr>
                        <a:t>13.45</a:t>
                      </a:r>
                    </a:p>
                  </a:txBody>
                  <a:tcPr marL="19050" marR="19050" marT="12700" marB="12700" anchor="b"/>
                </a:tc>
                <a:tc>
                  <a:txBody>
                    <a:bodyPr/>
                    <a:lstStyle/>
                    <a:p>
                      <a:pPr algn="ctr" rtl="0" fontAlgn="b"/>
                      <a:r>
                        <a:rPr lang="en-HK" sz="2000">
                          <a:effectLst/>
                        </a:rPr>
                        <a:t>19.06</a:t>
                      </a:r>
                    </a:p>
                  </a:txBody>
                  <a:tcPr marL="19050" marR="19050" marT="12700" marB="12700" anchor="b"/>
                </a:tc>
                <a:tc>
                  <a:txBody>
                    <a:bodyPr/>
                    <a:lstStyle/>
                    <a:p>
                      <a:pPr algn="ctr" rtl="0" fontAlgn="b"/>
                      <a:r>
                        <a:rPr lang="en-HK" sz="2000">
                          <a:effectLst/>
                        </a:rPr>
                        <a:t>17.68</a:t>
                      </a:r>
                    </a:p>
                  </a:txBody>
                  <a:tcPr marL="19050" marR="19050" marT="12700" marB="12700" anchor="b"/>
                </a:tc>
                <a:tc>
                  <a:txBody>
                    <a:bodyPr/>
                    <a:lstStyle/>
                    <a:p>
                      <a:pPr algn="ctr" rtl="0" fontAlgn="b"/>
                      <a:r>
                        <a:rPr lang="en-HK" sz="2000">
                          <a:effectLst/>
                        </a:rPr>
                        <a:t>13.24</a:t>
                      </a:r>
                    </a:p>
                  </a:txBody>
                  <a:tcPr marL="19050" marR="19050" marT="12700" marB="12700" anchor="b"/>
                </a:tc>
                <a:tc>
                  <a:txBody>
                    <a:bodyPr/>
                    <a:lstStyle/>
                    <a:p>
                      <a:pPr algn="ctr" rtl="0" fontAlgn="b"/>
                      <a:r>
                        <a:rPr lang="en-HK" sz="2000" dirty="0">
                          <a:effectLst/>
                        </a:rPr>
                        <a:t>19.14</a:t>
                      </a:r>
                    </a:p>
                  </a:txBody>
                  <a:tcPr marL="19050" marR="19050" marT="12700" marB="12700" anchor="b"/>
                </a:tc>
                <a:tc>
                  <a:txBody>
                    <a:bodyPr/>
                    <a:lstStyle/>
                    <a:p>
                      <a:pPr algn="ctr" rtl="0" fontAlgn="b"/>
                      <a:r>
                        <a:rPr lang="en-HK" sz="2000">
                          <a:effectLst/>
                        </a:rPr>
                        <a:t>17.71</a:t>
                      </a:r>
                    </a:p>
                  </a:txBody>
                  <a:tcPr marL="19050" marR="19050" marT="12700" marB="12700" anchor="b"/>
                </a:tc>
                <a:extLst>
                  <a:ext uri="{0D108BD9-81ED-4DB2-BD59-A6C34878D82A}">
                    <a16:rowId xmlns:a16="http://schemas.microsoft.com/office/drawing/2014/main" val="950428496"/>
                  </a:ext>
                </a:extLst>
              </a:tr>
              <a:tr h="370840">
                <a:tc>
                  <a:txBody>
                    <a:bodyPr/>
                    <a:lstStyle/>
                    <a:p>
                      <a:pPr rtl="0" fontAlgn="b"/>
                      <a:r>
                        <a:rPr lang="en-HK" sz="2000" dirty="0">
                          <a:effectLst/>
                        </a:rPr>
                        <a:t>+ MEQE</a:t>
                      </a:r>
                    </a:p>
                  </a:txBody>
                  <a:tcPr marL="19050" marR="19050" marT="12700" marB="12700" anchor="b"/>
                </a:tc>
                <a:tc>
                  <a:txBody>
                    <a:bodyPr/>
                    <a:lstStyle/>
                    <a:p>
                      <a:pPr algn="ctr" rtl="0" fontAlgn="b"/>
                      <a:r>
                        <a:rPr lang="en-HK" sz="2000" b="1">
                          <a:effectLst/>
                        </a:rPr>
                        <a:t>15.26</a:t>
                      </a:r>
                    </a:p>
                  </a:txBody>
                  <a:tcPr marL="19050" marR="19050" marT="12700" marB="12700" anchor="b"/>
                </a:tc>
                <a:tc>
                  <a:txBody>
                    <a:bodyPr/>
                    <a:lstStyle/>
                    <a:p>
                      <a:pPr algn="ctr" rtl="0" fontAlgn="b"/>
                      <a:r>
                        <a:rPr lang="en-HK" sz="2000" b="1">
                          <a:effectLst/>
                        </a:rPr>
                        <a:t>20.69</a:t>
                      </a:r>
                    </a:p>
                  </a:txBody>
                  <a:tcPr marL="19050" marR="19050" marT="12700" marB="12700" anchor="b"/>
                </a:tc>
                <a:tc>
                  <a:txBody>
                    <a:bodyPr/>
                    <a:lstStyle/>
                    <a:p>
                      <a:pPr algn="ctr" rtl="0" fontAlgn="b"/>
                      <a:r>
                        <a:rPr lang="en-HK" sz="2000" b="1">
                          <a:effectLst/>
                        </a:rPr>
                        <a:t>19.32</a:t>
                      </a:r>
                    </a:p>
                  </a:txBody>
                  <a:tcPr marL="19050" marR="19050" marT="12700" marB="12700" anchor="b"/>
                </a:tc>
                <a:tc>
                  <a:txBody>
                    <a:bodyPr/>
                    <a:lstStyle/>
                    <a:p>
                      <a:pPr algn="ctr" rtl="0" fontAlgn="b"/>
                      <a:r>
                        <a:rPr lang="en-HK" sz="2000" b="1">
                          <a:effectLst/>
                        </a:rPr>
                        <a:t>15.91</a:t>
                      </a:r>
                    </a:p>
                  </a:txBody>
                  <a:tcPr marL="19050" marR="19050" marT="12700" marB="12700" anchor="b"/>
                </a:tc>
                <a:tc>
                  <a:txBody>
                    <a:bodyPr/>
                    <a:lstStyle/>
                    <a:p>
                      <a:pPr algn="ctr" rtl="0" fontAlgn="b"/>
                      <a:r>
                        <a:rPr lang="en-HK" sz="2000" b="1">
                          <a:effectLst/>
                        </a:rPr>
                        <a:t>20.63</a:t>
                      </a:r>
                    </a:p>
                  </a:txBody>
                  <a:tcPr marL="19050" marR="19050" marT="12700" marB="12700" anchor="b"/>
                </a:tc>
                <a:tc>
                  <a:txBody>
                    <a:bodyPr/>
                    <a:lstStyle/>
                    <a:p>
                      <a:pPr algn="ctr" rtl="0" fontAlgn="b"/>
                      <a:r>
                        <a:rPr lang="en-HK" sz="2000" b="1">
                          <a:effectLst/>
                        </a:rPr>
                        <a:t>19.47</a:t>
                      </a:r>
                    </a:p>
                  </a:txBody>
                  <a:tcPr marL="19050" marR="19050" marT="12700" marB="12700" anchor="b"/>
                </a:tc>
                <a:tc>
                  <a:txBody>
                    <a:bodyPr/>
                    <a:lstStyle/>
                    <a:p>
                      <a:pPr algn="ctr" rtl="0" fontAlgn="b"/>
                      <a:r>
                        <a:rPr lang="en-HK" sz="2000" b="1">
                          <a:effectLst/>
                        </a:rPr>
                        <a:t>15.58</a:t>
                      </a:r>
                    </a:p>
                  </a:txBody>
                  <a:tcPr marL="19050" marR="19050" marT="12700" marB="12700" anchor="b"/>
                </a:tc>
                <a:tc>
                  <a:txBody>
                    <a:bodyPr/>
                    <a:lstStyle/>
                    <a:p>
                      <a:pPr algn="ctr" rtl="0" fontAlgn="b"/>
                      <a:r>
                        <a:rPr lang="en-HK" sz="2000" b="1">
                          <a:effectLst/>
                        </a:rPr>
                        <a:t>20.66</a:t>
                      </a:r>
                    </a:p>
                  </a:txBody>
                  <a:tcPr marL="19050" marR="19050" marT="12700" marB="12700" anchor="b"/>
                </a:tc>
                <a:tc>
                  <a:txBody>
                    <a:bodyPr/>
                    <a:lstStyle/>
                    <a:p>
                      <a:pPr algn="ctr" rtl="0" fontAlgn="b"/>
                      <a:r>
                        <a:rPr lang="en-HK" sz="2000" b="1">
                          <a:effectLst/>
                        </a:rPr>
                        <a:t>19.40</a:t>
                      </a:r>
                    </a:p>
                  </a:txBody>
                  <a:tcPr marL="19050" marR="19050" marT="12700" marB="12700" anchor="b"/>
                </a:tc>
                <a:extLst>
                  <a:ext uri="{0D108BD9-81ED-4DB2-BD59-A6C34878D82A}">
                    <a16:rowId xmlns:a16="http://schemas.microsoft.com/office/drawing/2014/main" val="1979048450"/>
                  </a:ext>
                </a:extLst>
              </a:tr>
              <a:tr h="370840">
                <a:tc>
                  <a:txBody>
                    <a:bodyPr/>
                    <a:lstStyle/>
                    <a:p>
                      <a:pPr rtl="0" fontAlgn="b"/>
                      <a:r>
                        <a:rPr lang="en-HK" sz="2000">
                          <a:effectLst/>
                        </a:rPr>
                        <a:t>FuzzQE</a:t>
                      </a:r>
                    </a:p>
                  </a:txBody>
                  <a:tcPr marL="19050" marR="19050" marT="12700" marB="12700" anchor="b"/>
                </a:tc>
                <a:tc>
                  <a:txBody>
                    <a:bodyPr/>
                    <a:lstStyle/>
                    <a:p>
                      <a:pPr algn="ctr" rtl="0" fontAlgn="b"/>
                      <a:r>
                        <a:rPr lang="en-HK" sz="2000" dirty="0">
                          <a:effectLst/>
                        </a:rPr>
                        <a:t>11.68</a:t>
                      </a:r>
                    </a:p>
                  </a:txBody>
                  <a:tcPr marL="19050" marR="19050" marT="12700" marB="12700" anchor="b"/>
                </a:tc>
                <a:tc>
                  <a:txBody>
                    <a:bodyPr/>
                    <a:lstStyle/>
                    <a:p>
                      <a:pPr algn="ctr" rtl="0" fontAlgn="b"/>
                      <a:r>
                        <a:rPr lang="en-HK" sz="2000">
                          <a:effectLst/>
                        </a:rPr>
                        <a:t>18.64</a:t>
                      </a:r>
                    </a:p>
                  </a:txBody>
                  <a:tcPr marL="19050" marR="19050" marT="12700" marB="12700" anchor="b"/>
                </a:tc>
                <a:tc>
                  <a:txBody>
                    <a:bodyPr/>
                    <a:lstStyle/>
                    <a:p>
                      <a:pPr algn="ctr" rtl="0" fontAlgn="b"/>
                      <a:r>
                        <a:rPr lang="en-HK" sz="2000">
                          <a:effectLst/>
                        </a:rPr>
                        <a:t>17.07</a:t>
                      </a:r>
                    </a:p>
                  </a:txBody>
                  <a:tcPr marL="19050" marR="19050" marT="12700" marB="12700" anchor="b"/>
                </a:tc>
                <a:tc>
                  <a:txBody>
                    <a:bodyPr/>
                    <a:lstStyle/>
                    <a:p>
                      <a:pPr algn="ctr" rtl="0" fontAlgn="b"/>
                      <a:r>
                        <a:rPr lang="en-HK" sz="2000">
                          <a:effectLst/>
                        </a:rPr>
                        <a:t>11.68</a:t>
                      </a:r>
                    </a:p>
                  </a:txBody>
                  <a:tcPr marL="19050" marR="19050" marT="12700" marB="12700" anchor="b"/>
                </a:tc>
                <a:tc>
                  <a:txBody>
                    <a:bodyPr/>
                    <a:lstStyle/>
                    <a:p>
                      <a:pPr algn="ctr" rtl="0" fontAlgn="b"/>
                      <a:r>
                        <a:rPr lang="en-HK" sz="2000">
                          <a:effectLst/>
                        </a:rPr>
                        <a:t>17.97</a:t>
                      </a:r>
                    </a:p>
                  </a:txBody>
                  <a:tcPr marL="19050" marR="19050" marT="12700" marB="12700" anchor="b"/>
                </a:tc>
                <a:tc>
                  <a:txBody>
                    <a:bodyPr/>
                    <a:lstStyle/>
                    <a:p>
                      <a:pPr algn="ctr" rtl="0" fontAlgn="b"/>
                      <a:r>
                        <a:rPr lang="en-HK" sz="2000">
                          <a:effectLst/>
                        </a:rPr>
                        <a:t>16.53</a:t>
                      </a:r>
                    </a:p>
                  </a:txBody>
                  <a:tcPr marL="19050" marR="19050" marT="12700" marB="12700" anchor="b"/>
                </a:tc>
                <a:tc>
                  <a:txBody>
                    <a:bodyPr/>
                    <a:lstStyle/>
                    <a:p>
                      <a:pPr algn="ctr" rtl="0" fontAlgn="b"/>
                      <a:r>
                        <a:rPr lang="en-HK" sz="2000">
                          <a:effectLst/>
                        </a:rPr>
                        <a:t>11.68</a:t>
                      </a:r>
                    </a:p>
                  </a:txBody>
                  <a:tcPr marL="19050" marR="19050" marT="12700" marB="12700" anchor="b"/>
                </a:tc>
                <a:tc>
                  <a:txBody>
                    <a:bodyPr/>
                    <a:lstStyle/>
                    <a:p>
                      <a:pPr algn="ctr" rtl="0" fontAlgn="b"/>
                      <a:r>
                        <a:rPr lang="en-HK" sz="2000">
                          <a:effectLst/>
                        </a:rPr>
                        <a:t>18.31</a:t>
                      </a:r>
                    </a:p>
                  </a:txBody>
                  <a:tcPr marL="19050" marR="19050" marT="12700" marB="12700" anchor="b"/>
                </a:tc>
                <a:tc>
                  <a:txBody>
                    <a:bodyPr/>
                    <a:lstStyle/>
                    <a:p>
                      <a:pPr algn="ctr" rtl="0" fontAlgn="b"/>
                      <a:r>
                        <a:rPr lang="en-HK" sz="2000">
                          <a:effectLst/>
                        </a:rPr>
                        <a:t>16.80</a:t>
                      </a:r>
                    </a:p>
                  </a:txBody>
                  <a:tcPr marL="19050" marR="19050" marT="12700" marB="12700" anchor="b"/>
                </a:tc>
                <a:extLst>
                  <a:ext uri="{0D108BD9-81ED-4DB2-BD59-A6C34878D82A}">
                    <a16:rowId xmlns:a16="http://schemas.microsoft.com/office/drawing/2014/main" val="1763249935"/>
                  </a:ext>
                </a:extLst>
              </a:tr>
              <a:tr h="370840">
                <a:tc>
                  <a:txBody>
                    <a:bodyPr/>
                    <a:lstStyle/>
                    <a:p>
                      <a:pPr rtl="0" fontAlgn="b"/>
                      <a:r>
                        <a:rPr lang="en-HK" sz="2000" dirty="0">
                          <a:effectLst/>
                        </a:rPr>
                        <a:t>+ MEQE</a:t>
                      </a:r>
                    </a:p>
                  </a:txBody>
                  <a:tcPr marL="19050" marR="19050" marT="12700" marB="12700" anchor="b"/>
                </a:tc>
                <a:tc>
                  <a:txBody>
                    <a:bodyPr/>
                    <a:lstStyle/>
                    <a:p>
                      <a:pPr algn="ctr" rtl="0" fontAlgn="b"/>
                      <a:r>
                        <a:rPr lang="en-HK" sz="2000" b="1">
                          <a:effectLst/>
                        </a:rPr>
                        <a:t>14.76</a:t>
                      </a:r>
                    </a:p>
                  </a:txBody>
                  <a:tcPr marL="19050" marR="19050" marT="12700" marB="12700" anchor="b"/>
                </a:tc>
                <a:tc>
                  <a:txBody>
                    <a:bodyPr/>
                    <a:lstStyle/>
                    <a:p>
                      <a:pPr algn="ctr" rtl="0" fontAlgn="b"/>
                      <a:r>
                        <a:rPr lang="en-HK" sz="2000" b="1" dirty="0">
                          <a:effectLst/>
                        </a:rPr>
                        <a:t>21.12</a:t>
                      </a:r>
                    </a:p>
                  </a:txBody>
                  <a:tcPr marL="19050" marR="19050" marT="12700" marB="12700" anchor="b"/>
                </a:tc>
                <a:tc>
                  <a:txBody>
                    <a:bodyPr/>
                    <a:lstStyle/>
                    <a:p>
                      <a:pPr algn="ctr" rtl="0" fontAlgn="b"/>
                      <a:r>
                        <a:rPr lang="en-HK" sz="2000" b="1">
                          <a:effectLst/>
                        </a:rPr>
                        <a:t>19.45</a:t>
                      </a:r>
                    </a:p>
                  </a:txBody>
                  <a:tcPr marL="19050" marR="19050" marT="12700" marB="12700" anchor="b"/>
                </a:tc>
                <a:tc>
                  <a:txBody>
                    <a:bodyPr/>
                    <a:lstStyle/>
                    <a:p>
                      <a:pPr algn="ctr" rtl="0" fontAlgn="b"/>
                      <a:r>
                        <a:rPr lang="en-HK" sz="2000" b="1">
                          <a:effectLst/>
                        </a:rPr>
                        <a:t>15.31</a:t>
                      </a:r>
                    </a:p>
                  </a:txBody>
                  <a:tcPr marL="19050" marR="19050" marT="12700" marB="12700" anchor="b"/>
                </a:tc>
                <a:tc>
                  <a:txBody>
                    <a:bodyPr/>
                    <a:lstStyle/>
                    <a:p>
                      <a:pPr algn="ctr" rtl="0" fontAlgn="b"/>
                      <a:r>
                        <a:rPr lang="en-HK" sz="2000" b="1">
                          <a:effectLst/>
                        </a:rPr>
                        <a:t>21.01</a:t>
                      </a:r>
                    </a:p>
                  </a:txBody>
                  <a:tcPr marL="19050" marR="19050" marT="12700" marB="12700" anchor="b"/>
                </a:tc>
                <a:tc>
                  <a:txBody>
                    <a:bodyPr/>
                    <a:lstStyle/>
                    <a:p>
                      <a:pPr algn="ctr" rtl="0" fontAlgn="b"/>
                      <a:r>
                        <a:rPr lang="en-HK" sz="2000" b="1">
                          <a:effectLst/>
                        </a:rPr>
                        <a:t>19.49</a:t>
                      </a:r>
                    </a:p>
                  </a:txBody>
                  <a:tcPr marL="19050" marR="19050" marT="12700" marB="12700" anchor="b"/>
                </a:tc>
                <a:tc>
                  <a:txBody>
                    <a:bodyPr/>
                    <a:lstStyle/>
                    <a:p>
                      <a:pPr algn="ctr" rtl="0" fontAlgn="b"/>
                      <a:r>
                        <a:rPr lang="en-HK" sz="2000" b="1">
                          <a:effectLst/>
                        </a:rPr>
                        <a:t>15.03</a:t>
                      </a:r>
                    </a:p>
                  </a:txBody>
                  <a:tcPr marL="19050" marR="19050" marT="12700" marB="12700" anchor="b"/>
                </a:tc>
                <a:tc>
                  <a:txBody>
                    <a:bodyPr/>
                    <a:lstStyle/>
                    <a:p>
                      <a:pPr algn="ctr" rtl="0" fontAlgn="b"/>
                      <a:r>
                        <a:rPr lang="en-HK" sz="2000" b="1">
                          <a:effectLst/>
                        </a:rPr>
                        <a:t>21.06</a:t>
                      </a:r>
                    </a:p>
                  </a:txBody>
                  <a:tcPr marL="19050" marR="19050" marT="12700" marB="12700" anchor="b"/>
                </a:tc>
                <a:tc>
                  <a:txBody>
                    <a:bodyPr/>
                    <a:lstStyle/>
                    <a:p>
                      <a:pPr algn="ctr" rtl="0" fontAlgn="b"/>
                      <a:r>
                        <a:rPr lang="en-HK" sz="2000" b="1" dirty="0">
                          <a:effectLst/>
                        </a:rPr>
                        <a:t>19.47</a:t>
                      </a:r>
                    </a:p>
                  </a:txBody>
                  <a:tcPr marL="19050" marR="19050" marT="12700" marB="12700" anchor="b"/>
                </a:tc>
                <a:extLst>
                  <a:ext uri="{0D108BD9-81ED-4DB2-BD59-A6C34878D82A}">
                    <a16:rowId xmlns:a16="http://schemas.microsoft.com/office/drawing/2014/main" val="2241153302"/>
                  </a:ext>
                </a:extLst>
              </a:tr>
            </a:tbl>
          </a:graphicData>
        </a:graphic>
      </p:graphicFrame>
    </p:spTree>
    <p:extLst>
      <p:ext uri="{BB962C8B-B14F-4D97-AF65-F5344CB8AC3E}">
        <p14:creationId xmlns:p14="http://schemas.microsoft.com/office/powerpoint/2010/main" val="1852755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D9E7-C9EF-3152-70D5-7E92F6E424A4}"/>
              </a:ext>
            </a:extLst>
          </p:cNvPr>
          <p:cNvSpPr>
            <a:spLocks noGrp="1"/>
          </p:cNvSpPr>
          <p:nvPr>
            <p:ph type="title"/>
          </p:nvPr>
        </p:nvSpPr>
        <p:spPr/>
        <p:txBody>
          <a:bodyPr/>
          <a:lstStyle/>
          <a:p>
            <a:r>
              <a:rPr lang="en-HK" dirty="0"/>
              <a:t>Conclusions</a:t>
            </a:r>
          </a:p>
        </p:txBody>
      </p:sp>
      <p:sp>
        <p:nvSpPr>
          <p:cNvPr id="3" name="Content Placeholder 2">
            <a:extLst>
              <a:ext uri="{FF2B5EF4-FFF2-40B4-BE49-F238E27FC236}">
                <a16:creationId xmlns:a16="http://schemas.microsoft.com/office/drawing/2014/main" id="{1930C069-31EE-7AF8-C793-972AEC265030}"/>
              </a:ext>
            </a:extLst>
          </p:cNvPr>
          <p:cNvSpPr>
            <a:spLocks noGrp="1"/>
          </p:cNvSpPr>
          <p:nvPr>
            <p:ph idx="1"/>
          </p:nvPr>
        </p:nvSpPr>
        <p:spPr/>
        <p:txBody>
          <a:bodyPr/>
          <a:lstStyle/>
          <a:p>
            <a:r>
              <a:rPr lang="en-US" altLang="zh-CN" sz="2800" dirty="0">
                <a:cs typeface="Futura Medium"/>
              </a:rPr>
              <a:t>Complex query answering on neural knowledge graphs/bases has great potential to support </a:t>
            </a:r>
            <a:r>
              <a:rPr lang="en-US" altLang="zh-CN" dirty="0"/>
              <a:t>retrieval augmented generation (RAG)</a:t>
            </a:r>
          </a:p>
          <a:p>
            <a:endParaRPr lang="en-US" dirty="0"/>
          </a:p>
          <a:p>
            <a:r>
              <a:rPr lang="en-US" dirty="0"/>
              <a:t>Two things are missing</a:t>
            </a:r>
          </a:p>
          <a:p>
            <a:pPr lvl="1"/>
            <a:r>
              <a:rPr lang="en-US" dirty="0"/>
              <a:t>Number and attribute understanding</a:t>
            </a:r>
          </a:p>
          <a:p>
            <a:pPr lvl="1"/>
            <a:r>
              <a:rPr lang="en-US" dirty="0"/>
              <a:t>Discourse relation modeling for logical queries</a:t>
            </a:r>
          </a:p>
          <a:p>
            <a:pPr lvl="1"/>
            <a:endParaRPr lang="en-US" dirty="0"/>
          </a:p>
          <a:p>
            <a:r>
              <a:rPr lang="en-US" dirty="0"/>
              <a:t>We implemented models that can handle numbers and discourse relations </a:t>
            </a:r>
          </a:p>
          <a:p>
            <a:pPr lvl="1"/>
            <a:endParaRPr lang="en-HK" dirty="0"/>
          </a:p>
        </p:txBody>
      </p:sp>
      <p:sp>
        <p:nvSpPr>
          <p:cNvPr id="4" name="Slide Number Placeholder 3">
            <a:extLst>
              <a:ext uri="{FF2B5EF4-FFF2-40B4-BE49-F238E27FC236}">
                <a16:creationId xmlns:a16="http://schemas.microsoft.com/office/drawing/2014/main" id="{7FF36756-A55B-D6E0-9EE8-8B1D09BC51C0}"/>
              </a:ext>
            </a:extLst>
          </p:cNvPr>
          <p:cNvSpPr>
            <a:spLocks noGrp="1"/>
          </p:cNvSpPr>
          <p:nvPr>
            <p:ph type="sldNum" sz="quarter" idx="12"/>
          </p:nvPr>
        </p:nvSpPr>
        <p:spPr/>
        <p:txBody>
          <a:bodyPr/>
          <a:lstStyle/>
          <a:p>
            <a:fld id="{360D54F1-1E69-41BF-8A89-6B497D4E24EC}" type="slidenum">
              <a:rPr lang="en-US" smtClean="0"/>
              <a:t>47</a:t>
            </a:fld>
            <a:endParaRPr lang="en-US"/>
          </a:p>
        </p:txBody>
      </p:sp>
    </p:spTree>
    <p:extLst>
      <p:ext uri="{BB962C8B-B14F-4D97-AF65-F5344CB8AC3E}">
        <p14:creationId xmlns:p14="http://schemas.microsoft.com/office/powerpoint/2010/main" val="2303805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8A56-B1A6-486A-B2A4-5DF9AC63818E}"/>
              </a:ext>
            </a:extLst>
          </p:cNvPr>
          <p:cNvSpPr>
            <a:spLocks noGrp="1"/>
          </p:cNvSpPr>
          <p:nvPr>
            <p:ph type="title"/>
          </p:nvPr>
        </p:nvSpPr>
        <p:spPr/>
        <p:txBody>
          <a:bodyPr/>
          <a:lstStyle/>
          <a:p>
            <a:r>
              <a:rPr lang="en-HK" dirty="0"/>
              <a:t>Future Work</a:t>
            </a:r>
          </a:p>
        </p:txBody>
      </p:sp>
      <p:sp>
        <p:nvSpPr>
          <p:cNvPr id="3" name="Content Placeholder 2">
            <a:extLst>
              <a:ext uri="{FF2B5EF4-FFF2-40B4-BE49-F238E27FC236}">
                <a16:creationId xmlns:a16="http://schemas.microsoft.com/office/drawing/2014/main" id="{E46BCAA2-D13D-9FB3-FC5C-F2C25DE356D6}"/>
              </a:ext>
            </a:extLst>
          </p:cNvPr>
          <p:cNvSpPr>
            <a:spLocks noGrp="1"/>
          </p:cNvSpPr>
          <p:nvPr>
            <p:ph idx="1"/>
          </p:nvPr>
        </p:nvSpPr>
        <p:spPr/>
        <p:txBody>
          <a:bodyPr/>
          <a:lstStyle/>
          <a:p>
            <a:r>
              <a:rPr lang="en-HK" dirty="0"/>
              <a:t>Incorporating complex </a:t>
            </a:r>
            <a:r>
              <a:rPr lang="en-US" altLang="zh-CN" dirty="0"/>
              <a:t>query answering into retrieval augmented generation</a:t>
            </a:r>
          </a:p>
          <a:p>
            <a:endParaRPr lang="en-US" dirty="0"/>
          </a:p>
          <a:p>
            <a:r>
              <a:rPr lang="en-US" dirty="0"/>
              <a:t>Exploring more strategies for </a:t>
            </a:r>
            <a:r>
              <a:rPr lang="en-HK" dirty="0"/>
              <a:t>complex </a:t>
            </a:r>
            <a:r>
              <a:rPr lang="en-US" altLang="zh-CN" dirty="0"/>
              <a:t>query answering with rich semantics to handle </a:t>
            </a:r>
            <a:r>
              <a:rPr lang="en-US" altLang="zh-CN" dirty="0">
                <a:solidFill>
                  <a:srgbClr val="FF0000"/>
                </a:solidFill>
              </a:rPr>
              <a:t>Open World Problems</a:t>
            </a:r>
            <a:endParaRPr lang="en-HK" dirty="0">
              <a:solidFill>
                <a:srgbClr val="FF0000"/>
              </a:solidFill>
            </a:endParaRPr>
          </a:p>
        </p:txBody>
      </p:sp>
      <p:sp>
        <p:nvSpPr>
          <p:cNvPr id="4" name="Slide Number Placeholder 3">
            <a:extLst>
              <a:ext uri="{FF2B5EF4-FFF2-40B4-BE49-F238E27FC236}">
                <a16:creationId xmlns:a16="http://schemas.microsoft.com/office/drawing/2014/main" id="{746FE3CA-7113-6B40-03F7-3B66AAEDAD86}"/>
              </a:ext>
            </a:extLst>
          </p:cNvPr>
          <p:cNvSpPr>
            <a:spLocks noGrp="1"/>
          </p:cNvSpPr>
          <p:nvPr>
            <p:ph type="sldNum" sz="quarter" idx="12"/>
          </p:nvPr>
        </p:nvSpPr>
        <p:spPr/>
        <p:txBody>
          <a:bodyPr/>
          <a:lstStyle/>
          <a:p>
            <a:fld id="{360D54F1-1E69-41BF-8A89-6B497D4E24EC}" type="slidenum">
              <a:rPr lang="en-US" smtClean="0"/>
              <a:t>48</a:t>
            </a:fld>
            <a:endParaRPr lang="en-US"/>
          </a:p>
        </p:txBody>
      </p:sp>
    </p:spTree>
    <p:extLst>
      <p:ext uri="{BB962C8B-B14F-4D97-AF65-F5344CB8AC3E}">
        <p14:creationId xmlns:p14="http://schemas.microsoft.com/office/powerpoint/2010/main" val="973954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39A4-231C-BFAC-FA22-170507764720}"/>
              </a:ext>
            </a:extLst>
          </p:cNvPr>
          <p:cNvSpPr>
            <a:spLocks noGrp="1"/>
          </p:cNvSpPr>
          <p:nvPr>
            <p:ph type="title"/>
          </p:nvPr>
        </p:nvSpPr>
        <p:spPr>
          <a:xfrm>
            <a:off x="838200" y="6259"/>
            <a:ext cx="10515600" cy="1325563"/>
          </a:xfrm>
        </p:spPr>
        <p:txBody>
          <a:bodyPr>
            <a:normAutofit/>
          </a:bodyPr>
          <a:lstStyle/>
          <a:p>
            <a:r>
              <a:rPr lang="en-US" dirty="0"/>
              <a:t>The Challenge of the Open World Problem</a:t>
            </a:r>
          </a:p>
        </p:txBody>
      </p:sp>
      <p:sp>
        <p:nvSpPr>
          <p:cNvPr id="4" name="Rectangle 3">
            <a:extLst>
              <a:ext uri="{FF2B5EF4-FFF2-40B4-BE49-F238E27FC236}">
                <a16:creationId xmlns:a16="http://schemas.microsoft.com/office/drawing/2014/main" id="{474349C6-309C-D9A4-9428-3494E9B0B299}"/>
              </a:ext>
            </a:extLst>
          </p:cNvPr>
          <p:cNvSpPr/>
          <p:nvPr/>
        </p:nvSpPr>
        <p:spPr>
          <a:xfrm>
            <a:off x="451262" y="1645422"/>
            <a:ext cx="10652167" cy="185532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sp>
        <p:nvSpPr>
          <p:cNvPr id="5" name="Thought Bubble: Cloud 4">
            <a:extLst>
              <a:ext uri="{FF2B5EF4-FFF2-40B4-BE49-F238E27FC236}">
                <a16:creationId xmlns:a16="http://schemas.microsoft.com/office/drawing/2014/main" id="{BAA49189-1C00-ACAD-D6AC-85643DF4DC72}"/>
              </a:ext>
            </a:extLst>
          </p:cNvPr>
          <p:cNvSpPr/>
          <p:nvPr/>
        </p:nvSpPr>
        <p:spPr>
          <a:xfrm>
            <a:off x="6538134" y="2862160"/>
            <a:ext cx="3455720" cy="1173666"/>
          </a:xfrm>
          <a:custGeom>
            <a:avLst/>
            <a:gdLst>
              <a:gd name="connsiteX0" fmla="*/ 311974 w 3455720"/>
              <a:gd name="connsiteY0" fmla="*/ 390406 h 1173666"/>
              <a:gd name="connsiteX1" fmla="*/ 449803 w 3455720"/>
              <a:gd name="connsiteY1" fmla="*/ 187650 h 1173666"/>
              <a:gd name="connsiteX2" fmla="*/ 1120309 w 3455720"/>
              <a:gd name="connsiteY2" fmla="*/ 141328 h 1173666"/>
              <a:gd name="connsiteX3" fmla="*/ 1796334 w 3455720"/>
              <a:gd name="connsiteY3" fmla="*/ 93241 h 1173666"/>
              <a:gd name="connsiteX4" fmla="*/ 2059753 w 3455720"/>
              <a:gd name="connsiteY4" fmla="*/ 5433 h 1173666"/>
              <a:gd name="connsiteX5" fmla="*/ 2386446 w 3455720"/>
              <a:gd name="connsiteY5" fmla="*/ 67404 h 1173666"/>
              <a:gd name="connsiteX6" fmla="*/ 2836810 w 3455720"/>
              <a:gd name="connsiteY6" fmla="*/ 18746 h 1173666"/>
              <a:gd name="connsiteX7" fmla="*/ 3065191 w 3455720"/>
              <a:gd name="connsiteY7" fmla="*/ 151489 h 1173666"/>
              <a:gd name="connsiteX8" fmla="*/ 3358287 w 3455720"/>
              <a:gd name="connsiteY8" fmla="*/ 280321 h 1173666"/>
              <a:gd name="connsiteX9" fmla="*/ 3345168 w 3455720"/>
              <a:gd name="connsiteY9" fmla="*/ 420020 h 1173666"/>
              <a:gd name="connsiteX10" fmla="*/ 3441001 w 3455720"/>
              <a:gd name="connsiteY10" fmla="*/ 633616 h 1173666"/>
              <a:gd name="connsiteX11" fmla="*/ 2992077 w 3455720"/>
              <a:gd name="connsiteY11" fmla="*/ 820588 h 1173666"/>
              <a:gd name="connsiteX12" fmla="*/ 2831370 w 3455720"/>
              <a:gd name="connsiteY12" fmla="*/ 980798 h 1173666"/>
              <a:gd name="connsiteX13" fmla="*/ 2284214 w 3455720"/>
              <a:gd name="connsiteY13" fmla="*/ 1000197 h 1173666"/>
              <a:gd name="connsiteX14" fmla="*/ 1893206 w 3455720"/>
              <a:gd name="connsiteY14" fmla="*/ 1171112 h 1173666"/>
              <a:gd name="connsiteX15" fmla="*/ 1318293 w 3455720"/>
              <a:gd name="connsiteY15" fmla="*/ 1066786 h 1173666"/>
              <a:gd name="connsiteX16" fmla="*/ 464282 w 3455720"/>
              <a:gd name="connsiteY16" fmla="*/ 963710 h 1173666"/>
              <a:gd name="connsiteX17" fmla="*/ 88792 w 3455720"/>
              <a:gd name="connsiteY17" fmla="*/ 849006 h 1173666"/>
              <a:gd name="connsiteX18" fmla="*/ 169026 w 3455720"/>
              <a:gd name="connsiteY18" fmla="*/ 694174 h 1173666"/>
              <a:gd name="connsiteX19" fmla="*/ -400 w 3455720"/>
              <a:gd name="connsiteY19" fmla="*/ 535322 h 1173666"/>
              <a:gd name="connsiteX20" fmla="*/ 309014 w 3455720"/>
              <a:gd name="connsiteY20" fmla="*/ 394128 h 1173666"/>
              <a:gd name="connsiteX21" fmla="*/ 311974 w 3455720"/>
              <a:gd name="connsiteY21" fmla="*/ 390406 h 1173666"/>
              <a:gd name="connsiteX0" fmla="*/ -948754 w 3455720"/>
              <a:gd name="connsiteY0" fmla="*/ -324354 h 1173666"/>
              <a:gd name="connsiteX1" fmla="*/ -981356 w 3455720"/>
              <a:gd name="connsiteY1" fmla="*/ -291752 h 1173666"/>
              <a:gd name="connsiteX2" fmla="*/ -1013958 w 3455720"/>
              <a:gd name="connsiteY2" fmla="*/ -324354 h 1173666"/>
              <a:gd name="connsiteX3" fmla="*/ -981356 w 3455720"/>
              <a:gd name="connsiteY3" fmla="*/ -356956 h 1173666"/>
              <a:gd name="connsiteX4" fmla="*/ -948754 w 3455720"/>
              <a:gd name="connsiteY4" fmla="*/ -324354 h 1173666"/>
              <a:gd name="connsiteX0" fmla="*/ -442925 w 3455720"/>
              <a:gd name="connsiteY0" fmla="*/ -165195 h 1173666"/>
              <a:gd name="connsiteX1" fmla="*/ -508129 w 3455720"/>
              <a:gd name="connsiteY1" fmla="*/ -99991 h 1173666"/>
              <a:gd name="connsiteX2" fmla="*/ -573333 w 3455720"/>
              <a:gd name="connsiteY2" fmla="*/ -165195 h 1173666"/>
              <a:gd name="connsiteX3" fmla="*/ -508129 w 3455720"/>
              <a:gd name="connsiteY3" fmla="*/ -230399 h 1173666"/>
              <a:gd name="connsiteX4" fmla="*/ -442925 w 3455720"/>
              <a:gd name="connsiteY4" fmla="*/ -165195 h 1173666"/>
              <a:gd name="connsiteX0" fmla="*/ 124705 w 3455720"/>
              <a:gd name="connsiteY0" fmla="*/ 14751 h 1173666"/>
              <a:gd name="connsiteX1" fmla="*/ 26899 w 3455720"/>
              <a:gd name="connsiteY1" fmla="*/ 112557 h 1173666"/>
              <a:gd name="connsiteX2" fmla="*/ -70907 w 3455720"/>
              <a:gd name="connsiteY2" fmla="*/ 14751 h 1173666"/>
              <a:gd name="connsiteX3" fmla="*/ 26899 w 3455720"/>
              <a:gd name="connsiteY3" fmla="*/ -83055 h 1173666"/>
              <a:gd name="connsiteX4" fmla="*/ 124705 w 3455720"/>
              <a:gd name="connsiteY4" fmla="*/ 14751 h 1173666"/>
              <a:gd name="connsiteX0" fmla="*/ 375409 w 3455720"/>
              <a:gd name="connsiteY0" fmla="*/ 711181 h 1173666"/>
              <a:gd name="connsiteX1" fmla="*/ 172786 w 3455720"/>
              <a:gd name="connsiteY1" fmla="*/ 689528 h 1173666"/>
              <a:gd name="connsiteX2" fmla="*/ 554195 w 3455720"/>
              <a:gd name="connsiteY2" fmla="*/ 948142 h 1173666"/>
              <a:gd name="connsiteX3" fmla="*/ 465562 w 3455720"/>
              <a:gd name="connsiteY3" fmla="*/ 958493 h 1173666"/>
              <a:gd name="connsiteX4" fmla="*/ 1318133 w 3455720"/>
              <a:gd name="connsiteY4" fmla="*/ 1062004 h 1173666"/>
              <a:gd name="connsiteX5" fmla="*/ 1264697 w 3455720"/>
              <a:gd name="connsiteY5" fmla="*/ 1014732 h 1173666"/>
              <a:gd name="connsiteX6" fmla="*/ 2305973 w 3455720"/>
              <a:gd name="connsiteY6" fmla="*/ 944121 h 1173666"/>
              <a:gd name="connsiteX7" fmla="*/ 2284614 w 3455720"/>
              <a:gd name="connsiteY7" fmla="*/ 995986 h 1173666"/>
              <a:gd name="connsiteX8" fmla="*/ 2730098 w 3455720"/>
              <a:gd name="connsiteY8" fmla="*/ 623618 h 1173666"/>
              <a:gd name="connsiteX9" fmla="*/ 2990157 w 3455720"/>
              <a:gd name="connsiteY9" fmla="*/ 817490 h 1173666"/>
              <a:gd name="connsiteX10" fmla="*/ 3343569 w 3455720"/>
              <a:gd name="connsiteY10" fmla="*/ 417140 h 1173666"/>
              <a:gd name="connsiteX11" fmla="*/ 3227738 w 3455720"/>
              <a:gd name="connsiteY11" fmla="*/ 489842 h 1173666"/>
              <a:gd name="connsiteX12" fmla="*/ 3065671 w 3455720"/>
              <a:gd name="connsiteY12" fmla="*/ 147414 h 1173666"/>
              <a:gd name="connsiteX13" fmla="*/ 3071751 w 3455720"/>
              <a:gd name="connsiteY13" fmla="*/ 181755 h 1173666"/>
              <a:gd name="connsiteX14" fmla="*/ 2326051 w 3455720"/>
              <a:gd name="connsiteY14" fmla="*/ 107368 h 1173666"/>
              <a:gd name="connsiteX15" fmla="*/ 2385406 w 3455720"/>
              <a:gd name="connsiteY15" fmla="*/ 63573 h 1173666"/>
              <a:gd name="connsiteX16" fmla="*/ 1771136 w 3455720"/>
              <a:gd name="connsiteY16" fmla="*/ 128233 h 1173666"/>
              <a:gd name="connsiteX17" fmla="*/ 1799854 w 3455720"/>
              <a:gd name="connsiteY17" fmla="*/ 90470 h 1173666"/>
              <a:gd name="connsiteX18" fmla="*/ 1119909 w 3455720"/>
              <a:gd name="connsiteY18" fmla="*/ 141057 h 1173666"/>
              <a:gd name="connsiteX19" fmla="*/ 1223900 w 3455720"/>
              <a:gd name="connsiteY19" fmla="*/ 177679 h 1173666"/>
              <a:gd name="connsiteX20" fmla="*/ 330133 w 3455720"/>
              <a:gd name="connsiteY20" fmla="*/ 428958 h 1173666"/>
              <a:gd name="connsiteX21" fmla="*/ 311974 w 3455720"/>
              <a:gd name="connsiteY21" fmla="*/ 390406 h 11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55720" h="1173666" fill="none" extrusionOk="0">
                <a:moveTo>
                  <a:pt x="311974" y="390406"/>
                </a:moveTo>
                <a:cubicBezTo>
                  <a:pt x="285417" y="325487"/>
                  <a:pt x="337056" y="241696"/>
                  <a:pt x="449803" y="187650"/>
                </a:cubicBezTo>
                <a:cubicBezTo>
                  <a:pt x="665040" y="50281"/>
                  <a:pt x="905548" y="96201"/>
                  <a:pt x="1120309" y="141328"/>
                </a:cubicBezTo>
                <a:cubicBezTo>
                  <a:pt x="1240098" y="63894"/>
                  <a:pt x="1575544" y="-22266"/>
                  <a:pt x="1796334" y="93241"/>
                </a:cubicBezTo>
                <a:cubicBezTo>
                  <a:pt x="1841209" y="56582"/>
                  <a:pt x="1942593" y="25559"/>
                  <a:pt x="2059753" y="5433"/>
                </a:cubicBezTo>
                <a:cubicBezTo>
                  <a:pt x="2175904" y="-2167"/>
                  <a:pt x="2293647" y="22996"/>
                  <a:pt x="2386446" y="67404"/>
                </a:cubicBezTo>
                <a:cubicBezTo>
                  <a:pt x="2501488" y="-31724"/>
                  <a:pt x="2663114" y="-11460"/>
                  <a:pt x="2836810" y="18746"/>
                </a:cubicBezTo>
                <a:cubicBezTo>
                  <a:pt x="2961910" y="46110"/>
                  <a:pt x="3048608" y="87999"/>
                  <a:pt x="3065191" y="151489"/>
                </a:cubicBezTo>
                <a:cubicBezTo>
                  <a:pt x="3209102" y="160977"/>
                  <a:pt x="3311964" y="211286"/>
                  <a:pt x="3358287" y="280321"/>
                </a:cubicBezTo>
                <a:cubicBezTo>
                  <a:pt x="3395546" y="315603"/>
                  <a:pt x="3382550" y="374758"/>
                  <a:pt x="3345168" y="420020"/>
                </a:cubicBezTo>
                <a:cubicBezTo>
                  <a:pt x="3445799" y="462914"/>
                  <a:pt x="3489539" y="556820"/>
                  <a:pt x="3441001" y="633616"/>
                </a:cubicBezTo>
                <a:cubicBezTo>
                  <a:pt x="3332188" y="746309"/>
                  <a:pt x="3253294" y="810667"/>
                  <a:pt x="2992077" y="820588"/>
                </a:cubicBezTo>
                <a:cubicBezTo>
                  <a:pt x="2993719" y="876612"/>
                  <a:pt x="2946620" y="936692"/>
                  <a:pt x="2831370" y="980798"/>
                </a:cubicBezTo>
                <a:cubicBezTo>
                  <a:pt x="2690952" y="1047733"/>
                  <a:pt x="2453317" y="1046443"/>
                  <a:pt x="2284214" y="1000197"/>
                </a:cubicBezTo>
                <a:cubicBezTo>
                  <a:pt x="2228918" y="1128906"/>
                  <a:pt x="2082716" y="1160272"/>
                  <a:pt x="1893206" y="1171112"/>
                </a:cubicBezTo>
                <a:cubicBezTo>
                  <a:pt x="1688292" y="1181446"/>
                  <a:pt x="1419271" y="1179322"/>
                  <a:pt x="1318293" y="1066786"/>
                </a:cubicBezTo>
                <a:cubicBezTo>
                  <a:pt x="969978" y="1117157"/>
                  <a:pt x="627332" y="1073702"/>
                  <a:pt x="464282" y="963710"/>
                </a:cubicBezTo>
                <a:cubicBezTo>
                  <a:pt x="293998" y="956658"/>
                  <a:pt x="142200" y="942796"/>
                  <a:pt x="88792" y="849006"/>
                </a:cubicBezTo>
                <a:cubicBezTo>
                  <a:pt x="62596" y="803345"/>
                  <a:pt x="87256" y="737275"/>
                  <a:pt x="169026" y="694174"/>
                </a:cubicBezTo>
                <a:cubicBezTo>
                  <a:pt x="52675" y="661635"/>
                  <a:pt x="-17571" y="600840"/>
                  <a:pt x="-400" y="535322"/>
                </a:cubicBezTo>
                <a:cubicBezTo>
                  <a:pt x="28598" y="463662"/>
                  <a:pt x="143991" y="400165"/>
                  <a:pt x="309014" y="394128"/>
                </a:cubicBezTo>
                <a:cubicBezTo>
                  <a:pt x="310032" y="392417"/>
                  <a:pt x="310861" y="391831"/>
                  <a:pt x="311974" y="390406"/>
                </a:cubicBezTo>
                <a:close/>
              </a:path>
              <a:path w="3455720" h="1173666" fill="none" extrusionOk="0">
                <a:moveTo>
                  <a:pt x="-948754" y="-324354"/>
                </a:moveTo>
                <a:cubicBezTo>
                  <a:pt x="-951145" y="-303925"/>
                  <a:pt x="-965223" y="-292405"/>
                  <a:pt x="-981356" y="-291752"/>
                </a:cubicBezTo>
                <a:cubicBezTo>
                  <a:pt x="-1003042" y="-291257"/>
                  <a:pt x="-1013168" y="-308960"/>
                  <a:pt x="-1013958" y="-324354"/>
                </a:cubicBezTo>
                <a:cubicBezTo>
                  <a:pt x="-1014415" y="-337308"/>
                  <a:pt x="-1003692" y="-353798"/>
                  <a:pt x="-981356" y="-356956"/>
                </a:cubicBezTo>
                <a:cubicBezTo>
                  <a:pt x="-967487" y="-356257"/>
                  <a:pt x="-952421" y="-344991"/>
                  <a:pt x="-948754" y="-324354"/>
                </a:cubicBezTo>
                <a:close/>
              </a:path>
              <a:path w="3455720" h="1173666" fill="none" extrusionOk="0">
                <a:moveTo>
                  <a:pt x="-442925" y="-165195"/>
                </a:moveTo>
                <a:cubicBezTo>
                  <a:pt x="-443799" y="-125033"/>
                  <a:pt x="-471221" y="-98592"/>
                  <a:pt x="-508129" y="-99991"/>
                </a:cubicBezTo>
                <a:cubicBezTo>
                  <a:pt x="-540334" y="-103572"/>
                  <a:pt x="-571917" y="-120768"/>
                  <a:pt x="-573333" y="-165195"/>
                </a:cubicBezTo>
                <a:cubicBezTo>
                  <a:pt x="-568340" y="-209072"/>
                  <a:pt x="-553797" y="-229724"/>
                  <a:pt x="-508129" y="-230399"/>
                </a:cubicBezTo>
                <a:cubicBezTo>
                  <a:pt x="-472130" y="-233128"/>
                  <a:pt x="-439196" y="-209179"/>
                  <a:pt x="-442925" y="-165195"/>
                </a:cubicBezTo>
                <a:close/>
              </a:path>
              <a:path w="3455720" h="1173666" fill="none" extrusionOk="0">
                <a:moveTo>
                  <a:pt x="124705" y="14751"/>
                </a:moveTo>
                <a:cubicBezTo>
                  <a:pt x="121088" y="68699"/>
                  <a:pt x="84111" y="118501"/>
                  <a:pt x="26899" y="112557"/>
                </a:cubicBezTo>
                <a:cubicBezTo>
                  <a:pt x="-30262" y="114817"/>
                  <a:pt x="-69510" y="66699"/>
                  <a:pt x="-70907" y="14751"/>
                </a:cubicBezTo>
                <a:cubicBezTo>
                  <a:pt x="-63970" y="-27483"/>
                  <a:pt x="-29599" y="-78395"/>
                  <a:pt x="26899" y="-83055"/>
                </a:cubicBezTo>
                <a:cubicBezTo>
                  <a:pt x="73704" y="-72758"/>
                  <a:pt x="130629" y="-36406"/>
                  <a:pt x="124705" y="14751"/>
                </a:cubicBezTo>
                <a:close/>
              </a:path>
              <a:path w="3455720" h="1173666" fill="none" extrusionOk="0">
                <a:moveTo>
                  <a:pt x="375409" y="711181"/>
                </a:moveTo>
                <a:cubicBezTo>
                  <a:pt x="312574" y="721243"/>
                  <a:pt x="239375" y="700730"/>
                  <a:pt x="172786" y="689528"/>
                </a:cubicBezTo>
                <a:moveTo>
                  <a:pt x="554195" y="948142"/>
                </a:moveTo>
                <a:cubicBezTo>
                  <a:pt x="527214" y="960918"/>
                  <a:pt x="491780" y="956431"/>
                  <a:pt x="465562" y="958493"/>
                </a:cubicBezTo>
                <a:moveTo>
                  <a:pt x="1318133" y="1062004"/>
                </a:moveTo>
                <a:cubicBezTo>
                  <a:pt x="1301749" y="1051391"/>
                  <a:pt x="1281827" y="1026838"/>
                  <a:pt x="1264697" y="1014732"/>
                </a:cubicBezTo>
                <a:moveTo>
                  <a:pt x="2305973" y="944121"/>
                </a:moveTo>
                <a:cubicBezTo>
                  <a:pt x="2302149" y="957306"/>
                  <a:pt x="2296521" y="984276"/>
                  <a:pt x="2284614" y="995986"/>
                </a:cubicBezTo>
                <a:moveTo>
                  <a:pt x="2730098" y="623618"/>
                </a:moveTo>
                <a:cubicBezTo>
                  <a:pt x="2879436" y="671579"/>
                  <a:pt x="2996013" y="732483"/>
                  <a:pt x="2990157" y="817490"/>
                </a:cubicBezTo>
                <a:moveTo>
                  <a:pt x="3343569" y="417140"/>
                </a:moveTo>
                <a:cubicBezTo>
                  <a:pt x="3326033" y="435223"/>
                  <a:pt x="3281784" y="465985"/>
                  <a:pt x="3227738" y="489842"/>
                </a:cubicBezTo>
                <a:moveTo>
                  <a:pt x="3065671" y="147414"/>
                </a:moveTo>
                <a:cubicBezTo>
                  <a:pt x="3072532" y="159835"/>
                  <a:pt x="3072930" y="171205"/>
                  <a:pt x="3071751" y="181755"/>
                </a:cubicBezTo>
                <a:moveTo>
                  <a:pt x="2326051" y="107368"/>
                </a:moveTo>
                <a:cubicBezTo>
                  <a:pt x="2343522" y="87205"/>
                  <a:pt x="2357353" y="74912"/>
                  <a:pt x="2385406" y="63573"/>
                </a:cubicBezTo>
                <a:moveTo>
                  <a:pt x="1771136" y="128233"/>
                </a:moveTo>
                <a:cubicBezTo>
                  <a:pt x="1778119" y="114810"/>
                  <a:pt x="1787491" y="102003"/>
                  <a:pt x="1799854" y="90470"/>
                </a:cubicBezTo>
                <a:moveTo>
                  <a:pt x="1119909" y="141057"/>
                </a:moveTo>
                <a:cubicBezTo>
                  <a:pt x="1158051" y="149259"/>
                  <a:pt x="1190841" y="161426"/>
                  <a:pt x="1223900" y="177679"/>
                </a:cubicBezTo>
                <a:moveTo>
                  <a:pt x="330133" y="428958"/>
                </a:moveTo>
                <a:cubicBezTo>
                  <a:pt x="321033" y="416054"/>
                  <a:pt x="318830" y="405119"/>
                  <a:pt x="311974" y="390406"/>
                </a:cubicBezTo>
              </a:path>
              <a:path w="3455720" h="1173666" stroke="0" extrusionOk="0">
                <a:moveTo>
                  <a:pt x="311974" y="390406"/>
                </a:moveTo>
                <a:cubicBezTo>
                  <a:pt x="276809" y="323761"/>
                  <a:pt x="348861" y="257255"/>
                  <a:pt x="449803" y="187650"/>
                </a:cubicBezTo>
                <a:cubicBezTo>
                  <a:pt x="637985" y="132264"/>
                  <a:pt x="953760" y="87576"/>
                  <a:pt x="1120309" y="141328"/>
                </a:cubicBezTo>
                <a:cubicBezTo>
                  <a:pt x="1211731" y="76501"/>
                  <a:pt x="1613337" y="-36393"/>
                  <a:pt x="1796334" y="93241"/>
                </a:cubicBezTo>
                <a:cubicBezTo>
                  <a:pt x="1870369" y="52963"/>
                  <a:pt x="1942438" y="9240"/>
                  <a:pt x="2059753" y="5433"/>
                </a:cubicBezTo>
                <a:cubicBezTo>
                  <a:pt x="2206285" y="4922"/>
                  <a:pt x="2297693" y="43624"/>
                  <a:pt x="2386446" y="67404"/>
                </a:cubicBezTo>
                <a:cubicBezTo>
                  <a:pt x="2496453" y="12036"/>
                  <a:pt x="2697556" y="-22660"/>
                  <a:pt x="2836810" y="18746"/>
                </a:cubicBezTo>
                <a:cubicBezTo>
                  <a:pt x="2962708" y="40459"/>
                  <a:pt x="3039010" y="86067"/>
                  <a:pt x="3065191" y="151489"/>
                </a:cubicBezTo>
                <a:cubicBezTo>
                  <a:pt x="3207566" y="165868"/>
                  <a:pt x="3311777" y="200145"/>
                  <a:pt x="3358287" y="280321"/>
                </a:cubicBezTo>
                <a:cubicBezTo>
                  <a:pt x="3396134" y="326428"/>
                  <a:pt x="3389098" y="371726"/>
                  <a:pt x="3345168" y="420020"/>
                </a:cubicBezTo>
                <a:cubicBezTo>
                  <a:pt x="3470349" y="473639"/>
                  <a:pt x="3491813" y="553284"/>
                  <a:pt x="3441001" y="633616"/>
                </a:cubicBezTo>
                <a:cubicBezTo>
                  <a:pt x="3405970" y="707843"/>
                  <a:pt x="3223880" y="835453"/>
                  <a:pt x="2992077" y="820588"/>
                </a:cubicBezTo>
                <a:cubicBezTo>
                  <a:pt x="2992710" y="884001"/>
                  <a:pt x="2925461" y="934688"/>
                  <a:pt x="2831370" y="980798"/>
                </a:cubicBezTo>
                <a:cubicBezTo>
                  <a:pt x="2696161" y="1032287"/>
                  <a:pt x="2460852" y="1082093"/>
                  <a:pt x="2284214" y="1000197"/>
                </a:cubicBezTo>
                <a:cubicBezTo>
                  <a:pt x="2211416" y="1096607"/>
                  <a:pt x="2067492" y="1110907"/>
                  <a:pt x="1893206" y="1171112"/>
                </a:cubicBezTo>
                <a:cubicBezTo>
                  <a:pt x="1679403" y="1195584"/>
                  <a:pt x="1471856" y="1134521"/>
                  <a:pt x="1318293" y="1066786"/>
                </a:cubicBezTo>
                <a:cubicBezTo>
                  <a:pt x="1009576" y="1162743"/>
                  <a:pt x="621259" y="1069420"/>
                  <a:pt x="464282" y="963710"/>
                </a:cubicBezTo>
                <a:cubicBezTo>
                  <a:pt x="298220" y="982217"/>
                  <a:pt x="123866" y="929041"/>
                  <a:pt x="88792" y="849006"/>
                </a:cubicBezTo>
                <a:cubicBezTo>
                  <a:pt x="63610" y="786982"/>
                  <a:pt x="89144" y="737459"/>
                  <a:pt x="169026" y="694174"/>
                </a:cubicBezTo>
                <a:cubicBezTo>
                  <a:pt x="41573" y="655036"/>
                  <a:pt x="-16479" y="580236"/>
                  <a:pt x="-400" y="535322"/>
                </a:cubicBezTo>
                <a:cubicBezTo>
                  <a:pt x="-16671" y="440062"/>
                  <a:pt x="148957" y="405703"/>
                  <a:pt x="309014" y="394128"/>
                </a:cubicBezTo>
                <a:cubicBezTo>
                  <a:pt x="310213" y="392523"/>
                  <a:pt x="310944" y="391616"/>
                  <a:pt x="311974" y="390406"/>
                </a:cubicBezTo>
                <a:close/>
              </a:path>
              <a:path w="3455720" h="1173666" stroke="0" extrusionOk="0">
                <a:moveTo>
                  <a:pt x="-948754" y="-324354"/>
                </a:moveTo>
                <a:cubicBezTo>
                  <a:pt x="-950312" y="-305457"/>
                  <a:pt x="-967180" y="-295409"/>
                  <a:pt x="-981356" y="-291752"/>
                </a:cubicBezTo>
                <a:cubicBezTo>
                  <a:pt x="-1002797" y="-290751"/>
                  <a:pt x="-1010044" y="-303945"/>
                  <a:pt x="-1013958" y="-324354"/>
                </a:cubicBezTo>
                <a:cubicBezTo>
                  <a:pt x="-1014559" y="-344960"/>
                  <a:pt x="-998879" y="-361243"/>
                  <a:pt x="-981356" y="-356956"/>
                </a:cubicBezTo>
                <a:cubicBezTo>
                  <a:pt x="-962039" y="-362076"/>
                  <a:pt x="-948076" y="-338814"/>
                  <a:pt x="-948754" y="-324354"/>
                </a:cubicBezTo>
                <a:close/>
              </a:path>
              <a:path w="3455720" h="1173666" stroke="0" extrusionOk="0">
                <a:moveTo>
                  <a:pt x="-442925" y="-165195"/>
                </a:moveTo>
                <a:cubicBezTo>
                  <a:pt x="-449152" y="-135380"/>
                  <a:pt x="-474150" y="-93337"/>
                  <a:pt x="-508129" y="-99991"/>
                </a:cubicBezTo>
                <a:cubicBezTo>
                  <a:pt x="-539731" y="-92554"/>
                  <a:pt x="-577397" y="-124243"/>
                  <a:pt x="-573333" y="-165195"/>
                </a:cubicBezTo>
                <a:cubicBezTo>
                  <a:pt x="-568709" y="-195199"/>
                  <a:pt x="-548032" y="-229452"/>
                  <a:pt x="-508129" y="-230399"/>
                </a:cubicBezTo>
                <a:cubicBezTo>
                  <a:pt x="-474359" y="-240619"/>
                  <a:pt x="-442920" y="-200444"/>
                  <a:pt x="-442925" y="-165195"/>
                </a:cubicBezTo>
                <a:close/>
              </a:path>
              <a:path w="3455720" h="1173666" stroke="0" extrusionOk="0">
                <a:moveTo>
                  <a:pt x="124705" y="14751"/>
                </a:moveTo>
                <a:cubicBezTo>
                  <a:pt x="117402" y="57676"/>
                  <a:pt x="69340" y="112877"/>
                  <a:pt x="26899" y="112557"/>
                </a:cubicBezTo>
                <a:cubicBezTo>
                  <a:pt x="-31353" y="112265"/>
                  <a:pt x="-67998" y="72200"/>
                  <a:pt x="-70907" y="14751"/>
                </a:cubicBezTo>
                <a:cubicBezTo>
                  <a:pt x="-67275" y="-42310"/>
                  <a:pt x="-41620" y="-87335"/>
                  <a:pt x="26899" y="-83055"/>
                </a:cubicBezTo>
                <a:cubicBezTo>
                  <a:pt x="75663" y="-79735"/>
                  <a:pt x="126266" y="-39055"/>
                  <a:pt x="124705" y="14751"/>
                </a:cubicBezTo>
                <a:close/>
              </a:path>
              <a:path w="3455720" h="1173666" fill="none" stroke="0" extrusionOk="0">
                <a:moveTo>
                  <a:pt x="375409" y="711181"/>
                </a:moveTo>
                <a:cubicBezTo>
                  <a:pt x="313813" y="726098"/>
                  <a:pt x="223111" y="716034"/>
                  <a:pt x="172786" y="689528"/>
                </a:cubicBezTo>
                <a:moveTo>
                  <a:pt x="554195" y="948142"/>
                </a:moveTo>
                <a:cubicBezTo>
                  <a:pt x="524175" y="952214"/>
                  <a:pt x="501281" y="963761"/>
                  <a:pt x="465562" y="958493"/>
                </a:cubicBezTo>
                <a:moveTo>
                  <a:pt x="1318133" y="1062004"/>
                </a:moveTo>
                <a:cubicBezTo>
                  <a:pt x="1297583" y="1043200"/>
                  <a:pt x="1279018" y="1034764"/>
                  <a:pt x="1264697" y="1014732"/>
                </a:cubicBezTo>
                <a:moveTo>
                  <a:pt x="2305973" y="944121"/>
                </a:moveTo>
                <a:cubicBezTo>
                  <a:pt x="2302718" y="962107"/>
                  <a:pt x="2295142" y="975705"/>
                  <a:pt x="2284614" y="995986"/>
                </a:cubicBezTo>
                <a:moveTo>
                  <a:pt x="2730098" y="623618"/>
                </a:moveTo>
                <a:cubicBezTo>
                  <a:pt x="2883674" y="648823"/>
                  <a:pt x="2988934" y="752887"/>
                  <a:pt x="2990157" y="817490"/>
                </a:cubicBezTo>
                <a:moveTo>
                  <a:pt x="3343569" y="417140"/>
                </a:moveTo>
                <a:cubicBezTo>
                  <a:pt x="3315097" y="441651"/>
                  <a:pt x="3278537" y="466033"/>
                  <a:pt x="3227738" y="489842"/>
                </a:cubicBezTo>
                <a:moveTo>
                  <a:pt x="3065671" y="147414"/>
                </a:moveTo>
                <a:cubicBezTo>
                  <a:pt x="3071537" y="158919"/>
                  <a:pt x="3073358" y="167901"/>
                  <a:pt x="3071751" y="181755"/>
                </a:cubicBezTo>
                <a:moveTo>
                  <a:pt x="2326051" y="107368"/>
                </a:moveTo>
                <a:cubicBezTo>
                  <a:pt x="2338006" y="91074"/>
                  <a:pt x="2361768" y="76124"/>
                  <a:pt x="2385406" y="63573"/>
                </a:cubicBezTo>
                <a:moveTo>
                  <a:pt x="1771136" y="128233"/>
                </a:moveTo>
                <a:cubicBezTo>
                  <a:pt x="1780874" y="114204"/>
                  <a:pt x="1788859" y="104235"/>
                  <a:pt x="1799854" y="90470"/>
                </a:cubicBezTo>
                <a:moveTo>
                  <a:pt x="1119909" y="141057"/>
                </a:moveTo>
                <a:cubicBezTo>
                  <a:pt x="1158693" y="144769"/>
                  <a:pt x="1194061" y="164847"/>
                  <a:pt x="1223900" y="177679"/>
                </a:cubicBezTo>
                <a:moveTo>
                  <a:pt x="330133" y="428958"/>
                </a:moveTo>
                <a:cubicBezTo>
                  <a:pt x="322176" y="415906"/>
                  <a:pt x="316788" y="405896"/>
                  <a:pt x="311974" y="390406"/>
                </a:cubicBezTo>
              </a:path>
            </a:pathLst>
          </a:custGeom>
          <a:solidFill>
            <a:schemeClr val="bg1"/>
          </a:solidFill>
          <a:ln>
            <a:extLst>
              <a:ext uri="{C807C97D-BFC1-408E-A445-0C87EB9F89A2}">
                <ask:lineSketchStyleProps xmlns:ask="http://schemas.microsoft.com/office/drawing/2018/sketchyshapes" sd="869333660">
                  <a:prstGeom prst="cloudCallout">
                    <a:avLst>
                      <a:gd name="adj1" fmla="val -78398"/>
                      <a:gd name="adj2" fmla="val -7763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How to break the</a:t>
            </a:r>
          </a:p>
          <a:p>
            <a:pPr algn="ctr"/>
            <a:r>
              <a:rPr lang="en-US">
                <a:solidFill>
                  <a:schemeClr val="tx1"/>
                </a:solidFill>
              </a:rPr>
              <a:t>data incompleteness</a:t>
            </a:r>
            <a:endParaRPr lang="LID4096">
              <a:solidFill>
                <a:schemeClr val="tx1"/>
              </a:solidFill>
            </a:endParaRPr>
          </a:p>
        </p:txBody>
      </p:sp>
      <p:sp>
        <p:nvSpPr>
          <p:cNvPr id="6" name="Rectangle 5">
            <a:extLst>
              <a:ext uri="{FF2B5EF4-FFF2-40B4-BE49-F238E27FC236}">
                <a16:creationId xmlns:a16="http://schemas.microsoft.com/office/drawing/2014/main" id="{163C2FFB-05E2-0B14-D768-9F64CDA925D7}"/>
              </a:ext>
            </a:extLst>
          </p:cNvPr>
          <p:cNvSpPr/>
          <p:nvPr/>
        </p:nvSpPr>
        <p:spPr>
          <a:xfrm>
            <a:off x="2949463" y="4122353"/>
            <a:ext cx="1605993"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Query</a:t>
            </a:r>
            <a:endParaRPr lang="LID4096"/>
          </a:p>
        </p:txBody>
      </p:sp>
      <p:cxnSp>
        <p:nvCxnSpPr>
          <p:cNvPr id="7" name="Connector: Elbow 6">
            <a:extLst>
              <a:ext uri="{FF2B5EF4-FFF2-40B4-BE49-F238E27FC236}">
                <a16:creationId xmlns:a16="http://schemas.microsoft.com/office/drawing/2014/main" id="{B4355080-C7D0-B536-E5B0-A3E2A78E4910}"/>
              </a:ext>
            </a:extLst>
          </p:cNvPr>
          <p:cNvCxnSpPr>
            <a:cxnSpLocks/>
            <a:stCxn id="6" idx="2"/>
            <a:endCxn id="10" idx="1"/>
          </p:cNvCxnSpPr>
          <p:nvPr/>
        </p:nvCxnSpPr>
        <p:spPr>
          <a:xfrm rot="16200000" flipH="1">
            <a:off x="3685336" y="4831870"/>
            <a:ext cx="1053469" cy="919220"/>
          </a:xfrm>
          <a:prstGeom prst="bentConnector2">
            <a:avLst/>
          </a:prstGeom>
          <a:ln>
            <a:prstDash val="solid"/>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15882A15-666B-FEBF-6B9F-DD0DD6462A0B}"/>
              </a:ext>
            </a:extLst>
          </p:cNvPr>
          <p:cNvSpPr/>
          <p:nvPr/>
        </p:nvSpPr>
        <p:spPr>
          <a:xfrm>
            <a:off x="715074" y="5497016"/>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Observed KG</a:t>
            </a:r>
            <a:endParaRPr lang="LID4096"/>
          </a:p>
        </p:txBody>
      </p:sp>
      <p:sp>
        <p:nvSpPr>
          <p:cNvPr id="9" name="Rectangle 8">
            <a:extLst>
              <a:ext uri="{FF2B5EF4-FFF2-40B4-BE49-F238E27FC236}">
                <a16:creationId xmlns:a16="http://schemas.microsoft.com/office/drawing/2014/main" id="{65E4D3C8-CD52-15BB-3767-BC5526A8F354}"/>
              </a:ext>
            </a:extLst>
          </p:cNvPr>
          <p:cNvSpPr/>
          <p:nvPr/>
        </p:nvSpPr>
        <p:spPr>
          <a:xfrm>
            <a:off x="715074" y="2063110"/>
            <a:ext cx="2118167" cy="642393"/>
          </a:xfrm>
          <a:prstGeom prst="rect">
            <a:avLst/>
          </a:prstGeom>
          <a:ln>
            <a:prstDash val="lg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Unobserved KG</a:t>
            </a:r>
            <a:endParaRPr lang="LID4096"/>
          </a:p>
        </p:txBody>
      </p:sp>
      <p:sp>
        <p:nvSpPr>
          <p:cNvPr id="10" name="Rectangle: Rounded Corners 9">
            <a:extLst>
              <a:ext uri="{FF2B5EF4-FFF2-40B4-BE49-F238E27FC236}">
                <a16:creationId xmlns:a16="http://schemas.microsoft.com/office/drawing/2014/main" id="{30C3725F-7066-B938-92A1-3327BFBC04DE}"/>
              </a:ext>
            </a:extLst>
          </p:cNvPr>
          <p:cNvSpPr/>
          <p:nvPr/>
        </p:nvSpPr>
        <p:spPr>
          <a:xfrm>
            <a:off x="4671680" y="5497018"/>
            <a:ext cx="1954196" cy="64239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Graph Traversal</a:t>
            </a:r>
            <a:endParaRPr lang="LID4096"/>
          </a:p>
        </p:txBody>
      </p:sp>
      <p:cxnSp>
        <p:nvCxnSpPr>
          <p:cNvPr id="11" name="Straight Arrow Connector 10">
            <a:extLst>
              <a:ext uri="{FF2B5EF4-FFF2-40B4-BE49-F238E27FC236}">
                <a16:creationId xmlns:a16="http://schemas.microsoft.com/office/drawing/2014/main" id="{6D384B01-83D9-1753-3A18-77F569A992CB}"/>
              </a:ext>
            </a:extLst>
          </p:cNvPr>
          <p:cNvCxnSpPr>
            <a:cxnSpLocks/>
            <a:stCxn id="8" idx="3"/>
            <a:endCxn id="10" idx="1"/>
          </p:cNvCxnSpPr>
          <p:nvPr/>
        </p:nvCxnSpPr>
        <p:spPr>
          <a:xfrm>
            <a:off x="2833241" y="5818213"/>
            <a:ext cx="1838439"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F5C68F80-A579-D0A5-0FC6-63973A1B8505}"/>
              </a:ext>
            </a:extLst>
          </p:cNvPr>
          <p:cNvCxnSpPr>
            <a:cxnSpLocks/>
            <a:stCxn id="10" idx="3"/>
            <a:endCxn id="13" idx="1"/>
          </p:cNvCxnSpPr>
          <p:nvPr/>
        </p:nvCxnSpPr>
        <p:spPr>
          <a:xfrm flipV="1">
            <a:off x="6625876" y="5818213"/>
            <a:ext cx="214324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0553497-646F-6FBC-7D4A-38EB0722E8E4}"/>
                  </a:ext>
                </a:extLst>
              </p:cNvPr>
              <p:cNvSpPr/>
              <p:nvPr/>
            </p:nvSpPr>
            <p:spPr>
              <a:xfrm>
                <a:off x="8769124" y="5497016"/>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m:t>
                          </m:r>
                        </m:sub>
                      </m:sSub>
                    </m:oMath>
                  </m:oMathPara>
                </a14:m>
                <a:endParaRPr lang="LID4096"/>
              </a:p>
            </p:txBody>
          </p:sp>
        </mc:Choice>
        <mc:Fallback xmlns="">
          <p:sp>
            <p:nvSpPr>
              <p:cNvPr id="13" name="Rectangle 12">
                <a:extLst>
                  <a:ext uri="{FF2B5EF4-FFF2-40B4-BE49-F238E27FC236}">
                    <a16:creationId xmlns:a16="http://schemas.microsoft.com/office/drawing/2014/main" id="{30553497-646F-6FBC-7D4A-38EB0722E8E4}"/>
                  </a:ext>
                </a:extLst>
              </p:cNvPr>
              <p:cNvSpPr>
                <a:spLocks noRot="1" noChangeAspect="1" noMove="1" noResize="1" noEditPoints="1" noAdjustHandles="1" noChangeArrowheads="1" noChangeShapeType="1" noTextEdit="1"/>
              </p:cNvSpPr>
              <p:nvPr/>
            </p:nvSpPr>
            <p:spPr>
              <a:xfrm>
                <a:off x="8769124" y="5497016"/>
                <a:ext cx="2118167" cy="642393"/>
              </a:xfrm>
              <a:prstGeom prst="rect">
                <a:avLst/>
              </a:prstGeom>
              <a:blipFill>
                <a:blip r:embed="rId2"/>
                <a:stretch>
                  <a:fillRect/>
                </a:stretch>
              </a:blipFill>
              <a:ln w="9525" cap="flat" cmpd="sng" algn="ctr">
                <a:solidFill>
                  <a:schemeClr val="dk1"/>
                </a:solidFill>
                <a:prstDash val="solid"/>
                <a:round/>
                <a:headEnd type="none" w="med" len="med"/>
                <a:tailEnd type="none" w="med" len="med"/>
              </a:ln>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F6092E7-196C-9FA9-FB56-CB4A70B324A6}"/>
                  </a:ext>
                </a:extLst>
              </p:cNvPr>
              <p:cNvSpPr/>
              <p:nvPr/>
            </p:nvSpPr>
            <p:spPr>
              <a:xfrm>
                <a:off x="8769124" y="2063109"/>
                <a:ext cx="2118167" cy="64239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𝑢</m:t>
                          </m:r>
                        </m:sub>
                      </m:sSub>
                    </m:oMath>
                  </m:oMathPara>
                </a14:m>
                <a:endParaRPr lang="LID4096"/>
              </a:p>
            </p:txBody>
          </p:sp>
        </mc:Choice>
        <mc:Fallback xmlns="">
          <p:sp>
            <p:nvSpPr>
              <p:cNvPr id="14" name="Rectangle 13">
                <a:extLst>
                  <a:ext uri="{FF2B5EF4-FFF2-40B4-BE49-F238E27FC236}">
                    <a16:creationId xmlns:a16="http://schemas.microsoft.com/office/drawing/2014/main" id="{9F6092E7-196C-9FA9-FB56-CB4A70B324A6}"/>
                  </a:ext>
                </a:extLst>
              </p:cNvPr>
              <p:cNvSpPr>
                <a:spLocks noRot="1" noChangeAspect="1" noMove="1" noResize="1" noEditPoints="1" noAdjustHandles="1" noChangeArrowheads="1" noChangeShapeType="1" noTextEdit="1"/>
              </p:cNvSpPr>
              <p:nvPr/>
            </p:nvSpPr>
            <p:spPr>
              <a:xfrm>
                <a:off x="8769124" y="2063109"/>
                <a:ext cx="2118167" cy="642393"/>
              </a:xfrm>
              <a:prstGeom prst="rect">
                <a:avLst/>
              </a:prstGeom>
              <a:blipFill>
                <a:blip r:embed="rId3"/>
                <a:stretch>
                  <a:fillRect/>
                </a:stretch>
              </a:blipFill>
              <a:ln>
                <a:headEnd type="none" w="med" len="med"/>
                <a:tailEnd type="none" w="med" len="med"/>
              </a:ln>
            </p:spPr>
            <p:txBody>
              <a:bodyPr/>
              <a:lstStyle/>
              <a:p>
                <a:r>
                  <a:rPr lang="en-HK">
                    <a:noFill/>
                  </a:rPr>
                  <a:t> </a:t>
                </a:r>
              </a:p>
            </p:txBody>
          </p:sp>
        </mc:Fallback>
      </mc:AlternateContent>
      <p:sp>
        <p:nvSpPr>
          <p:cNvPr id="15" name="Rectangle 14">
            <a:extLst>
              <a:ext uri="{FF2B5EF4-FFF2-40B4-BE49-F238E27FC236}">
                <a16:creationId xmlns:a16="http://schemas.microsoft.com/office/drawing/2014/main" id="{180F3AF9-0BB5-A21E-4930-34D82C61E1C5}"/>
              </a:ext>
            </a:extLst>
          </p:cNvPr>
          <p:cNvSpPr/>
          <p:nvPr/>
        </p:nvSpPr>
        <p:spPr>
          <a:xfrm>
            <a:off x="9071327" y="2521337"/>
            <a:ext cx="50526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a:t>
            </a:r>
          </a:p>
        </p:txBody>
      </p:sp>
      <p:sp>
        <p:nvSpPr>
          <p:cNvPr id="3" name="Slide Number Placeholder 2">
            <a:extLst>
              <a:ext uri="{FF2B5EF4-FFF2-40B4-BE49-F238E27FC236}">
                <a16:creationId xmlns:a16="http://schemas.microsoft.com/office/drawing/2014/main" id="{4C5B8A64-2675-CCD7-B06D-1505EA88A0FC}"/>
              </a:ext>
            </a:extLst>
          </p:cNvPr>
          <p:cNvSpPr>
            <a:spLocks noGrp="1"/>
          </p:cNvSpPr>
          <p:nvPr>
            <p:ph type="sldNum" sz="quarter" idx="12"/>
          </p:nvPr>
        </p:nvSpPr>
        <p:spPr/>
        <p:txBody>
          <a:bodyPr/>
          <a:lstStyle/>
          <a:p>
            <a:fld id="{1CF2D47E-0AF1-4C27-801F-64E3E5BF7F72}" type="slidenum">
              <a:rPr lang="en-US" smtClean="0"/>
              <a:t>49</a:t>
            </a:fld>
            <a:endParaRPr lang="en-US"/>
          </a:p>
        </p:txBody>
      </p:sp>
    </p:spTree>
    <p:extLst>
      <p:ext uri="{BB962C8B-B14F-4D97-AF65-F5344CB8AC3E}">
        <p14:creationId xmlns:p14="http://schemas.microsoft.com/office/powerpoint/2010/main" val="108701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9931-DF70-ADA3-6B8F-C8DBDBEF7C3B}"/>
              </a:ext>
            </a:extLst>
          </p:cNvPr>
          <p:cNvSpPr>
            <a:spLocks noGrp="1"/>
          </p:cNvSpPr>
          <p:nvPr>
            <p:ph type="title"/>
          </p:nvPr>
        </p:nvSpPr>
        <p:spPr>
          <a:xfrm>
            <a:off x="839561" y="17116"/>
            <a:ext cx="10515600" cy="1213619"/>
          </a:xfrm>
        </p:spPr>
        <p:txBody>
          <a:bodyPr/>
          <a:lstStyle/>
          <a:p>
            <a:r>
              <a:rPr lang="en-HK" dirty="0"/>
              <a:t>What is Missing?</a:t>
            </a:r>
          </a:p>
        </p:txBody>
      </p:sp>
      <p:sp>
        <p:nvSpPr>
          <p:cNvPr id="4" name="Slide Number Placeholder 3">
            <a:extLst>
              <a:ext uri="{FF2B5EF4-FFF2-40B4-BE49-F238E27FC236}">
                <a16:creationId xmlns:a16="http://schemas.microsoft.com/office/drawing/2014/main" id="{A398A73A-E981-1931-0258-5548DD89B9A5}"/>
              </a:ext>
            </a:extLst>
          </p:cNvPr>
          <p:cNvSpPr>
            <a:spLocks noGrp="1"/>
          </p:cNvSpPr>
          <p:nvPr>
            <p:ph type="sldNum" sz="quarter" idx="12"/>
          </p:nvPr>
        </p:nvSpPr>
        <p:spPr/>
        <p:txBody>
          <a:bodyPr/>
          <a:lstStyle/>
          <a:p>
            <a:fld id="{360D54F1-1E69-41BF-8A89-6B497D4E24EC}" type="slidenum">
              <a:rPr lang="en-US" smtClean="0"/>
              <a:t>5</a:t>
            </a:fld>
            <a:endParaRPr lang="en-US"/>
          </a:p>
        </p:txBody>
      </p:sp>
      <p:sp>
        <p:nvSpPr>
          <p:cNvPr id="5" name="Freeform 14">
            <a:extLst>
              <a:ext uri="{FF2B5EF4-FFF2-40B4-BE49-F238E27FC236}">
                <a16:creationId xmlns:a16="http://schemas.microsoft.com/office/drawing/2014/main" id="{1F078D80-461F-474B-CC3E-EC064768FF65}"/>
              </a:ext>
            </a:extLst>
          </p:cNvPr>
          <p:cNvSpPr/>
          <p:nvPr/>
        </p:nvSpPr>
        <p:spPr>
          <a:xfrm>
            <a:off x="1590599" y="3416749"/>
            <a:ext cx="561705" cy="1214497"/>
          </a:xfrm>
          <a:custGeom>
            <a:avLst/>
            <a:gdLst/>
            <a:ahLst/>
            <a:cxnLst/>
            <a:rect l="l" t="t" r="r" b="b"/>
            <a:pathLst>
              <a:path w="561705" h="1214497">
                <a:moveTo>
                  <a:pt x="0" y="0"/>
                </a:moveTo>
                <a:lnTo>
                  <a:pt x="561705" y="0"/>
                </a:lnTo>
                <a:lnTo>
                  <a:pt x="561705" y="1214497"/>
                </a:lnTo>
                <a:lnTo>
                  <a:pt x="0" y="12144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HK"/>
          </a:p>
        </p:txBody>
      </p:sp>
      <p:sp>
        <p:nvSpPr>
          <p:cNvPr id="6" name="Freeform 16">
            <a:extLst>
              <a:ext uri="{FF2B5EF4-FFF2-40B4-BE49-F238E27FC236}">
                <a16:creationId xmlns:a16="http://schemas.microsoft.com/office/drawing/2014/main" id="{5D4B71C3-FC67-EEF1-0405-B0750BFA92B2}"/>
              </a:ext>
            </a:extLst>
          </p:cNvPr>
          <p:cNvSpPr/>
          <p:nvPr/>
        </p:nvSpPr>
        <p:spPr>
          <a:xfrm>
            <a:off x="2152304" y="3004915"/>
            <a:ext cx="596058" cy="596058"/>
          </a:xfrm>
          <a:custGeom>
            <a:avLst/>
            <a:gdLst/>
            <a:ahLst/>
            <a:cxnLst/>
            <a:rect l="l" t="t" r="r" b="b"/>
            <a:pathLst>
              <a:path w="596058" h="596058">
                <a:moveTo>
                  <a:pt x="0" y="0"/>
                </a:moveTo>
                <a:lnTo>
                  <a:pt x="596058" y="0"/>
                </a:lnTo>
                <a:lnTo>
                  <a:pt x="596058" y="596058"/>
                </a:lnTo>
                <a:lnTo>
                  <a:pt x="0" y="5960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HK"/>
          </a:p>
        </p:txBody>
      </p:sp>
      <p:sp>
        <p:nvSpPr>
          <p:cNvPr id="7" name="Freeform 18">
            <a:extLst>
              <a:ext uri="{FF2B5EF4-FFF2-40B4-BE49-F238E27FC236}">
                <a16:creationId xmlns:a16="http://schemas.microsoft.com/office/drawing/2014/main" id="{95BABFDA-376E-CDBA-EEE9-8F95FA304D0C}"/>
              </a:ext>
            </a:extLst>
          </p:cNvPr>
          <p:cNvSpPr/>
          <p:nvPr/>
        </p:nvSpPr>
        <p:spPr>
          <a:xfrm rot="7197489">
            <a:off x="3213471" y="3977859"/>
            <a:ext cx="333200" cy="645802"/>
          </a:xfrm>
          <a:custGeom>
            <a:avLst/>
            <a:gdLst/>
            <a:ahLst/>
            <a:cxnLst/>
            <a:rect l="l" t="t" r="r" b="b"/>
            <a:pathLst>
              <a:path w="718975" h="1121209">
                <a:moveTo>
                  <a:pt x="0" y="0"/>
                </a:moveTo>
                <a:lnTo>
                  <a:pt x="718975" y="0"/>
                </a:lnTo>
                <a:lnTo>
                  <a:pt x="718975" y="1121208"/>
                </a:lnTo>
                <a:lnTo>
                  <a:pt x="0" y="11212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HK"/>
          </a:p>
        </p:txBody>
      </p:sp>
      <p:grpSp>
        <p:nvGrpSpPr>
          <p:cNvPr id="13" name="Group 12">
            <a:extLst>
              <a:ext uri="{FF2B5EF4-FFF2-40B4-BE49-F238E27FC236}">
                <a16:creationId xmlns:a16="http://schemas.microsoft.com/office/drawing/2014/main" id="{C0A96574-CA5B-A2B3-DA80-BEBA165263EF}"/>
              </a:ext>
            </a:extLst>
          </p:cNvPr>
          <p:cNvGrpSpPr/>
          <p:nvPr/>
        </p:nvGrpSpPr>
        <p:grpSpPr>
          <a:xfrm>
            <a:off x="4194066" y="3987982"/>
            <a:ext cx="1867544" cy="1622264"/>
            <a:chOff x="4165491" y="3207863"/>
            <a:chExt cx="1867544" cy="1622264"/>
          </a:xfrm>
        </p:grpSpPr>
        <p:sp>
          <p:nvSpPr>
            <p:cNvPr id="8" name="Rounded Rectangle 56">
              <a:extLst>
                <a:ext uri="{FF2B5EF4-FFF2-40B4-BE49-F238E27FC236}">
                  <a16:creationId xmlns:a16="http://schemas.microsoft.com/office/drawing/2014/main" id="{020BCF63-1DC4-0313-0DA9-60E576A4E919}"/>
                </a:ext>
              </a:extLst>
            </p:cNvPr>
            <p:cNvSpPr/>
            <p:nvPr/>
          </p:nvSpPr>
          <p:spPr>
            <a:xfrm>
              <a:off x="4208761" y="3207863"/>
              <a:ext cx="1729097" cy="1622264"/>
            </a:xfrm>
            <a:prstGeom prst="roundRect">
              <a:avLst>
                <a:gd name="adj" fmla="val 55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sp>
          <p:nvSpPr>
            <p:cNvPr id="9" name="TextBox 8">
              <a:extLst>
                <a:ext uri="{FF2B5EF4-FFF2-40B4-BE49-F238E27FC236}">
                  <a16:creationId xmlns:a16="http://schemas.microsoft.com/office/drawing/2014/main" id="{63FCC512-066B-A9ED-0DB2-929E883C2C6D}"/>
                </a:ext>
              </a:extLst>
            </p:cNvPr>
            <p:cNvSpPr txBox="1"/>
            <p:nvPr/>
          </p:nvSpPr>
          <p:spPr>
            <a:xfrm>
              <a:off x="4165491" y="3296517"/>
              <a:ext cx="1867544" cy="707886"/>
            </a:xfrm>
            <a:prstGeom prst="rect">
              <a:avLst/>
            </a:prstGeom>
            <a:noFill/>
          </p:spPr>
          <p:txBody>
            <a:bodyPr wrap="square">
              <a:spAutoFit/>
            </a:bodyPr>
            <a:lstStyle/>
            <a:p>
              <a:pPr algn="ctr"/>
              <a:r>
                <a:rPr lang="en-US" sz="2000" dirty="0"/>
                <a:t>Large Language Models (LLMs)</a:t>
              </a:r>
            </a:p>
          </p:txBody>
        </p:sp>
        <p:pic>
          <p:nvPicPr>
            <p:cNvPr id="10" name="Graphic 9" descr="Processor with solid fill">
              <a:extLst>
                <a:ext uri="{FF2B5EF4-FFF2-40B4-BE49-F238E27FC236}">
                  <a16:creationId xmlns:a16="http://schemas.microsoft.com/office/drawing/2014/main" id="{21FA0BA4-1DFC-ACC8-B04A-234D179F56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766" y="4065787"/>
              <a:ext cx="612568" cy="612568"/>
            </a:xfrm>
            <a:prstGeom prst="rect">
              <a:avLst/>
            </a:prstGeom>
          </p:spPr>
        </p:pic>
        <p:pic>
          <p:nvPicPr>
            <p:cNvPr id="11" name="Graphic 10" descr="Processor with solid fill">
              <a:extLst>
                <a:ext uri="{FF2B5EF4-FFF2-40B4-BE49-F238E27FC236}">
                  <a16:creationId xmlns:a16="http://schemas.microsoft.com/office/drawing/2014/main" id="{98B4C175-AA19-8F9C-A457-8E31289BDD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99263" y="4072642"/>
              <a:ext cx="612568" cy="612568"/>
            </a:xfrm>
            <a:prstGeom prst="rect">
              <a:avLst/>
            </a:prstGeom>
          </p:spPr>
        </p:pic>
      </p:grpSp>
      <p:grpSp>
        <p:nvGrpSpPr>
          <p:cNvPr id="20" name="Group 19">
            <a:extLst>
              <a:ext uri="{FF2B5EF4-FFF2-40B4-BE49-F238E27FC236}">
                <a16:creationId xmlns:a16="http://schemas.microsoft.com/office/drawing/2014/main" id="{99FCB5D4-7028-490A-3830-AB4629AF9C86}"/>
              </a:ext>
            </a:extLst>
          </p:cNvPr>
          <p:cNvGrpSpPr/>
          <p:nvPr/>
        </p:nvGrpSpPr>
        <p:grpSpPr>
          <a:xfrm>
            <a:off x="7534792" y="1441239"/>
            <a:ext cx="2083148" cy="1640576"/>
            <a:chOff x="8485433" y="2289559"/>
            <a:chExt cx="2083148" cy="1640576"/>
          </a:xfrm>
        </p:grpSpPr>
        <p:sp>
          <p:nvSpPr>
            <p:cNvPr id="14" name="Rounded Rectangle 8">
              <a:extLst>
                <a:ext uri="{FF2B5EF4-FFF2-40B4-BE49-F238E27FC236}">
                  <a16:creationId xmlns:a16="http://schemas.microsoft.com/office/drawing/2014/main" id="{51F05BA9-09FD-49C4-4B01-96FD3742CFD9}"/>
                </a:ext>
              </a:extLst>
            </p:cNvPr>
            <p:cNvSpPr/>
            <p:nvPr/>
          </p:nvSpPr>
          <p:spPr>
            <a:xfrm>
              <a:off x="8485433" y="2289559"/>
              <a:ext cx="2083148" cy="1622264"/>
            </a:xfrm>
            <a:prstGeom prst="roundRect">
              <a:avLst>
                <a:gd name="adj" fmla="val 55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sp>
          <p:nvSpPr>
            <p:cNvPr id="15" name="TextBox 14">
              <a:extLst>
                <a:ext uri="{FF2B5EF4-FFF2-40B4-BE49-F238E27FC236}">
                  <a16:creationId xmlns:a16="http://schemas.microsoft.com/office/drawing/2014/main" id="{8C878714-F2FB-EA97-A066-144F5598F249}"/>
                </a:ext>
              </a:extLst>
            </p:cNvPr>
            <p:cNvSpPr txBox="1"/>
            <p:nvPr/>
          </p:nvSpPr>
          <p:spPr>
            <a:xfrm>
              <a:off x="8485433" y="2466861"/>
              <a:ext cx="2019615" cy="400110"/>
            </a:xfrm>
            <a:prstGeom prst="rect">
              <a:avLst/>
            </a:prstGeom>
            <a:noFill/>
          </p:spPr>
          <p:txBody>
            <a:bodyPr wrap="square">
              <a:spAutoFit/>
            </a:bodyPr>
            <a:lstStyle/>
            <a:p>
              <a:pPr algn="ctr"/>
              <a:r>
                <a:rPr lang="en-US" sz="2000" dirty="0"/>
                <a:t>Knowledge Bases</a:t>
              </a:r>
            </a:p>
          </p:txBody>
        </p:sp>
        <p:pic>
          <p:nvPicPr>
            <p:cNvPr id="16" name="Graphic 15" descr="Database with solid fill">
              <a:extLst>
                <a:ext uri="{FF2B5EF4-FFF2-40B4-BE49-F238E27FC236}">
                  <a16:creationId xmlns:a16="http://schemas.microsoft.com/office/drawing/2014/main" id="{09A015C9-8563-D06D-B3F7-4F5841FD24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9239" y="3002547"/>
              <a:ext cx="773700" cy="773700"/>
            </a:xfrm>
            <a:prstGeom prst="rect">
              <a:avLst/>
            </a:prstGeom>
          </p:spPr>
        </p:pic>
        <p:pic>
          <p:nvPicPr>
            <p:cNvPr id="18" name="Graphic 17" descr="Database with solid fill">
              <a:extLst>
                <a:ext uri="{FF2B5EF4-FFF2-40B4-BE49-F238E27FC236}">
                  <a16:creationId xmlns:a16="http://schemas.microsoft.com/office/drawing/2014/main" id="{8AADE79E-4B5F-49D0-FABA-3125AB8CC4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67130" y="3156435"/>
              <a:ext cx="773700" cy="773700"/>
            </a:xfrm>
            <a:prstGeom prst="rect">
              <a:avLst/>
            </a:prstGeom>
          </p:spPr>
        </p:pic>
        <p:pic>
          <p:nvPicPr>
            <p:cNvPr id="19" name="Graphic 18" descr="Database with solid fill">
              <a:extLst>
                <a:ext uri="{FF2B5EF4-FFF2-40B4-BE49-F238E27FC236}">
                  <a16:creationId xmlns:a16="http://schemas.microsoft.com/office/drawing/2014/main" id="{16280912-C30B-6C72-D3E7-B64D1D48A2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86354" y="2927619"/>
              <a:ext cx="773700" cy="773700"/>
            </a:xfrm>
            <a:prstGeom prst="rect">
              <a:avLst/>
            </a:prstGeom>
          </p:spPr>
        </p:pic>
      </p:grpSp>
      <p:grpSp>
        <p:nvGrpSpPr>
          <p:cNvPr id="60" name="Group 59">
            <a:extLst>
              <a:ext uri="{FF2B5EF4-FFF2-40B4-BE49-F238E27FC236}">
                <a16:creationId xmlns:a16="http://schemas.microsoft.com/office/drawing/2014/main" id="{797AD03F-E536-D2AB-C8D7-6FDEE191AC92}"/>
              </a:ext>
            </a:extLst>
          </p:cNvPr>
          <p:cNvGrpSpPr/>
          <p:nvPr/>
        </p:nvGrpSpPr>
        <p:grpSpPr>
          <a:xfrm>
            <a:off x="7566559" y="3902103"/>
            <a:ext cx="1946490" cy="433336"/>
            <a:chOff x="7566559" y="3902103"/>
            <a:chExt cx="1946490" cy="433336"/>
          </a:xfrm>
        </p:grpSpPr>
        <p:sp>
          <p:nvSpPr>
            <p:cNvPr id="23" name="Rounded Rectangle 7">
              <a:extLst>
                <a:ext uri="{FF2B5EF4-FFF2-40B4-BE49-F238E27FC236}">
                  <a16:creationId xmlns:a16="http://schemas.microsoft.com/office/drawing/2014/main" id="{855FF959-2483-F66C-F657-18678A8E7271}"/>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24" name="Graphic 23" descr="Binary with solid fill">
              <a:extLst>
                <a:ext uri="{FF2B5EF4-FFF2-40B4-BE49-F238E27FC236}">
                  <a16:creationId xmlns:a16="http://schemas.microsoft.com/office/drawing/2014/main" id="{E73DAB32-B833-182F-FB33-2D9DF487EA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49170" y="3902103"/>
              <a:ext cx="433335" cy="433335"/>
            </a:xfrm>
            <a:prstGeom prst="rect">
              <a:avLst/>
            </a:prstGeom>
          </p:spPr>
        </p:pic>
        <p:sp>
          <p:nvSpPr>
            <p:cNvPr id="25" name="TextBox 24">
              <a:extLst>
                <a:ext uri="{FF2B5EF4-FFF2-40B4-BE49-F238E27FC236}">
                  <a16:creationId xmlns:a16="http://schemas.microsoft.com/office/drawing/2014/main" id="{77D97E2F-D350-A3F6-691A-76FAB51A09ED}"/>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sp>
        <p:nvSpPr>
          <p:cNvPr id="32" name="Freeform 18">
            <a:extLst>
              <a:ext uri="{FF2B5EF4-FFF2-40B4-BE49-F238E27FC236}">
                <a16:creationId xmlns:a16="http://schemas.microsoft.com/office/drawing/2014/main" id="{E5CC0237-664C-1AC3-4E73-378237E398BA}"/>
              </a:ext>
            </a:extLst>
          </p:cNvPr>
          <p:cNvSpPr/>
          <p:nvPr/>
        </p:nvSpPr>
        <p:spPr>
          <a:xfrm rot="7438001">
            <a:off x="6599895" y="4878678"/>
            <a:ext cx="333200" cy="645802"/>
          </a:xfrm>
          <a:custGeom>
            <a:avLst/>
            <a:gdLst/>
            <a:ahLst/>
            <a:cxnLst/>
            <a:rect l="l" t="t" r="r" b="b"/>
            <a:pathLst>
              <a:path w="718975" h="1121209">
                <a:moveTo>
                  <a:pt x="0" y="0"/>
                </a:moveTo>
                <a:lnTo>
                  <a:pt x="718975" y="0"/>
                </a:lnTo>
                <a:lnTo>
                  <a:pt x="718975" y="1121208"/>
                </a:lnTo>
                <a:lnTo>
                  <a:pt x="0" y="11212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HK"/>
          </a:p>
        </p:txBody>
      </p:sp>
      <p:grpSp>
        <p:nvGrpSpPr>
          <p:cNvPr id="59" name="Group 58">
            <a:extLst>
              <a:ext uri="{FF2B5EF4-FFF2-40B4-BE49-F238E27FC236}">
                <a16:creationId xmlns:a16="http://schemas.microsoft.com/office/drawing/2014/main" id="{AE4FAA5C-89B1-AAFB-ED7D-341C5315705D}"/>
              </a:ext>
            </a:extLst>
          </p:cNvPr>
          <p:cNvGrpSpPr/>
          <p:nvPr/>
        </p:nvGrpSpPr>
        <p:grpSpPr>
          <a:xfrm>
            <a:off x="7566559" y="5078064"/>
            <a:ext cx="2083148" cy="1622264"/>
            <a:chOff x="7566559" y="4830127"/>
            <a:chExt cx="2083148" cy="1622264"/>
          </a:xfrm>
        </p:grpSpPr>
        <p:grpSp>
          <p:nvGrpSpPr>
            <p:cNvPr id="26" name="Group 25">
              <a:extLst>
                <a:ext uri="{FF2B5EF4-FFF2-40B4-BE49-F238E27FC236}">
                  <a16:creationId xmlns:a16="http://schemas.microsoft.com/office/drawing/2014/main" id="{9C8D1FA0-8EAA-3BAE-2620-48FD30D6F15A}"/>
                </a:ext>
              </a:extLst>
            </p:cNvPr>
            <p:cNvGrpSpPr/>
            <p:nvPr/>
          </p:nvGrpSpPr>
          <p:grpSpPr>
            <a:xfrm>
              <a:off x="7566559" y="4830127"/>
              <a:ext cx="2083148" cy="1622264"/>
              <a:chOff x="8485433" y="2289559"/>
              <a:chExt cx="2083148" cy="1622264"/>
            </a:xfrm>
          </p:grpSpPr>
          <p:sp>
            <p:nvSpPr>
              <p:cNvPr id="27" name="Rounded Rectangle 8">
                <a:extLst>
                  <a:ext uri="{FF2B5EF4-FFF2-40B4-BE49-F238E27FC236}">
                    <a16:creationId xmlns:a16="http://schemas.microsoft.com/office/drawing/2014/main" id="{116CE522-9749-3FD2-D0EC-ADCC144C6DA8}"/>
                  </a:ext>
                </a:extLst>
              </p:cNvPr>
              <p:cNvSpPr/>
              <p:nvPr/>
            </p:nvSpPr>
            <p:spPr>
              <a:xfrm>
                <a:off x="8485433" y="2289559"/>
                <a:ext cx="2083148" cy="1622264"/>
              </a:xfrm>
              <a:prstGeom prst="roundRect">
                <a:avLst>
                  <a:gd name="adj" fmla="val 55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sp>
            <p:nvSpPr>
              <p:cNvPr id="28" name="TextBox 27">
                <a:extLst>
                  <a:ext uri="{FF2B5EF4-FFF2-40B4-BE49-F238E27FC236}">
                    <a16:creationId xmlns:a16="http://schemas.microsoft.com/office/drawing/2014/main" id="{227E7670-D115-AAC0-2CCA-B9EA3CC509B8}"/>
                  </a:ext>
                </a:extLst>
              </p:cNvPr>
              <p:cNvSpPr txBox="1"/>
              <p:nvPr/>
            </p:nvSpPr>
            <p:spPr>
              <a:xfrm>
                <a:off x="8485433" y="2460956"/>
                <a:ext cx="2019615" cy="400110"/>
              </a:xfrm>
              <a:prstGeom prst="rect">
                <a:avLst/>
              </a:prstGeom>
              <a:noFill/>
            </p:spPr>
            <p:txBody>
              <a:bodyPr wrap="square">
                <a:spAutoFit/>
              </a:bodyPr>
              <a:lstStyle/>
              <a:p>
                <a:pPr algn="ctr"/>
                <a:r>
                  <a:rPr lang="en-US" altLang="zh-CN" sz="2000" dirty="0"/>
                  <a:t>Vector Databases</a:t>
                </a:r>
                <a:endParaRPr lang="en-US" sz="2000" dirty="0"/>
              </a:p>
            </p:txBody>
          </p:sp>
        </p:grpSp>
        <p:pic>
          <p:nvPicPr>
            <p:cNvPr id="39" name="Graphic 38" descr="Binary with solid fill">
              <a:extLst>
                <a:ext uri="{FF2B5EF4-FFF2-40B4-BE49-F238E27FC236}">
                  <a16:creationId xmlns:a16="http://schemas.microsoft.com/office/drawing/2014/main" id="{AB36EF11-65F3-76B7-8B5B-57DB06FB94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41236" y="5514552"/>
              <a:ext cx="433335" cy="433335"/>
            </a:xfrm>
            <a:prstGeom prst="rect">
              <a:avLst/>
            </a:prstGeom>
          </p:spPr>
        </p:pic>
        <p:pic>
          <p:nvPicPr>
            <p:cNvPr id="40" name="Graphic 39" descr="Binary with solid fill">
              <a:extLst>
                <a:ext uri="{FF2B5EF4-FFF2-40B4-BE49-F238E27FC236}">
                  <a16:creationId xmlns:a16="http://schemas.microsoft.com/office/drawing/2014/main" id="{36516169-45B7-E151-8CA5-35EE96853E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45675" y="5914150"/>
              <a:ext cx="433335" cy="433335"/>
            </a:xfrm>
            <a:prstGeom prst="rect">
              <a:avLst/>
            </a:prstGeom>
          </p:spPr>
        </p:pic>
        <p:pic>
          <p:nvPicPr>
            <p:cNvPr id="41" name="Graphic 40" descr="Binary with solid fill">
              <a:extLst>
                <a:ext uri="{FF2B5EF4-FFF2-40B4-BE49-F238E27FC236}">
                  <a16:creationId xmlns:a16="http://schemas.microsoft.com/office/drawing/2014/main" id="{0F7872A5-AF35-EDAC-105E-88153749DE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43247" y="5514551"/>
              <a:ext cx="433335" cy="433335"/>
            </a:xfrm>
            <a:prstGeom prst="rect">
              <a:avLst/>
            </a:prstGeom>
          </p:spPr>
        </p:pic>
        <p:pic>
          <p:nvPicPr>
            <p:cNvPr id="42" name="Graphic 41" descr="Binary with solid fill">
              <a:extLst>
                <a:ext uri="{FF2B5EF4-FFF2-40B4-BE49-F238E27FC236}">
                  <a16:creationId xmlns:a16="http://schemas.microsoft.com/office/drawing/2014/main" id="{9AA2DC9A-265D-17E5-0FC0-C9916F5CC33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43246" y="5909402"/>
              <a:ext cx="433335" cy="433335"/>
            </a:xfrm>
            <a:prstGeom prst="rect">
              <a:avLst/>
            </a:prstGeom>
          </p:spPr>
        </p:pic>
        <p:pic>
          <p:nvPicPr>
            <p:cNvPr id="47" name="Graphic 46" descr="Binary with solid fill">
              <a:extLst>
                <a:ext uri="{FF2B5EF4-FFF2-40B4-BE49-F238E27FC236}">
                  <a16:creationId xmlns:a16="http://schemas.microsoft.com/office/drawing/2014/main" id="{9DF8397A-DAF0-D263-79DD-D3A684E7646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27336" y="5512445"/>
              <a:ext cx="433335" cy="433335"/>
            </a:xfrm>
            <a:prstGeom prst="rect">
              <a:avLst/>
            </a:prstGeom>
          </p:spPr>
        </p:pic>
        <p:pic>
          <p:nvPicPr>
            <p:cNvPr id="48" name="Graphic 47" descr="Binary with solid fill">
              <a:extLst>
                <a:ext uri="{FF2B5EF4-FFF2-40B4-BE49-F238E27FC236}">
                  <a16:creationId xmlns:a16="http://schemas.microsoft.com/office/drawing/2014/main" id="{F69AADA0-2007-0DFD-B84E-EB79A3F0E7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31775" y="5912043"/>
              <a:ext cx="433335" cy="433335"/>
            </a:xfrm>
            <a:prstGeom prst="rect">
              <a:avLst/>
            </a:prstGeom>
          </p:spPr>
        </p:pic>
        <p:pic>
          <p:nvPicPr>
            <p:cNvPr id="49" name="Graphic 48" descr="Binary with solid fill">
              <a:extLst>
                <a:ext uri="{FF2B5EF4-FFF2-40B4-BE49-F238E27FC236}">
                  <a16:creationId xmlns:a16="http://schemas.microsoft.com/office/drawing/2014/main" id="{426BD320-71AE-56BC-ADC7-B66DD6FF1D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9347" y="5512444"/>
              <a:ext cx="433335" cy="433335"/>
            </a:xfrm>
            <a:prstGeom prst="rect">
              <a:avLst/>
            </a:prstGeom>
          </p:spPr>
        </p:pic>
        <p:pic>
          <p:nvPicPr>
            <p:cNvPr id="50" name="Graphic 49" descr="Binary with solid fill">
              <a:extLst>
                <a:ext uri="{FF2B5EF4-FFF2-40B4-BE49-F238E27FC236}">
                  <a16:creationId xmlns:a16="http://schemas.microsoft.com/office/drawing/2014/main" id="{7C524D14-125F-D69A-45C9-03FE0C70A9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9346" y="5907295"/>
              <a:ext cx="433335" cy="433335"/>
            </a:xfrm>
            <a:prstGeom prst="rect">
              <a:avLst/>
            </a:prstGeom>
          </p:spPr>
        </p:pic>
      </p:grpSp>
      <p:sp>
        <p:nvSpPr>
          <p:cNvPr id="51" name="Freeform 18">
            <a:extLst>
              <a:ext uri="{FF2B5EF4-FFF2-40B4-BE49-F238E27FC236}">
                <a16:creationId xmlns:a16="http://schemas.microsoft.com/office/drawing/2014/main" id="{BE53D5FD-81CB-9B6B-A5A5-B2FB97523CA8}"/>
              </a:ext>
            </a:extLst>
          </p:cNvPr>
          <p:cNvSpPr/>
          <p:nvPr/>
        </p:nvSpPr>
        <p:spPr>
          <a:xfrm rot="4456329">
            <a:off x="4841309" y="2410655"/>
            <a:ext cx="333200" cy="966175"/>
          </a:xfrm>
          <a:custGeom>
            <a:avLst/>
            <a:gdLst/>
            <a:ahLst/>
            <a:cxnLst/>
            <a:rect l="l" t="t" r="r" b="b"/>
            <a:pathLst>
              <a:path w="718975" h="1121209">
                <a:moveTo>
                  <a:pt x="0" y="0"/>
                </a:moveTo>
                <a:lnTo>
                  <a:pt x="718975" y="0"/>
                </a:lnTo>
                <a:lnTo>
                  <a:pt x="718975" y="1121208"/>
                </a:lnTo>
                <a:lnTo>
                  <a:pt x="0" y="11212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HK"/>
          </a:p>
        </p:txBody>
      </p:sp>
      <p:sp>
        <p:nvSpPr>
          <p:cNvPr id="53" name="Freeform 18">
            <a:extLst>
              <a:ext uri="{FF2B5EF4-FFF2-40B4-BE49-F238E27FC236}">
                <a16:creationId xmlns:a16="http://schemas.microsoft.com/office/drawing/2014/main" id="{1A9B91C2-D5A3-C238-25C2-0C8CDBF15DE0}"/>
              </a:ext>
            </a:extLst>
          </p:cNvPr>
          <p:cNvSpPr/>
          <p:nvPr/>
        </p:nvSpPr>
        <p:spPr>
          <a:xfrm rot="3547437">
            <a:off x="6601646" y="3161945"/>
            <a:ext cx="333200" cy="645802"/>
          </a:xfrm>
          <a:custGeom>
            <a:avLst/>
            <a:gdLst/>
            <a:ahLst/>
            <a:cxnLst/>
            <a:rect l="l" t="t" r="r" b="b"/>
            <a:pathLst>
              <a:path w="718975" h="1121209">
                <a:moveTo>
                  <a:pt x="0" y="0"/>
                </a:moveTo>
                <a:lnTo>
                  <a:pt x="718975" y="0"/>
                </a:lnTo>
                <a:lnTo>
                  <a:pt x="718975" y="1121208"/>
                </a:lnTo>
                <a:lnTo>
                  <a:pt x="0" y="11212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HK"/>
          </a:p>
        </p:txBody>
      </p:sp>
      <p:sp>
        <p:nvSpPr>
          <p:cNvPr id="56" name="Arrow: Down 55">
            <a:extLst>
              <a:ext uri="{FF2B5EF4-FFF2-40B4-BE49-F238E27FC236}">
                <a16:creationId xmlns:a16="http://schemas.microsoft.com/office/drawing/2014/main" id="{07503F9F-73DB-9453-F0AF-A842175AD6D3}"/>
              </a:ext>
            </a:extLst>
          </p:cNvPr>
          <p:cNvSpPr/>
          <p:nvPr/>
        </p:nvSpPr>
        <p:spPr>
          <a:xfrm>
            <a:off x="8374464" y="3324193"/>
            <a:ext cx="295223" cy="433336"/>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HK"/>
          </a:p>
        </p:txBody>
      </p:sp>
      <p:sp>
        <p:nvSpPr>
          <p:cNvPr id="58" name="Arrow: Down 57">
            <a:extLst>
              <a:ext uri="{FF2B5EF4-FFF2-40B4-BE49-F238E27FC236}">
                <a16:creationId xmlns:a16="http://schemas.microsoft.com/office/drawing/2014/main" id="{8AB7D538-5A71-DD51-A5BE-05DDF2629F29}"/>
              </a:ext>
            </a:extLst>
          </p:cNvPr>
          <p:cNvSpPr/>
          <p:nvPr/>
        </p:nvSpPr>
        <p:spPr>
          <a:xfrm>
            <a:off x="8396987" y="4449662"/>
            <a:ext cx="295223" cy="433336"/>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HK" dirty="0"/>
          </a:p>
        </p:txBody>
      </p:sp>
      <p:sp>
        <p:nvSpPr>
          <p:cNvPr id="63" name="Content Placeholder 2">
            <a:extLst>
              <a:ext uri="{FF2B5EF4-FFF2-40B4-BE49-F238E27FC236}">
                <a16:creationId xmlns:a16="http://schemas.microsoft.com/office/drawing/2014/main" id="{16F10688-C7F4-7EE9-DA73-C19833152E19}"/>
              </a:ext>
            </a:extLst>
          </p:cNvPr>
          <p:cNvSpPr>
            <a:spLocks noGrp="1"/>
          </p:cNvSpPr>
          <p:nvPr>
            <p:ph idx="1"/>
          </p:nvPr>
        </p:nvSpPr>
        <p:spPr>
          <a:xfrm>
            <a:off x="839561" y="1290051"/>
            <a:ext cx="6287818" cy="4351338"/>
          </a:xfrm>
        </p:spPr>
        <p:txBody>
          <a:bodyPr/>
          <a:lstStyle/>
          <a:p>
            <a:r>
              <a:rPr lang="en-HK" dirty="0"/>
              <a:t>Retrieval Augmented Generation (RAG)</a:t>
            </a:r>
          </a:p>
        </p:txBody>
      </p:sp>
      <p:sp>
        <p:nvSpPr>
          <p:cNvPr id="12" name="TextBox 11">
            <a:extLst>
              <a:ext uri="{FF2B5EF4-FFF2-40B4-BE49-F238E27FC236}">
                <a16:creationId xmlns:a16="http://schemas.microsoft.com/office/drawing/2014/main" id="{B36CE4B4-FDE4-170B-690E-D97417A08F2E}"/>
              </a:ext>
            </a:extLst>
          </p:cNvPr>
          <p:cNvSpPr txBox="1"/>
          <p:nvPr/>
        </p:nvSpPr>
        <p:spPr>
          <a:xfrm>
            <a:off x="2444618" y="6044485"/>
            <a:ext cx="390144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HK" sz="2800" dirty="0">
                <a:solidFill>
                  <a:srgbClr val="FF0000"/>
                </a:solidFill>
              </a:rPr>
              <a:t>Triple may not be enough</a:t>
            </a:r>
          </a:p>
        </p:txBody>
      </p:sp>
    </p:spTree>
    <p:extLst>
      <p:ext uri="{BB962C8B-B14F-4D97-AF65-F5344CB8AC3E}">
        <p14:creationId xmlns:p14="http://schemas.microsoft.com/office/powerpoint/2010/main" val="19078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1" grpId="0" animBg="1"/>
      <p:bldP spid="53" grpId="0" animBg="1"/>
      <p:bldP spid="56" grpId="0" animBg="1"/>
      <p:bldP spid="58"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3DEB-A1DF-BB40-4405-D706F137DB7B}"/>
              </a:ext>
            </a:extLst>
          </p:cNvPr>
          <p:cNvSpPr>
            <a:spLocks noGrp="1"/>
          </p:cNvSpPr>
          <p:nvPr>
            <p:ph type="title"/>
          </p:nvPr>
        </p:nvSpPr>
        <p:spPr>
          <a:xfrm>
            <a:off x="838200" y="20037"/>
            <a:ext cx="10515600" cy="1325563"/>
          </a:xfrm>
        </p:spPr>
        <p:txBody>
          <a:bodyPr>
            <a:normAutofit/>
          </a:bodyPr>
          <a:lstStyle/>
          <a:p>
            <a:r>
              <a:rPr lang="en-US" dirty="0"/>
              <a:t>Neural strategy: End-to-end Training</a:t>
            </a:r>
          </a:p>
        </p:txBody>
      </p:sp>
      <p:sp>
        <p:nvSpPr>
          <p:cNvPr id="3" name="Rectangle 2">
            <a:extLst>
              <a:ext uri="{FF2B5EF4-FFF2-40B4-BE49-F238E27FC236}">
                <a16:creationId xmlns:a16="http://schemas.microsoft.com/office/drawing/2014/main" id="{373EAA44-422A-4C23-A61B-5F6057E1A879}"/>
              </a:ext>
            </a:extLst>
          </p:cNvPr>
          <p:cNvSpPr/>
          <p:nvPr/>
        </p:nvSpPr>
        <p:spPr>
          <a:xfrm>
            <a:off x="451262" y="1690688"/>
            <a:ext cx="10652167" cy="185532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cxnSp>
        <p:nvCxnSpPr>
          <p:cNvPr id="4" name="Connector: Elbow 36">
            <a:extLst>
              <a:ext uri="{FF2B5EF4-FFF2-40B4-BE49-F238E27FC236}">
                <a16:creationId xmlns:a16="http://schemas.microsoft.com/office/drawing/2014/main" id="{4D0BB1AE-155F-721B-390F-CCBF22E53125}"/>
              </a:ext>
            </a:extLst>
          </p:cNvPr>
          <p:cNvCxnSpPr>
            <a:cxnSpLocks/>
            <a:stCxn id="17" idx="2"/>
            <a:endCxn id="7" idx="1"/>
          </p:cNvCxnSpPr>
          <p:nvPr/>
        </p:nvCxnSpPr>
        <p:spPr>
          <a:xfrm rot="16200000" flipH="1">
            <a:off x="3685336" y="4877136"/>
            <a:ext cx="1053469" cy="919220"/>
          </a:xfrm>
          <a:prstGeom prst="bentConnector2">
            <a:avLst/>
          </a:prstGeom>
          <a:ln>
            <a:prstDash val="solid"/>
            <a:tailEnd type="triangle"/>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9F1CE171-4929-72F5-99FF-F7423108064E}"/>
              </a:ext>
            </a:extLst>
          </p:cNvPr>
          <p:cNvSpPr/>
          <p:nvPr/>
        </p:nvSpPr>
        <p:spPr>
          <a:xfrm>
            <a:off x="715074" y="5542282"/>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Observed KG</a:t>
            </a:r>
            <a:endParaRPr lang="LID4096"/>
          </a:p>
        </p:txBody>
      </p:sp>
      <p:sp>
        <p:nvSpPr>
          <p:cNvPr id="6" name="Rectangle 5">
            <a:extLst>
              <a:ext uri="{FF2B5EF4-FFF2-40B4-BE49-F238E27FC236}">
                <a16:creationId xmlns:a16="http://schemas.microsoft.com/office/drawing/2014/main" id="{F44059E6-D60E-F58A-E5B0-03CA588D464B}"/>
              </a:ext>
            </a:extLst>
          </p:cNvPr>
          <p:cNvSpPr/>
          <p:nvPr/>
        </p:nvSpPr>
        <p:spPr>
          <a:xfrm>
            <a:off x="715074" y="2108376"/>
            <a:ext cx="2118167" cy="642393"/>
          </a:xfrm>
          <a:prstGeom prst="rect">
            <a:avLst/>
          </a:prstGeom>
          <a:ln>
            <a:prstDash val="lg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Unobserved KG</a:t>
            </a:r>
            <a:endParaRPr lang="LID4096"/>
          </a:p>
        </p:txBody>
      </p:sp>
      <p:sp>
        <p:nvSpPr>
          <p:cNvPr id="7" name="Rectangle: Rounded Corners 39">
            <a:extLst>
              <a:ext uri="{FF2B5EF4-FFF2-40B4-BE49-F238E27FC236}">
                <a16:creationId xmlns:a16="http://schemas.microsoft.com/office/drawing/2014/main" id="{E91BC2F5-D4AC-1BB5-D7CD-CA3971585754}"/>
              </a:ext>
            </a:extLst>
          </p:cNvPr>
          <p:cNvSpPr/>
          <p:nvPr/>
        </p:nvSpPr>
        <p:spPr>
          <a:xfrm>
            <a:off x="4671680" y="5542284"/>
            <a:ext cx="1954196" cy="64239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Graph Traversal</a:t>
            </a:r>
            <a:endParaRPr lang="LID4096"/>
          </a:p>
        </p:txBody>
      </p:sp>
      <p:cxnSp>
        <p:nvCxnSpPr>
          <p:cNvPr id="8" name="Straight Arrow Connector 7">
            <a:extLst>
              <a:ext uri="{FF2B5EF4-FFF2-40B4-BE49-F238E27FC236}">
                <a16:creationId xmlns:a16="http://schemas.microsoft.com/office/drawing/2014/main" id="{27043632-B749-D4ED-35AC-BF4994577509}"/>
              </a:ext>
            </a:extLst>
          </p:cNvPr>
          <p:cNvCxnSpPr>
            <a:cxnSpLocks/>
            <a:stCxn id="5" idx="3"/>
            <a:endCxn id="7" idx="1"/>
          </p:cNvCxnSpPr>
          <p:nvPr/>
        </p:nvCxnSpPr>
        <p:spPr>
          <a:xfrm>
            <a:off x="2833241" y="5863479"/>
            <a:ext cx="1838439"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F2E8237D-1D8C-FDBA-1FDC-2F5F4D6F1B55}"/>
              </a:ext>
            </a:extLst>
          </p:cNvPr>
          <p:cNvCxnSpPr>
            <a:cxnSpLocks/>
            <a:stCxn id="7" idx="3"/>
            <a:endCxn id="10" idx="1"/>
          </p:cNvCxnSpPr>
          <p:nvPr/>
        </p:nvCxnSpPr>
        <p:spPr>
          <a:xfrm flipV="1">
            <a:off x="6625876" y="5863479"/>
            <a:ext cx="214324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479DFB9-EC71-20B0-6EF2-D3F919302285}"/>
                  </a:ext>
                </a:extLst>
              </p:cNvPr>
              <p:cNvSpPr/>
              <p:nvPr/>
            </p:nvSpPr>
            <p:spPr>
              <a:xfrm>
                <a:off x="8769124" y="5542282"/>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m:t>
                          </m:r>
                        </m:sub>
                      </m:sSub>
                    </m:oMath>
                  </m:oMathPara>
                </a14:m>
                <a:endParaRPr lang="LID4096"/>
              </a:p>
            </p:txBody>
          </p:sp>
        </mc:Choice>
        <mc:Fallback xmlns="">
          <p:sp>
            <p:nvSpPr>
              <p:cNvPr id="10" name="Rectangle 9">
                <a:extLst>
                  <a:ext uri="{FF2B5EF4-FFF2-40B4-BE49-F238E27FC236}">
                    <a16:creationId xmlns:a16="http://schemas.microsoft.com/office/drawing/2014/main" id="{C479DFB9-EC71-20B0-6EF2-D3F919302285}"/>
                  </a:ext>
                </a:extLst>
              </p:cNvPr>
              <p:cNvSpPr>
                <a:spLocks noRot="1" noChangeAspect="1" noMove="1" noResize="1" noEditPoints="1" noAdjustHandles="1" noChangeArrowheads="1" noChangeShapeType="1" noTextEdit="1"/>
              </p:cNvSpPr>
              <p:nvPr/>
            </p:nvSpPr>
            <p:spPr>
              <a:xfrm>
                <a:off x="8769124" y="5542282"/>
                <a:ext cx="2118167" cy="642393"/>
              </a:xfrm>
              <a:prstGeom prst="rect">
                <a:avLst/>
              </a:prstGeom>
              <a:blipFill>
                <a:blip r:embed="rId2"/>
                <a:stretch>
                  <a:fillRect/>
                </a:stretch>
              </a:blipFill>
              <a:ln w="9525" cap="flat" cmpd="sng" algn="ctr">
                <a:solidFill>
                  <a:schemeClr val="dk1"/>
                </a:solidFill>
                <a:prstDash val="solid"/>
                <a:round/>
                <a:headEnd type="none" w="med" len="med"/>
                <a:tailEnd type="none" w="med" len="med"/>
              </a:ln>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4334715-6FBA-7B75-8C0C-11183F38002F}"/>
                  </a:ext>
                </a:extLst>
              </p:cNvPr>
              <p:cNvSpPr/>
              <p:nvPr/>
            </p:nvSpPr>
            <p:spPr>
              <a:xfrm>
                <a:off x="8769124" y="2108375"/>
                <a:ext cx="2118167" cy="64239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𝑢</m:t>
                          </m:r>
                        </m:sub>
                      </m:sSub>
                    </m:oMath>
                  </m:oMathPara>
                </a14:m>
                <a:endParaRPr lang="LID4096"/>
              </a:p>
            </p:txBody>
          </p:sp>
        </mc:Choice>
        <mc:Fallback xmlns="">
          <p:sp>
            <p:nvSpPr>
              <p:cNvPr id="11" name="Rectangle 10">
                <a:extLst>
                  <a:ext uri="{FF2B5EF4-FFF2-40B4-BE49-F238E27FC236}">
                    <a16:creationId xmlns:a16="http://schemas.microsoft.com/office/drawing/2014/main" id="{74334715-6FBA-7B75-8C0C-11183F38002F}"/>
                  </a:ext>
                </a:extLst>
              </p:cNvPr>
              <p:cNvSpPr>
                <a:spLocks noRot="1" noChangeAspect="1" noMove="1" noResize="1" noEditPoints="1" noAdjustHandles="1" noChangeArrowheads="1" noChangeShapeType="1" noTextEdit="1"/>
              </p:cNvSpPr>
              <p:nvPr/>
            </p:nvSpPr>
            <p:spPr>
              <a:xfrm>
                <a:off x="8769124" y="2108375"/>
                <a:ext cx="2118167" cy="642393"/>
              </a:xfrm>
              <a:prstGeom prst="rect">
                <a:avLst/>
              </a:prstGeom>
              <a:blipFill>
                <a:blip r:embed="rId3"/>
                <a:stretch>
                  <a:fillRect/>
                </a:stretch>
              </a:blipFill>
              <a:ln>
                <a:headEnd type="none" w="med" len="med"/>
                <a:tailEnd type="none" w="med" len="med"/>
              </a:ln>
            </p:spPr>
            <p:txBody>
              <a:bodyPr/>
              <a:lstStyle/>
              <a:p>
                <a:r>
                  <a:rPr lang="en-HK">
                    <a:noFill/>
                  </a:rPr>
                  <a:t> </a:t>
                </a:r>
              </a:p>
            </p:txBody>
          </p:sp>
        </mc:Fallback>
      </mc:AlternateContent>
      <p:sp>
        <p:nvSpPr>
          <p:cNvPr id="12" name="Rectangle: Rounded Corners 45">
            <a:extLst>
              <a:ext uri="{FF2B5EF4-FFF2-40B4-BE49-F238E27FC236}">
                <a16:creationId xmlns:a16="http://schemas.microsoft.com/office/drawing/2014/main" id="{26CD8FFC-1CDD-4112-2F2D-80BEA2298CD7}"/>
              </a:ext>
            </a:extLst>
          </p:cNvPr>
          <p:cNvSpPr/>
          <p:nvPr/>
        </p:nvSpPr>
        <p:spPr>
          <a:xfrm>
            <a:off x="4710546" y="4167619"/>
            <a:ext cx="1954196" cy="6423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a:t>Neural Models</a:t>
            </a:r>
            <a:endParaRPr lang="LID4096"/>
          </a:p>
        </p:txBody>
      </p:sp>
      <p:cxnSp>
        <p:nvCxnSpPr>
          <p:cNvPr id="13" name="Connector: Elbow 46">
            <a:extLst>
              <a:ext uri="{FF2B5EF4-FFF2-40B4-BE49-F238E27FC236}">
                <a16:creationId xmlns:a16="http://schemas.microsoft.com/office/drawing/2014/main" id="{FCEE14A9-CE15-CC08-12E1-6305B24E8301}"/>
              </a:ext>
            </a:extLst>
          </p:cNvPr>
          <p:cNvCxnSpPr>
            <a:cxnSpLocks/>
            <a:stCxn id="17" idx="3"/>
            <a:endCxn id="12" idx="1"/>
          </p:cNvCxnSpPr>
          <p:nvPr/>
        </p:nvCxnSpPr>
        <p:spPr>
          <a:xfrm flipV="1">
            <a:off x="4555456" y="4488815"/>
            <a:ext cx="155090" cy="1"/>
          </a:xfrm>
          <a:prstGeom prst="bentConnector3">
            <a:avLst>
              <a:gd name="adj1" fmla="val 50000"/>
            </a:avLst>
          </a:prstGeom>
          <a:ln>
            <a:prstDash val="solid"/>
            <a:tailEnd type="triangle"/>
          </a:ln>
        </p:spPr>
        <p:style>
          <a:lnRef idx="3">
            <a:schemeClr val="accent4"/>
          </a:lnRef>
          <a:fillRef idx="0">
            <a:schemeClr val="accent4"/>
          </a:fillRef>
          <a:effectRef idx="2">
            <a:schemeClr val="accent4"/>
          </a:effectRef>
          <a:fontRef idx="minor">
            <a:schemeClr val="tx1"/>
          </a:fontRef>
        </p:style>
      </p:cxnSp>
      <p:cxnSp>
        <p:nvCxnSpPr>
          <p:cNvPr id="14" name="Connector: Elbow 47">
            <a:extLst>
              <a:ext uri="{FF2B5EF4-FFF2-40B4-BE49-F238E27FC236}">
                <a16:creationId xmlns:a16="http://schemas.microsoft.com/office/drawing/2014/main" id="{106DB004-641A-B7B2-3A99-F75959E151ED}"/>
              </a:ext>
            </a:extLst>
          </p:cNvPr>
          <p:cNvCxnSpPr>
            <a:cxnSpLocks/>
            <a:stCxn id="5" idx="0"/>
            <a:endCxn id="12" idx="2"/>
          </p:cNvCxnSpPr>
          <p:nvPr/>
        </p:nvCxnSpPr>
        <p:spPr>
          <a:xfrm rot="5400000" flipH="1" flipV="1">
            <a:off x="3364765" y="3219403"/>
            <a:ext cx="732272" cy="3913486"/>
          </a:xfrm>
          <a:prstGeom prst="bentConnector3">
            <a:avLst>
              <a:gd name="adj1" fmla="val 50000"/>
            </a:avLst>
          </a:prstGeom>
          <a:ln>
            <a:prstDash val="lgDash"/>
            <a:tailEnd type="triangle"/>
          </a:ln>
        </p:spPr>
        <p:style>
          <a:lnRef idx="3">
            <a:schemeClr val="accent4"/>
          </a:lnRef>
          <a:fillRef idx="0">
            <a:schemeClr val="accent4"/>
          </a:fillRef>
          <a:effectRef idx="2">
            <a:schemeClr val="accent4"/>
          </a:effectRef>
          <a:fontRef idx="minor">
            <a:schemeClr val="tx1"/>
          </a:fontRef>
        </p:style>
      </p:cxnSp>
      <p:cxnSp>
        <p:nvCxnSpPr>
          <p:cNvPr id="15" name="Connector: Elbow 48">
            <a:extLst>
              <a:ext uri="{FF2B5EF4-FFF2-40B4-BE49-F238E27FC236}">
                <a16:creationId xmlns:a16="http://schemas.microsoft.com/office/drawing/2014/main" id="{D8BEAAF3-7B47-2190-2797-B62FB1ED7071}"/>
              </a:ext>
            </a:extLst>
          </p:cNvPr>
          <p:cNvCxnSpPr>
            <a:cxnSpLocks/>
            <a:stCxn id="10" idx="0"/>
            <a:endCxn id="12" idx="2"/>
          </p:cNvCxnSpPr>
          <p:nvPr/>
        </p:nvCxnSpPr>
        <p:spPr>
          <a:xfrm rot="16200000" flipV="1">
            <a:off x="7391790" y="3105864"/>
            <a:ext cx="732272" cy="4140564"/>
          </a:xfrm>
          <a:prstGeom prst="bentConnector3">
            <a:avLst>
              <a:gd name="adj1" fmla="val 50000"/>
            </a:avLst>
          </a:prstGeom>
          <a:ln>
            <a:prstDash val="lgDash"/>
            <a:tailEnd type="triangle"/>
          </a:ln>
        </p:spPr>
        <p:style>
          <a:lnRef idx="3">
            <a:schemeClr val="accent4"/>
          </a:lnRef>
          <a:fillRef idx="0">
            <a:schemeClr val="accent4"/>
          </a:fillRef>
          <a:effectRef idx="2">
            <a:schemeClr val="accent4"/>
          </a:effectRef>
          <a:fontRef idx="minor">
            <a:schemeClr val="tx1"/>
          </a:fontRef>
        </p:style>
      </p:cxnSp>
      <p:cxnSp>
        <p:nvCxnSpPr>
          <p:cNvPr id="16" name="Connector: Elbow 49">
            <a:extLst>
              <a:ext uri="{FF2B5EF4-FFF2-40B4-BE49-F238E27FC236}">
                <a16:creationId xmlns:a16="http://schemas.microsoft.com/office/drawing/2014/main" id="{3A2E6753-1752-1563-2AA8-E7C16826F717}"/>
              </a:ext>
            </a:extLst>
          </p:cNvPr>
          <p:cNvCxnSpPr>
            <a:cxnSpLocks/>
            <a:stCxn id="12" idx="3"/>
            <a:endCxn id="11" idx="2"/>
          </p:cNvCxnSpPr>
          <p:nvPr/>
        </p:nvCxnSpPr>
        <p:spPr>
          <a:xfrm flipV="1">
            <a:off x="6664742" y="2750768"/>
            <a:ext cx="3163466" cy="1738047"/>
          </a:xfrm>
          <a:prstGeom prst="bentConnector2">
            <a:avLst/>
          </a:prstGeom>
          <a:ln>
            <a:prstDash val="solid"/>
            <a:tailEnd type="triangle"/>
          </a:ln>
        </p:spPr>
        <p:style>
          <a:lnRef idx="3">
            <a:schemeClr val="accent4"/>
          </a:lnRef>
          <a:fillRef idx="0">
            <a:schemeClr val="accent4"/>
          </a:fillRef>
          <a:effectRef idx="2">
            <a:schemeClr val="accent4"/>
          </a:effectRef>
          <a:fontRef idx="minor">
            <a:schemeClr val="tx1"/>
          </a:fontRef>
        </p:style>
      </p:cxnSp>
      <p:sp>
        <p:nvSpPr>
          <p:cNvPr id="17" name="Rectangle 16">
            <a:extLst>
              <a:ext uri="{FF2B5EF4-FFF2-40B4-BE49-F238E27FC236}">
                <a16:creationId xmlns:a16="http://schemas.microsoft.com/office/drawing/2014/main" id="{9CF10CBE-4E84-C9A3-385C-D9133B2C39FE}"/>
              </a:ext>
            </a:extLst>
          </p:cNvPr>
          <p:cNvSpPr/>
          <p:nvPr/>
        </p:nvSpPr>
        <p:spPr>
          <a:xfrm>
            <a:off x="2949463" y="4167619"/>
            <a:ext cx="1605993"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Query</a:t>
            </a:r>
            <a:endParaRPr lang="LID4096"/>
          </a:p>
        </p:txBody>
      </p:sp>
      <p:sp>
        <p:nvSpPr>
          <p:cNvPr id="18" name="TextBox 17">
            <a:extLst>
              <a:ext uri="{FF2B5EF4-FFF2-40B4-BE49-F238E27FC236}">
                <a16:creationId xmlns:a16="http://schemas.microsoft.com/office/drawing/2014/main" id="{7AAC1D39-5EF5-2252-BA51-1AD720E66563}"/>
              </a:ext>
            </a:extLst>
          </p:cNvPr>
          <p:cNvSpPr txBox="1"/>
          <p:nvPr/>
        </p:nvSpPr>
        <p:spPr>
          <a:xfrm>
            <a:off x="7622046" y="4018558"/>
            <a:ext cx="1026243" cy="369332"/>
          </a:xfrm>
          <a:prstGeom prst="rect">
            <a:avLst/>
          </a:prstGeom>
          <a:noFill/>
        </p:spPr>
        <p:txBody>
          <a:bodyPr wrap="none" rtlCol="0">
            <a:spAutoFit/>
          </a:bodyPr>
          <a:lstStyle/>
          <a:p>
            <a:r>
              <a:rPr lang="en-US"/>
              <a:t>Inference</a:t>
            </a:r>
            <a:endParaRPr lang="LID4096"/>
          </a:p>
        </p:txBody>
      </p:sp>
      <p:sp>
        <p:nvSpPr>
          <p:cNvPr id="19" name="TextBox 18">
            <a:extLst>
              <a:ext uri="{FF2B5EF4-FFF2-40B4-BE49-F238E27FC236}">
                <a16:creationId xmlns:a16="http://schemas.microsoft.com/office/drawing/2014/main" id="{F05DA7A8-08E0-F9D7-E004-AC0E367880AD}"/>
              </a:ext>
            </a:extLst>
          </p:cNvPr>
          <p:cNvSpPr txBox="1"/>
          <p:nvPr/>
        </p:nvSpPr>
        <p:spPr>
          <a:xfrm>
            <a:off x="7665946" y="4806813"/>
            <a:ext cx="906723" cy="369332"/>
          </a:xfrm>
          <a:prstGeom prst="rect">
            <a:avLst/>
          </a:prstGeom>
          <a:noFill/>
        </p:spPr>
        <p:txBody>
          <a:bodyPr wrap="none" rtlCol="0">
            <a:spAutoFit/>
          </a:bodyPr>
          <a:lstStyle/>
          <a:p>
            <a:r>
              <a:rPr lang="en-US"/>
              <a:t>Training</a:t>
            </a:r>
            <a:endParaRPr lang="LID4096"/>
          </a:p>
        </p:txBody>
      </p:sp>
      <p:sp>
        <p:nvSpPr>
          <p:cNvPr id="20" name="Slide Number Placeholder 19">
            <a:extLst>
              <a:ext uri="{FF2B5EF4-FFF2-40B4-BE49-F238E27FC236}">
                <a16:creationId xmlns:a16="http://schemas.microsoft.com/office/drawing/2014/main" id="{EA51C745-EE6E-443D-1063-A04A0CB58C14}"/>
              </a:ext>
            </a:extLst>
          </p:cNvPr>
          <p:cNvSpPr>
            <a:spLocks noGrp="1"/>
          </p:cNvSpPr>
          <p:nvPr>
            <p:ph type="sldNum" sz="quarter" idx="12"/>
          </p:nvPr>
        </p:nvSpPr>
        <p:spPr/>
        <p:txBody>
          <a:bodyPr/>
          <a:lstStyle/>
          <a:p>
            <a:fld id="{1CF2D47E-0AF1-4C27-801F-64E3E5BF7F72}" type="slidenum">
              <a:rPr lang="en-US" smtClean="0"/>
              <a:t>50</a:t>
            </a:fld>
            <a:endParaRPr lang="en-US"/>
          </a:p>
        </p:txBody>
      </p:sp>
    </p:spTree>
    <p:extLst>
      <p:ext uri="{BB962C8B-B14F-4D97-AF65-F5344CB8AC3E}">
        <p14:creationId xmlns:p14="http://schemas.microsoft.com/office/powerpoint/2010/main" val="3984938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89FE-4F11-FDBC-AE27-59705D06F0EB}"/>
              </a:ext>
            </a:extLst>
          </p:cNvPr>
          <p:cNvSpPr>
            <a:spLocks noGrp="1"/>
          </p:cNvSpPr>
          <p:nvPr>
            <p:ph type="title"/>
          </p:nvPr>
        </p:nvSpPr>
        <p:spPr>
          <a:xfrm>
            <a:off x="838200" y="0"/>
            <a:ext cx="10515600" cy="1325563"/>
          </a:xfrm>
        </p:spPr>
        <p:txBody>
          <a:bodyPr>
            <a:normAutofit/>
          </a:bodyPr>
          <a:lstStyle/>
          <a:p>
            <a:r>
              <a:rPr lang="en-US" dirty="0"/>
              <a:t>Symbolic Strategy:  Completion and Search</a:t>
            </a:r>
          </a:p>
        </p:txBody>
      </p:sp>
      <p:sp>
        <p:nvSpPr>
          <p:cNvPr id="4" name="Rectangle 3">
            <a:extLst>
              <a:ext uri="{FF2B5EF4-FFF2-40B4-BE49-F238E27FC236}">
                <a16:creationId xmlns:a16="http://schemas.microsoft.com/office/drawing/2014/main" id="{D903F84B-06C3-F68D-B425-E59B48B6DF37}"/>
              </a:ext>
            </a:extLst>
          </p:cNvPr>
          <p:cNvSpPr/>
          <p:nvPr/>
        </p:nvSpPr>
        <p:spPr>
          <a:xfrm>
            <a:off x="475581" y="1660013"/>
            <a:ext cx="10652167" cy="185532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cxnSp>
        <p:nvCxnSpPr>
          <p:cNvPr id="5" name="Connector: Elbow 36">
            <a:extLst>
              <a:ext uri="{FF2B5EF4-FFF2-40B4-BE49-F238E27FC236}">
                <a16:creationId xmlns:a16="http://schemas.microsoft.com/office/drawing/2014/main" id="{6252868A-3CA5-5DE5-932D-6A774475E152}"/>
              </a:ext>
            </a:extLst>
          </p:cNvPr>
          <p:cNvCxnSpPr>
            <a:cxnSpLocks/>
            <a:stCxn id="20" idx="2"/>
            <a:endCxn id="8" idx="1"/>
          </p:cNvCxnSpPr>
          <p:nvPr/>
        </p:nvCxnSpPr>
        <p:spPr>
          <a:xfrm rot="16200000" flipH="1">
            <a:off x="3709655" y="4846461"/>
            <a:ext cx="1053469" cy="919220"/>
          </a:xfrm>
          <a:prstGeom prst="bentConnector2">
            <a:avLst/>
          </a:prstGeom>
          <a:ln>
            <a:prstDash val="solid"/>
            <a:tailEnd type="triangle"/>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EBDD9A9C-3D77-2493-7CB3-FED386F1513C}"/>
              </a:ext>
            </a:extLst>
          </p:cNvPr>
          <p:cNvSpPr/>
          <p:nvPr/>
        </p:nvSpPr>
        <p:spPr>
          <a:xfrm>
            <a:off x="739393" y="5511607"/>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Observed KG</a:t>
            </a:r>
            <a:endParaRPr lang="LID4096"/>
          </a:p>
        </p:txBody>
      </p:sp>
      <p:sp>
        <p:nvSpPr>
          <p:cNvPr id="7" name="Rectangle 6">
            <a:extLst>
              <a:ext uri="{FF2B5EF4-FFF2-40B4-BE49-F238E27FC236}">
                <a16:creationId xmlns:a16="http://schemas.microsoft.com/office/drawing/2014/main" id="{DB5B340E-29F6-9C4B-230F-8437484AF1DD}"/>
              </a:ext>
            </a:extLst>
          </p:cNvPr>
          <p:cNvSpPr/>
          <p:nvPr/>
        </p:nvSpPr>
        <p:spPr>
          <a:xfrm>
            <a:off x="739393" y="2077701"/>
            <a:ext cx="2118167" cy="642393"/>
          </a:xfrm>
          <a:prstGeom prst="rect">
            <a:avLst/>
          </a:prstGeom>
          <a:ln>
            <a:prstDash val="lg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Unobserved KG</a:t>
            </a:r>
            <a:endParaRPr lang="LID4096"/>
          </a:p>
        </p:txBody>
      </p:sp>
      <p:sp>
        <p:nvSpPr>
          <p:cNvPr id="8" name="Rectangle: Rounded Corners 39">
            <a:extLst>
              <a:ext uri="{FF2B5EF4-FFF2-40B4-BE49-F238E27FC236}">
                <a16:creationId xmlns:a16="http://schemas.microsoft.com/office/drawing/2014/main" id="{60672ECA-CA20-A130-1259-2F25CCD739D1}"/>
              </a:ext>
            </a:extLst>
          </p:cNvPr>
          <p:cNvSpPr/>
          <p:nvPr/>
        </p:nvSpPr>
        <p:spPr>
          <a:xfrm>
            <a:off x="4695999" y="5511609"/>
            <a:ext cx="1954196" cy="64239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Graph Traversal</a:t>
            </a:r>
            <a:endParaRPr lang="LID4096"/>
          </a:p>
        </p:txBody>
      </p:sp>
      <p:cxnSp>
        <p:nvCxnSpPr>
          <p:cNvPr id="9" name="Straight Arrow Connector 8">
            <a:extLst>
              <a:ext uri="{FF2B5EF4-FFF2-40B4-BE49-F238E27FC236}">
                <a16:creationId xmlns:a16="http://schemas.microsoft.com/office/drawing/2014/main" id="{04426665-5FE9-7DF2-927A-0CBD5927B7B6}"/>
              </a:ext>
            </a:extLst>
          </p:cNvPr>
          <p:cNvCxnSpPr>
            <a:cxnSpLocks/>
            <a:stCxn id="6" idx="3"/>
            <a:endCxn id="8" idx="1"/>
          </p:cNvCxnSpPr>
          <p:nvPr/>
        </p:nvCxnSpPr>
        <p:spPr>
          <a:xfrm>
            <a:off x="2857560" y="5832804"/>
            <a:ext cx="1838439"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A6C20C77-6801-9C6A-AD22-93A91C8EC5C8}"/>
              </a:ext>
            </a:extLst>
          </p:cNvPr>
          <p:cNvCxnSpPr>
            <a:cxnSpLocks/>
            <a:stCxn id="8" idx="3"/>
            <a:endCxn id="11" idx="1"/>
          </p:cNvCxnSpPr>
          <p:nvPr/>
        </p:nvCxnSpPr>
        <p:spPr>
          <a:xfrm flipV="1">
            <a:off x="6650195" y="5832804"/>
            <a:ext cx="214324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F36B6E1-FE33-521E-FC9D-18B651FFA37F}"/>
                  </a:ext>
                </a:extLst>
              </p:cNvPr>
              <p:cNvSpPr/>
              <p:nvPr/>
            </p:nvSpPr>
            <p:spPr>
              <a:xfrm>
                <a:off x="8793443" y="5511607"/>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m:t>
                          </m:r>
                        </m:sub>
                      </m:sSub>
                    </m:oMath>
                  </m:oMathPara>
                </a14:m>
                <a:endParaRPr lang="LID4096"/>
              </a:p>
            </p:txBody>
          </p:sp>
        </mc:Choice>
        <mc:Fallback xmlns="">
          <p:sp>
            <p:nvSpPr>
              <p:cNvPr id="11" name="Rectangle 10">
                <a:extLst>
                  <a:ext uri="{FF2B5EF4-FFF2-40B4-BE49-F238E27FC236}">
                    <a16:creationId xmlns:a16="http://schemas.microsoft.com/office/drawing/2014/main" id="{5F36B6E1-FE33-521E-FC9D-18B651FFA37F}"/>
                  </a:ext>
                </a:extLst>
              </p:cNvPr>
              <p:cNvSpPr>
                <a:spLocks noRot="1" noChangeAspect="1" noMove="1" noResize="1" noEditPoints="1" noAdjustHandles="1" noChangeArrowheads="1" noChangeShapeType="1" noTextEdit="1"/>
              </p:cNvSpPr>
              <p:nvPr/>
            </p:nvSpPr>
            <p:spPr>
              <a:xfrm>
                <a:off x="8793443" y="5511607"/>
                <a:ext cx="2118167" cy="642393"/>
              </a:xfrm>
              <a:prstGeom prst="rect">
                <a:avLst/>
              </a:prstGeom>
              <a:blipFill>
                <a:blip r:embed="rId2"/>
                <a:stretch>
                  <a:fillRect/>
                </a:stretch>
              </a:blipFill>
              <a:ln w="9525" cap="flat" cmpd="sng" algn="ctr">
                <a:solidFill>
                  <a:schemeClr val="dk1"/>
                </a:solidFill>
                <a:prstDash val="solid"/>
                <a:round/>
                <a:headEnd type="none" w="med" len="med"/>
                <a:tailEnd type="none" w="med" len="med"/>
              </a:ln>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764227E-7889-6133-DB7A-14F8B2BF6E6C}"/>
                  </a:ext>
                </a:extLst>
              </p:cNvPr>
              <p:cNvSpPr/>
              <p:nvPr/>
            </p:nvSpPr>
            <p:spPr>
              <a:xfrm>
                <a:off x="8793443" y="2077700"/>
                <a:ext cx="2118167" cy="64239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𝑢</m:t>
                          </m:r>
                        </m:sub>
                      </m:sSub>
                    </m:oMath>
                  </m:oMathPara>
                </a14:m>
                <a:endParaRPr lang="LID4096"/>
              </a:p>
            </p:txBody>
          </p:sp>
        </mc:Choice>
        <mc:Fallback xmlns="">
          <p:sp>
            <p:nvSpPr>
              <p:cNvPr id="12" name="Rectangle 11">
                <a:extLst>
                  <a:ext uri="{FF2B5EF4-FFF2-40B4-BE49-F238E27FC236}">
                    <a16:creationId xmlns:a16="http://schemas.microsoft.com/office/drawing/2014/main" id="{B764227E-7889-6133-DB7A-14F8B2BF6E6C}"/>
                  </a:ext>
                </a:extLst>
              </p:cNvPr>
              <p:cNvSpPr>
                <a:spLocks noRot="1" noChangeAspect="1" noMove="1" noResize="1" noEditPoints="1" noAdjustHandles="1" noChangeArrowheads="1" noChangeShapeType="1" noTextEdit="1"/>
              </p:cNvSpPr>
              <p:nvPr/>
            </p:nvSpPr>
            <p:spPr>
              <a:xfrm>
                <a:off x="8793443" y="2077700"/>
                <a:ext cx="2118167" cy="642393"/>
              </a:xfrm>
              <a:prstGeom prst="rect">
                <a:avLst/>
              </a:prstGeom>
              <a:blipFill>
                <a:blip r:embed="rId3"/>
                <a:stretch>
                  <a:fillRect/>
                </a:stretch>
              </a:blipFill>
              <a:ln>
                <a:headEnd type="none" w="med" len="med"/>
                <a:tailEnd type="none" w="med" len="med"/>
              </a:ln>
            </p:spPr>
            <p:txBody>
              <a:bodyPr/>
              <a:lstStyle/>
              <a:p>
                <a:r>
                  <a:rPr lang="en-HK">
                    <a:noFill/>
                  </a:rPr>
                  <a:t> </a:t>
                </a:r>
              </a:p>
            </p:txBody>
          </p:sp>
        </mc:Fallback>
      </mc:AlternateContent>
      <p:cxnSp>
        <p:nvCxnSpPr>
          <p:cNvPr id="13" name="Straight Arrow Connector 12">
            <a:extLst>
              <a:ext uri="{FF2B5EF4-FFF2-40B4-BE49-F238E27FC236}">
                <a16:creationId xmlns:a16="http://schemas.microsoft.com/office/drawing/2014/main" id="{7821FE2D-187E-F647-AA7B-B8ED81A47BAE}"/>
              </a:ext>
            </a:extLst>
          </p:cNvPr>
          <p:cNvCxnSpPr>
            <a:cxnSpLocks/>
            <a:stCxn id="6" idx="0"/>
            <a:endCxn id="15" idx="2"/>
          </p:cNvCxnSpPr>
          <p:nvPr/>
        </p:nvCxnSpPr>
        <p:spPr>
          <a:xfrm flipH="1" flipV="1">
            <a:off x="1798476" y="4779337"/>
            <a:ext cx="1" cy="73227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89FCCC13-7880-0150-50E9-F4A37ABCDB94}"/>
              </a:ext>
            </a:extLst>
          </p:cNvPr>
          <p:cNvCxnSpPr>
            <a:cxnSpLocks/>
            <a:stCxn id="15" idx="0"/>
            <a:endCxn id="7" idx="2"/>
          </p:cNvCxnSpPr>
          <p:nvPr/>
        </p:nvCxnSpPr>
        <p:spPr>
          <a:xfrm flipV="1">
            <a:off x="1798476" y="2720094"/>
            <a:ext cx="1" cy="141685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5" name="Rectangle: Rounded Corners 5">
            <a:extLst>
              <a:ext uri="{FF2B5EF4-FFF2-40B4-BE49-F238E27FC236}">
                <a16:creationId xmlns:a16="http://schemas.microsoft.com/office/drawing/2014/main" id="{378A6781-B254-6B72-F7D8-8551FC350E58}"/>
              </a:ext>
            </a:extLst>
          </p:cNvPr>
          <p:cNvSpPr/>
          <p:nvPr/>
        </p:nvSpPr>
        <p:spPr>
          <a:xfrm>
            <a:off x="905990" y="4136944"/>
            <a:ext cx="1784972" cy="64239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KG Completion/</a:t>
            </a:r>
          </a:p>
          <a:p>
            <a:pPr algn="ctr"/>
            <a:r>
              <a:rPr lang="en-US" dirty="0"/>
              <a:t>Population</a:t>
            </a:r>
            <a:endParaRPr lang="LID4096" dirty="0"/>
          </a:p>
        </p:txBody>
      </p:sp>
      <p:sp>
        <p:nvSpPr>
          <p:cNvPr id="16" name="Rectangle: Rounded Corners 14">
            <a:extLst>
              <a:ext uri="{FF2B5EF4-FFF2-40B4-BE49-F238E27FC236}">
                <a16:creationId xmlns:a16="http://schemas.microsoft.com/office/drawing/2014/main" id="{4BA65F97-C501-1562-8C0F-59E2C82F8083}"/>
              </a:ext>
            </a:extLst>
          </p:cNvPr>
          <p:cNvSpPr/>
          <p:nvPr/>
        </p:nvSpPr>
        <p:spPr>
          <a:xfrm>
            <a:off x="4695999" y="2077701"/>
            <a:ext cx="1954195" cy="64239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Graph Traversal</a:t>
            </a:r>
            <a:endParaRPr lang="LID4096"/>
          </a:p>
        </p:txBody>
      </p:sp>
      <p:cxnSp>
        <p:nvCxnSpPr>
          <p:cNvPr id="17" name="Straight Arrow Connector 16">
            <a:extLst>
              <a:ext uri="{FF2B5EF4-FFF2-40B4-BE49-F238E27FC236}">
                <a16:creationId xmlns:a16="http://schemas.microsoft.com/office/drawing/2014/main" id="{6C038649-01B3-E03E-B71A-D0698B0A6509}"/>
              </a:ext>
            </a:extLst>
          </p:cNvPr>
          <p:cNvCxnSpPr>
            <a:cxnSpLocks/>
            <a:stCxn id="7" idx="3"/>
            <a:endCxn id="16" idx="1"/>
          </p:cNvCxnSpPr>
          <p:nvPr/>
        </p:nvCxnSpPr>
        <p:spPr>
          <a:xfrm>
            <a:off x="2857560" y="2398898"/>
            <a:ext cx="183843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AFB6132F-B63C-7E5B-551B-262D1912957F}"/>
              </a:ext>
            </a:extLst>
          </p:cNvPr>
          <p:cNvCxnSpPr>
            <a:cxnSpLocks/>
            <a:stCxn id="16" idx="3"/>
            <a:endCxn id="12" idx="1"/>
          </p:cNvCxnSpPr>
          <p:nvPr/>
        </p:nvCxnSpPr>
        <p:spPr>
          <a:xfrm flipV="1">
            <a:off x="6650194" y="2398897"/>
            <a:ext cx="2143249" cy="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Connector: Elbow 17">
            <a:extLst>
              <a:ext uri="{FF2B5EF4-FFF2-40B4-BE49-F238E27FC236}">
                <a16:creationId xmlns:a16="http://schemas.microsoft.com/office/drawing/2014/main" id="{54559173-5E29-A4A3-B1DC-F65A0F351513}"/>
              </a:ext>
            </a:extLst>
          </p:cNvPr>
          <p:cNvCxnSpPr>
            <a:cxnSpLocks/>
            <a:stCxn id="20" idx="0"/>
            <a:endCxn id="16" idx="1"/>
          </p:cNvCxnSpPr>
          <p:nvPr/>
        </p:nvCxnSpPr>
        <p:spPr>
          <a:xfrm rot="5400000" flipH="1" flipV="1">
            <a:off x="3367366" y="2808311"/>
            <a:ext cx="1738046" cy="919220"/>
          </a:xfrm>
          <a:prstGeom prst="bentConnector2">
            <a:avLst/>
          </a:prstGeom>
          <a:ln>
            <a:prstDash val="solid"/>
            <a:tailEnd type="triangle"/>
          </a:ln>
        </p:spPr>
        <p:style>
          <a:lnRef idx="3">
            <a:schemeClr val="accent5"/>
          </a:lnRef>
          <a:fillRef idx="0">
            <a:schemeClr val="accent5"/>
          </a:fillRef>
          <a:effectRef idx="2">
            <a:schemeClr val="accent5"/>
          </a:effectRef>
          <a:fontRef idx="minor">
            <a:schemeClr val="tx1"/>
          </a:fontRef>
        </p:style>
      </p:cxnSp>
      <p:sp>
        <p:nvSpPr>
          <p:cNvPr id="20" name="Rectangle 19">
            <a:extLst>
              <a:ext uri="{FF2B5EF4-FFF2-40B4-BE49-F238E27FC236}">
                <a16:creationId xmlns:a16="http://schemas.microsoft.com/office/drawing/2014/main" id="{EB8BD0BF-9462-AB37-0B8F-7F36D007CE2D}"/>
              </a:ext>
            </a:extLst>
          </p:cNvPr>
          <p:cNvSpPr/>
          <p:nvPr/>
        </p:nvSpPr>
        <p:spPr>
          <a:xfrm>
            <a:off x="2973782" y="4136944"/>
            <a:ext cx="1605993"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Query</a:t>
            </a:r>
            <a:endParaRPr lang="LID4096"/>
          </a:p>
        </p:txBody>
      </p:sp>
      <p:sp>
        <p:nvSpPr>
          <p:cNvPr id="3" name="Slide Number Placeholder 2">
            <a:extLst>
              <a:ext uri="{FF2B5EF4-FFF2-40B4-BE49-F238E27FC236}">
                <a16:creationId xmlns:a16="http://schemas.microsoft.com/office/drawing/2014/main" id="{BD3B66EE-E65B-9BA1-31C0-F95B7A85743B}"/>
              </a:ext>
            </a:extLst>
          </p:cNvPr>
          <p:cNvSpPr>
            <a:spLocks noGrp="1"/>
          </p:cNvSpPr>
          <p:nvPr>
            <p:ph type="sldNum" sz="quarter" idx="12"/>
          </p:nvPr>
        </p:nvSpPr>
        <p:spPr/>
        <p:txBody>
          <a:bodyPr/>
          <a:lstStyle/>
          <a:p>
            <a:fld id="{1CF2D47E-0AF1-4C27-801F-64E3E5BF7F72}" type="slidenum">
              <a:rPr lang="en-US" smtClean="0"/>
              <a:t>51</a:t>
            </a:fld>
            <a:endParaRPr lang="en-US"/>
          </a:p>
        </p:txBody>
      </p:sp>
    </p:spTree>
    <p:extLst>
      <p:ext uri="{BB962C8B-B14F-4D97-AF65-F5344CB8AC3E}">
        <p14:creationId xmlns:p14="http://schemas.microsoft.com/office/powerpoint/2010/main" val="2978112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3788-28F2-A083-215A-CF2706009C74}"/>
              </a:ext>
            </a:extLst>
          </p:cNvPr>
          <p:cNvSpPr>
            <a:spLocks noGrp="1"/>
          </p:cNvSpPr>
          <p:nvPr>
            <p:ph type="title"/>
          </p:nvPr>
        </p:nvSpPr>
        <p:spPr>
          <a:xfrm>
            <a:off x="454479" y="-121"/>
            <a:ext cx="10515600" cy="865706"/>
          </a:xfrm>
        </p:spPr>
        <p:txBody>
          <a:bodyPr/>
          <a:lstStyle/>
          <a:p>
            <a:r>
              <a:rPr lang="en-US" dirty="0"/>
              <a:t>Other Works on CQA</a:t>
            </a:r>
            <a:endParaRPr lang="en-HK" dirty="0"/>
          </a:p>
        </p:txBody>
      </p:sp>
      <p:sp>
        <p:nvSpPr>
          <p:cNvPr id="3" name="Content Placeholder 2">
            <a:extLst>
              <a:ext uri="{FF2B5EF4-FFF2-40B4-BE49-F238E27FC236}">
                <a16:creationId xmlns:a16="http://schemas.microsoft.com/office/drawing/2014/main" id="{8C75715F-7646-77FD-886E-67F5F1922E95}"/>
              </a:ext>
            </a:extLst>
          </p:cNvPr>
          <p:cNvSpPr>
            <a:spLocks noGrp="1"/>
          </p:cNvSpPr>
          <p:nvPr>
            <p:ph idx="1"/>
          </p:nvPr>
        </p:nvSpPr>
        <p:spPr>
          <a:xfrm>
            <a:off x="337457" y="1408957"/>
            <a:ext cx="11517086" cy="4001243"/>
          </a:xfrm>
        </p:spPr>
        <p:txBody>
          <a:bodyPr>
            <a:normAutofit/>
          </a:bodyPr>
          <a:lstStyle/>
          <a:p>
            <a:endParaRPr lang="en-US" dirty="0"/>
          </a:p>
          <a:p>
            <a:endParaRPr lang="en-US" dirty="0"/>
          </a:p>
          <a:p>
            <a:endParaRPr lang="en-US" dirty="0"/>
          </a:p>
          <a:p>
            <a:endParaRPr lang="en-US" dirty="0"/>
          </a:p>
          <a:p>
            <a:endParaRPr lang="en-HK" dirty="0"/>
          </a:p>
        </p:txBody>
      </p:sp>
      <p:sp>
        <p:nvSpPr>
          <p:cNvPr id="4" name="Slide Number Placeholder 3">
            <a:extLst>
              <a:ext uri="{FF2B5EF4-FFF2-40B4-BE49-F238E27FC236}">
                <a16:creationId xmlns:a16="http://schemas.microsoft.com/office/drawing/2014/main" id="{290298CD-18BB-3A62-0E8F-E0A4941E7DA1}"/>
              </a:ext>
            </a:extLst>
          </p:cNvPr>
          <p:cNvSpPr>
            <a:spLocks noGrp="1"/>
          </p:cNvSpPr>
          <p:nvPr>
            <p:ph type="sldNum" sz="quarter" idx="12"/>
          </p:nvPr>
        </p:nvSpPr>
        <p:spPr/>
        <p:txBody>
          <a:bodyPr/>
          <a:lstStyle/>
          <a:p>
            <a:fld id="{360D54F1-1E69-41BF-8A89-6B497D4E24EC}" type="slidenum">
              <a:rPr lang="en-US" smtClean="0"/>
              <a:t>52</a:t>
            </a:fld>
            <a:endParaRPr lang="en-US"/>
          </a:p>
        </p:txBody>
      </p:sp>
      <p:sp>
        <p:nvSpPr>
          <p:cNvPr id="6" name="TextBox 5">
            <a:extLst>
              <a:ext uri="{FF2B5EF4-FFF2-40B4-BE49-F238E27FC236}">
                <a16:creationId xmlns:a16="http://schemas.microsoft.com/office/drawing/2014/main" id="{C564C1C3-7DCE-5772-ED01-C0C9B8E416A9}"/>
              </a:ext>
            </a:extLst>
          </p:cNvPr>
          <p:cNvSpPr txBox="1"/>
          <p:nvPr/>
        </p:nvSpPr>
        <p:spPr>
          <a:xfrm>
            <a:off x="0" y="5848518"/>
            <a:ext cx="12192000" cy="1015663"/>
          </a:xfrm>
          <a:prstGeom prst="rect">
            <a:avLst/>
          </a:prstGeom>
          <a:noFill/>
        </p:spPr>
        <p:txBody>
          <a:bodyPr wrap="square">
            <a:spAutoFit/>
          </a:bodyPr>
          <a:lstStyle/>
          <a:p>
            <a:r>
              <a:rPr lang="en-US" sz="1000" dirty="0"/>
              <a:t>Jiaxin Bai*, Tianshi Zheng*, Yangqiu Song. Sequential Query Encoding For Complex Query Answering on Knowledge Graphs. Transactions of Machine Learning Research. 2023</a:t>
            </a:r>
          </a:p>
          <a:p>
            <a:r>
              <a:rPr lang="en-HK" sz="1000" dirty="0"/>
              <a:t>Zihao Wang, Yangqiu </a:t>
            </a:r>
            <a:r>
              <a:rPr lang="en-HK" sz="1000" dirty="0" err="1"/>
              <a:t>Song,</a:t>
            </a:r>
            <a:r>
              <a:rPr lang="en-HK" sz="1000" dirty="0"/>
              <a:t> Ginny Y. Wong, and Simon See. Logical Message Passing Networks with One-hop Inference on Atomic Formulas. In The Eleventh International Conference on Learning Representations, ICLR 2023</a:t>
            </a:r>
          </a:p>
          <a:p>
            <a:r>
              <a:rPr lang="en-US" sz="1000" dirty="0"/>
              <a:t>Zihao Wang, </a:t>
            </a:r>
            <a:r>
              <a:rPr lang="en-US" sz="1000" dirty="0" err="1"/>
              <a:t>Weizhi</a:t>
            </a:r>
            <a:r>
              <a:rPr lang="en-US" sz="1000" dirty="0"/>
              <a:t> Fei, Hang Yin, Yangqiu </a:t>
            </a:r>
            <a:r>
              <a:rPr lang="en-US" sz="1000" dirty="0" err="1"/>
              <a:t>Song,</a:t>
            </a:r>
            <a:r>
              <a:rPr lang="en-US" sz="1000" dirty="0"/>
              <a:t> Ginny Y Wong, and Simon See . Wasserstein-Fisher-Rao Embedding: Logical Query Embeddings with Local Comparison and Global Transport In Findings of ACL 2023</a:t>
            </a:r>
          </a:p>
          <a:p>
            <a:r>
              <a:rPr lang="en-US" sz="1000" dirty="0"/>
              <a:t>Hang Yin, Zihao Wang, and Yangqiu Song. </a:t>
            </a:r>
            <a:r>
              <a:rPr lang="en-US" sz="1000" dirty="0" err="1"/>
              <a:t>EFO_k</a:t>
            </a:r>
            <a:r>
              <a:rPr lang="en-US" sz="1000" dirty="0"/>
              <a:t>-CQA: Towards Knowledge Graph Complex Query Answering beyond Set Operation</a:t>
            </a:r>
            <a:r>
              <a:rPr lang="en-HK" sz="1000" dirty="0"/>
              <a:t>.</a:t>
            </a:r>
            <a:r>
              <a:rPr lang="en-US" sz="1000" dirty="0"/>
              <a:t> </a:t>
            </a:r>
            <a:r>
              <a:rPr lang="en-US" sz="1000" dirty="0" err="1"/>
              <a:t>Arxiv</a:t>
            </a:r>
            <a:r>
              <a:rPr lang="en-US" sz="1000" dirty="0"/>
              <a:t> 2023 </a:t>
            </a:r>
          </a:p>
          <a:p>
            <a:r>
              <a:rPr lang="en-US" sz="1000" dirty="0"/>
              <a:t>Hang Yin, Zihao Wang, and Yangqiu Song. Rethinking Existential First Order Queries and their Inference on Knowledge Graphs.  </a:t>
            </a:r>
            <a:r>
              <a:rPr lang="en-US" sz="1000" dirty="0" err="1"/>
              <a:t>Arxiv</a:t>
            </a:r>
            <a:r>
              <a:rPr lang="en-US" sz="1000" dirty="0"/>
              <a:t> 2023 </a:t>
            </a:r>
          </a:p>
          <a:p>
            <a:r>
              <a:rPr lang="en-US" sz="1000" dirty="0"/>
              <a:t>Zihao Wang, Hang Yin, and Yangqiu Song. Benchmarking the Combinatorial Generalizability of Complex Query Answering on Knowledge Graphs. In </a:t>
            </a:r>
            <a:r>
              <a:rPr lang="en-US" sz="1000" dirty="0" err="1"/>
              <a:t>NeurIPS</a:t>
            </a:r>
            <a:r>
              <a:rPr lang="en-US" sz="1000" dirty="0"/>
              <a:t> Datasets and Benchmarks Track, 2021</a:t>
            </a:r>
            <a:endParaRPr lang="en-HK" sz="1000" dirty="0"/>
          </a:p>
        </p:txBody>
      </p:sp>
      <p:pic>
        <p:nvPicPr>
          <p:cNvPr id="10" name="Picture 9">
            <a:extLst>
              <a:ext uri="{FF2B5EF4-FFF2-40B4-BE49-F238E27FC236}">
                <a16:creationId xmlns:a16="http://schemas.microsoft.com/office/drawing/2014/main" id="{8EEB9492-4603-8E5D-B516-07B89B6B356E}"/>
              </a:ext>
            </a:extLst>
          </p:cNvPr>
          <p:cNvPicPr>
            <a:picLocks noChangeAspect="1"/>
          </p:cNvPicPr>
          <p:nvPr/>
        </p:nvPicPr>
        <p:blipFill>
          <a:blip r:embed="rId2"/>
          <a:stretch>
            <a:fillRect/>
          </a:stretch>
        </p:blipFill>
        <p:spPr>
          <a:xfrm>
            <a:off x="7375537" y="769144"/>
            <a:ext cx="1331239" cy="817428"/>
          </a:xfrm>
          <a:prstGeom prst="rect">
            <a:avLst/>
          </a:prstGeom>
        </p:spPr>
      </p:pic>
      <p:sp>
        <p:nvSpPr>
          <p:cNvPr id="11" name="Rectangle 10">
            <a:extLst>
              <a:ext uri="{FF2B5EF4-FFF2-40B4-BE49-F238E27FC236}">
                <a16:creationId xmlns:a16="http://schemas.microsoft.com/office/drawing/2014/main" id="{3FE9AB4F-5754-752E-621B-203620E6D8FA}"/>
              </a:ext>
            </a:extLst>
          </p:cNvPr>
          <p:cNvSpPr/>
          <p:nvPr/>
        </p:nvSpPr>
        <p:spPr>
          <a:xfrm>
            <a:off x="1320306" y="2929523"/>
            <a:ext cx="1394199" cy="3772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NeurIPS’21</a:t>
            </a:r>
            <a:endParaRPr lang="en-HK" sz="2000" dirty="0"/>
          </a:p>
        </p:txBody>
      </p:sp>
      <p:sp>
        <p:nvSpPr>
          <p:cNvPr id="14" name="Rectangle 13">
            <a:extLst>
              <a:ext uri="{FF2B5EF4-FFF2-40B4-BE49-F238E27FC236}">
                <a16:creationId xmlns:a16="http://schemas.microsoft.com/office/drawing/2014/main" id="{110BC061-E2A3-DF81-E712-A7BDBD42AE96}"/>
              </a:ext>
            </a:extLst>
          </p:cNvPr>
          <p:cNvSpPr/>
          <p:nvPr/>
        </p:nvSpPr>
        <p:spPr>
          <a:xfrm>
            <a:off x="5538774" y="2929523"/>
            <a:ext cx="1394199" cy="3772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ICLR’24</a:t>
            </a:r>
            <a:endParaRPr lang="en-HK" sz="2000" dirty="0"/>
          </a:p>
        </p:txBody>
      </p:sp>
      <p:sp>
        <p:nvSpPr>
          <p:cNvPr id="15" name="Rectangle 14">
            <a:extLst>
              <a:ext uri="{FF2B5EF4-FFF2-40B4-BE49-F238E27FC236}">
                <a16:creationId xmlns:a16="http://schemas.microsoft.com/office/drawing/2014/main" id="{B5408D12-3DA7-B897-26B5-4D562815D653}"/>
              </a:ext>
            </a:extLst>
          </p:cNvPr>
          <p:cNvSpPr/>
          <p:nvPr/>
        </p:nvSpPr>
        <p:spPr>
          <a:xfrm>
            <a:off x="9441352" y="5504026"/>
            <a:ext cx="1394199" cy="3772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TMLR’23</a:t>
            </a:r>
            <a:endParaRPr lang="en-HK" sz="2000" dirty="0"/>
          </a:p>
        </p:txBody>
      </p:sp>
      <p:sp>
        <p:nvSpPr>
          <p:cNvPr id="7" name="TextBox 6">
            <a:extLst>
              <a:ext uri="{FF2B5EF4-FFF2-40B4-BE49-F238E27FC236}">
                <a16:creationId xmlns:a16="http://schemas.microsoft.com/office/drawing/2014/main" id="{FA9DBA7A-A9C8-7391-D487-1E03B6F54DF1}"/>
              </a:ext>
            </a:extLst>
          </p:cNvPr>
          <p:cNvSpPr txBox="1"/>
          <p:nvPr/>
        </p:nvSpPr>
        <p:spPr>
          <a:xfrm>
            <a:off x="412318" y="1014658"/>
            <a:ext cx="4097321" cy="646331"/>
          </a:xfrm>
          <a:prstGeom prst="rect">
            <a:avLst/>
          </a:prstGeom>
          <a:noFill/>
        </p:spPr>
        <p:txBody>
          <a:bodyPr wrap="square">
            <a:spAutoFit/>
          </a:bodyPr>
          <a:lstStyle/>
          <a:p>
            <a:r>
              <a:rPr lang="en-US" dirty="0">
                <a:solidFill>
                  <a:srgbClr val="FF0000"/>
                </a:solidFill>
              </a:rPr>
              <a:t>Benchmarking EFO-1</a:t>
            </a:r>
            <a:r>
              <a:rPr lang="en-US" dirty="0"/>
              <a:t> (Existential </a:t>
            </a:r>
            <a:r>
              <a:rPr lang="en-US" b="1" dirty="0"/>
              <a:t>F</a:t>
            </a:r>
            <a:r>
              <a:rPr lang="en-US" dirty="0"/>
              <a:t>irst-</a:t>
            </a:r>
            <a:r>
              <a:rPr lang="en-US" b="1" dirty="0"/>
              <a:t>O</a:t>
            </a:r>
            <a:r>
              <a:rPr lang="en-US" dirty="0"/>
              <a:t>rder </a:t>
            </a:r>
            <a:r>
              <a:rPr lang="en-US" b="1" dirty="0"/>
              <a:t>Q</a:t>
            </a:r>
            <a:r>
              <a:rPr lang="en-US" dirty="0"/>
              <a:t>ueries with Single Free Variable)</a:t>
            </a:r>
          </a:p>
        </p:txBody>
      </p:sp>
      <p:sp>
        <p:nvSpPr>
          <p:cNvPr id="19" name="TextBox 18">
            <a:extLst>
              <a:ext uri="{FF2B5EF4-FFF2-40B4-BE49-F238E27FC236}">
                <a16:creationId xmlns:a16="http://schemas.microsoft.com/office/drawing/2014/main" id="{1562313F-FFC7-61EE-728B-683240607849}"/>
              </a:ext>
            </a:extLst>
          </p:cNvPr>
          <p:cNvSpPr txBox="1"/>
          <p:nvPr/>
        </p:nvSpPr>
        <p:spPr>
          <a:xfrm>
            <a:off x="4692197" y="1059647"/>
            <a:ext cx="3047172" cy="369332"/>
          </a:xfrm>
          <a:prstGeom prst="rect">
            <a:avLst/>
          </a:prstGeom>
          <a:noFill/>
        </p:spPr>
        <p:txBody>
          <a:bodyPr wrap="square">
            <a:spAutoFit/>
          </a:bodyPr>
          <a:lstStyle/>
          <a:p>
            <a:r>
              <a:rPr lang="en-US" dirty="0"/>
              <a:t>EFO-1 </a:t>
            </a:r>
            <a:r>
              <a:rPr lang="en-US" dirty="0">
                <a:solidFill>
                  <a:srgbClr val="FF0000"/>
                </a:solidFill>
              </a:rPr>
              <a:t>queries with cycles</a:t>
            </a:r>
          </a:p>
        </p:txBody>
      </p:sp>
      <p:sp>
        <p:nvSpPr>
          <p:cNvPr id="21" name="TextBox 20">
            <a:extLst>
              <a:ext uri="{FF2B5EF4-FFF2-40B4-BE49-F238E27FC236}">
                <a16:creationId xmlns:a16="http://schemas.microsoft.com/office/drawing/2014/main" id="{14F4C486-6E3B-6249-B22D-83268AECF0DC}"/>
              </a:ext>
            </a:extLst>
          </p:cNvPr>
          <p:cNvSpPr txBox="1"/>
          <p:nvPr/>
        </p:nvSpPr>
        <p:spPr>
          <a:xfrm>
            <a:off x="8686327" y="3660191"/>
            <a:ext cx="3168216" cy="369332"/>
          </a:xfrm>
          <a:prstGeom prst="rect">
            <a:avLst/>
          </a:prstGeom>
          <a:noFill/>
        </p:spPr>
        <p:txBody>
          <a:bodyPr wrap="square">
            <a:spAutoFit/>
          </a:bodyPr>
          <a:lstStyle/>
          <a:p>
            <a:r>
              <a:rPr lang="en-US" dirty="0">
                <a:solidFill>
                  <a:srgbClr val="FF0000"/>
                </a:solidFill>
              </a:rPr>
              <a:t>Sequence encoder </a:t>
            </a:r>
            <a:r>
              <a:rPr lang="en-US" dirty="0"/>
              <a:t>of</a:t>
            </a:r>
            <a:r>
              <a:rPr lang="en-US" dirty="0">
                <a:solidFill>
                  <a:srgbClr val="FF0000"/>
                </a:solidFill>
              </a:rPr>
              <a:t> </a:t>
            </a:r>
            <a:r>
              <a:rPr lang="en-US" dirty="0"/>
              <a:t>queries</a:t>
            </a:r>
          </a:p>
        </p:txBody>
      </p:sp>
      <p:sp>
        <p:nvSpPr>
          <p:cNvPr id="22" name="TextBox 21">
            <a:extLst>
              <a:ext uri="{FF2B5EF4-FFF2-40B4-BE49-F238E27FC236}">
                <a16:creationId xmlns:a16="http://schemas.microsoft.com/office/drawing/2014/main" id="{19EB3C94-B40F-CE23-7BDF-199497F90F84}"/>
              </a:ext>
            </a:extLst>
          </p:cNvPr>
          <p:cNvSpPr txBox="1"/>
          <p:nvPr/>
        </p:nvSpPr>
        <p:spPr>
          <a:xfrm>
            <a:off x="8915641" y="1057739"/>
            <a:ext cx="3168216" cy="369332"/>
          </a:xfrm>
          <a:prstGeom prst="rect">
            <a:avLst/>
          </a:prstGeom>
          <a:noFill/>
        </p:spPr>
        <p:txBody>
          <a:bodyPr wrap="square">
            <a:spAutoFit/>
          </a:bodyPr>
          <a:lstStyle/>
          <a:p>
            <a:r>
              <a:rPr lang="en-US" dirty="0">
                <a:solidFill>
                  <a:srgbClr val="FF0000"/>
                </a:solidFill>
              </a:rPr>
              <a:t>EFO-K </a:t>
            </a:r>
            <a:r>
              <a:rPr lang="en-US" dirty="0"/>
              <a:t>more than one variables </a:t>
            </a:r>
            <a:endParaRPr lang="en-US" dirty="0">
              <a:solidFill>
                <a:srgbClr val="FF0000"/>
              </a:solidFill>
            </a:endParaRPr>
          </a:p>
        </p:txBody>
      </p:sp>
      <p:sp>
        <p:nvSpPr>
          <p:cNvPr id="23" name="Rectangle 22">
            <a:extLst>
              <a:ext uri="{FF2B5EF4-FFF2-40B4-BE49-F238E27FC236}">
                <a16:creationId xmlns:a16="http://schemas.microsoft.com/office/drawing/2014/main" id="{76F4802F-9A93-DD2F-6662-D08979F6D3B8}"/>
              </a:ext>
            </a:extLst>
          </p:cNvPr>
          <p:cNvSpPr/>
          <p:nvPr/>
        </p:nvSpPr>
        <p:spPr>
          <a:xfrm>
            <a:off x="9456699" y="2897013"/>
            <a:ext cx="1394199" cy="3772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Arxiv’23</a:t>
            </a:r>
            <a:endParaRPr lang="en-HK" sz="2000" dirty="0"/>
          </a:p>
        </p:txBody>
      </p:sp>
      <p:pic>
        <p:nvPicPr>
          <p:cNvPr id="25" name="Picture 24">
            <a:extLst>
              <a:ext uri="{FF2B5EF4-FFF2-40B4-BE49-F238E27FC236}">
                <a16:creationId xmlns:a16="http://schemas.microsoft.com/office/drawing/2014/main" id="{7F053E9C-1F06-28FE-CE89-134AF80A18AA}"/>
              </a:ext>
            </a:extLst>
          </p:cNvPr>
          <p:cNvPicPr>
            <a:picLocks noChangeAspect="1"/>
          </p:cNvPicPr>
          <p:nvPr/>
        </p:nvPicPr>
        <p:blipFill>
          <a:blip r:embed="rId3"/>
          <a:stretch>
            <a:fillRect/>
          </a:stretch>
        </p:blipFill>
        <p:spPr>
          <a:xfrm>
            <a:off x="134809" y="1791379"/>
            <a:ext cx="4334227" cy="805191"/>
          </a:xfrm>
          <a:prstGeom prst="rect">
            <a:avLst/>
          </a:prstGeom>
        </p:spPr>
      </p:pic>
      <p:sp>
        <p:nvSpPr>
          <p:cNvPr id="44" name="Rectangle 43">
            <a:extLst>
              <a:ext uri="{FF2B5EF4-FFF2-40B4-BE49-F238E27FC236}">
                <a16:creationId xmlns:a16="http://schemas.microsoft.com/office/drawing/2014/main" id="{4E44C5CB-9FCF-9A29-2354-BAED74A16C8B}"/>
              </a:ext>
            </a:extLst>
          </p:cNvPr>
          <p:cNvSpPr/>
          <p:nvPr/>
        </p:nvSpPr>
        <p:spPr>
          <a:xfrm>
            <a:off x="1010794" y="5465368"/>
            <a:ext cx="2013221" cy="3772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ACL Findings’23</a:t>
            </a:r>
            <a:endParaRPr lang="en-HK" sz="2000" dirty="0"/>
          </a:p>
        </p:txBody>
      </p:sp>
      <p:sp>
        <p:nvSpPr>
          <p:cNvPr id="45" name="Rectangle 44">
            <a:extLst>
              <a:ext uri="{FF2B5EF4-FFF2-40B4-BE49-F238E27FC236}">
                <a16:creationId xmlns:a16="http://schemas.microsoft.com/office/drawing/2014/main" id="{5BAB8281-7EB3-6468-10FE-3386050CA13C}"/>
              </a:ext>
            </a:extLst>
          </p:cNvPr>
          <p:cNvSpPr/>
          <p:nvPr/>
        </p:nvSpPr>
        <p:spPr>
          <a:xfrm>
            <a:off x="5538774" y="5465368"/>
            <a:ext cx="1394199" cy="3772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ICLR’23</a:t>
            </a:r>
            <a:endParaRPr lang="en-HK" sz="2000" dirty="0"/>
          </a:p>
        </p:txBody>
      </p:sp>
      <p:sp>
        <p:nvSpPr>
          <p:cNvPr id="46" name="TextBox 45">
            <a:extLst>
              <a:ext uri="{FF2B5EF4-FFF2-40B4-BE49-F238E27FC236}">
                <a16:creationId xmlns:a16="http://schemas.microsoft.com/office/drawing/2014/main" id="{9E6C7E45-400A-1D4E-748B-DECC463E2431}"/>
              </a:ext>
            </a:extLst>
          </p:cNvPr>
          <p:cNvSpPr txBox="1"/>
          <p:nvPr/>
        </p:nvSpPr>
        <p:spPr>
          <a:xfrm>
            <a:off x="928104" y="3670685"/>
            <a:ext cx="3047172" cy="369332"/>
          </a:xfrm>
          <a:prstGeom prst="rect">
            <a:avLst/>
          </a:prstGeom>
          <a:noFill/>
        </p:spPr>
        <p:txBody>
          <a:bodyPr wrap="square">
            <a:spAutoFit/>
          </a:bodyPr>
          <a:lstStyle/>
          <a:p>
            <a:r>
              <a:rPr lang="en-US" dirty="0"/>
              <a:t>Query encoder with </a:t>
            </a:r>
            <a:r>
              <a:rPr lang="en-US" dirty="0">
                <a:solidFill>
                  <a:srgbClr val="FF0000"/>
                </a:solidFill>
              </a:rPr>
              <a:t>OT</a:t>
            </a:r>
            <a:endParaRPr lang="en-US" dirty="0"/>
          </a:p>
        </p:txBody>
      </p:sp>
      <p:sp>
        <p:nvSpPr>
          <p:cNvPr id="47" name="TextBox 46">
            <a:extLst>
              <a:ext uri="{FF2B5EF4-FFF2-40B4-BE49-F238E27FC236}">
                <a16:creationId xmlns:a16="http://schemas.microsoft.com/office/drawing/2014/main" id="{3990FE16-A952-A3FB-B256-A276A3F95995}"/>
              </a:ext>
            </a:extLst>
          </p:cNvPr>
          <p:cNvSpPr txBox="1"/>
          <p:nvPr/>
        </p:nvSpPr>
        <p:spPr>
          <a:xfrm>
            <a:off x="4401497" y="3626276"/>
            <a:ext cx="3986183" cy="646331"/>
          </a:xfrm>
          <a:prstGeom prst="rect">
            <a:avLst/>
          </a:prstGeom>
          <a:noFill/>
        </p:spPr>
        <p:txBody>
          <a:bodyPr wrap="square">
            <a:spAutoFit/>
          </a:bodyPr>
          <a:lstStyle/>
          <a:p>
            <a:r>
              <a:rPr lang="en-US" dirty="0"/>
              <a:t>Learning in the inference step as a </a:t>
            </a:r>
            <a:r>
              <a:rPr lang="en-US" dirty="0">
                <a:solidFill>
                  <a:srgbClr val="FF0000"/>
                </a:solidFill>
              </a:rPr>
              <a:t>GNN (one-hop logical inference based MPNN)</a:t>
            </a:r>
          </a:p>
        </p:txBody>
      </p:sp>
      <p:pic>
        <p:nvPicPr>
          <p:cNvPr id="49" name="Picture 48">
            <a:extLst>
              <a:ext uri="{FF2B5EF4-FFF2-40B4-BE49-F238E27FC236}">
                <a16:creationId xmlns:a16="http://schemas.microsoft.com/office/drawing/2014/main" id="{AB7517B3-A096-FFFF-E562-E5264E664C7E}"/>
              </a:ext>
            </a:extLst>
          </p:cNvPr>
          <p:cNvPicPr>
            <a:picLocks noChangeAspect="1"/>
          </p:cNvPicPr>
          <p:nvPr/>
        </p:nvPicPr>
        <p:blipFill>
          <a:blip r:embed="rId4"/>
          <a:stretch>
            <a:fillRect/>
          </a:stretch>
        </p:blipFill>
        <p:spPr>
          <a:xfrm>
            <a:off x="5069386" y="4317016"/>
            <a:ext cx="2053227" cy="1032224"/>
          </a:xfrm>
          <a:prstGeom prst="rect">
            <a:avLst/>
          </a:prstGeom>
        </p:spPr>
      </p:pic>
      <p:cxnSp>
        <p:nvCxnSpPr>
          <p:cNvPr id="51" name="Straight Connector 50">
            <a:extLst>
              <a:ext uri="{FF2B5EF4-FFF2-40B4-BE49-F238E27FC236}">
                <a16:creationId xmlns:a16="http://schemas.microsoft.com/office/drawing/2014/main" id="{E3BEDFD7-3E0E-712E-C0C1-24551A02A0FA}"/>
              </a:ext>
            </a:extLst>
          </p:cNvPr>
          <p:cNvCxnSpPr/>
          <p:nvPr/>
        </p:nvCxnSpPr>
        <p:spPr>
          <a:xfrm>
            <a:off x="-45698" y="3438239"/>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53" name="Picture 52">
            <a:extLst>
              <a:ext uri="{FF2B5EF4-FFF2-40B4-BE49-F238E27FC236}">
                <a16:creationId xmlns:a16="http://schemas.microsoft.com/office/drawing/2014/main" id="{7AFE18A6-D254-0A63-0E1B-487A72D827A9}"/>
              </a:ext>
            </a:extLst>
          </p:cNvPr>
          <p:cNvPicPr>
            <a:picLocks noChangeAspect="1"/>
          </p:cNvPicPr>
          <p:nvPr/>
        </p:nvPicPr>
        <p:blipFill>
          <a:blip r:embed="rId5"/>
          <a:stretch>
            <a:fillRect/>
          </a:stretch>
        </p:blipFill>
        <p:spPr>
          <a:xfrm>
            <a:off x="8332916" y="1648442"/>
            <a:ext cx="3842154" cy="1210435"/>
          </a:xfrm>
          <a:prstGeom prst="rect">
            <a:avLst/>
          </a:prstGeom>
        </p:spPr>
      </p:pic>
      <p:sp>
        <p:nvSpPr>
          <p:cNvPr id="54" name="TextBox 53">
            <a:extLst>
              <a:ext uri="{FF2B5EF4-FFF2-40B4-BE49-F238E27FC236}">
                <a16:creationId xmlns:a16="http://schemas.microsoft.com/office/drawing/2014/main" id="{45AC45EB-9126-0D3F-9F0D-3A60CC4848D8}"/>
              </a:ext>
            </a:extLst>
          </p:cNvPr>
          <p:cNvSpPr txBox="1"/>
          <p:nvPr/>
        </p:nvSpPr>
        <p:spPr>
          <a:xfrm>
            <a:off x="8566" y="3049400"/>
            <a:ext cx="620554" cy="369332"/>
          </a:xfrm>
          <a:prstGeom prst="rect">
            <a:avLst/>
          </a:prstGeom>
          <a:ln w="25400"/>
        </p:spPr>
        <p:style>
          <a:lnRef idx="2">
            <a:schemeClr val="accent1"/>
          </a:lnRef>
          <a:fillRef idx="1">
            <a:schemeClr val="lt1"/>
          </a:fillRef>
          <a:effectRef idx="0">
            <a:schemeClr val="accent1"/>
          </a:effectRef>
          <a:fontRef idx="minor">
            <a:schemeClr val="dk1"/>
          </a:fontRef>
        </p:style>
        <p:txBody>
          <a:bodyPr wrap="none" rtlCol="0">
            <a:spAutoFit/>
          </a:bodyPr>
          <a:lstStyle/>
          <a:p>
            <a:r>
              <a:rPr lang="en-HK" dirty="0"/>
              <a:t>Data</a:t>
            </a:r>
          </a:p>
        </p:txBody>
      </p:sp>
      <p:sp>
        <p:nvSpPr>
          <p:cNvPr id="55" name="TextBox 54">
            <a:extLst>
              <a:ext uri="{FF2B5EF4-FFF2-40B4-BE49-F238E27FC236}">
                <a16:creationId xmlns:a16="http://schemas.microsoft.com/office/drawing/2014/main" id="{23ADA698-9DFB-9356-C06A-9869ECCC899F}"/>
              </a:ext>
            </a:extLst>
          </p:cNvPr>
          <p:cNvSpPr txBox="1"/>
          <p:nvPr/>
        </p:nvSpPr>
        <p:spPr>
          <a:xfrm>
            <a:off x="8566" y="3458590"/>
            <a:ext cx="883575" cy="369332"/>
          </a:xfrm>
          <a:prstGeom prst="rect">
            <a:avLst/>
          </a:prstGeom>
          <a:ln w="25400"/>
        </p:spPr>
        <p:style>
          <a:lnRef idx="2">
            <a:schemeClr val="accent1"/>
          </a:lnRef>
          <a:fillRef idx="1">
            <a:schemeClr val="lt1"/>
          </a:fillRef>
          <a:effectRef idx="0">
            <a:schemeClr val="accent1"/>
          </a:effectRef>
          <a:fontRef idx="minor">
            <a:schemeClr val="dk1"/>
          </a:fontRef>
        </p:style>
        <p:txBody>
          <a:bodyPr wrap="none" rtlCol="0">
            <a:spAutoFit/>
          </a:bodyPr>
          <a:lstStyle/>
          <a:p>
            <a:r>
              <a:rPr lang="en-HK" dirty="0"/>
              <a:t>Models</a:t>
            </a:r>
          </a:p>
        </p:txBody>
      </p:sp>
      <p:pic>
        <p:nvPicPr>
          <p:cNvPr id="31" name="Picture 30">
            <a:extLst>
              <a:ext uri="{FF2B5EF4-FFF2-40B4-BE49-F238E27FC236}">
                <a16:creationId xmlns:a16="http://schemas.microsoft.com/office/drawing/2014/main" id="{AEFD3FA3-9CE5-E701-5D2E-FA1E59D22CFA}"/>
              </a:ext>
            </a:extLst>
          </p:cNvPr>
          <p:cNvPicPr>
            <a:picLocks noChangeAspect="1"/>
          </p:cNvPicPr>
          <p:nvPr/>
        </p:nvPicPr>
        <p:blipFill>
          <a:blip r:embed="rId6"/>
          <a:stretch>
            <a:fillRect/>
          </a:stretch>
        </p:blipFill>
        <p:spPr>
          <a:xfrm>
            <a:off x="4520486" y="1536424"/>
            <a:ext cx="3520671" cy="1232235"/>
          </a:xfrm>
          <a:prstGeom prst="rect">
            <a:avLst/>
          </a:prstGeom>
        </p:spPr>
      </p:pic>
      <p:pic>
        <p:nvPicPr>
          <p:cNvPr id="8" name="Picture 7">
            <a:extLst>
              <a:ext uri="{FF2B5EF4-FFF2-40B4-BE49-F238E27FC236}">
                <a16:creationId xmlns:a16="http://schemas.microsoft.com/office/drawing/2014/main" id="{CFD3304C-19CF-85C8-B342-C2FF4A2EEBAF}"/>
              </a:ext>
            </a:extLst>
          </p:cNvPr>
          <p:cNvPicPr>
            <a:picLocks noChangeAspect="1"/>
          </p:cNvPicPr>
          <p:nvPr/>
        </p:nvPicPr>
        <p:blipFill>
          <a:blip r:embed="rId7"/>
          <a:stretch>
            <a:fillRect/>
          </a:stretch>
        </p:blipFill>
        <p:spPr>
          <a:xfrm>
            <a:off x="8306628" y="4317015"/>
            <a:ext cx="3748952" cy="1015659"/>
          </a:xfrm>
          <a:prstGeom prst="rect">
            <a:avLst/>
          </a:prstGeom>
        </p:spPr>
      </p:pic>
      <p:pic>
        <p:nvPicPr>
          <p:cNvPr id="12" name="Picture 11">
            <a:extLst>
              <a:ext uri="{FF2B5EF4-FFF2-40B4-BE49-F238E27FC236}">
                <a16:creationId xmlns:a16="http://schemas.microsoft.com/office/drawing/2014/main" id="{C3313C01-1D2B-E86D-EF6F-4297A62E7B8B}"/>
              </a:ext>
            </a:extLst>
          </p:cNvPr>
          <p:cNvPicPr>
            <a:picLocks noChangeAspect="1"/>
          </p:cNvPicPr>
          <p:nvPr/>
        </p:nvPicPr>
        <p:blipFill>
          <a:blip r:embed="rId8"/>
          <a:stretch>
            <a:fillRect/>
          </a:stretch>
        </p:blipFill>
        <p:spPr>
          <a:xfrm>
            <a:off x="523899" y="4148443"/>
            <a:ext cx="3361472" cy="1172007"/>
          </a:xfrm>
          <a:prstGeom prst="rect">
            <a:avLst/>
          </a:prstGeom>
        </p:spPr>
      </p:pic>
    </p:spTree>
    <p:extLst>
      <p:ext uri="{BB962C8B-B14F-4D97-AF65-F5344CB8AC3E}">
        <p14:creationId xmlns:p14="http://schemas.microsoft.com/office/powerpoint/2010/main" val="1208480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F3A7A-8948-6050-BB8E-6A93339279F1}"/>
              </a:ext>
            </a:extLst>
          </p:cNvPr>
          <p:cNvSpPr>
            <a:spLocks noGrp="1"/>
          </p:cNvSpPr>
          <p:nvPr>
            <p:ph type="ctrTitle"/>
          </p:nvPr>
        </p:nvSpPr>
        <p:spPr>
          <a:xfrm>
            <a:off x="1123544" y="1156410"/>
            <a:ext cx="9944911" cy="2387600"/>
          </a:xfrm>
        </p:spPr>
        <p:txBody>
          <a:bodyPr/>
          <a:lstStyle/>
          <a:p>
            <a:r>
              <a:rPr lang="en-HK" dirty="0"/>
              <a:t>Thank you for your attention </a:t>
            </a:r>
            <a:r>
              <a:rPr lang="en-HK" dirty="0">
                <a:sym typeface="Wingdings" panose="05000000000000000000" pitchFamily="2" charset="2"/>
              </a:rPr>
              <a:t></a:t>
            </a:r>
            <a:endParaRPr lang="en-HK" dirty="0"/>
          </a:p>
        </p:txBody>
      </p:sp>
      <p:sp>
        <p:nvSpPr>
          <p:cNvPr id="6" name="Subtitle 5">
            <a:extLst>
              <a:ext uri="{FF2B5EF4-FFF2-40B4-BE49-F238E27FC236}">
                <a16:creationId xmlns:a16="http://schemas.microsoft.com/office/drawing/2014/main" id="{3289953A-AD7B-ED32-265F-979623CFB81A}"/>
              </a:ext>
            </a:extLst>
          </p:cNvPr>
          <p:cNvSpPr>
            <a:spLocks noGrp="1"/>
          </p:cNvSpPr>
          <p:nvPr>
            <p:ph type="subTitle" idx="1"/>
          </p:nvPr>
        </p:nvSpPr>
        <p:spPr/>
        <p:txBody>
          <a:bodyPr/>
          <a:lstStyle/>
          <a:p>
            <a:endParaRPr lang="en-HK"/>
          </a:p>
        </p:txBody>
      </p:sp>
      <p:sp>
        <p:nvSpPr>
          <p:cNvPr id="4" name="Slide Number Placeholder 3">
            <a:extLst>
              <a:ext uri="{FF2B5EF4-FFF2-40B4-BE49-F238E27FC236}">
                <a16:creationId xmlns:a16="http://schemas.microsoft.com/office/drawing/2014/main" id="{283CAC1C-9992-542C-613D-D6F1367E1460}"/>
              </a:ext>
            </a:extLst>
          </p:cNvPr>
          <p:cNvSpPr>
            <a:spLocks noGrp="1"/>
          </p:cNvSpPr>
          <p:nvPr>
            <p:ph type="sldNum" sz="quarter" idx="12"/>
          </p:nvPr>
        </p:nvSpPr>
        <p:spPr/>
        <p:txBody>
          <a:bodyPr/>
          <a:lstStyle/>
          <a:p>
            <a:fld id="{360D54F1-1E69-41BF-8A89-6B497D4E24EC}" type="slidenum">
              <a:rPr lang="en-US" smtClean="0"/>
              <a:t>53</a:t>
            </a:fld>
            <a:endParaRPr lang="en-US"/>
          </a:p>
        </p:txBody>
      </p:sp>
    </p:spTree>
    <p:extLst>
      <p:ext uri="{BB962C8B-B14F-4D97-AF65-F5344CB8AC3E}">
        <p14:creationId xmlns:p14="http://schemas.microsoft.com/office/powerpoint/2010/main" val="408596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9931-DF70-ADA3-6B8F-C8DBDBEF7C3B}"/>
              </a:ext>
            </a:extLst>
          </p:cNvPr>
          <p:cNvSpPr>
            <a:spLocks noGrp="1"/>
          </p:cNvSpPr>
          <p:nvPr>
            <p:ph type="title"/>
          </p:nvPr>
        </p:nvSpPr>
        <p:spPr>
          <a:xfrm>
            <a:off x="839561" y="17116"/>
            <a:ext cx="10515600" cy="1213619"/>
          </a:xfrm>
        </p:spPr>
        <p:txBody>
          <a:bodyPr/>
          <a:lstStyle/>
          <a:p>
            <a:r>
              <a:rPr lang="en-HK" dirty="0"/>
              <a:t>Retrieval Augmented Generation</a:t>
            </a:r>
          </a:p>
        </p:txBody>
      </p:sp>
      <p:sp>
        <p:nvSpPr>
          <p:cNvPr id="4" name="Slide Number Placeholder 3">
            <a:extLst>
              <a:ext uri="{FF2B5EF4-FFF2-40B4-BE49-F238E27FC236}">
                <a16:creationId xmlns:a16="http://schemas.microsoft.com/office/drawing/2014/main" id="{A398A73A-E981-1931-0258-5548DD89B9A5}"/>
              </a:ext>
            </a:extLst>
          </p:cNvPr>
          <p:cNvSpPr>
            <a:spLocks noGrp="1"/>
          </p:cNvSpPr>
          <p:nvPr>
            <p:ph type="sldNum" sz="quarter" idx="12"/>
          </p:nvPr>
        </p:nvSpPr>
        <p:spPr/>
        <p:txBody>
          <a:bodyPr/>
          <a:lstStyle/>
          <a:p>
            <a:fld id="{360D54F1-1E69-41BF-8A89-6B497D4E24EC}" type="slidenum">
              <a:rPr lang="en-US" smtClean="0"/>
              <a:t>6</a:t>
            </a:fld>
            <a:endParaRPr lang="en-US"/>
          </a:p>
        </p:txBody>
      </p:sp>
      <p:sp>
        <p:nvSpPr>
          <p:cNvPr id="36" name="TextBox 35">
            <a:extLst>
              <a:ext uri="{FF2B5EF4-FFF2-40B4-BE49-F238E27FC236}">
                <a16:creationId xmlns:a16="http://schemas.microsoft.com/office/drawing/2014/main" id="{54F9F8C6-1B4D-50D3-0FB8-5D8499509792}"/>
              </a:ext>
            </a:extLst>
          </p:cNvPr>
          <p:cNvSpPr txBox="1"/>
          <p:nvPr/>
        </p:nvSpPr>
        <p:spPr>
          <a:xfrm>
            <a:off x="4998801" y="1889745"/>
            <a:ext cx="6134505" cy="830997"/>
          </a:xfrm>
          <a:prstGeom prst="rect">
            <a:avLst/>
          </a:prstGeom>
          <a:noFill/>
        </p:spPr>
        <p:txBody>
          <a:bodyPr wrap="square">
            <a:spAutoFit/>
          </a:bodyPr>
          <a:lstStyle/>
          <a:p>
            <a:r>
              <a:rPr lang="en-US" sz="1200" b="0" i="0" dirty="0">
                <a:solidFill>
                  <a:srgbClr val="202122"/>
                </a:solidFill>
                <a:effectLst/>
                <a:latin typeface="Arial" panose="020B0604020202020204" pitchFamily="34" charset="0"/>
                <a:hlinkClick r:id="rId2"/>
              </a:rPr>
              <a:t>https://en.wikipedia.org/wiki/Monetary_policy_of_the_United_States</a:t>
            </a:r>
            <a:endParaRPr lang="en-US" sz="1200" b="0" i="0" dirty="0">
              <a:solidFill>
                <a:srgbClr val="202122"/>
              </a:solidFill>
              <a:effectLst/>
              <a:latin typeface="Arial" panose="020B0604020202020204" pitchFamily="34" charset="0"/>
            </a:endParaRPr>
          </a:p>
          <a:p>
            <a:r>
              <a:rPr lang="en-US" sz="1200" b="0" i="0" dirty="0">
                <a:solidFill>
                  <a:srgbClr val="202122"/>
                </a:solidFill>
                <a:effectLst/>
                <a:latin typeface="Arial" panose="020B0604020202020204" pitchFamily="34" charset="0"/>
              </a:rPr>
              <a:t>The Federal </a:t>
            </a:r>
            <a:r>
              <a:rPr lang="en-US" sz="1200" dirty="0">
                <a:solidFill>
                  <a:srgbClr val="202122"/>
                </a:solidFill>
                <a:latin typeface="Arial" panose="020B0604020202020204" pitchFamily="34" charset="0"/>
              </a:rPr>
              <a:t>Reserve's main monetary policy instrument is its </a:t>
            </a:r>
            <a:r>
              <a:rPr lang="en-US" sz="1200" dirty="0">
                <a:solidFill>
                  <a:srgbClr val="202122"/>
                </a:solidFill>
                <a:latin typeface="Arial" panose="020B0604020202020204" pitchFamily="34" charset="0"/>
                <a:hlinkClick r:id="rId3" tooltip="Federal funds rate">
                  <a:extLst>
                    <a:ext uri="{A12FA001-AC4F-418D-AE19-62706E023703}">
                      <ahyp:hlinkClr xmlns:ahyp="http://schemas.microsoft.com/office/drawing/2018/hyperlinkcolor" val="tx"/>
                    </a:ext>
                  </a:extLst>
                </a:hlinkClick>
              </a:rPr>
              <a:t>Federal funds rate</a:t>
            </a:r>
            <a:r>
              <a:rPr lang="en-US" sz="1200" dirty="0">
                <a:solidFill>
                  <a:srgbClr val="202122"/>
                </a:solidFill>
                <a:latin typeface="Arial" panose="020B0604020202020204" pitchFamily="34" charset="0"/>
              </a:rPr>
              <a:t> target. By adjusting this target, the Fed affects a wide range of market </a:t>
            </a:r>
            <a:r>
              <a:rPr lang="en-US" sz="1200" dirty="0">
                <a:solidFill>
                  <a:srgbClr val="202122"/>
                </a:solidFill>
                <a:latin typeface="Arial" panose="020B0604020202020204" pitchFamily="34" charset="0"/>
                <a:hlinkClick r:id="rId4" tooltip="Interest rate">
                  <a:extLst>
                    <a:ext uri="{A12FA001-AC4F-418D-AE19-62706E023703}">
                      <ahyp:hlinkClr xmlns:ahyp="http://schemas.microsoft.com/office/drawing/2018/hyperlinkcolor" val="tx"/>
                    </a:ext>
                  </a:extLst>
                </a:hlinkClick>
              </a:rPr>
              <a:t>interest rates</a:t>
            </a:r>
            <a:r>
              <a:rPr lang="en-US" sz="1200" dirty="0">
                <a:solidFill>
                  <a:srgbClr val="202122"/>
                </a:solidFill>
                <a:latin typeface="Arial" panose="020B0604020202020204" pitchFamily="34" charset="0"/>
              </a:rPr>
              <a:t> and in turn indirectly affects </a:t>
            </a:r>
            <a:r>
              <a:rPr lang="en-US" sz="1200" dirty="0">
                <a:solidFill>
                  <a:srgbClr val="202122"/>
                </a:solidFill>
                <a:latin typeface="Arial" panose="020B0604020202020204" pitchFamily="34" charset="0"/>
                <a:hlinkClick r:id="rId5" tooltip="Stock price">
                  <a:extLst>
                    <a:ext uri="{A12FA001-AC4F-418D-AE19-62706E023703}">
                      <ahyp:hlinkClr xmlns:ahyp="http://schemas.microsoft.com/office/drawing/2018/hyperlinkcolor" val="tx"/>
                    </a:ext>
                  </a:extLst>
                </a:hlinkClick>
              </a:rPr>
              <a:t>stock prices</a:t>
            </a:r>
            <a:r>
              <a:rPr lang="en-US" sz="1200" dirty="0">
                <a:solidFill>
                  <a:srgbClr val="202122"/>
                </a:solidFill>
                <a:latin typeface="Arial" panose="020B0604020202020204" pitchFamily="34" charset="0"/>
              </a:rPr>
              <a:t>, </a:t>
            </a:r>
            <a:r>
              <a:rPr lang="en-US" sz="1200" dirty="0">
                <a:solidFill>
                  <a:srgbClr val="202122"/>
                </a:solidFill>
                <a:latin typeface="Arial" panose="020B0604020202020204" pitchFamily="34" charset="0"/>
                <a:hlinkClick r:id="rId6" tooltip="Wealth">
                  <a:extLst>
                    <a:ext uri="{A12FA001-AC4F-418D-AE19-62706E023703}">
                      <ahyp:hlinkClr xmlns:ahyp="http://schemas.microsoft.com/office/drawing/2018/hyperlinkcolor" val="tx"/>
                    </a:ext>
                  </a:extLst>
                </a:hlinkClick>
              </a:rPr>
              <a:t>wealth</a:t>
            </a:r>
            <a:r>
              <a:rPr lang="en-US" sz="1200" dirty="0">
                <a:solidFill>
                  <a:srgbClr val="202122"/>
                </a:solidFill>
                <a:latin typeface="Arial" panose="020B0604020202020204" pitchFamily="34" charset="0"/>
              </a:rPr>
              <a:t> and currency </a:t>
            </a:r>
            <a:r>
              <a:rPr lang="en-US" sz="1200" dirty="0">
                <a:solidFill>
                  <a:srgbClr val="202122"/>
                </a:solidFill>
                <a:latin typeface="Arial" panose="020B0604020202020204" pitchFamily="34" charset="0"/>
                <a:hlinkClick r:id="rId7" tooltip="Exchange rates">
                  <a:extLst>
                    <a:ext uri="{A12FA001-AC4F-418D-AE19-62706E023703}">
                      <ahyp:hlinkClr xmlns:ahyp="http://schemas.microsoft.com/office/drawing/2018/hyperlinkcolor" val="tx"/>
                    </a:ext>
                  </a:extLst>
                </a:hlinkClick>
              </a:rPr>
              <a:t>exchange rates</a:t>
            </a:r>
            <a:r>
              <a:rPr lang="en-US" sz="1200" dirty="0">
                <a:solidFill>
                  <a:srgbClr val="202122"/>
                </a:solidFill>
                <a:latin typeface="Arial" panose="020B0604020202020204" pitchFamily="34" charset="0"/>
              </a:rPr>
              <a:t>. …</a:t>
            </a:r>
            <a:endParaRPr lang="en-HK" sz="1200" dirty="0">
              <a:solidFill>
                <a:srgbClr val="202122"/>
              </a:solidFill>
              <a:latin typeface="Arial" panose="020B0604020202020204" pitchFamily="34" charset="0"/>
            </a:endParaRPr>
          </a:p>
        </p:txBody>
      </p:sp>
      <p:sp>
        <p:nvSpPr>
          <p:cNvPr id="38" name="TextBox 37">
            <a:extLst>
              <a:ext uri="{FF2B5EF4-FFF2-40B4-BE49-F238E27FC236}">
                <a16:creationId xmlns:a16="http://schemas.microsoft.com/office/drawing/2014/main" id="{05611BCF-FE5E-2A11-DB6D-C51E2CE65FF8}"/>
              </a:ext>
            </a:extLst>
          </p:cNvPr>
          <p:cNvSpPr txBox="1"/>
          <p:nvPr/>
        </p:nvSpPr>
        <p:spPr>
          <a:xfrm>
            <a:off x="4998801" y="2877101"/>
            <a:ext cx="6096810" cy="830997"/>
          </a:xfrm>
          <a:prstGeom prst="rect">
            <a:avLst/>
          </a:prstGeom>
          <a:noFill/>
        </p:spPr>
        <p:txBody>
          <a:bodyPr wrap="square">
            <a:spAutoFit/>
          </a:bodyPr>
          <a:lstStyle/>
          <a:p>
            <a:r>
              <a:rPr lang="en-US" sz="1200" b="0" i="0" dirty="0">
                <a:solidFill>
                  <a:srgbClr val="202122"/>
                </a:solidFill>
                <a:effectLst/>
                <a:latin typeface="Arial" panose="020B0604020202020204" pitchFamily="34" charset="0"/>
                <a:hlinkClick r:id="rId3"/>
              </a:rPr>
              <a:t>https://en.wikipedia.org/wiki/Federal_funds_rate</a:t>
            </a:r>
            <a:endParaRPr lang="en-US" sz="1200" b="0" i="0" dirty="0">
              <a:solidFill>
                <a:srgbClr val="202122"/>
              </a:solidFill>
              <a:effectLst/>
              <a:latin typeface="Arial" panose="020B0604020202020204" pitchFamily="34" charset="0"/>
            </a:endParaRPr>
          </a:p>
          <a:p>
            <a:r>
              <a:rPr lang="en-US" sz="1200" b="0" i="0" u="none" strike="noStrike" dirty="0">
                <a:solidFill>
                  <a:srgbClr val="3366CC"/>
                </a:solidFill>
                <a:effectLst/>
                <a:latin typeface="Arial" panose="020B0604020202020204" pitchFamily="34" charset="0"/>
                <a:hlinkClick r:id="rId8"/>
              </a:rPr>
              <a:t>Interbank borrowing</a:t>
            </a:r>
            <a:r>
              <a:rPr lang="en-US" sz="1200" b="0" i="0" dirty="0">
                <a:solidFill>
                  <a:srgbClr val="202122"/>
                </a:solidFill>
                <a:effectLst/>
                <a:latin typeface="Arial" panose="020B0604020202020204" pitchFamily="34" charset="0"/>
              </a:rPr>
              <a:t> is essentially a way for banks to quickly raise money.  …</a:t>
            </a:r>
          </a:p>
          <a:p>
            <a:r>
              <a:rPr lang="en-US" sz="1200" b="0" i="0" dirty="0">
                <a:solidFill>
                  <a:srgbClr val="202122"/>
                </a:solidFill>
                <a:effectLst/>
                <a:latin typeface="Arial" panose="020B0604020202020204" pitchFamily="34" charset="0"/>
              </a:rPr>
              <a:t>Raising the federal funds rate will dissuade banks from taking out such inter-bank loans, which in turn will make cash that much harder to procure. </a:t>
            </a:r>
            <a:endParaRPr lang="en-HK" sz="1200" dirty="0"/>
          </a:p>
        </p:txBody>
      </p:sp>
      <p:sp>
        <p:nvSpPr>
          <p:cNvPr id="45" name="TextBox 44">
            <a:extLst>
              <a:ext uri="{FF2B5EF4-FFF2-40B4-BE49-F238E27FC236}">
                <a16:creationId xmlns:a16="http://schemas.microsoft.com/office/drawing/2014/main" id="{E8F60194-7416-FB61-47DD-08DC4DA6F32F}"/>
              </a:ext>
            </a:extLst>
          </p:cNvPr>
          <p:cNvSpPr txBox="1"/>
          <p:nvPr/>
        </p:nvSpPr>
        <p:spPr>
          <a:xfrm>
            <a:off x="4998801" y="3812579"/>
            <a:ext cx="5774582" cy="646331"/>
          </a:xfrm>
          <a:prstGeom prst="rect">
            <a:avLst/>
          </a:prstGeom>
          <a:noFill/>
        </p:spPr>
        <p:txBody>
          <a:bodyPr wrap="square">
            <a:spAutoFit/>
          </a:bodyPr>
          <a:lstStyle/>
          <a:p>
            <a:r>
              <a:rPr lang="en-HK" sz="1200" dirty="0">
                <a:solidFill>
                  <a:srgbClr val="202122"/>
                </a:solidFill>
                <a:latin typeface="Arial" panose="020B0604020202020204" pitchFamily="34" charset="0"/>
              </a:rPr>
              <a:t>…</a:t>
            </a:r>
          </a:p>
          <a:p>
            <a:r>
              <a:rPr lang="en-HK" sz="1200" dirty="0">
                <a:solidFill>
                  <a:srgbClr val="202122"/>
                </a:solidFill>
                <a:latin typeface="Arial" panose="020B0604020202020204" pitchFamily="34" charset="0"/>
              </a:rPr>
              <a:t>…</a:t>
            </a:r>
          </a:p>
          <a:p>
            <a:r>
              <a:rPr lang="en-HK" sz="1200" dirty="0">
                <a:solidFill>
                  <a:srgbClr val="202122"/>
                </a:solidFill>
                <a:latin typeface="Arial" panose="020B0604020202020204" pitchFamily="34" charset="0"/>
              </a:rPr>
              <a:t>…</a:t>
            </a:r>
          </a:p>
        </p:txBody>
      </p:sp>
      <p:pic>
        <p:nvPicPr>
          <p:cNvPr id="46" name="Picture 45">
            <a:extLst>
              <a:ext uri="{FF2B5EF4-FFF2-40B4-BE49-F238E27FC236}">
                <a16:creationId xmlns:a16="http://schemas.microsoft.com/office/drawing/2014/main" id="{DB26F2B8-60A8-0E3F-31AC-6C42D62F4D70}"/>
              </a:ext>
            </a:extLst>
          </p:cNvPr>
          <p:cNvPicPr>
            <a:picLocks noChangeAspect="1"/>
          </p:cNvPicPr>
          <p:nvPr/>
        </p:nvPicPr>
        <p:blipFill>
          <a:blip r:embed="rId9"/>
          <a:stretch>
            <a:fillRect/>
          </a:stretch>
        </p:blipFill>
        <p:spPr>
          <a:xfrm>
            <a:off x="259421" y="2213042"/>
            <a:ext cx="3956898" cy="2585377"/>
          </a:xfrm>
          <a:prstGeom prst="rect">
            <a:avLst/>
          </a:prstGeom>
        </p:spPr>
      </p:pic>
      <p:pic>
        <p:nvPicPr>
          <p:cNvPr id="54" name="Picture 53">
            <a:extLst>
              <a:ext uri="{FF2B5EF4-FFF2-40B4-BE49-F238E27FC236}">
                <a16:creationId xmlns:a16="http://schemas.microsoft.com/office/drawing/2014/main" id="{9A626471-F438-76C4-AB7B-A180CEECBB2C}"/>
              </a:ext>
            </a:extLst>
          </p:cNvPr>
          <p:cNvPicPr>
            <a:picLocks noChangeAspect="1"/>
          </p:cNvPicPr>
          <p:nvPr/>
        </p:nvPicPr>
        <p:blipFill>
          <a:blip r:embed="rId10"/>
          <a:stretch>
            <a:fillRect/>
          </a:stretch>
        </p:blipFill>
        <p:spPr>
          <a:xfrm>
            <a:off x="4998801" y="4595232"/>
            <a:ext cx="6170861" cy="2245652"/>
          </a:xfrm>
          <a:prstGeom prst="rect">
            <a:avLst/>
          </a:prstGeom>
        </p:spPr>
      </p:pic>
      <p:sp>
        <p:nvSpPr>
          <p:cNvPr id="3" name="TextBox 2">
            <a:extLst>
              <a:ext uri="{FF2B5EF4-FFF2-40B4-BE49-F238E27FC236}">
                <a16:creationId xmlns:a16="http://schemas.microsoft.com/office/drawing/2014/main" id="{2C562B17-89D3-16C3-97E8-8B5447DDADD2}"/>
              </a:ext>
            </a:extLst>
          </p:cNvPr>
          <p:cNvSpPr txBox="1"/>
          <p:nvPr/>
        </p:nvSpPr>
        <p:spPr>
          <a:xfrm>
            <a:off x="4995510" y="1102467"/>
            <a:ext cx="715516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400" dirty="0"/>
              <a:t>Q: W</a:t>
            </a:r>
            <a:r>
              <a:rPr lang="en-HK" sz="2400" dirty="0"/>
              <a:t>hat is the effect of the Fed raising the interest rate?</a:t>
            </a:r>
          </a:p>
        </p:txBody>
      </p:sp>
    </p:spTree>
    <p:extLst>
      <p:ext uri="{BB962C8B-B14F-4D97-AF65-F5344CB8AC3E}">
        <p14:creationId xmlns:p14="http://schemas.microsoft.com/office/powerpoint/2010/main" val="53109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9931-DF70-ADA3-6B8F-C8DBDBEF7C3B}"/>
              </a:ext>
            </a:extLst>
          </p:cNvPr>
          <p:cNvSpPr>
            <a:spLocks noGrp="1"/>
          </p:cNvSpPr>
          <p:nvPr>
            <p:ph type="title"/>
          </p:nvPr>
        </p:nvSpPr>
        <p:spPr>
          <a:xfrm>
            <a:off x="839561" y="17116"/>
            <a:ext cx="10515600" cy="1213619"/>
          </a:xfrm>
        </p:spPr>
        <p:txBody>
          <a:bodyPr/>
          <a:lstStyle/>
          <a:p>
            <a:r>
              <a:rPr lang="en-HK" dirty="0"/>
              <a:t>Retrieval Augmented Generation (Cont’d)</a:t>
            </a:r>
          </a:p>
        </p:txBody>
      </p:sp>
      <p:sp>
        <p:nvSpPr>
          <p:cNvPr id="4" name="Slide Number Placeholder 3">
            <a:extLst>
              <a:ext uri="{FF2B5EF4-FFF2-40B4-BE49-F238E27FC236}">
                <a16:creationId xmlns:a16="http://schemas.microsoft.com/office/drawing/2014/main" id="{A398A73A-E981-1931-0258-5548DD89B9A5}"/>
              </a:ext>
            </a:extLst>
          </p:cNvPr>
          <p:cNvSpPr>
            <a:spLocks noGrp="1"/>
          </p:cNvSpPr>
          <p:nvPr>
            <p:ph type="sldNum" sz="quarter" idx="12"/>
          </p:nvPr>
        </p:nvSpPr>
        <p:spPr/>
        <p:txBody>
          <a:bodyPr/>
          <a:lstStyle/>
          <a:p>
            <a:fld id="{360D54F1-1E69-41BF-8A89-6B497D4E24EC}" type="slidenum">
              <a:rPr lang="en-US" smtClean="0"/>
              <a:t>7</a:t>
            </a:fld>
            <a:endParaRPr lang="en-US"/>
          </a:p>
        </p:txBody>
      </p:sp>
      <p:pic>
        <p:nvPicPr>
          <p:cNvPr id="12" name="Picture 11">
            <a:extLst>
              <a:ext uri="{FF2B5EF4-FFF2-40B4-BE49-F238E27FC236}">
                <a16:creationId xmlns:a16="http://schemas.microsoft.com/office/drawing/2014/main" id="{B57F9294-F8FA-8237-2C8B-4ED1222274FE}"/>
              </a:ext>
            </a:extLst>
          </p:cNvPr>
          <p:cNvPicPr>
            <a:picLocks noChangeAspect="1"/>
          </p:cNvPicPr>
          <p:nvPr/>
        </p:nvPicPr>
        <p:blipFill>
          <a:blip r:embed="rId2"/>
          <a:stretch>
            <a:fillRect/>
          </a:stretch>
        </p:blipFill>
        <p:spPr>
          <a:xfrm>
            <a:off x="259421" y="2213042"/>
            <a:ext cx="3956898" cy="2585377"/>
          </a:xfrm>
          <a:prstGeom prst="rect">
            <a:avLst/>
          </a:prstGeom>
        </p:spPr>
      </p:pic>
      <p:pic>
        <p:nvPicPr>
          <p:cNvPr id="44" name="Picture 43">
            <a:extLst>
              <a:ext uri="{FF2B5EF4-FFF2-40B4-BE49-F238E27FC236}">
                <a16:creationId xmlns:a16="http://schemas.microsoft.com/office/drawing/2014/main" id="{2D5E964F-EA8A-A8DF-BFEA-F7AB3887DDC0}"/>
              </a:ext>
            </a:extLst>
          </p:cNvPr>
          <p:cNvPicPr>
            <a:picLocks noChangeAspect="1"/>
          </p:cNvPicPr>
          <p:nvPr/>
        </p:nvPicPr>
        <p:blipFill>
          <a:blip r:embed="rId3"/>
          <a:stretch>
            <a:fillRect/>
          </a:stretch>
        </p:blipFill>
        <p:spPr>
          <a:xfrm>
            <a:off x="5105764" y="4880100"/>
            <a:ext cx="5545982" cy="2018251"/>
          </a:xfrm>
          <a:prstGeom prst="rect">
            <a:avLst/>
          </a:prstGeom>
        </p:spPr>
      </p:pic>
      <p:sp>
        <p:nvSpPr>
          <p:cNvPr id="13" name="TextBox 12">
            <a:extLst>
              <a:ext uri="{FF2B5EF4-FFF2-40B4-BE49-F238E27FC236}">
                <a16:creationId xmlns:a16="http://schemas.microsoft.com/office/drawing/2014/main" id="{71B503EF-EFAD-F697-3917-D480E53C775E}"/>
              </a:ext>
            </a:extLst>
          </p:cNvPr>
          <p:cNvSpPr txBox="1"/>
          <p:nvPr/>
        </p:nvSpPr>
        <p:spPr>
          <a:xfrm>
            <a:off x="4995510" y="1102467"/>
            <a:ext cx="714483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400" dirty="0"/>
              <a:t>Q: W</a:t>
            </a:r>
            <a:r>
              <a:rPr lang="en-HK" sz="2400" dirty="0"/>
              <a:t>hat is the effect of the Fed raising the interest rate?</a:t>
            </a:r>
          </a:p>
        </p:txBody>
      </p:sp>
      <p:grpSp>
        <p:nvGrpSpPr>
          <p:cNvPr id="16" name="Group 15">
            <a:extLst>
              <a:ext uri="{FF2B5EF4-FFF2-40B4-BE49-F238E27FC236}">
                <a16:creationId xmlns:a16="http://schemas.microsoft.com/office/drawing/2014/main" id="{8E0510A9-1D2F-3558-2BCE-494200720CB1}"/>
              </a:ext>
            </a:extLst>
          </p:cNvPr>
          <p:cNvGrpSpPr/>
          <p:nvPr/>
        </p:nvGrpSpPr>
        <p:grpSpPr>
          <a:xfrm>
            <a:off x="5122755" y="1662243"/>
            <a:ext cx="3611799" cy="3181201"/>
            <a:chOff x="5122755" y="1662243"/>
            <a:chExt cx="3611799" cy="3181201"/>
          </a:xfrm>
        </p:grpSpPr>
        <p:sp>
          <p:nvSpPr>
            <p:cNvPr id="45" name="TextBox 44">
              <a:extLst>
                <a:ext uri="{FF2B5EF4-FFF2-40B4-BE49-F238E27FC236}">
                  <a16:creationId xmlns:a16="http://schemas.microsoft.com/office/drawing/2014/main" id="{E8F60194-7416-FB61-47DD-08DC4DA6F32F}"/>
                </a:ext>
              </a:extLst>
            </p:cNvPr>
            <p:cNvSpPr txBox="1"/>
            <p:nvPr/>
          </p:nvSpPr>
          <p:spPr>
            <a:xfrm>
              <a:off x="5246709" y="2764731"/>
              <a:ext cx="1115180" cy="646331"/>
            </a:xfrm>
            <a:prstGeom prst="rect">
              <a:avLst/>
            </a:prstGeom>
            <a:noFill/>
          </p:spPr>
          <p:txBody>
            <a:bodyPr wrap="square">
              <a:spAutoFit/>
            </a:bodyPr>
            <a:lstStyle/>
            <a:p>
              <a:r>
                <a:rPr lang="en-HK" sz="1200" dirty="0">
                  <a:solidFill>
                    <a:srgbClr val="202122"/>
                  </a:solidFill>
                  <a:latin typeface="Arial" panose="020B0604020202020204" pitchFamily="34" charset="0"/>
                </a:rPr>
                <a:t>…</a:t>
              </a:r>
            </a:p>
            <a:p>
              <a:r>
                <a:rPr lang="en-HK" sz="1200" dirty="0">
                  <a:solidFill>
                    <a:srgbClr val="202122"/>
                  </a:solidFill>
                  <a:latin typeface="Arial" panose="020B0604020202020204" pitchFamily="34" charset="0"/>
                </a:rPr>
                <a:t>…</a:t>
              </a:r>
            </a:p>
            <a:p>
              <a:r>
                <a:rPr lang="en-HK" sz="1200" dirty="0">
                  <a:solidFill>
                    <a:srgbClr val="202122"/>
                  </a:solidFill>
                  <a:latin typeface="Arial" panose="020B0604020202020204" pitchFamily="34" charset="0"/>
                </a:rPr>
                <a:t>…</a:t>
              </a:r>
            </a:p>
          </p:txBody>
        </p:sp>
        <p:grpSp>
          <p:nvGrpSpPr>
            <p:cNvPr id="3" name="Group 2">
              <a:extLst>
                <a:ext uri="{FF2B5EF4-FFF2-40B4-BE49-F238E27FC236}">
                  <a16:creationId xmlns:a16="http://schemas.microsoft.com/office/drawing/2014/main" id="{DE973106-C9F0-EA1E-E795-AAF79618EBFD}"/>
                </a:ext>
              </a:extLst>
            </p:cNvPr>
            <p:cNvGrpSpPr/>
            <p:nvPr/>
          </p:nvGrpSpPr>
          <p:grpSpPr>
            <a:xfrm>
              <a:off x="5246709" y="1787773"/>
              <a:ext cx="1946490" cy="433336"/>
              <a:chOff x="7566559" y="3902103"/>
              <a:chExt cx="1946490" cy="433336"/>
            </a:xfrm>
          </p:grpSpPr>
          <p:sp>
            <p:nvSpPr>
              <p:cNvPr id="5" name="Rounded Rectangle 7">
                <a:extLst>
                  <a:ext uri="{FF2B5EF4-FFF2-40B4-BE49-F238E27FC236}">
                    <a16:creationId xmlns:a16="http://schemas.microsoft.com/office/drawing/2014/main" id="{FEF8A19A-AEC5-6B2E-6199-BDD66AE60529}"/>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6" name="Graphic 5" descr="Binary with solid fill">
                <a:extLst>
                  <a:ext uri="{FF2B5EF4-FFF2-40B4-BE49-F238E27FC236}">
                    <a16:creationId xmlns:a16="http://schemas.microsoft.com/office/drawing/2014/main" id="{D53C52D8-8163-C706-1716-C684C79E3A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170" y="3902103"/>
                <a:ext cx="433335" cy="433335"/>
              </a:xfrm>
              <a:prstGeom prst="rect">
                <a:avLst/>
              </a:prstGeom>
            </p:spPr>
          </p:pic>
          <p:sp>
            <p:nvSpPr>
              <p:cNvPr id="7" name="TextBox 6">
                <a:extLst>
                  <a:ext uri="{FF2B5EF4-FFF2-40B4-BE49-F238E27FC236}">
                    <a16:creationId xmlns:a16="http://schemas.microsoft.com/office/drawing/2014/main" id="{723B30F1-3269-6398-F862-1A6FC70FA2B2}"/>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p:grpSp>
          <p:nvGrpSpPr>
            <p:cNvPr id="8" name="Group 7">
              <a:extLst>
                <a:ext uri="{FF2B5EF4-FFF2-40B4-BE49-F238E27FC236}">
                  <a16:creationId xmlns:a16="http://schemas.microsoft.com/office/drawing/2014/main" id="{1E93BEC7-C208-7E3D-ED58-95BD00F6AB76}"/>
                </a:ext>
              </a:extLst>
            </p:cNvPr>
            <p:cNvGrpSpPr/>
            <p:nvPr/>
          </p:nvGrpSpPr>
          <p:grpSpPr>
            <a:xfrm>
              <a:off x="5246709" y="2362105"/>
              <a:ext cx="1946490" cy="433336"/>
              <a:chOff x="7566559" y="3902103"/>
              <a:chExt cx="1946490" cy="433336"/>
            </a:xfrm>
          </p:grpSpPr>
          <p:sp>
            <p:nvSpPr>
              <p:cNvPr id="9" name="Rounded Rectangle 7">
                <a:extLst>
                  <a:ext uri="{FF2B5EF4-FFF2-40B4-BE49-F238E27FC236}">
                    <a16:creationId xmlns:a16="http://schemas.microsoft.com/office/drawing/2014/main" id="{A6230E20-FD65-4BBF-FB0B-BD4C741D56BC}"/>
                  </a:ext>
                </a:extLst>
              </p:cNvPr>
              <p:cNvSpPr/>
              <p:nvPr/>
            </p:nvSpPr>
            <p:spPr>
              <a:xfrm>
                <a:off x="7612278" y="3902104"/>
                <a:ext cx="1900771" cy="43333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p>
            </p:txBody>
          </p:sp>
          <p:pic>
            <p:nvPicPr>
              <p:cNvPr id="10" name="Graphic 9" descr="Binary with solid fill">
                <a:extLst>
                  <a:ext uri="{FF2B5EF4-FFF2-40B4-BE49-F238E27FC236}">
                    <a16:creationId xmlns:a16="http://schemas.microsoft.com/office/drawing/2014/main" id="{D4F3F1EF-0228-2DDD-8AEE-E300DB7292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170" y="3902103"/>
                <a:ext cx="433335" cy="433335"/>
              </a:xfrm>
              <a:prstGeom prst="rect">
                <a:avLst/>
              </a:prstGeom>
            </p:spPr>
          </p:pic>
          <p:sp>
            <p:nvSpPr>
              <p:cNvPr id="11" name="TextBox 10">
                <a:extLst>
                  <a:ext uri="{FF2B5EF4-FFF2-40B4-BE49-F238E27FC236}">
                    <a16:creationId xmlns:a16="http://schemas.microsoft.com/office/drawing/2014/main" id="{F88D2C4C-11D4-94BF-A748-0015F75F514B}"/>
                  </a:ext>
                </a:extLst>
              </p:cNvPr>
              <p:cNvSpPr txBox="1"/>
              <p:nvPr/>
            </p:nvSpPr>
            <p:spPr>
              <a:xfrm>
                <a:off x="7566559" y="3934105"/>
                <a:ext cx="1382611" cy="400110"/>
              </a:xfrm>
              <a:prstGeom prst="rect">
                <a:avLst/>
              </a:prstGeom>
              <a:noFill/>
            </p:spPr>
            <p:txBody>
              <a:bodyPr wrap="square">
                <a:spAutoFit/>
              </a:bodyPr>
              <a:lstStyle/>
              <a:p>
                <a:pPr algn="ctr"/>
                <a:r>
                  <a:rPr lang="en-US" sz="2000" dirty="0"/>
                  <a:t>Embedding</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79BCFF6-80C5-9955-A9C5-1E1BD41D695A}"/>
                    </a:ext>
                  </a:extLst>
                </p:cNvPr>
                <p:cNvSpPr txBox="1"/>
                <p:nvPr/>
              </p:nvSpPr>
              <p:spPr>
                <a:xfrm>
                  <a:off x="5246709" y="3388815"/>
                  <a:ext cx="3063071" cy="1454629"/>
                </a:xfrm>
                <a:prstGeom prst="rect">
                  <a:avLst/>
                </a:prstGeom>
                <a:noFill/>
              </p:spPr>
              <p:txBody>
                <a:bodyPr wrap="square">
                  <a:spAutoFit/>
                </a:bodyPr>
                <a:lstStyle/>
                <a:p>
                  <a14:m>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HK" sz="2000" b="0" i="1" smtClean="0">
                                  <a:latin typeface="Cambria Math" panose="02040503050406030204" pitchFamily="18" charset="0"/>
                                </a:rPr>
                                <m:t>𝑎</m:t>
                              </m:r>
                            </m:e>
                            <m:sub>
                              <m:r>
                                <a:rPr lang="en-US" sz="2000" b="0" i="1" smtClean="0">
                                  <a:latin typeface="Cambria Math" panose="02040503050406030204" pitchFamily="18" charset="0"/>
                                </a:rPr>
                                <m:t>𝑡</m:t>
                              </m:r>
                            </m:sub>
                          </m:sSub>
                        </m:e>
                        <m:e>
                          <m:sSub>
                            <m:sSubPr>
                              <m:ctrlPr>
                                <a:rPr lang="en-US" sz="2000" b="0" i="1" smtClean="0">
                                  <a:latin typeface="Cambria Math" panose="02040503050406030204" pitchFamily="18" charset="0"/>
                                </a:rPr>
                              </m:ctrlPr>
                            </m:sSubPr>
                            <m:e>
                              <m:r>
                                <a:rPr lang="en-HK" sz="2000" b="0" i="1" smtClean="0">
                                  <a:latin typeface="Cambria Math" panose="02040503050406030204" pitchFamily="18" charset="0"/>
                                </a:rPr>
                                <m:t>𝑎</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HK"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HK" sz="2000" b="1" i="1">
                              <a:latin typeface="Cambria Math" panose="02040503050406030204" pitchFamily="18" charset="0"/>
                            </a:rPr>
                            <m:t>𝒒</m:t>
                          </m:r>
                          <m:r>
                            <a:rPr lang="en-HK" sz="2000" i="1">
                              <a:latin typeface="Cambria Math" panose="02040503050406030204" pitchFamily="18" charset="0"/>
                            </a:rPr>
                            <m:t>,</m:t>
                          </m:r>
                          <m:sSub>
                            <m:sSubPr>
                              <m:ctrlPr>
                                <a:rPr lang="en-HK" sz="2000" b="0" i="1" smtClean="0">
                                  <a:latin typeface="Cambria Math" panose="02040503050406030204" pitchFamily="18" charset="0"/>
                                </a:rPr>
                              </m:ctrlPr>
                            </m:sSubPr>
                            <m:e>
                              <m:r>
                                <a:rPr lang="en-HK" sz="2000" b="1" i="1" smtClean="0">
                                  <a:latin typeface="Cambria Math" panose="02040503050406030204" pitchFamily="18" charset="0"/>
                                </a:rPr>
                                <m:t>𝒄</m:t>
                              </m:r>
                            </m:e>
                            <m:sub>
                              <m:r>
                                <a:rPr lang="en-HK" sz="2000" b="0" i="1" smtClean="0">
                                  <a:latin typeface="Cambria Math" panose="02040503050406030204" pitchFamily="18" charset="0"/>
                                </a:rPr>
                                <m:t>1</m:t>
                              </m:r>
                            </m:sub>
                          </m:sSub>
                          <m:r>
                            <a:rPr lang="en-HK" sz="2000" b="0" i="1" smtClean="0">
                              <a:latin typeface="Cambria Math" panose="02040503050406030204" pitchFamily="18" charset="0"/>
                            </a:rPr>
                            <m:t>,…,</m:t>
                          </m:r>
                          <m:sSub>
                            <m:sSubPr>
                              <m:ctrlPr>
                                <a:rPr lang="en-HK" sz="2000" b="0" i="1" smtClean="0">
                                  <a:latin typeface="Cambria Math" panose="02040503050406030204" pitchFamily="18" charset="0"/>
                                </a:rPr>
                              </m:ctrlPr>
                            </m:sSubPr>
                            <m:e>
                              <m:r>
                                <a:rPr lang="en-HK" sz="2000" b="1" i="1" smtClean="0">
                                  <a:latin typeface="Cambria Math" panose="02040503050406030204" pitchFamily="18" charset="0"/>
                                </a:rPr>
                                <m:t>𝒄</m:t>
                              </m:r>
                            </m:e>
                            <m:sub>
                              <m:r>
                                <a:rPr lang="en-HK" sz="2000" b="0" i="1" smtClean="0">
                                  <a:latin typeface="Cambria Math" panose="02040503050406030204" pitchFamily="18" charset="0"/>
                                </a:rPr>
                                <m:t>𝑀</m:t>
                              </m:r>
                            </m:sub>
                          </m:sSub>
                        </m:e>
                      </m:d>
                    </m:oMath>
                  </a14:m>
                  <a:r>
                    <a:rPr lang="en-HK" sz="2000" b="0" dirty="0"/>
                    <a:t> or</a:t>
                  </a:r>
                </a:p>
                <a:p>
                  <a:pPr/>
                  <a14:m>
                    <m:oMathPara xmlns:m="http://schemas.openxmlformats.org/officeDocument/2006/math">
                      <m:oMathParaPr>
                        <m:jc m:val="left"/>
                      </m:oMathParaPr>
                      <m:oMath xmlns:m="http://schemas.openxmlformats.org/officeDocument/2006/math">
                        <m:nary>
                          <m:naryPr>
                            <m:chr m:val="∑"/>
                            <m:supHide m:val="on"/>
                            <m:ctrlPr>
                              <a:rPr lang="en-HK" sz="2000" b="0" i="1" smtClean="0">
                                <a:latin typeface="Cambria Math" panose="02040503050406030204" pitchFamily="18" charset="0"/>
                              </a:rPr>
                            </m:ctrlPr>
                          </m:naryPr>
                          <m:sub>
                            <m:r>
                              <a:rPr lang="en-HK" sz="2000" b="1" i="1" smtClean="0">
                                <a:latin typeface="Cambria Math" panose="02040503050406030204" pitchFamily="18" charset="0"/>
                              </a:rPr>
                              <m:t>𝒄</m:t>
                            </m:r>
                          </m:sub>
                          <m:sup/>
                          <m:e>
                            <m:r>
                              <a:rPr lang="en-HK" sz="2000" i="1">
                                <a:latin typeface="Cambria Math" panose="02040503050406030204" pitchFamily="18" charset="0"/>
                              </a:rPr>
                              <m:t>𝑝</m:t>
                            </m:r>
                            <m:d>
                              <m:dPr>
                                <m:ctrlPr>
                                  <a:rPr lang="en-HK" sz="2000" i="1">
                                    <a:latin typeface="Cambria Math" panose="02040503050406030204" pitchFamily="18" charset="0"/>
                                  </a:rPr>
                                </m:ctrlPr>
                              </m:dPr>
                              <m:e>
                                <m:r>
                                  <a:rPr lang="en-HK" sz="2000" b="1" i="1">
                                    <a:latin typeface="Cambria Math" panose="02040503050406030204" pitchFamily="18" charset="0"/>
                                  </a:rPr>
                                  <m:t>𝒂</m:t>
                                </m:r>
                              </m:e>
                              <m:e>
                                <m:r>
                                  <a:rPr lang="en-HK" sz="2000" b="1" i="1">
                                    <a:latin typeface="Cambria Math" panose="02040503050406030204" pitchFamily="18" charset="0"/>
                                  </a:rPr>
                                  <m:t>𝒒</m:t>
                                </m:r>
                                <m:r>
                                  <a:rPr lang="en-HK" sz="2000" i="1">
                                    <a:latin typeface="Cambria Math" panose="02040503050406030204" pitchFamily="18" charset="0"/>
                                  </a:rPr>
                                  <m:t>,</m:t>
                                </m:r>
                                <m:r>
                                  <a:rPr lang="en-HK" sz="2000" b="1" i="1">
                                    <a:latin typeface="Cambria Math" panose="02040503050406030204" pitchFamily="18" charset="0"/>
                                  </a:rPr>
                                  <m:t>𝒄</m:t>
                                </m:r>
                              </m:e>
                            </m:d>
                            <m:r>
                              <a:rPr lang="en-HK" sz="2000" i="1">
                                <a:latin typeface="Cambria Math" panose="02040503050406030204" pitchFamily="18" charset="0"/>
                              </a:rPr>
                              <m:t>𝑝</m:t>
                            </m:r>
                            <m:r>
                              <a:rPr lang="en-HK" sz="2000" i="1">
                                <a:latin typeface="Cambria Math" panose="02040503050406030204" pitchFamily="18" charset="0"/>
                              </a:rPr>
                              <m:t>(</m:t>
                            </m:r>
                            <m:r>
                              <a:rPr lang="en-HK" sz="2000" b="1" i="1">
                                <a:latin typeface="Cambria Math" panose="02040503050406030204" pitchFamily="18" charset="0"/>
                              </a:rPr>
                              <m:t>𝒄</m:t>
                            </m:r>
                            <m:r>
                              <a:rPr lang="en-HK" sz="2000" i="1">
                                <a:latin typeface="Cambria Math" panose="02040503050406030204" pitchFamily="18" charset="0"/>
                              </a:rPr>
                              <m:t>|</m:t>
                            </m:r>
                            <m:r>
                              <a:rPr lang="en-HK" sz="2000" b="1" i="1" smtClean="0">
                                <a:latin typeface="Cambria Math" panose="02040503050406030204" pitchFamily="18" charset="0"/>
                              </a:rPr>
                              <m:t>𝒒</m:t>
                            </m:r>
                            <m:r>
                              <a:rPr lang="en-HK" sz="2000" i="1">
                                <a:latin typeface="Cambria Math" panose="02040503050406030204" pitchFamily="18" charset="0"/>
                              </a:rPr>
                              <m:t>)</m:t>
                            </m:r>
                          </m:e>
                        </m:nary>
                      </m:oMath>
                    </m:oMathPara>
                  </a14:m>
                  <a:endParaRPr lang="en-HK" sz="2000" dirty="0"/>
                </a:p>
              </p:txBody>
            </p:sp>
          </mc:Choice>
          <mc:Fallback xmlns="">
            <p:sp>
              <p:nvSpPr>
                <p:cNvPr id="14" name="TextBox 13">
                  <a:extLst>
                    <a:ext uri="{FF2B5EF4-FFF2-40B4-BE49-F238E27FC236}">
                      <a16:creationId xmlns:a16="http://schemas.microsoft.com/office/drawing/2014/main" id="{879BCFF6-80C5-9955-A9C5-1E1BD41D695A}"/>
                    </a:ext>
                  </a:extLst>
                </p:cNvPr>
                <p:cNvSpPr txBox="1">
                  <a:spLocks noRot="1" noChangeAspect="1" noMove="1" noResize="1" noEditPoints="1" noAdjustHandles="1" noChangeArrowheads="1" noChangeShapeType="1" noTextEdit="1"/>
                </p:cNvSpPr>
                <p:nvPr/>
              </p:nvSpPr>
              <p:spPr>
                <a:xfrm>
                  <a:off x="5246709" y="3388815"/>
                  <a:ext cx="3063071" cy="1454629"/>
                </a:xfrm>
                <a:prstGeom prst="rect">
                  <a:avLst/>
                </a:prstGeom>
                <a:blipFill>
                  <a:blip r:embed="rId6"/>
                  <a:stretch>
                    <a:fillRect l="-2191" r="-5179"/>
                  </a:stretch>
                </a:blipFill>
              </p:spPr>
              <p:txBody>
                <a:bodyPr/>
                <a:lstStyle/>
                <a:p>
                  <a:r>
                    <a:rPr lang="en-HK">
                      <a:noFill/>
                    </a:rPr>
                    <a:t> </a:t>
                  </a:r>
                </a:p>
              </p:txBody>
            </p:sp>
          </mc:Fallback>
        </mc:AlternateContent>
        <p:sp>
          <p:nvSpPr>
            <p:cNvPr id="15" name="Rectangle 14">
              <a:extLst>
                <a:ext uri="{FF2B5EF4-FFF2-40B4-BE49-F238E27FC236}">
                  <a16:creationId xmlns:a16="http://schemas.microsoft.com/office/drawing/2014/main" id="{EE78CCB9-2974-92C5-B47D-C3BD952FF52F}"/>
                </a:ext>
              </a:extLst>
            </p:cNvPr>
            <p:cNvSpPr/>
            <p:nvPr/>
          </p:nvSpPr>
          <p:spPr>
            <a:xfrm>
              <a:off x="5122755" y="1662243"/>
              <a:ext cx="3611799" cy="3136175"/>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HK"/>
            </a:p>
          </p:txBody>
        </p:sp>
      </p:grpSp>
      <p:sp>
        <p:nvSpPr>
          <p:cNvPr id="18" name="TextBox 17">
            <a:extLst>
              <a:ext uri="{FF2B5EF4-FFF2-40B4-BE49-F238E27FC236}">
                <a16:creationId xmlns:a16="http://schemas.microsoft.com/office/drawing/2014/main" id="{54DE8CE5-21CA-637C-BF96-FF1A51C6E2A8}"/>
              </a:ext>
            </a:extLst>
          </p:cNvPr>
          <p:cNvSpPr txBox="1"/>
          <p:nvPr/>
        </p:nvSpPr>
        <p:spPr>
          <a:xfrm>
            <a:off x="-17021" y="6449320"/>
            <a:ext cx="5469374" cy="430887"/>
          </a:xfrm>
          <a:prstGeom prst="rect">
            <a:avLst/>
          </a:prstGeom>
          <a:noFill/>
        </p:spPr>
        <p:txBody>
          <a:bodyPr wrap="square">
            <a:spAutoFit/>
          </a:bodyPr>
          <a:lstStyle/>
          <a:p>
            <a:r>
              <a:rPr lang="en-HK" sz="1100" b="0" i="0" dirty="0">
                <a:solidFill>
                  <a:srgbClr val="505B62"/>
                </a:solidFill>
                <a:effectLst/>
                <a:latin typeface="Open Sans" panose="020B0606030504020204" pitchFamily="34" charset="0"/>
              </a:rPr>
              <a:t>Kelvin </a:t>
            </a:r>
            <a:r>
              <a:rPr lang="en-HK" sz="1100" b="0" i="0" dirty="0" err="1">
                <a:solidFill>
                  <a:srgbClr val="505B62"/>
                </a:solidFill>
                <a:effectLst/>
                <a:latin typeface="Open Sans" panose="020B0606030504020204" pitchFamily="34" charset="0"/>
              </a:rPr>
              <a:t>Guu</a:t>
            </a:r>
            <a:r>
              <a:rPr lang="en-HK" sz="1100" b="0" i="0" dirty="0">
                <a:solidFill>
                  <a:srgbClr val="505B62"/>
                </a:solidFill>
                <a:effectLst/>
                <a:latin typeface="Open Sans" panose="020B0606030504020204" pitchFamily="34" charset="0"/>
              </a:rPr>
              <a:t>, Kenton Lee, Zora Tung, </a:t>
            </a:r>
            <a:r>
              <a:rPr lang="en-HK" sz="1100" b="0" i="0" dirty="0" err="1">
                <a:solidFill>
                  <a:srgbClr val="505B62"/>
                </a:solidFill>
                <a:effectLst/>
                <a:latin typeface="Open Sans" panose="020B0606030504020204" pitchFamily="34" charset="0"/>
              </a:rPr>
              <a:t>Panupong</a:t>
            </a:r>
            <a:r>
              <a:rPr lang="en-HK" sz="1100" b="0" i="0" dirty="0">
                <a:solidFill>
                  <a:srgbClr val="505B62"/>
                </a:solidFill>
                <a:effectLst/>
                <a:latin typeface="Open Sans" panose="020B0606030504020204" pitchFamily="34" charset="0"/>
              </a:rPr>
              <a:t> </a:t>
            </a:r>
            <a:r>
              <a:rPr lang="en-HK" sz="1100" b="0" i="0" dirty="0" err="1">
                <a:solidFill>
                  <a:srgbClr val="505B62"/>
                </a:solidFill>
                <a:effectLst/>
                <a:latin typeface="Open Sans" panose="020B0606030504020204" pitchFamily="34" charset="0"/>
              </a:rPr>
              <a:t>Pasupat</a:t>
            </a:r>
            <a:r>
              <a:rPr lang="en-HK" sz="1100" b="0" i="0" dirty="0">
                <a:solidFill>
                  <a:srgbClr val="505B62"/>
                </a:solidFill>
                <a:effectLst/>
                <a:latin typeface="Open Sans" panose="020B0606030504020204" pitchFamily="34" charset="0"/>
              </a:rPr>
              <a:t>, Ming-Wei Chang:</a:t>
            </a:r>
            <a:br>
              <a:rPr lang="en-HK" sz="1100" b="0" i="0" dirty="0">
                <a:solidFill>
                  <a:srgbClr val="505B62"/>
                </a:solidFill>
                <a:effectLst/>
                <a:latin typeface="Open Sans" panose="020B0606030504020204" pitchFamily="34" charset="0"/>
              </a:rPr>
            </a:br>
            <a:r>
              <a:rPr lang="en-HK" sz="1100" b="0" i="0" dirty="0">
                <a:solidFill>
                  <a:srgbClr val="505B62"/>
                </a:solidFill>
                <a:effectLst/>
                <a:latin typeface="Open Sans" panose="020B0606030504020204" pitchFamily="34" charset="0"/>
              </a:rPr>
              <a:t>Retrieval Augmented Language Model Pre-Training. ICML 2020</a:t>
            </a:r>
            <a:endParaRPr lang="en-HK" sz="1100" dirty="0"/>
          </a:p>
        </p:txBody>
      </p:sp>
    </p:spTree>
    <p:extLst>
      <p:ext uri="{BB962C8B-B14F-4D97-AF65-F5344CB8AC3E}">
        <p14:creationId xmlns:p14="http://schemas.microsoft.com/office/powerpoint/2010/main" val="340807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A78D-30A7-8731-750F-E9E541C3B769}"/>
              </a:ext>
            </a:extLst>
          </p:cNvPr>
          <p:cNvSpPr>
            <a:spLocks noGrp="1"/>
          </p:cNvSpPr>
          <p:nvPr>
            <p:ph type="title"/>
          </p:nvPr>
        </p:nvSpPr>
        <p:spPr>
          <a:xfrm>
            <a:off x="35668" y="18255"/>
            <a:ext cx="10990634" cy="1325563"/>
          </a:xfrm>
        </p:spPr>
        <p:txBody>
          <a:bodyPr>
            <a:noAutofit/>
          </a:bodyPr>
          <a:lstStyle/>
          <a:p>
            <a:r>
              <a:rPr lang="en-US" sz="2000" dirty="0"/>
              <a:t>What is the effect of the Fed raising the interest rate to more than 6% while China dropping the rate to less than 2% and OPEC reduces oil production by 1 million barrels a day, and the consequence of this effect?</a:t>
            </a:r>
            <a:endParaRPr lang="en-HK" sz="2000" dirty="0"/>
          </a:p>
        </p:txBody>
      </p:sp>
      <p:sp>
        <p:nvSpPr>
          <p:cNvPr id="3" name="Content Placeholder 2">
            <a:extLst>
              <a:ext uri="{FF2B5EF4-FFF2-40B4-BE49-F238E27FC236}">
                <a16:creationId xmlns:a16="http://schemas.microsoft.com/office/drawing/2014/main" id="{DC5DAE34-1995-4FEC-D610-ED8DE83FB90B}"/>
              </a:ext>
            </a:extLst>
          </p:cNvPr>
          <p:cNvSpPr>
            <a:spLocks noGrp="1"/>
          </p:cNvSpPr>
          <p:nvPr>
            <p:ph idx="1"/>
          </p:nvPr>
        </p:nvSpPr>
        <p:spPr>
          <a:xfrm>
            <a:off x="-1" y="1134960"/>
            <a:ext cx="12101209" cy="5723039"/>
          </a:xfrm>
        </p:spPr>
        <p:txBody>
          <a:bodyPr>
            <a:normAutofit lnSpcReduction="10000"/>
          </a:bodyPr>
          <a:lstStyle/>
          <a:p>
            <a:pPr marL="0" indent="0">
              <a:spcBef>
                <a:spcPts val="0"/>
              </a:spcBef>
              <a:buNone/>
            </a:pPr>
            <a:r>
              <a:rPr lang="en-US" sz="1600" dirty="0"/>
              <a:t>While I cannot provide real-time information as my knowledge cutoff is in January 2022, I can offer a general analysis based on economic principles up to that point.</a:t>
            </a:r>
          </a:p>
          <a:p>
            <a:pPr marL="0" indent="0">
              <a:spcBef>
                <a:spcPts val="0"/>
              </a:spcBef>
              <a:buNone/>
            </a:pPr>
            <a:r>
              <a:rPr lang="en-US" sz="1600" dirty="0"/>
              <a:t>1. **Fed Raising Interest Rates to More Than 6%:**</a:t>
            </a:r>
          </a:p>
          <a:p>
            <a:pPr marL="0" indent="0">
              <a:spcBef>
                <a:spcPts val="0"/>
              </a:spcBef>
              <a:buNone/>
            </a:pPr>
            <a:r>
              <a:rPr lang="en-US" sz="1600" dirty="0"/>
              <a:t>   - **Effect:** Increasing interest rates by the Federal Reserve is typically done to curb inflation. Higher interest rates can lead to reduced borrowing and spending, which may slow down economic growth but can help control inflationary pressures.</a:t>
            </a:r>
          </a:p>
          <a:p>
            <a:pPr marL="0" indent="0">
              <a:spcBef>
                <a:spcPts val="0"/>
              </a:spcBef>
              <a:buNone/>
            </a:pPr>
            <a:r>
              <a:rPr lang="en-US" sz="1600" dirty="0"/>
              <a:t>   - **Consequence:** Higher interest rates can lead to increased costs for businesses and consumers, potentially slowing down investment and spending. It might also impact the housing market as mortgage rates increase.</a:t>
            </a:r>
          </a:p>
          <a:p>
            <a:pPr marL="0" indent="0">
              <a:spcBef>
                <a:spcPts val="0"/>
              </a:spcBef>
              <a:buNone/>
            </a:pPr>
            <a:r>
              <a:rPr lang="en-US" sz="1600" dirty="0"/>
              <a:t>2. **China Dropping Interest Rates to Less Than 2%:**</a:t>
            </a:r>
          </a:p>
          <a:p>
            <a:pPr marL="0" indent="0">
              <a:spcBef>
                <a:spcPts val="0"/>
              </a:spcBef>
              <a:buNone/>
            </a:pPr>
            <a:r>
              <a:rPr lang="en-US" sz="1600" dirty="0"/>
              <a:t>   - **Effect:** Lowering interest rates is often a move to stimulate economic activity. It encourages borrowing and spending, which can boost investment and consumption.</a:t>
            </a:r>
          </a:p>
          <a:p>
            <a:pPr marL="0" indent="0">
              <a:spcBef>
                <a:spcPts val="0"/>
              </a:spcBef>
              <a:buNone/>
            </a:pPr>
            <a:r>
              <a:rPr lang="en-US" sz="1600" dirty="0"/>
              <a:t>   - **Consequence:** Lower interest rates can stimulate economic growth, but it may also lead to concerns about excessive debt and asset bubbles. It can impact currency values and trade relationships as well.</a:t>
            </a:r>
          </a:p>
          <a:p>
            <a:pPr marL="0" indent="0">
              <a:spcBef>
                <a:spcPts val="0"/>
              </a:spcBef>
              <a:buNone/>
            </a:pPr>
            <a:r>
              <a:rPr lang="en-US" sz="1600" dirty="0"/>
              <a:t>3. **OPEC Reducing Oil Production by 1 Million Barrels a Day:**</a:t>
            </a:r>
          </a:p>
          <a:p>
            <a:pPr marL="0" indent="0">
              <a:spcBef>
                <a:spcPts val="0"/>
              </a:spcBef>
              <a:buNone/>
            </a:pPr>
            <a:r>
              <a:rPr lang="en-US" sz="1600" dirty="0"/>
              <a:t>   - **Effect:** A reduction in oil production by OPEC can influence global oil prices. Lower production can potentially lead to higher oil prices, impacting industries and consumers dependent on oil and energy.</a:t>
            </a:r>
          </a:p>
          <a:p>
            <a:pPr marL="0" indent="0">
              <a:spcBef>
                <a:spcPts val="0"/>
              </a:spcBef>
              <a:buNone/>
            </a:pPr>
            <a:r>
              <a:rPr lang="en-US" sz="1600" dirty="0"/>
              <a:t>   - **Consequence:** Higher oil prices can result in increased costs for businesses and consumers, potentially leading to inflationary pressures. It can also impact industries like transportation and manufacturing.</a:t>
            </a:r>
          </a:p>
          <a:p>
            <a:pPr marL="0" indent="0">
              <a:spcBef>
                <a:spcPts val="0"/>
              </a:spcBef>
              <a:buNone/>
            </a:pPr>
            <a:r>
              <a:rPr lang="en-US" sz="1600" dirty="0"/>
              <a:t>**Overall Consequences:**</a:t>
            </a:r>
          </a:p>
          <a:p>
            <a:pPr marL="0" indent="0">
              <a:spcBef>
                <a:spcPts val="0"/>
              </a:spcBef>
              <a:buNone/>
            </a:pPr>
            <a:r>
              <a:rPr lang="en-US" sz="1600" dirty="0"/>
              <a:t>- **Global Economic Impact:** The combination of these actions by major economic players can have widespread global economic implications. Shifts in interest rates and oil prices can influence investment, trade balances, and inflationary pressures across countries.</a:t>
            </a:r>
          </a:p>
          <a:p>
            <a:pPr marL="0" indent="0">
              <a:spcBef>
                <a:spcPts val="0"/>
              </a:spcBef>
              <a:buNone/>
            </a:pPr>
            <a:r>
              <a:rPr lang="en-US" sz="1600" dirty="0"/>
              <a:t>- **Currency Markets:** Changes in interest rates and oil prices can affect currency values. A divergence in monetary policies between the U.S. and China, for example, might lead to fluctuations in exchange rates.</a:t>
            </a:r>
          </a:p>
          <a:p>
            <a:pPr marL="0" indent="0">
              <a:spcBef>
                <a:spcPts val="0"/>
              </a:spcBef>
              <a:buNone/>
            </a:pPr>
            <a:r>
              <a:rPr lang="en-US" sz="1600" dirty="0"/>
              <a:t>- **Inflation and Economic Growth:** The overall impact on inflation and economic growth will depend on the magnitude and speed of these changes. The coordinated actions of these major players can have complex and interconnected effects on the global economy.</a:t>
            </a:r>
          </a:p>
          <a:p>
            <a:pPr marL="0" indent="0">
              <a:spcBef>
                <a:spcPts val="0"/>
              </a:spcBef>
              <a:buNone/>
            </a:pPr>
            <a:r>
              <a:rPr lang="en-US" sz="1600" dirty="0"/>
              <a:t>It's important to note that the actual outcomes can be influenced by a multitude of factors, including the overall health of the global economy, geopolitical events, and other economic policies in place at the time. For the most current and accurate information, it's recommended to refer to recent economic data and expert analyses.</a:t>
            </a:r>
            <a:endParaRPr lang="en-HK" sz="1600" dirty="0"/>
          </a:p>
        </p:txBody>
      </p:sp>
      <p:sp>
        <p:nvSpPr>
          <p:cNvPr id="4" name="Slide Number Placeholder 3">
            <a:extLst>
              <a:ext uri="{FF2B5EF4-FFF2-40B4-BE49-F238E27FC236}">
                <a16:creationId xmlns:a16="http://schemas.microsoft.com/office/drawing/2014/main" id="{ACC44D40-32FE-059A-38DA-C948DAFA4BCB}"/>
              </a:ext>
            </a:extLst>
          </p:cNvPr>
          <p:cNvSpPr>
            <a:spLocks noGrp="1"/>
          </p:cNvSpPr>
          <p:nvPr>
            <p:ph type="sldNum" sz="quarter" idx="12"/>
          </p:nvPr>
        </p:nvSpPr>
        <p:spPr/>
        <p:txBody>
          <a:bodyPr/>
          <a:lstStyle/>
          <a:p>
            <a:fld id="{360D54F1-1E69-41BF-8A89-6B497D4E24EC}" type="slidenum">
              <a:rPr lang="en-US" smtClean="0"/>
              <a:t>8</a:t>
            </a:fld>
            <a:endParaRPr lang="en-US"/>
          </a:p>
        </p:txBody>
      </p:sp>
    </p:spTree>
    <p:extLst>
      <p:ext uri="{BB962C8B-B14F-4D97-AF65-F5344CB8AC3E}">
        <p14:creationId xmlns:p14="http://schemas.microsoft.com/office/powerpoint/2010/main" val="32447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9931-DF70-ADA3-6B8F-C8DBDBEF7C3B}"/>
              </a:ext>
            </a:extLst>
          </p:cNvPr>
          <p:cNvSpPr>
            <a:spLocks noGrp="1"/>
          </p:cNvSpPr>
          <p:nvPr>
            <p:ph type="title"/>
          </p:nvPr>
        </p:nvSpPr>
        <p:spPr>
          <a:xfrm>
            <a:off x="839561" y="17116"/>
            <a:ext cx="10515600" cy="1213619"/>
          </a:xfrm>
        </p:spPr>
        <p:txBody>
          <a:bodyPr/>
          <a:lstStyle/>
          <a:p>
            <a:r>
              <a:rPr lang="en-HK" dirty="0"/>
              <a:t>Retrieval Augmented Generation (Cont’d)</a:t>
            </a:r>
          </a:p>
        </p:txBody>
      </p:sp>
      <p:sp>
        <p:nvSpPr>
          <p:cNvPr id="4" name="Slide Number Placeholder 3">
            <a:extLst>
              <a:ext uri="{FF2B5EF4-FFF2-40B4-BE49-F238E27FC236}">
                <a16:creationId xmlns:a16="http://schemas.microsoft.com/office/drawing/2014/main" id="{A398A73A-E981-1931-0258-5548DD89B9A5}"/>
              </a:ext>
            </a:extLst>
          </p:cNvPr>
          <p:cNvSpPr>
            <a:spLocks noGrp="1"/>
          </p:cNvSpPr>
          <p:nvPr>
            <p:ph type="sldNum" sz="quarter" idx="12"/>
          </p:nvPr>
        </p:nvSpPr>
        <p:spPr/>
        <p:txBody>
          <a:bodyPr/>
          <a:lstStyle/>
          <a:p>
            <a:fld id="{360D54F1-1E69-41BF-8A89-6B497D4E24EC}" type="slidenum">
              <a:rPr lang="en-US" smtClean="0"/>
              <a:t>9</a:t>
            </a:fld>
            <a:endParaRPr lang="en-US"/>
          </a:p>
        </p:txBody>
      </p:sp>
      <p:graphicFrame>
        <p:nvGraphicFramePr>
          <p:cNvPr id="15" name="Table 14">
            <a:extLst>
              <a:ext uri="{FF2B5EF4-FFF2-40B4-BE49-F238E27FC236}">
                <a16:creationId xmlns:a16="http://schemas.microsoft.com/office/drawing/2014/main" id="{B0DE1AB1-C064-59E8-E1E6-BACF2C98D20C}"/>
              </a:ext>
            </a:extLst>
          </p:cNvPr>
          <p:cNvGraphicFramePr>
            <a:graphicFrameLocks noGrp="1"/>
          </p:cNvGraphicFramePr>
          <p:nvPr>
            <p:extLst>
              <p:ext uri="{D42A27DB-BD31-4B8C-83A1-F6EECF244321}">
                <p14:modId xmlns:p14="http://schemas.microsoft.com/office/powerpoint/2010/main" val="4138663865"/>
              </p:ext>
            </p:extLst>
          </p:nvPr>
        </p:nvGraphicFramePr>
        <p:xfrm>
          <a:off x="1640192" y="2158496"/>
          <a:ext cx="9045642" cy="2541008"/>
        </p:xfrm>
        <a:graphic>
          <a:graphicData uri="http://schemas.openxmlformats.org/drawingml/2006/table">
            <a:tbl>
              <a:tblPr firstRow="1" bandRow="1">
                <a:tableStyleId>{93296810-A885-4BE3-A3E7-6D5BEEA58F35}</a:tableStyleId>
              </a:tblPr>
              <a:tblGrid>
                <a:gridCol w="3015214">
                  <a:extLst>
                    <a:ext uri="{9D8B030D-6E8A-4147-A177-3AD203B41FA5}">
                      <a16:colId xmlns:a16="http://schemas.microsoft.com/office/drawing/2014/main" val="4159608375"/>
                    </a:ext>
                  </a:extLst>
                </a:gridCol>
                <a:gridCol w="3015214">
                  <a:extLst>
                    <a:ext uri="{9D8B030D-6E8A-4147-A177-3AD203B41FA5}">
                      <a16:colId xmlns:a16="http://schemas.microsoft.com/office/drawing/2014/main" val="1572063182"/>
                    </a:ext>
                  </a:extLst>
                </a:gridCol>
                <a:gridCol w="3015214">
                  <a:extLst>
                    <a:ext uri="{9D8B030D-6E8A-4147-A177-3AD203B41FA5}">
                      <a16:colId xmlns:a16="http://schemas.microsoft.com/office/drawing/2014/main" val="3781161007"/>
                    </a:ext>
                  </a:extLst>
                </a:gridCol>
              </a:tblGrid>
              <a:tr h="635252">
                <a:tc>
                  <a:txBody>
                    <a:bodyPr/>
                    <a:lstStyle/>
                    <a:p>
                      <a:endParaRPr lang="en-HK" sz="2800" dirty="0"/>
                    </a:p>
                  </a:txBody>
                  <a:tcPr/>
                </a:tc>
                <a:tc>
                  <a:txBody>
                    <a:bodyPr/>
                    <a:lstStyle/>
                    <a:p>
                      <a:r>
                        <a:rPr lang="en-US" altLang="zh-CN" sz="2800" dirty="0"/>
                        <a:t>Texts</a:t>
                      </a:r>
                      <a:endParaRPr lang="en-HK" sz="2800" dirty="0"/>
                    </a:p>
                  </a:txBody>
                  <a:tcPr/>
                </a:tc>
                <a:tc>
                  <a:txBody>
                    <a:bodyPr/>
                    <a:lstStyle/>
                    <a:p>
                      <a:r>
                        <a:rPr lang="en-HK" sz="2800" dirty="0"/>
                        <a:t>Embeddings</a:t>
                      </a:r>
                    </a:p>
                  </a:txBody>
                  <a:tcPr/>
                </a:tc>
                <a:extLst>
                  <a:ext uri="{0D108BD9-81ED-4DB2-BD59-A6C34878D82A}">
                    <a16:rowId xmlns:a16="http://schemas.microsoft.com/office/drawing/2014/main" val="1480663153"/>
                  </a:ext>
                </a:extLst>
              </a:tr>
              <a:tr h="635252">
                <a:tc>
                  <a:txBody>
                    <a:bodyPr/>
                    <a:lstStyle/>
                    <a:p>
                      <a:r>
                        <a:rPr lang="en-HK" sz="2800" dirty="0"/>
                        <a:t>Match</a:t>
                      </a:r>
                    </a:p>
                  </a:txBody>
                  <a:tcPr/>
                </a:tc>
                <a:tc>
                  <a:txBody>
                    <a:bodyPr/>
                    <a:lstStyle/>
                    <a:p>
                      <a:r>
                        <a:rPr lang="en-HK" sz="2800" dirty="0"/>
                        <a:t>Exact match</a:t>
                      </a:r>
                    </a:p>
                  </a:txBody>
                  <a:tcPr/>
                </a:tc>
                <a:tc>
                  <a:txBody>
                    <a:bodyPr/>
                    <a:lstStyle/>
                    <a:p>
                      <a:r>
                        <a:rPr lang="en-HK" sz="2800" dirty="0"/>
                        <a:t>Semantic match</a:t>
                      </a:r>
                    </a:p>
                  </a:txBody>
                  <a:tcPr/>
                </a:tc>
                <a:extLst>
                  <a:ext uri="{0D108BD9-81ED-4DB2-BD59-A6C34878D82A}">
                    <a16:rowId xmlns:a16="http://schemas.microsoft.com/office/drawing/2014/main" val="3001698564"/>
                  </a:ext>
                </a:extLst>
              </a:tr>
              <a:tr h="635252">
                <a:tc>
                  <a:txBody>
                    <a:bodyPr/>
                    <a:lstStyle/>
                    <a:p>
                      <a:r>
                        <a:rPr lang="en-HK" sz="2800" dirty="0"/>
                        <a:t>Search space</a:t>
                      </a:r>
                    </a:p>
                  </a:txBody>
                  <a:tcPr/>
                </a:tc>
                <a:tc>
                  <a:txBody>
                    <a:bodyPr/>
                    <a:lstStyle/>
                    <a:p>
                      <a:r>
                        <a:rPr lang="en-HK" sz="2800" dirty="0"/>
                        <a:t>Sparse vectors</a:t>
                      </a:r>
                    </a:p>
                  </a:txBody>
                  <a:tcPr/>
                </a:tc>
                <a:tc>
                  <a:txBody>
                    <a:bodyPr/>
                    <a:lstStyle/>
                    <a:p>
                      <a:r>
                        <a:rPr lang="en-HK" sz="2800" dirty="0"/>
                        <a:t>Dense vectors</a:t>
                      </a:r>
                    </a:p>
                  </a:txBody>
                  <a:tcPr/>
                </a:tc>
                <a:extLst>
                  <a:ext uri="{0D108BD9-81ED-4DB2-BD59-A6C34878D82A}">
                    <a16:rowId xmlns:a16="http://schemas.microsoft.com/office/drawing/2014/main" val="529097133"/>
                  </a:ext>
                </a:extLst>
              </a:tr>
              <a:tr h="635252">
                <a:tc>
                  <a:txBody>
                    <a:bodyPr/>
                    <a:lstStyle/>
                    <a:p>
                      <a:r>
                        <a:rPr lang="en-HK" sz="2800" dirty="0"/>
                        <a:t>In-context learning</a:t>
                      </a:r>
                    </a:p>
                  </a:txBody>
                  <a:tcPr/>
                </a:tc>
                <a:tc>
                  <a:txBody>
                    <a:bodyPr/>
                    <a:lstStyle/>
                    <a:p>
                      <a:r>
                        <a:rPr lang="en-HK" sz="2800" dirty="0"/>
                        <a:t>Symbolic</a:t>
                      </a:r>
                    </a:p>
                  </a:txBody>
                  <a:tcPr/>
                </a:tc>
                <a:tc>
                  <a:txBody>
                    <a:bodyPr/>
                    <a:lstStyle/>
                    <a:p>
                      <a:r>
                        <a:rPr lang="en-HK" sz="2800" dirty="0"/>
                        <a:t>Neural</a:t>
                      </a:r>
                    </a:p>
                  </a:txBody>
                  <a:tcPr/>
                </a:tc>
                <a:extLst>
                  <a:ext uri="{0D108BD9-81ED-4DB2-BD59-A6C34878D82A}">
                    <a16:rowId xmlns:a16="http://schemas.microsoft.com/office/drawing/2014/main" val="3537184592"/>
                  </a:ext>
                </a:extLst>
              </a:tr>
            </a:tbl>
          </a:graphicData>
        </a:graphic>
      </p:graphicFrame>
    </p:spTree>
    <p:extLst>
      <p:ext uri="{BB962C8B-B14F-4D97-AF65-F5344CB8AC3E}">
        <p14:creationId xmlns:p14="http://schemas.microsoft.com/office/powerpoint/2010/main" val="1763451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48073</TotalTime>
  <Words>6008</Words>
  <Application>Microsoft Office PowerPoint</Application>
  <PresentationFormat>Widescreen</PresentationFormat>
  <Paragraphs>1380</Paragraphs>
  <Slides>53</Slides>
  <Notes>19</Notes>
  <HiddenSlides>3</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等线</vt:lpstr>
      <vt:lpstr>Futura Medium</vt:lpstr>
      <vt:lpstr>Arial</vt:lpstr>
      <vt:lpstr>Calibri</vt:lpstr>
      <vt:lpstr>Calibri Light</vt:lpstr>
      <vt:lpstr>Cambria Math</vt:lpstr>
      <vt:lpstr>Comic Sans MS</vt:lpstr>
      <vt:lpstr>Consolas</vt:lpstr>
      <vt:lpstr>Open Sans</vt:lpstr>
      <vt:lpstr>Source Sans Pro</vt:lpstr>
      <vt:lpstr>Times New Roman</vt:lpstr>
      <vt:lpstr>Wingdings</vt:lpstr>
      <vt:lpstr>Office Theme</vt:lpstr>
      <vt:lpstr>Complex Query Answering on  Neural Knowledge Graphs with Rich Semantics</vt:lpstr>
      <vt:lpstr>Knowledge Graphs</vt:lpstr>
      <vt:lpstr>Why is it still Important?</vt:lpstr>
      <vt:lpstr>Entity/Facts as Memories</vt:lpstr>
      <vt:lpstr>What is Missing?</vt:lpstr>
      <vt:lpstr>Retrieval Augmented Generation</vt:lpstr>
      <vt:lpstr>Retrieval Augmented Generation (Cont’d)</vt:lpstr>
      <vt:lpstr>What is the effect of the Fed raising the interest rate to more than 6% while China dropping the rate to less than 2% and OPEC reduces oil production by 1 million barrels a day, and the consequence of this effect?</vt:lpstr>
      <vt:lpstr>Retrieval Augmented Generation (Cont’d)</vt:lpstr>
      <vt:lpstr>Retrieval Augmented Generation (Cont’d)</vt:lpstr>
      <vt:lpstr>Retrieval Augmented Generation (Cont’d)</vt:lpstr>
      <vt:lpstr>Retrieval Augmented Generation (Cont’d)</vt:lpstr>
      <vt:lpstr>More Generally</vt:lpstr>
      <vt:lpstr>Neural Graph Databases</vt:lpstr>
      <vt:lpstr>Complex Queries on Neuralized Knowledge Graphs</vt:lpstr>
      <vt:lpstr>The Design Space of Neural TFQ Answering</vt:lpstr>
      <vt:lpstr>PowerPoint Presentation</vt:lpstr>
      <vt:lpstr>Embedding Space and Set Representations</vt:lpstr>
      <vt:lpstr>What’s Still Missing to Support RAG?</vt:lpstr>
      <vt:lpstr>This Talk</vt:lpstr>
      <vt:lpstr>Numerical Complex Query Answering</vt:lpstr>
      <vt:lpstr>Number Reasoning Network</vt:lpstr>
      <vt:lpstr>Number Reasoning Network</vt:lpstr>
      <vt:lpstr>PowerPoint Presentation</vt:lpstr>
      <vt:lpstr>PowerPoint Presentation</vt:lpstr>
      <vt:lpstr>PowerPoint Presentation</vt:lpstr>
      <vt:lpstr>Number Embeddings and Learning Objective</vt:lpstr>
      <vt:lpstr>Number Embeddings and Learning Objective</vt:lpstr>
      <vt:lpstr>Sampling Data </vt:lpstr>
      <vt:lpstr>PowerPoint Presentation</vt:lpstr>
      <vt:lpstr>PowerPoint Presentation</vt:lpstr>
      <vt:lpstr>Main Results on Three KGs</vt:lpstr>
      <vt:lpstr>This Talk</vt:lpstr>
      <vt:lpstr>CQA on Eventuality Knowledge Graph</vt:lpstr>
      <vt:lpstr>PowerPoint Presentation</vt:lpstr>
      <vt:lpstr>Conceptualization and Normalization</vt:lpstr>
      <vt:lpstr>Discourse Relations and Implicit Constraints </vt:lpstr>
      <vt:lpstr>Discourse Relations and Implicit Constraints </vt:lpstr>
      <vt:lpstr>Discourse Relations and Implicit Constraints </vt:lpstr>
      <vt:lpstr>Logical Constraints behind Discourse Relations</vt:lpstr>
      <vt:lpstr>Implicit Temporal Logical Constraints</vt:lpstr>
      <vt:lpstr>Implicit Occurrence Logical Constraints</vt:lpstr>
      <vt:lpstr>Logical Query with Implicit Constraints</vt:lpstr>
      <vt:lpstr>Query Encoding with Constraint Memory</vt:lpstr>
      <vt:lpstr>Complex Eventuality Queries on ASER</vt:lpstr>
      <vt:lpstr>The MEQE Combined with Various QE methods</vt:lpstr>
      <vt:lpstr>Conclusions</vt:lpstr>
      <vt:lpstr>Future Work</vt:lpstr>
      <vt:lpstr>The Challenge of the Open World Problem</vt:lpstr>
      <vt:lpstr>Neural strategy: End-to-end Training</vt:lpstr>
      <vt:lpstr>Symbolic Strategy:  Completion and Search</vt:lpstr>
      <vt:lpstr>Other Works on CQA</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Commonsense Knowledge Acquisition and Reasoning</dc:title>
  <dc:creator>Yangqiu SONG</dc:creator>
  <cp:lastModifiedBy>Yangqiu SONG</cp:lastModifiedBy>
  <cp:revision>797</cp:revision>
  <dcterms:created xsi:type="dcterms:W3CDTF">2021-10-23T14:00:30Z</dcterms:created>
  <dcterms:modified xsi:type="dcterms:W3CDTF">2024-01-19T10:52:13Z</dcterms:modified>
</cp:coreProperties>
</file>