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4"/>
  </p:sldMasterIdLst>
  <p:notesMasterIdLst>
    <p:notesMasterId r:id="rId6"/>
  </p:notesMasterIdLst>
  <p:sldIdLst>
    <p:sldId id="257" r:id="rId5"/>
  </p:sldIdLst>
  <p:sldSz cx="30240288" cy="42840275"/>
  <p:notesSz cx="7315200" cy="9601200"/>
  <p:defaultTextStyle>
    <a:defPPr>
      <a:defRPr lang="zh-CN"/>
    </a:defPPr>
    <a:lvl1pPr marL="0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6897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3795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0692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1383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8279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5177" algn="l" defTabSz="91379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1" userDrawn="1">
          <p15:clr>
            <a:srgbClr val="A4A3A4"/>
          </p15:clr>
        </p15:guide>
        <p15:guide id="2" pos="95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FFCC"/>
    <a:srgbClr val="EBFFEB"/>
    <a:srgbClr val="FFCBC5"/>
    <a:srgbClr val="CBDEFD"/>
    <a:srgbClr val="FFF6C6"/>
    <a:srgbClr val="EDEDB8"/>
    <a:srgbClr val="A9B5FF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97EEB-909B-4645-AF62-48E95FA40C3E}" v="1350" dt="2024-07-25T11:11:48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15"/>
    <p:restoredTop sz="93003" autoAdjust="0"/>
  </p:normalViewPr>
  <p:slideViewPr>
    <p:cSldViewPr snapToGrid="0">
      <p:cViewPr>
        <p:scale>
          <a:sx n="50" d="100"/>
          <a:sy n="50" d="100"/>
        </p:scale>
        <p:origin x="558" y="-6786"/>
      </p:cViewPr>
      <p:guideLst>
        <p:guide orient="horz" pos="13491"/>
        <p:guide pos="9523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846695" y="4964722"/>
            <a:ext cx="6773172" cy="47032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1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674243" cy="5222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500">
                <a:latin typeface="Times New Roman"/>
              </a:rPr>
              <a:t>&lt;header&gt;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792320" y="0"/>
            <a:ext cx="3674243" cy="52224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500">
                <a:latin typeface="Times New Roman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929818"/>
            <a:ext cx="3674243" cy="52224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500">
                <a:latin typeface="Times New Roman"/>
              </a:rPr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792320" y="9929818"/>
            <a:ext cx="3674243" cy="52224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A68DB85-7145-4323-A476-2A3950D8F233}" type="slidenum">
              <a:rPr lang="en-US" sz="15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67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897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795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692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1383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8279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5177" algn="l" defTabSz="9137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143671" y="9119511"/>
            <a:ext cx="3169127" cy="47922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18" tIns="47709" rIns="95418" bIns="47709" anchor="b"/>
          <a:lstStyle/>
          <a:p>
            <a:pPr algn="r">
              <a:lnSpc>
                <a:spcPct val="100000"/>
              </a:lnSpc>
            </a:pPr>
            <a:fld id="{08FDC11E-81E3-48EC-82E0-3C267BF74092}" type="slidenum">
              <a:rPr lang="en-US" sz="1300">
                <a:latin typeface="Times New Roman"/>
              </a:rPr>
              <a:t>1</a:t>
            </a:fld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31397" y="4561439"/>
            <a:ext cx="5851572" cy="4319768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31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0429" y="2"/>
            <a:ext cx="24948238" cy="1904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525" tIns="197763" rIns="395525" bIns="197763" rtlCol="0" anchor="ctr"/>
          <a:lstStyle/>
          <a:p>
            <a:pPr algn="ctr"/>
            <a:endParaRPr lang="en-US" sz="195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25" y="19992131"/>
            <a:ext cx="24948238" cy="9520061"/>
          </a:xfrm>
        </p:spPr>
        <p:txBody>
          <a:bodyPr>
            <a:noAutofit/>
          </a:bodyPr>
          <a:lstStyle>
            <a:lvl1pPr>
              <a:defRPr sz="345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24" y="29512191"/>
            <a:ext cx="22680216" cy="618804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2122">
                <a:solidFill>
                  <a:schemeClr val="tx2"/>
                </a:solidFill>
              </a:defRPr>
            </a:lvl1pPr>
            <a:lvl2pPr marL="197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32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1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6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42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2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0429" y="38556252"/>
            <a:ext cx="24948238" cy="1713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525" tIns="197763" rIns="395525" bIns="197763" rtlCol="0" anchor="ctr"/>
          <a:lstStyle/>
          <a:p>
            <a:pPr algn="ctr"/>
            <a:endParaRPr lang="en-US" sz="1957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4030" y="4284031"/>
            <a:ext cx="23940228" cy="24276157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20025" y="4284041"/>
            <a:ext cx="6048058" cy="3379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8082" y="4284035"/>
            <a:ext cx="18900180" cy="30464196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0429" y="2"/>
            <a:ext cx="24948238" cy="1904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525" tIns="197763" rIns="395525" bIns="197763" rtlCol="0" anchor="ctr"/>
          <a:lstStyle/>
          <a:p>
            <a:pPr algn="ctr"/>
            <a:endParaRPr lang="en-US" sz="195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5" y="20468134"/>
            <a:ext cx="24948238" cy="10472066"/>
          </a:xfrm>
        </p:spPr>
        <p:txBody>
          <a:bodyPr anchor="b" anchorCtr="0"/>
          <a:lstStyle>
            <a:lvl1pPr algn="l">
              <a:defRPr sz="2339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24" y="30940200"/>
            <a:ext cx="22680216" cy="571203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122">
                <a:solidFill>
                  <a:schemeClr val="tx2"/>
                </a:solidFill>
              </a:defRPr>
            </a:lvl1pPr>
            <a:lvl2pPr marL="1977536" indent="0">
              <a:buNone/>
              <a:defRPr sz="7766">
                <a:solidFill>
                  <a:schemeClr val="tx1">
                    <a:tint val="75000"/>
                  </a:schemeClr>
                </a:solidFill>
              </a:defRPr>
            </a:lvl2pPr>
            <a:lvl3pPr marL="3955073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3pPr>
            <a:lvl4pPr marL="5932611" indent="0">
              <a:buNone/>
              <a:defRPr sz="6062">
                <a:solidFill>
                  <a:schemeClr val="tx1">
                    <a:tint val="75000"/>
                  </a:schemeClr>
                </a:solidFill>
              </a:defRPr>
            </a:lvl4pPr>
            <a:lvl5pPr marL="7910146" indent="0">
              <a:buNone/>
              <a:defRPr sz="6062">
                <a:solidFill>
                  <a:schemeClr val="tx1">
                    <a:tint val="75000"/>
                  </a:schemeClr>
                </a:solidFill>
              </a:defRPr>
            </a:lvl5pPr>
            <a:lvl6pPr marL="9887686" indent="0">
              <a:buNone/>
              <a:defRPr sz="6062">
                <a:solidFill>
                  <a:schemeClr val="tx1">
                    <a:tint val="75000"/>
                  </a:schemeClr>
                </a:solidFill>
              </a:defRPr>
            </a:lvl6pPr>
            <a:lvl7pPr marL="11865221" indent="0">
              <a:buNone/>
              <a:defRPr sz="6062">
                <a:solidFill>
                  <a:schemeClr val="tx1">
                    <a:tint val="75000"/>
                  </a:schemeClr>
                </a:solidFill>
              </a:defRPr>
            </a:lvl7pPr>
            <a:lvl8pPr marL="13842759" indent="0">
              <a:buNone/>
              <a:defRPr sz="6062">
                <a:solidFill>
                  <a:schemeClr val="tx1">
                    <a:tint val="75000"/>
                  </a:schemeClr>
                </a:solidFill>
              </a:defRPr>
            </a:lvl8pPr>
            <a:lvl9pPr marL="15820296" indent="0">
              <a:buNone/>
              <a:defRPr sz="6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0429" y="38556252"/>
            <a:ext cx="24948238" cy="1713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525" tIns="197763" rIns="395525" bIns="197763" rtlCol="0" anchor="ctr"/>
          <a:lstStyle/>
          <a:p>
            <a:pPr algn="ctr"/>
            <a:endParaRPr lang="en-US" sz="1957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27" y="3808035"/>
            <a:ext cx="12096115" cy="23533591"/>
          </a:xfrm>
        </p:spPr>
        <p:txBody>
          <a:bodyPr/>
          <a:lstStyle>
            <a:lvl1pPr>
              <a:defRPr sz="12122"/>
            </a:lvl1pPr>
            <a:lvl2pPr>
              <a:defRPr sz="10417"/>
            </a:lvl2pPr>
            <a:lvl3pPr>
              <a:defRPr sz="8619"/>
            </a:lvl3pPr>
            <a:lvl4pPr>
              <a:defRPr sz="7766"/>
            </a:lvl4pPr>
            <a:lvl5pPr>
              <a:defRPr sz="7766"/>
            </a:lvl5pPr>
            <a:lvl6pPr>
              <a:defRPr sz="7766"/>
            </a:lvl6pPr>
            <a:lvl7pPr>
              <a:defRPr sz="7766"/>
            </a:lvl7pPr>
            <a:lvl8pPr>
              <a:defRPr sz="7766"/>
            </a:lvl8pPr>
            <a:lvl9pPr>
              <a:defRPr sz="77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2149" y="3808035"/>
            <a:ext cx="12096115" cy="23533591"/>
          </a:xfrm>
        </p:spPr>
        <p:txBody>
          <a:bodyPr/>
          <a:lstStyle>
            <a:lvl1pPr>
              <a:defRPr sz="12122"/>
            </a:lvl1pPr>
            <a:lvl2pPr>
              <a:defRPr sz="10417"/>
            </a:lvl2pPr>
            <a:lvl3pPr>
              <a:defRPr sz="8619"/>
            </a:lvl3pPr>
            <a:lvl4pPr>
              <a:defRPr sz="7766"/>
            </a:lvl4pPr>
            <a:lvl5pPr>
              <a:defRPr sz="7766"/>
            </a:lvl5pPr>
            <a:lvl6pPr>
              <a:defRPr sz="7766"/>
            </a:lvl6pPr>
            <a:lvl7pPr>
              <a:defRPr sz="7766"/>
            </a:lvl7pPr>
            <a:lvl8pPr>
              <a:defRPr sz="7766"/>
            </a:lvl8pPr>
            <a:lvl9pPr>
              <a:defRPr sz="77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9947" y="3808029"/>
            <a:ext cx="12096115" cy="3996439"/>
          </a:xfrm>
        </p:spPr>
        <p:txBody>
          <a:bodyPr anchor="b">
            <a:noAutofit/>
          </a:bodyPr>
          <a:lstStyle>
            <a:lvl1pPr marL="0" indent="0">
              <a:buNone/>
              <a:defRPr sz="12122" b="0">
                <a:latin typeface="+mj-lt"/>
              </a:defRPr>
            </a:lvl1pPr>
            <a:lvl2pPr marL="1977536" indent="0">
              <a:buNone/>
              <a:defRPr sz="8619" b="1"/>
            </a:lvl2pPr>
            <a:lvl3pPr marL="3955073" indent="0">
              <a:buNone/>
              <a:defRPr sz="7766" b="1"/>
            </a:lvl3pPr>
            <a:lvl4pPr marL="5932611" indent="0">
              <a:buNone/>
              <a:defRPr sz="6914" b="1"/>
            </a:lvl4pPr>
            <a:lvl5pPr marL="7910146" indent="0">
              <a:buNone/>
              <a:defRPr sz="6914" b="1"/>
            </a:lvl5pPr>
            <a:lvl6pPr marL="9887686" indent="0">
              <a:buNone/>
              <a:defRPr sz="6914" b="1"/>
            </a:lvl6pPr>
            <a:lvl7pPr marL="11865221" indent="0">
              <a:buNone/>
              <a:defRPr sz="6914" b="1"/>
            </a:lvl7pPr>
            <a:lvl8pPr marL="13842759" indent="0">
              <a:buNone/>
              <a:defRPr sz="6914" b="1"/>
            </a:lvl8pPr>
            <a:lvl9pPr marL="15820296" indent="0">
              <a:buNone/>
              <a:defRPr sz="69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9947" y="8303593"/>
            <a:ext cx="12096115" cy="19040123"/>
          </a:xfrm>
        </p:spPr>
        <p:txBody>
          <a:bodyPr anchor="t" anchorCtr="0"/>
          <a:lstStyle>
            <a:lvl1pPr>
              <a:defRPr sz="10417"/>
            </a:lvl1pPr>
            <a:lvl2pPr>
              <a:defRPr sz="8619"/>
            </a:lvl2pPr>
            <a:lvl3pPr>
              <a:defRPr sz="7766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2068" y="3808029"/>
            <a:ext cx="12096115" cy="3996439"/>
          </a:xfrm>
        </p:spPr>
        <p:txBody>
          <a:bodyPr anchor="b">
            <a:noAutofit/>
          </a:bodyPr>
          <a:lstStyle>
            <a:lvl1pPr marL="0" indent="0">
              <a:buNone/>
              <a:defRPr sz="12122" b="0">
                <a:latin typeface="+mj-lt"/>
              </a:defRPr>
            </a:lvl1pPr>
            <a:lvl2pPr marL="1977536" indent="0">
              <a:buNone/>
              <a:defRPr sz="8619" b="1"/>
            </a:lvl2pPr>
            <a:lvl3pPr marL="3955073" indent="0">
              <a:buNone/>
              <a:defRPr sz="7766" b="1"/>
            </a:lvl3pPr>
            <a:lvl4pPr marL="5932611" indent="0">
              <a:buNone/>
              <a:defRPr sz="6914" b="1"/>
            </a:lvl4pPr>
            <a:lvl5pPr marL="7910146" indent="0">
              <a:buNone/>
              <a:defRPr sz="6914" b="1"/>
            </a:lvl5pPr>
            <a:lvl6pPr marL="9887686" indent="0">
              <a:buNone/>
              <a:defRPr sz="6914" b="1"/>
            </a:lvl6pPr>
            <a:lvl7pPr marL="11865221" indent="0">
              <a:buNone/>
              <a:defRPr sz="6914" b="1"/>
            </a:lvl7pPr>
            <a:lvl8pPr marL="13842759" indent="0">
              <a:buNone/>
              <a:defRPr sz="6914" b="1"/>
            </a:lvl8pPr>
            <a:lvl9pPr marL="15820296" indent="0">
              <a:buNone/>
              <a:defRPr sz="69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2068" y="8303593"/>
            <a:ext cx="12096115" cy="19040123"/>
          </a:xfrm>
        </p:spPr>
        <p:txBody>
          <a:bodyPr anchor="t" anchorCtr="0"/>
          <a:lstStyle>
            <a:lvl1pPr>
              <a:defRPr sz="10417"/>
            </a:lvl1pPr>
            <a:lvl2pPr>
              <a:defRPr sz="8619"/>
            </a:lvl2pPr>
            <a:lvl3pPr>
              <a:defRPr sz="7766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09947" y="7804466"/>
            <a:ext cx="12096115" cy="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362068" y="7804466"/>
            <a:ext cx="12096115" cy="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3" y="28560187"/>
            <a:ext cx="22438294" cy="9996065"/>
          </a:xfrm>
        </p:spPr>
        <p:txBody>
          <a:bodyPr anchor="b">
            <a:normAutofit/>
          </a:bodyPr>
          <a:lstStyle>
            <a:lvl1pPr algn="l">
              <a:defRPr sz="23393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2273" y="2856023"/>
            <a:ext cx="15195991" cy="25704160"/>
          </a:xfrm>
        </p:spPr>
        <p:txBody>
          <a:bodyPr/>
          <a:lstStyle>
            <a:lvl1pPr>
              <a:defRPr sz="10417"/>
            </a:lvl1pPr>
            <a:lvl2pPr>
              <a:defRPr sz="9472"/>
            </a:lvl2pPr>
            <a:lvl3pPr>
              <a:defRPr sz="8619"/>
            </a:lvl3pPr>
            <a:lvl4pPr>
              <a:defRPr sz="7766"/>
            </a:lvl4pPr>
            <a:lvl5pPr>
              <a:defRPr sz="7766"/>
            </a:lvl5pPr>
            <a:lvl6pPr>
              <a:defRPr sz="8619"/>
            </a:lvl6pPr>
            <a:lvl7pPr>
              <a:defRPr sz="8619"/>
            </a:lvl7pPr>
            <a:lvl8pPr>
              <a:defRPr sz="8619"/>
            </a:lvl8pPr>
            <a:lvl9pPr>
              <a:defRPr sz="86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33" y="2856022"/>
            <a:ext cx="8842099" cy="25704165"/>
          </a:xfrm>
        </p:spPr>
        <p:txBody>
          <a:bodyPr>
            <a:normAutofit/>
          </a:bodyPr>
          <a:lstStyle>
            <a:lvl1pPr marL="0" indent="0">
              <a:buNone/>
              <a:defRPr sz="9091">
                <a:solidFill>
                  <a:schemeClr val="tx2"/>
                </a:solidFill>
              </a:defRPr>
            </a:lvl1pPr>
            <a:lvl2pPr marL="1977536" indent="0">
              <a:buNone/>
              <a:defRPr sz="5210"/>
            </a:lvl2pPr>
            <a:lvl3pPr marL="3955073" indent="0">
              <a:buNone/>
              <a:defRPr sz="4358"/>
            </a:lvl3pPr>
            <a:lvl4pPr marL="5932611" indent="0">
              <a:buNone/>
              <a:defRPr sz="3883"/>
            </a:lvl4pPr>
            <a:lvl5pPr marL="7910146" indent="0">
              <a:buNone/>
              <a:defRPr sz="3883"/>
            </a:lvl5pPr>
            <a:lvl6pPr marL="9887686" indent="0">
              <a:buNone/>
              <a:defRPr sz="3883"/>
            </a:lvl6pPr>
            <a:lvl7pPr marL="11865221" indent="0">
              <a:buNone/>
              <a:defRPr sz="3883"/>
            </a:lvl7pPr>
            <a:lvl8pPr marL="13842759" indent="0">
              <a:buNone/>
              <a:defRPr sz="3883"/>
            </a:lvl8pPr>
            <a:lvl9pPr marL="15820296" indent="0">
              <a:buNone/>
              <a:defRPr sz="38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53337" y="15710436"/>
            <a:ext cx="23800152" cy="525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945" y="28560187"/>
            <a:ext cx="22438294" cy="9996065"/>
          </a:xfrm>
        </p:spPr>
        <p:txBody>
          <a:bodyPr anchor="b">
            <a:normAutofit/>
          </a:bodyPr>
          <a:lstStyle>
            <a:lvl1pPr algn="l">
              <a:defRPr sz="233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0429" y="2856019"/>
            <a:ext cx="24948238" cy="18088117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3828"/>
            </a:lvl1pPr>
            <a:lvl2pPr marL="1977536" indent="0">
              <a:buNone/>
              <a:defRPr sz="12122"/>
            </a:lvl2pPr>
            <a:lvl3pPr marL="3955073" indent="0">
              <a:buNone/>
              <a:defRPr sz="10417"/>
            </a:lvl3pPr>
            <a:lvl4pPr marL="5932611" indent="0">
              <a:buNone/>
              <a:defRPr sz="8619"/>
            </a:lvl4pPr>
            <a:lvl5pPr marL="7910146" indent="0">
              <a:buNone/>
              <a:defRPr sz="8619"/>
            </a:lvl5pPr>
            <a:lvl6pPr marL="9887686" indent="0">
              <a:buNone/>
              <a:defRPr sz="8619"/>
            </a:lvl6pPr>
            <a:lvl7pPr marL="11865221" indent="0">
              <a:buNone/>
              <a:defRPr sz="8619"/>
            </a:lvl7pPr>
            <a:lvl8pPr marL="13842759" indent="0">
              <a:buNone/>
              <a:defRPr sz="8619"/>
            </a:lvl8pPr>
            <a:lvl9pPr marL="15820296" indent="0">
              <a:buNone/>
              <a:defRPr sz="861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2350" y="21896142"/>
            <a:ext cx="24444233" cy="502777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7766"/>
            </a:lvl1pPr>
            <a:lvl2pPr marL="1977536" indent="0">
              <a:buNone/>
              <a:defRPr sz="5210"/>
            </a:lvl2pPr>
            <a:lvl3pPr marL="3955073" indent="0">
              <a:buNone/>
              <a:defRPr sz="4358"/>
            </a:lvl3pPr>
            <a:lvl4pPr marL="5932611" indent="0">
              <a:buNone/>
              <a:defRPr sz="3883"/>
            </a:lvl4pPr>
            <a:lvl5pPr marL="7910146" indent="0">
              <a:buNone/>
              <a:defRPr sz="3883"/>
            </a:lvl5pPr>
            <a:lvl6pPr marL="9887686" indent="0">
              <a:buNone/>
              <a:defRPr sz="3883"/>
            </a:lvl6pPr>
            <a:lvl7pPr marL="11865221" indent="0">
              <a:buNone/>
              <a:defRPr sz="3883"/>
            </a:lvl7pPr>
            <a:lvl8pPr marL="13842759" indent="0">
              <a:buNone/>
              <a:defRPr sz="3883"/>
            </a:lvl8pPr>
            <a:lvl9pPr marL="15820296" indent="0">
              <a:buNone/>
              <a:defRPr sz="38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25,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26" y="28560187"/>
            <a:ext cx="22428213" cy="9996065"/>
          </a:xfrm>
          <a:prstGeom prst="rect">
            <a:avLst/>
          </a:prstGeom>
        </p:spPr>
        <p:txBody>
          <a:bodyPr vert="horz" lIns="417588" tIns="208794" rIns="417588" bIns="208794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25" y="4284031"/>
            <a:ext cx="24948238" cy="24276157"/>
          </a:xfrm>
          <a:prstGeom prst="rect">
            <a:avLst/>
          </a:prstGeom>
        </p:spPr>
        <p:txBody>
          <a:bodyPr vert="horz" lIns="417588" tIns="208794" rIns="417588" bIns="208794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64197" y="38784737"/>
            <a:ext cx="7056067" cy="2280847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521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2B1B13E-D5AF-485E-81A1-82A140076526}" type="datetime4">
              <a:rPr lang="en-US" smtClean="0"/>
              <a:pPr/>
              <a:t>July 25,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25" y="38784737"/>
            <a:ext cx="16118460" cy="2280847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>
              <a:defRPr sz="521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00240" y="35528876"/>
            <a:ext cx="2520024" cy="2280847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10417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0429" y="2"/>
            <a:ext cx="24948238" cy="2380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525" tIns="197763" rIns="395525" bIns="197763" rtlCol="0" anchor="ctr"/>
          <a:lstStyle/>
          <a:p>
            <a:pPr algn="ctr"/>
            <a:endParaRPr lang="en-US" sz="1957"/>
          </a:p>
        </p:txBody>
      </p:sp>
      <p:sp>
        <p:nvSpPr>
          <p:cNvPr id="9" name="Rectangle 8"/>
          <p:cNvSpPr/>
          <p:nvPr/>
        </p:nvSpPr>
        <p:spPr>
          <a:xfrm>
            <a:off x="2570429" y="38556252"/>
            <a:ext cx="24948238" cy="1713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525" tIns="197763" rIns="395525" bIns="197763" rtlCol="0" anchor="ctr"/>
          <a:lstStyle/>
          <a:p>
            <a:pPr algn="ctr"/>
            <a:endParaRPr lang="en-US" sz="1957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3955073" rtl="0" eaLnBrk="1" latinLnBrk="0" hangingPunct="1">
        <a:spcBef>
          <a:spcPct val="0"/>
        </a:spcBef>
        <a:buNone/>
        <a:defRPr sz="23393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86522" indent="-1186522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417" kern="1200">
          <a:solidFill>
            <a:schemeClr val="tx2"/>
          </a:solidFill>
          <a:latin typeface="+mn-lt"/>
          <a:ea typeface="+mn-ea"/>
          <a:cs typeface="+mn-cs"/>
        </a:defRPr>
      </a:lvl1pPr>
      <a:lvl2pPr marL="2570798" indent="-1186522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472" kern="1200">
          <a:solidFill>
            <a:schemeClr val="tx2"/>
          </a:solidFill>
          <a:latin typeface="+mn-lt"/>
          <a:ea typeface="+mn-ea"/>
          <a:cs typeface="+mn-cs"/>
        </a:defRPr>
      </a:lvl2pPr>
      <a:lvl3pPr marL="3757321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619" kern="1200">
          <a:solidFill>
            <a:schemeClr val="tx2"/>
          </a:solidFill>
          <a:latin typeface="+mn-lt"/>
          <a:ea typeface="+mn-ea"/>
          <a:cs typeface="+mn-cs"/>
        </a:defRPr>
      </a:lvl3pPr>
      <a:lvl4pPr marL="4943842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766" kern="1200">
          <a:solidFill>
            <a:schemeClr val="tx2"/>
          </a:solidFill>
          <a:latin typeface="+mn-lt"/>
          <a:ea typeface="+mn-ea"/>
          <a:cs typeface="+mn-cs"/>
        </a:defRPr>
      </a:lvl4pPr>
      <a:lvl5pPr marL="5932611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766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119133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914" kern="1200">
          <a:solidFill>
            <a:schemeClr val="tx2"/>
          </a:solidFill>
          <a:latin typeface="+mn-lt"/>
          <a:ea typeface="+mn-ea"/>
          <a:cs typeface="+mn-cs"/>
        </a:defRPr>
      </a:lvl6pPr>
      <a:lvl7pPr marL="8226553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914" kern="1200">
          <a:solidFill>
            <a:schemeClr val="tx2"/>
          </a:solidFill>
          <a:latin typeface="+mn-lt"/>
          <a:ea typeface="+mn-ea"/>
          <a:cs typeface="+mn-cs"/>
        </a:defRPr>
      </a:lvl7pPr>
      <a:lvl8pPr marL="9492179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914" kern="1200">
          <a:solidFill>
            <a:schemeClr val="tx2"/>
          </a:solidFill>
          <a:latin typeface="+mn-lt"/>
          <a:ea typeface="+mn-ea"/>
          <a:cs typeface="+mn-cs"/>
        </a:defRPr>
      </a:lvl8pPr>
      <a:lvl9pPr marL="10678699" indent="-988769" algn="l" defTabSz="39550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914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1pPr>
      <a:lvl2pPr marL="1977536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2pPr>
      <a:lvl3pPr marL="3955073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3pPr>
      <a:lvl4pPr marL="5932611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4pPr>
      <a:lvl5pPr marL="7910146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5pPr>
      <a:lvl6pPr marL="9887686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6pPr>
      <a:lvl7pPr marL="11865221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7pPr>
      <a:lvl8pPr marL="13842759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8pPr>
      <a:lvl9pPr marL="15820296" algn="l" defTabSz="3955073" rtl="0" eaLnBrk="1" latinLnBrk="0" hangingPunct="1">
        <a:defRPr sz="77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9" Type="http://schemas.openxmlformats.org/officeDocument/2006/relationships/image" Target="../media/image86.png"/><Relationship Id="rId34" Type="http://schemas.openxmlformats.org/officeDocument/2006/relationships/image" Target="../media/image18.png"/><Relationship Id="rId42" Type="http://schemas.openxmlformats.org/officeDocument/2006/relationships/image" Target="../media/image20.png"/><Relationship Id="rId47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hyperlink" Target="https://cn.dreamstime.com/%E5%BA%93%E5%AD%98%E5%9B%BE%E7%89%87-%E6%95%B0%E6%8D%AE%E5%BA%93%E6%9C%8D%E5%8A%A1%E5%99%A8%E8%BF%9E%E6%8E%A5-image38410194" TargetMode="External"/><Relationship Id="rId17" Type="http://schemas.openxmlformats.org/officeDocument/2006/relationships/image" Target="../media/image70.png"/><Relationship Id="rId33" Type="http://schemas.openxmlformats.org/officeDocument/2006/relationships/image" Target="../media/image17.png"/><Relationship Id="rId38" Type="http://schemas.openxmlformats.org/officeDocument/2006/relationships/image" Target="../media/image85.png"/><Relationship Id="rId46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5.png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32" Type="http://schemas.openxmlformats.org/officeDocument/2006/relationships/image" Target="../media/image16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23.png"/><Relationship Id="rId15" Type="http://schemas.openxmlformats.org/officeDocument/2006/relationships/image" Target="../media/image12.svg"/><Relationship Id="rId28" Type="http://schemas.openxmlformats.org/officeDocument/2006/relationships/image" Target="../media/image24.png"/><Relationship Id="rId36" Type="http://schemas.openxmlformats.org/officeDocument/2006/relationships/image" Target="../media/image83.png"/><Relationship Id="rId49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150.png"/><Relationship Id="rId44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30" Type="http://schemas.openxmlformats.org/officeDocument/2006/relationships/image" Target="../media/image26.png"/><Relationship Id="rId35" Type="http://schemas.openxmlformats.org/officeDocument/2006/relationships/image" Target="../media/image180.png"/><Relationship Id="rId43" Type="http://schemas.openxmlformats.org/officeDocument/2006/relationships/image" Target="../media/image21.png"/><Relationship Id="rId48" Type="http://schemas.openxmlformats.org/officeDocument/2006/relationships/image" Target="../media/image29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2"/>
          <p:cNvSpPr/>
          <p:nvPr/>
        </p:nvSpPr>
        <p:spPr>
          <a:xfrm>
            <a:off x="873007" y="8215407"/>
            <a:ext cx="14051918" cy="34086942"/>
          </a:xfrm>
          <a:prstGeom prst="roundRect">
            <a:avLst>
              <a:gd name="adj" fmla="val 4403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 sz="1497" dirty="0"/>
          </a:p>
        </p:txBody>
      </p:sp>
      <p:sp>
        <p:nvSpPr>
          <p:cNvPr id="1216" name="CustomShape 2">
            <a:extLst>
              <a:ext uri="{FF2B5EF4-FFF2-40B4-BE49-F238E27FC236}">
                <a16:creationId xmlns:a16="http://schemas.microsoft.com/office/drawing/2014/main" id="{99688E7E-FA8F-5BA8-DFAD-25524C13273D}"/>
              </a:ext>
            </a:extLst>
          </p:cNvPr>
          <p:cNvSpPr/>
          <p:nvPr/>
        </p:nvSpPr>
        <p:spPr>
          <a:xfrm>
            <a:off x="15243988" y="8215406"/>
            <a:ext cx="14051918" cy="34054175"/>
          </a:xfrm>
          <a:prstGeom prst="roundRect">
            <a:avLst>
              <a:gd name="adj" fmla="val 4403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 sz="1497" dirty="0"/>
          </a:p>
        </p:txBody>
      </p:sp>
      <p:sp>
        <p:nvSpPr>
          <p:cNvPr id="47" name="CustomShape 4"/>
          <p:cNvSpPr/>
          <p:nvPr/>
        </p:nvSpPr>
        <p:spPr>
          <a:xfrm>
            <a:off x="1826898" y="272516"/>
            <a:ext cx="26297456" cy="3438697"/>
          </a:xfrm>
          <a:prstGeom prst="roundRect">
            <a:avLst>
              <a:gd name="adj" fmla="val 1080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246" tIns="42622" rIns="85246" bIns="42622" anchor="ctr"/>
          <a:lstStyle/>
          <a:p>
            <a:pPr algn="ctr"/>
            <a:r>
              <a:rPr lang="en-US" altLang="zh-CN" sz="7200" b="1" dirty="0">
                <a:solidFill>
                  <a:srgbClr val="0000FF"/>
                </a:solidFill>
                <a:latin typeface="Arial"/>
                <a:ea typeface="Microsoft YaHei UI"/>
              </a:rPr>
              <a:t>Robust Best Point Selection under Unreliable User Feedback</a:t>
            </a:r>
          </a:p>
          <a:p>
            <a:pPr algn="ctr"/>
            <a:r>
              <a:rPr lang="en-US" altLang="zh-CN" sz="3995" b="1" dirty="0">
                <a:solidFill>
                  <a:srgbClr val="000000"/>
                </a:solidFill>
                <a:ea typeface="SimSun" pitchFamily="2" charset="-122"/>
                <a:cs typeface="Microsoft Sans Serif" pitchFamily="34" charset="0"/>
              </a:rPr>
              <a:t>Qixu Chen, Raymond Chi-Wing Wong</a:t>
            </a:r>
          </a:p>
          <a:p>
            <a:pPr algn="ctr"/>
            <a:r>
              <a:rPr lang="en-US" altLang="zh-CN" sz="3995" b="1" dirty="0">
                <a:solidFill>
                  <a:srgbClr val="000000"/>
                </a:solidFill>
                <a:ea typeface="SimSun" pitchFamily="2" charset="-122"/>
                <a:cs typeface="Microsoft Sans Serif" pitchFamily="34" charset="0"/>
              </a:rPr>
              <a:t>The Hong Kong University of Science and Technology</a:t>
            </a:r>
          </a:p>
        </p:txBody>
      </p:sp>
      <p:sp>
        <p:nvSpPr>
          <p:cNvPr id="48" name="CustomShape 5"/>
          <p:cNvSpPr/>
          <p:nvPr/>
        </p:nvSpPr>
        <p:spPr>
          <a:xfrm>
            <a:off x="1810754" y="2833158"/>
            <a:ext cx="26577249" cy="25962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1797"/>
          </a:p>
        </p:txBody>
      </p:sp>
      <p:sp>
        <p:nvSpPr>
          <p:cNvPr id="4" name="TextBox 3"/>
          <p:cNvSpPr txBox="1"/>
          <p:nvPr/>
        </p:nvSpPr>
        <p:spPr>
          <a:xfrm>
            <a:off x="1223763" y="8134442"/>
            <a:ext cx="13521829" cy="149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/>
                <a:ea typeface="Microsoft YaHei UI"/>
              </a:rPr>
              <a:t>Introduction</a:t>
            </a:r>
            <a:endParaRPr lang="en-US" altLang="zh-CN" sz="5400" b="1" dirty="0">
              <a:solidFill>
                <a:schemeClr val="accent1"/>
              </a:solidFill>
              <a:latin typeface="Arial"/>
              <a:ea typeface="Microsoft YaHei UI"/>
            </a:endParaRPr>
          </a:p>
          <a:p>
            <a:r>
              <a:rPr lang="en-US" altLang="zh-CN" sz="3596" b="1" dirty="0">
                <a:solidFill>
                  <a:srgbClr val="000000"/>
                </a:solidFill>
                <a:latin typeface="Arial"/>
                <a:ea typeface="Microsoft YaHei UI"/>
              </a:rPr>
              <a:t>How can Alice find her favorite house in this dataset?</a:t>
            </a:r>
          </a:p>
        </p:txBody>
      </p:sp>
      <p:pic>
        <p:nvPicPr>
          <p:cNvPr id="1030" name="Picture 6" descr="https://www.cse.ust.hk/admin/logos/logo-wide-b.png">
            <a:extLst>
              <a:ext uri="{FF2B5EF4-FFF2-40B4-BE49-F238E27FC236}">
                <a16:creationId xmlns:a16="http://schemas.microsoft.com/office/drawing/2014/main" id="{D00365E0-7013-423A-8004-F4B87147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54" y="1970094"/>
            <a:ext cx="6766348" cy="16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1" name="群組 3">
            <a:extLst>
              <a:ext uri="{FF2B5EF4-FFF2-40B4-BE49-F238E27FC236}">
                <a16:creationId xmlns:a16="http://schemas.microsoft.com/office/drawing/2014/main" id="{8FF0B059-5990-410E-AF18-6104FE9C0F66}"/>
              </a:ext>
            </a:extLst>
          </p:cNvPr>
          <p:cNvGrpSpPr>
            <a:grpSpLocks noChangeAspect="1"/>
          </p:cNvGrpSpPr>
          <p:nvPr/>
        </p:nvGrpSpPr>
        <p:grpSpPr>
          <a:xfrm>
            <a:off x="21581054" y="2376119"/>
            <a:ext cx="6828196" cy="1282080"/>
            <a:chOff x="1317590" y="3445915"/>
            <a:chExt cx="5172862" cy="97127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357DBCD-3323-41AF-8387-52AAD0036976}"/>
                </a:ext>
              </a:extLst>
            </p:cNvPr>
            <p:cNvGrpSpPr/>
            <p:nvPr/>
          </p:nvGrpSpPr>
          <p:grpSpPr>
            <a:xfrm>
              <a:off x="1317590" y="3445915"/>
              <a:ext cx="624773" cy="970892"/>
              <a:chOff x="1383213" y="703218"/>
              <a:chExt cx="935887" cy="1454360"/>
            </a:xfrm>
          </p:grpSpPr>
          <p:sp>
            <p:nvSpPr>
              <p:cNvPr id="254" name="Freeform 56">
                <a:extLst>
                  <a:ext uri="{FF2B5EF4-FFF2-40B4-BE49-F238E27FC236}">
                    <a16:creationId xmlns:a16="http://schemas.microsoft.com/office/drawing/2014/main" id="{C43B6EBF-8486-4692-A61F-81A7E14C6A40}"/>
                  </a:ext>
                </a:extLst>
              </p:cNvPr>
              <p:cNvSpPr/>
              <p:nvPr/>
            </p:nvSpPr>
            <p:spPr>
              <a:xfrm>
                <a:off x="1637773" y="703218"/>
                <a:ext cx="426767" cy="426767"/>
              </a:xfrm>
              <a:custGeom>
                <a:avLst/>
                <a:gdLst>
                  <a:gd name="connsiteX0" fmla="*/ 572866 w 1787704"/>
                  <a:gd name="connsiteY0" fmla="*/ 1725879 h 1787704"/>
                  <a:gd name="connsiteX1" fmla="*/ 1214841 w 1787704"/>
                  <a:gd name="connsiteY1" fmla="*/ 1725879 h 1787704"/>
                  <a:gd name="connsiteX2" fmla="*/ 1176314 w 1787704"/>
                  <a:gd name="connsiteY2" fmla="*/ 1742157 h 1787704"/>
                  <a:gd name="connsiteX3" fmla="*/ 893852 w 1787704"/>
                  <a:gd name="connsiteY3" fmla="*/ 1787704 h 1787704"/>
                  <a:gd name="connsiteX4" fmla="*/ 611392 w 1787704"/>
                  <a:gd name="connsiteY4" fmla="*/ 1742157 h 1787704"/>
                  <a:gd name="connsiteX5" fmla="*/ 355252 w 1787704"/>
                  <a:gd name="connsiteY5" fmla="*/ 1605563 h 1787704"/>
                  <a:gd name="connsiteX6" fmla="*/ 1432454 w 1787704"/>
                  <a:gd name="connsiteY6" fmla="*/ 1605563 h 1787704"/>
                  <a:gd name="connsiteX7" fmla="*/ 1421642 w 1787704"/>
                  <a:gd name="connsiteY7" fmla="*/ 1615322 h 1787704"/>
                  <a:gd name="connsiteX8" fmla="*/ 1353342 w 1787704"/>
                  <a:gd name="connsiteY8" fmla="*/ 1657700 h 1787704"/>
                  <a:gd name="connsiteX9" fmla="*/ 434364 w 1787704"/>
                  <a:gd name="connsiteY9" fmla="*/ 1657700 h 1787704"/>
                  <a:gd name="connsiteX10" fmla="*/ 366064 w 1787704"/>
                  <a:gd name="connsiteY10" fmla="*/ 1615322 h 1787704"/>
                  <a:gd name="connsiteX11" fmla="*/ 211406 w 1787704"/>
                  <a:gd name="connsiteY11" fmla="*/ 1469205 h 1787704"/>
                  <a:gd name="connsiteX12" fmla="*/ 1576299 w 1787704"/>
                  <a:gd name="connsiteY12" fmla="*/ 1469205 h 1787704"/>
                  <a:gd name="connsiteX13" fmla="*/ 1557299 w 1787704"/>
                  <a:gd name="connsiteY13" fmla="*/ 1492871 h 1787704"/>
                  <a:gd name="connsiteX14" fmla="*/ 1512429 w 1787704"/>
                  <a:gd name="connsiteY14" fmla="*/ 1533373 h 1787704"/>
                  <a:gd name="connsiteX15" fmla="*/ 275276 w 1787704"/>
                  <a:gd name="connsiteY15" fmla="*/ 1533373 h 1787704"/>
                  <a:gd name="connsiteX16" fmla="*/ 230406 w 1787704"/>
                  <a:gd name="connsiteY16" fmla="*/ 1492871 h 1787704"/>
                  <a:gd name="connsiteX17" fmla="*/ 108302 w 1787704"/>
                  <a:gd name="connsiteY17" fmla="*/ 1316804 h 1787704"/>
                  <a:gd name="connsiteX18" fmla="*/ 1679402 w 1787704"/>
                  <a:gd name="connsiteY18" fmla="*/ 1316804 h 1787704"/>
                  <a:gd name="connsiteX19" fmla="*/ 1628945 w 1787704"/>
                  <a:gd name="connsiteY19" fmla="*/ 1401026 h 1787704"/>
                  <a:gd name="connsiteX20" fmla="*/ 158761 w 1787704"/>
                  <a:gd name="connsiteY20" fmla="*/ 1401026 h 1787704"/>
                  <a:gd name="connsiteX21" fmla="*/ 38313 w 1787704"/>
                  <a:gd name="connsiteY21" fmla="*/ 1152372 h 1787704"/>
                  <a:gd name="connsiteX22" fmla="*/ 1749391 w 1787704"/>
                  <a:gd name="connsiteY22" fmla="*/ 1152372 h 1787704"/>
                  <a:gd name="connsiteX23" fmla="*/ 1747518 w 1787704"/>
                  <a:gd name="connsiteY23" fmla="*/ 1159656 h 1787704"/>
                  <a:gd name="connsiteX24" fmla="*/ 1711836 w 1787704"/>
                  <a:gd name="connsiteY24" fmla="*/ 1248625 h 1787704"/>
                  <a:gd name="connsiteX25" fmla="*/ 75869 w 1787704"/>
                  <a:gd name="connsiteY25" fmla="*/ 1248625 h 1787704"/>
                  <a:gd name="connsiteX26" fmla="*/ 40186 w 1787704"/>
                  <a:gd name="connsiteY26" fmla="*/ 1159656 h 1787704"/>
                  <a:gd name="connsiteX27" fmla="*/ 893852 w 1787704"/>
                  <a:gd name="connsiteY27" fmla="*/ 0 h 1787704"/>
                  <a:gd name="connsiteX28" fmla="*/ 1787704 w 1787704"/>
                  <a:gd name="connsiteY28" fmla="*/ 893852 h 1787704"/>
                  <a:gd name="connsiteX29" fmla="*/ 1769544 w 1787704"/>
                  <a:gd name="connsiteY29" fmla="*/ 1073994 h 1787704"/>
                  <a:gd name="connsiteX30" fmla="*/ 1764859 w 1787704"/>
                  <a:gd name="connsiteY30" fmla="*/ 1092215 h 1787704"/>
                  <a:gd name="connsiteX31" fmla="*/ 22845 w 1787704"/>
                  <a:gd name="connsiteY31" fmla="*/ 1092215 h 1787704"/>
                  <a:gd name="connsiteX32" fmla="*/ 18160 w 1787704"/>
                  <a:gd name="connsiteY32" fmla="*/ 1073994 h 1787704"/>
                  <a:gd name="connsiteX33" fmla="*/ 0 w 1787704"/>
                  <a:gd name="connsiteY33" fmla="*/ 893852 h 1787704"/>
                  <a:gd name="connsiteX34" fmla="*/ 893852 w 1787704"/>
                  <a:gd name="connsiteY34" fmla="*/ 0 h 178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87704" h="1787704">
                    <a:moveTo>
                      <a:pt x="572866" y="1725879"/>
                    </a:moveTo>
                    <a:lnTo>
                      <a:pt x="1214841" y="1725879"/>
                    </a:lnTo>
                    <a:lnTo>
                      <a:pt x="1176314" y="1742157"/>
                    </a:lnTo>
                    <a:cubicBezTo>
                      <a:pt x="1087532" y="1771704"/>
                      <a:pt x="992561" y="1787704"/>
                      <a:pt x="893852" y="1787704"/>
                    </a:cubicBezTo>
                    <a:cubicBezTo>
                      <a:pt x="795145" y="1787704"/>
                      <a:pt x="700174" y="1771704"/>
                      <a:pt x="611392" y="1742157"/>
                    </a:cubicBezTo>
                    <a:close/>
                    <a:moveTo>
                      <a:pt x="355252" y="1605563"/>
                    </a:moveTo>
                    <a:lnTo>
                      <a:pt x="1432454" y="1605563"/>
                    </a:lnTo>
                    <a:lnTo>
                      <a:pt x="1421642" y="1615322"/>
                    </a:lnTo>
                    <a:lnTo>
                      <a:pt x="1353342" y="1657700"/>
                    </a:lnTo>
                    <a:lnTo>
                      <a:pt x="434364" y="1657700"/>
                    </a:lnTo>
                    <a:lnTo>
                      <a:pt x="366064" y="1615322"/>
                    </a:lnTo>
                    <a:close/>
                    <a:moveTo>
                      <a:pt x="211406" y="1469205"/>
                    </a:moveTo>
                    <a:lnTo>
                      <a:pt x="1576299" y="1469205"/>
                    </a:lnTo>
                    <a:lnTo>
                      <a:pt x="1557299" y="1492871"/>
                    </a:lnTo>
                    <a:lnTo>
                      <a:pt x="1512429" y="1533373"/>
                    </a:lnTo>
                    <a:lnTo>
                      <a:pt x="275276" y="1533373"/>
                    </a:lnTo>
                    <a:lnTo>
                      <a:pt x="230406" y="1492871"/>
                    </a:lnTo>
                    <a:close/>
                    <a:moveTo>
                      <a:pt x="108302" y="1316804"/>
                    </a:moveTo>
                    <a:lnTo>
                      <a:pt x="1679402" y="1316804"/>
                    </a:lnTo>
                    <a:lnTo>
                      <a:pt x="1628945" y="1401026"/>
                    </a:lnTo>
                    <a:lnTo>
                      <a:pt x="158761" y="1401026"/>
                    </a:lnTo>
                    <a:close/>
                    <a:moveTo>
                      <a:pt x="38313" y="1152372"/>
                    </a:moveTo>
                    <a:lnTo>
                      <a:pt x="1749391" y="1152372"/>
                    </a:lnTo>
                    <a:lnTo>
                      <a:pt x="1747518" y="1159656"/>
                    </a:lnTo>
                    <a:lnTo>
                      <a:pt x="1711836" y="1248625"/>
                    </a:lnTo>
                    <a:lnTo>
                      <a:pt x="75869" y="1248625"/>
                    </a:lnTo>
                    <a:lnTo>
                      <a:pt x="40186" y="1159656"/>
                    </a:lnTo>
                    <a:close/>
                    <a:moveTo>
                      <a:pt x="893852" y="0"/>
                    </a:moveTo>
                    <a:cubicBezTo>
                      <a:pt x="1387513" y="0"/>
                      <a:pt x="1787704" y="400191"/>
                      <a:pt x="1787704" y="893852"/>
                    </a:cubicBezTo>
                    <a:cubicBezTo>
                      <a:pt x="1787704" y="955560"/>
                      <a:pt x="1781451" y="1015807"/>
                      <a:pt x="1769544" y="1073994"/>
                    </a:cubicBezTo>
                    <a:lnTo>
                      <a:pt x="1764859" y="1092215"/>
                    </a:lnTo>
                    <a:lnTo>
                      <a:pt x="22845" y="1092215"/>
                    </a:lnTo>
                    <a:lnTo>
                      <a:pt x="18160" y="1073994"/>
                    </a:lnTo>
                    <a:cubicBezTo>
                      <a:pt x="6253" y="1015807"/>
                      <a:pt x="0" y="955560"/>
                      <a:pt x="0" y="893852"/>
                    </a:cubicBezTo>
                    <a:cubicBezTo>
                      <a:pt x="0" y="400191"/>
                      <a:pt x="400191" y="0"/>
                      <a:pt x="893852" y="0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97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Freeform 57">
                <a:extLst>
                  <a:ext uri="{FF2B5EF4-FFF2-40B4-BE49-F238E27FC236}">
                    <a16:creationId xmlns:a16="http://schemas.microsoft.com/office/drawing/2014/main" id="{B160E599-05E4-447C-8368-57C52BE5CD03}"/>
                  </a:ext>
                </a:extLst>
              </p:cNvPr>
              <p:cNvSpPr/>
              <p:nvPr/>
            </p:nvSpPr>
            <p:spPr>
              <a:xfrm>
                <a:off x="1383213" y="1150718"/>
                <a:ext cx="935887" cy="161211"/>
              </a:xfrm>
              <a:custGeom>
                <a:avLst/>
                <a:gdLst>
                  <a:gd name="connsiteX0" fmla="*/ 387508 w 935887"/>
                  <a:gd name="connsiteY0" fmla="*/ 0 h 161211"/>
                  <a:gd name="connsiteX1" fmla="*/ 461779 w 935887"/>
                  <a:gd name="connsiteY1" fmla="*/ 49230 h 161211"/>
                  <a:gd name="connsiteX2" fmla="*/ 467944 w 935887"/>
                  <a:gd name="connsiteY2" fmla="*/ 79766 h 161211"/>
                  <a:gd name="connsiteX3" fmla="*/ 474108 w 935887"/>
                  <a:gd name="connsiteY3" fmla="*/ 49230 h 161211"/>
                  <a:gd name="connsiteX4" fmla="*/ 548380 w 935887"/>
                  <a:gd name="connsiteY4" fmla="*/ 0 h 161211"/>
                  <a:gd name="connsiteX5" fmla="*/ 550759 w 935887"/>
                  <a:gd name="connsiteY5" fmla="*/ 240 h 161211"/>
                  <a:gd name="connsiteX6" fmla="*/ 550759 w 935887"/>
                  <a:gd name="connsiteY6" fmla="*/ 0 h 161211"/>
                  <a:gd name="connsiteX7" fmla="*/ 872079 w 935887"/>
                  <a:gd name="connsiteY7" fmla="*/ 0 h 161211"/>
                  <a:gd name="connsiteX8" fmla="*/ 935887 w 935887"/>
                  <a:gd name="connsiteY8" fmla="*/ 98738 h 161211"/>
                  <a:gd name="connsiteX9" fmla="*/ 639633 w 935887"/>
                  <a:gd name="connsiteY9" fmla="*/ 98738 h 161211"/>
                  <a:gd name="connsiteX10" fmla="*/ 630871 w 935887"/>
                  <a:gd name="connsiteY10" fmla="*/ 99095 h 161211"/>
                  <a:gd name="connsiteX11" fmla="*/ 617789 w 935887"/>
                  <a:gd name="connsiteY11" fmla="*/ 100348 h 161211"/>
                  <a:gd name="connsiteX12" fmla="*/ 548741 w 935887"/>
                  <a:gd name="connsiteY12" fmla="*/ 154160 h 161211"/>
                  <a:gd name="connsiteX13" fmla="*/ 546438 w 935887"/>
                  <a:gd name="connsiteY13" fmla="*/ 161211 h 161211"/>
                  <a:gd name="connsiteX14" fmla="*/ 468181 w 935887"/>
                  <a:gd name="connsiteY14" fmla="*/ 161211 h 161211"/>
                  <a:gd name="connsiteX15" fmla="*/ 467706 w 935887"/>
                  <a:gd name="connsiteY15" fmla="*/ 161211 h 161211"/>
                  <a:gd name="connsiteX16" fmla="*/ 389449 w 935887"/>
                  <a:gd name="connsiteY16" fmla="*/ 161211 h 161211"/>
                  <a:gd name="connsiteX17" fmla="*/ 387146 w 935887"/>
                  <a:gd name="connsiteY17" fmla="*/ 154160 h 161211"/>
                  <a:gd name="connsiteX18" fmla="*/ 318099 w 935887"/>
                  <a:gd name="connsiteY18" fmla="*/ 100348 h 161211"/>
                  <a:gd name="connsiteX19" fmla="*/ 305016 w 935887"/>
                  <a:gd name="connsiteY19" fmla="*/ 99095 h 161211"/>
                  <a:gd name="connsiteX20" fmla="*/ 296254 w 935887"/>
                  <a:gd name="connsiteY20" fmla="*/ 98738 h 161211"/>
                  <a:gd name="connsiteX21" fmla="*/ 0 w 935887"/>
                  <a:gd name="connsiteY21" fmla="*/ 98738 h 161211"/>
                  <a:gd name="connsiteX22" fmla="*/ 63808 w 935887"/>
                  <a:gd name="connsiteY22" fmla="*/ 0 h 161211"/>
                  <a:gd name="connsiteX23" fmla="*/ 385128 w 935887"/>
                  <a:gd name="connsiteY23" fmla="*/ 0 h 161211"/>
                  <a:gd name="connsiteX24" fmla="*/ 385128 w 935887"/>
                  <a:gd name="connsiteY24" fmla="*/ 240 h 16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35887" h="161211">
                    <a:moveTo>
                      <a:pt x="387508" y="0"/>
                    </a:moveTo>
                    <a:cubicBezTo>
                      <a:pt x="420896" y="0"/>
                      <a:pt x="449542" y="20300"/>
                      <a:pt x="461779" y="49230"/>
                    </a:cubicBezTo>
                    <a:lnTo>
                      <a:pt x="467944" y="79766"/>
                    </a:lnTo>
                    <a:lnTo>
                      <a:pt x="474108" y="49230"/>
                    </a:lnTo>
                    <a:cubicBezTo>
                      <a:pt x="486345" y="20300"/>
                      <a:pt x="514992" y="0"/>
                      <a:pt x="548380" y="0"/>
                    </a:cubicBezTo>
                    <a:lnTo>
                      <a:pt x="550759" y="240"/>
                    </a:lnTo>
                    <a:lnTo>
                      <a:pt x="550759" y="0"/>
                    </a:lnTo>
                    <a:lnTo>
                      <a:pt x="872079" y="0"/>
                    </a:lnTo>
                    <a:lnTo>
                      <a:pt x="935887" y="98738"/>
                    </a:lnTo>
                    <a:lnTo>
                      <a:pt x="639633" y="98738"/>
                    </a:lnTo>
                    <a:lnTo>
                      <a:pt x="630871" y="99095"/>
                    </a:lnTo>
                    <a:lnTo>
                      <a:pt x="617789" y="100348"/>
                    </a:lnTo>
                    <a:cubicBezTo>
                      <a:pt x="586570" y="106419"/>
                      <a:pt x="560875" y="126901"/>
                      <a:pt x="548741" y="154160"/>
                    </a:cubicBezTo>
                    <a:lnTo>
                      <a:pt x="546438" y="161211"/>
                    </a:lnTo>
                    <a:lnTo>
                      <a:pt x="468181" y="161211"/>
                    </a:lnTo>
                    <a:lnTo>
                      <a:pt x="467706" y="161211"/>
                    </a:lnTo>
                    <a:lnTo>
                      <a:pt x="389449" y="161211"/>
                    </a:lnTo>
                    <a:lnTo>
                      <a:pt x="387146" y="154160"/>
                    </a:lnTo>
                    <a:cubicBezTo>
                      <a:pt x="375012" y="126901"/>
                      <a:pt x="349318" y="106419"/>
                      <a:pt x="318099" y="100348"/>
                    </a:cubicBezTo>
                    <a:lnTo>
                      <a:pt x="305016" y="99095"/>
                    </a:lnTo>
                    <a:lnTo>
                      <a:pt x="296254" y="98738"/>
                    </a:lnTo>
                    <a:lnTo>
                      <a:pt x="0" y="98738"/>
                    </a:lnTo>
                    <a:lnTo>
                      <a:pt x="63808" y="0"/>
                    </a:lnTo>
                    <a:lnTo>
                      <a:pt x="385128" y="0"/>
                    </a:lnTo>
                    <a:lnTo>
                      <a:pt x="385128" y="24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97"/>
              </a:p>
            </p:txBody>
          </p:sp>
          <p:sp>
            <p:nvSpPr>
              <p:cNvPr id="256" name="Freeform 58">
                <a:extLst>
                  <a:ext uri="{FF2B5EF4-FFF2-40B4-BE49-F238E27FC236}">
                    <a16:creationId xmlns:a16="http://schemas.microsoft.com/office/drawing/2014/main" id="{6A88EB1C-23AE-4596-BA67-511332EEAFDD}"/>
                  </a:ext>
                </a:extLst>
              </p:cNvPr>
              <p:cNvSpPr/>
              <p:nvPr/>
            </p:nvSpPr>
            <p:spPr>
              <a:xfrm flipH="1">
                <a:off x="1585892" y="1338396"/>
                <a:ext cx="530529" cy="819182"/>
              </a:xfrm>
              <a:custGeom>
                <a:avLst/>
                <a:gdLst>
                  <a:gd name="connsiteX0" fmla="*/ 1202387 w 2222360"/>
                  <a:gd name="connsiteY0" fmla="*/ 0 h 3431512"/>
                  <a:gd name="connsiteX1" fmla="*/ 1202387 w 2222360"/>
                  <a:gd name="connsiteY1" fmla="*/ 2245806 h 3431512"/>
                  <a:gd name="connsiteX2" fmla="*/ 1685780 w 2222360"/>
                  <a:gd name="connsiteY2" fmla="*/ 3049674 h 3431512"/>
                  <a:gd name="connsiteX3" fmla="*/ 1170632 w 2222360"/>
                  <a:gd name="connsiteY3" fmla="*/ 3045592 h 3431512"/>
                  <a:gd name="connsiteX4" fmla="*/ 1170632 w 2222360"/>
                  <a:gd name="connsiteY4" fmla="*/ 3044650 h 3431512"/>
                  <a:gd name="connsiteX5" fmla="*/ 1111180 w 2222360"/>
                  <a:gd name="connsiteY5" fmla="*/ 3045121 h 3431512"/>
                  <a:gd name="connsiteX6" fmla="*/ 1051728 w 2222360"/>
                  <a:gd name="connsiteY6" fmla="*/ 3044650 h 3431512"/>
                  <a:gd name="connsiteX7" fmla="*/ 1051728 w 2222360"/>
                  <a:gd name="connsiteY7" fmla="*/ 3045592 h 3431512"/>
                  <a:gd name="connsiteX8" fmla="*/ 536580 w 2222360"/>
                  <a:gd name="connsiteY8" fmla="*/ 3049674 h 3431512"/>
                  <a:gd name="connsiteX9" fmla="*/ 1019973 w 2222360"/>
                  <a:gd name="connsiteY9" fmla="*/ 2245806 h 3431512"/>
                  <a:gd name="connsiteX10" fmla="*/ 1019973 w 2222360"/>
                  <a:gd name="connsiteY10" fmla="*/ 0 h 3431512"/>
                  <a:gd name="connsiteX11" fmla="*/ 763296 w 2222360"/>
                  <a:gd name="connsiteY11" fmla="*/ 5024 h 3431512"/>
                  <a:gd name="connsiteX12" fmla="*/ 763296 w 2222360"/>
                  <a:gd name="connsiteY12" fmla="*/ 2180492 h 3431512"/>
                  <a:gd name="connsiteX13" fmla="*/ 0 w 2222360"/>
                  <a:gd name="connsiteY13" fmla="*/ 3421463 h 3431512"/>
                  <a:gd name="connsiteX14" fmla="*/ 1051728 w 2222360"/>
                  <a:gd name="connsiteY14" fmla="*/ 3430492 h 3431512"/>
                  <a:gd name="connsiteX15" fmla="*/ 1051728 w 2222360"/>
                  <a:gd name="connsiteY15" fmla="*/ 3431512 h 3431512"/>
                  <a:gd name="connsiteX16" fmla="*/ 1111180 w 2222360"/>
                  <a:gd name="connsiteY16" fmla="*/ 3431002 h 3431512"/>
                  <a:gd name="connsiteX17" fmla="*/ 1170632 w 2222360"/>
                  <a:gd name="connsiteY17" fmla="*/ 3431512 h 3431512"/>
                  <a:gd name="connsiteX18" fmla="*/ 1170632 w 2222360"/>
                  <a:gd name="connsiteY18" fmla="*/ 3430492 h 3431512"/>
                  <a:gd name="connsiteX19" fmla="*/ 2222360 w 2222360"/>
                  <a:gd name="connsiteY19" fmla="*/ 3421463 h 3431512"/>
                  <a:gd name="connsiteX20" fmla="*/ 1459064 w 2222360"/>
                  <a:gd name="connsiteY20" fmla="*/ 2180492 h 3431512"/>
                  <a:gd name="connsiteX21" fmla="*/ 1459064 w 2222360"/>
                  <a:gd name="connsiteY21" fmla="*/ 5024 h 343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22360" h="3431512">
                    <a:moveTo>
                      <a:pt x="1202387" y="0"/>
                    </a:moveTo>
                    <a:lnTo>
                      <a:pt x="1202387" y="2245806"/>
                    </a:lnTo>
                    <a:lnTo>
                      <a:pt x="1685780" y="3049674"/>
                    </a:lnTo>
                    <a:lnTo>
                      <a:pt x="1170632" y="3045592"/>
                    </a:lnTo>
                    <a:lnTo>
                      <a:pt x="1170632" y="3044650"/>
                    </a:lnTo>
                    <a:lnTo>
                      <a:pt x="1111180" y="3045121"/>
                    </a:lnTo>
                    <a:lnTo>
                      <a:pt x="1051728" y="3044650"/>
                    </a:lnTo>
                    <a:lnTo>
                      <a:pt x="1051728" y="3045592"/>
                    </a:lnTo>
                    <a:lnTo>
                      <a:pt x="536580" y="3049674"/>
                    </a:lnTo>
                    <a:lnTo>
                      <a:pt x="1019973" y="2245806"/>
                    </a:lnTo>
                    <a:lnTo>
                      <a:pt x="1019973" y="0"/>
                    </a:lnTo>
                    <a:lnTo>
                      <a:pt x="763296" y="5024"/>
                    </a:lnTo>
                    <a:lnTo>
                      <a:pt x="763296" y="2180492"/>
                    </a:lnTo>
                    <a:lnTo>
                      <a:pt x="0" y="3421463"/>
                    </a:lnTo>
                    <a:lnTo>
                      <a:pt x="1051728" y="3430492"/>
                    </a:lnTo>
                    <a:lnTo>
                      <a:pt x="1051728" y="3431512"/>
                    </a:lnTo>
                    <a:lnTo>
                      <a:pt x="1111180" y="3431002"/>
                    </a:lnTo>
                    <a:lnTo>
                      <a:pt x="1170632" y="3431512"/>
                    </a:lnTo>
                    <a:lnTo>
                      <a:pt x="1170632" y="3430492"/>
                    </a:lnTo>
                    <a:lnTo>
                      <a:pt x="2222360" y="3421463"/>
                    </a:lnTo>
                    <a:lnTo>
                      <a:pt x="1459064" y="2180492"/>
                    </a:lnTo>
                    <a:lnTo>
                      <a:pt x="1459064" y="5024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97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B5435ECB-17A2-4AB0-93F9-692A32F6043F}"/>
                  </a:ext>
                </a:extLst>
              </p:cNvPr>
              <p:cNvGrpSpPr/>
              <p:nvPr/>
            </p:nvGrpSpPr>
            <p:grpSpPr>
              <a:xfrm>
                <a:off x="1415932" y="1282913"/>
                <a:ext cx="870448" cy="774405"/>
                <a:chOff x="958697" y="2815338"/>
                <a:chExt cx="3646262" cy="3243944"/>
              </a:xfrm>
              <a:solidFill>
                <a:srgbClr val="003366"/>
              </a:solidFill>
            </p:grpSpPr>
            <p:sp>
              <p:nvSpPr>
                <p:cNvPr id="258" name="Freeform 60">
                  <a:extLst>
                    <a:ext uri="{FF2B5EF4-FFF2-40B4-BE49-F238E27FC236}">
                      <a16:creationId xmlns:a16="http://schemas.microsoft.com/office/drawing/2014/main" id="{EC4D0212-2EEF-4437-ACFA-4AA33DE2CBD0}"/>
                    </a:ext>
                  </a:extLst>
                </p:cNvPr>
                <p:cNvSpPr/>
                <p:nvPr/>
              </p:nvSpPr>
              <p:spPr>
                <a:xfrm flipH="1">
                  <a:off x="958697" y="2815338"/>
                  <a:ext cx="1212576" cy="3243944"/>
                </a:xfrm>
                <a:custGeom>
                  <a:avLst/>
                  <a:gdLst>
                    <a:gd name="connsiteX0" fmla="*/ 378799 w 1212576"/>
                    <a:gd name="connsiteY0" fmla="*/ 1227517 h 3243944"/>
                    <a:gd name="connsiteX1" fmla="*/ 378799 w 1212576"/>
                    <a:gd name="connsiteY1" fmla="*/ 1881556 h 3243944"/>
                    <a:gd name="connsiteX2" fmla="*/ 378799 w 1212576"/>
                    <a:gd name="connsiteY2" fmla="*/ 1909187 h 3243944"/>
                    <a:gd name="connsiteX3" fmla="*/ 377418 w 1212576"/>
                    <a:gd name="connsiteY3" fmla="*/ 1909187 h 3243944"/>
                    <a:gd name="connsiteX4" fmla="*/ 374960 w 1212576"/>
                    <a:gd name="connsiteY4" fmla="*/ 1958353 h 3243944"/>
                    <a:gd name="connsiteX5" fmla="*/ 83686 w 1212576"/>
                    <a:gd name="connsiteY5" fmla="*/ 2480736 h 3243944"/>
                    <a:gd name="connsiteX6" fmla="*/ 0 w 1212576"/>
                    <a:gd name="connsiteY6" fmla="*/ 2536181 h 3243944"/>
                    <a:gd name="connsiteX7" fmla="*/ 183664 w 1212576"/>
                    <a:gd name="connsiteY7" fmla="*/ 2818563 h 3243944"/>
                    <a:gd name="connsiteX8" fmla="*/ 195293 w 1212576"/>
                    <a:gd name="connsiteY8" fmla="*/ 2818563 h 3243944"/>
                    <a:gd name="connsiteX9" fmla="*/ 246471 w 1212576"/>
                    <a:gd name="connsiteY9" fmla="*/ 2785372 h 3243944"/>
                    <a:gd name="connsiteX10" fmla="*/ 700359 w 1212576"/>
                    <a:gd name="connsiteY10" fmla="*/ 1950660 h 3243944"/>
                    <a:gd name="connsiteX11" fmla="*/ 415545 w 1212576"/>
                    <a:gd name="connsiteY11" fmla="*/ 1262582 h 3243944"/>
                    <a:gd name="connsiteX12" fmla="*/ 700360 w 1212576"/>
                    <a:gd name="connsiteY12" fmla="*/ 0 h 3243944"/>
                    <a:gd name="connsiteX13" fmla="*/ 378800 w 1212576"/>
                    <a:gd name="connsiteY13" fmla="*/ 0 h 3243944"/>
                    <a:gd name="connsiteX14" fmla="*/ 378800 w 1212576"/>
                    <a:gd name="connsiteY14" fmla="*/ 1227517 h 3243944"/>
                    <a:gd name="connsiteX15" fmla="*/ 415546 w 1212576"/>
                    <a:gd name="connsiteY15" fmla="*/ 1262582 h 3243944"/>
                    <a:gd name="connsiteX16" fmla="*/ 700360 w 1212576"/>
                    <a:gd name="connsiteY16" fmla="*/ 1950660 h 3243944"/>
                    <a:gd name="connsiteX17" fmla="*/ 1212576 w 1212576"/>
                    <a:gd name="connsiteY17" fmla="*/ 0 h 3243944"/>
                    <a:gd name="connsiteX18" fmla="*/ 872275 w 1212576"/>
                    <a:gd name="connsiteY18" fmla="*/ 0 h 3243944"/>
                    <a:gd name="connsiteX19" fmla="*/ 872275 w 1212576"/>
                    <a:gd name="connsiteY19" fmla="*/ 719762 h 3243944"/>
                    <a:gd name="connsiteX20" fmla="*/ 873000 w 1212576"/>
                    <a:gd name="connsiteY20" fmla="*/ 720876 h 3243944"/>
                    <a:gd name="connsiteX21" fmla="*/ 873000 w 1212576"/>
                    <a:gd name="connsiteY21" fmla="*/ 720877 h 3243944"/>
                    <a:gd name="connsiteX22" fmla="*/ 872274 w 1212576"/>
                    <a:gd name="connsiteY22" fmla="*/ 719762 h 3243944"/>
                    <a:gd name="connsiteX23" fmla="*/ 872274 w 1212576"/>
                    <a:gd name="connsiteY23" fmla="*/ 955129 h 3243944"/>
                    <a:gd name="connsiteX24" fmla="*/ 872274 w 1212576"/>
                    <a:gd name="connsiteY24" fmla="*/ 955130 h 3243944"/>
                    <a:gd name="connsiteX25" fmla="*/ 872274 w 1212576"/>
                    <a:gd name="connsiteY25" fmla="*/ 1774300 h 3243944"/>
                    <a:gd name="connsiteX26" fmla="*/ 873000 w 1212576"/>
                    <a:gd name="connsiteY26" fmla="*/ 1779492 h 3243944"/>
                    <a:gd name="connsiteX27" fmla="*/ 873000 w 1212576"/>
                    <a:gd name="connsiteY27" fmla="*/ 2028032 h 3243944"/>
                    <a:gd name="connsiteX28" fmla="*/ 857903 w 1212576"/>
                    <a:gd name="connsiteY28" fmla="*/ 2135966 h 3243944"/>
                    <a:gd name="connsiteX29" fmla="*/ 348988 w 1212576"/>
                    <a:gd name="connsiteY29" fmla="*/ 2903290 h 3243944"/>
                    <a:gd name="connsiteX30" fmla="*/ 266184 w 1212576"/>
                    <a:gd name="connsiteY30" fmla="*/ 2945438 h 3243944"/>
                    <a:gd name="connsiteX31" fmla="*/ 460334 w 1212576"/>
                    <a:gd name="connsiteY31" fmla="*/ 3243944 h 3243944"/>
                    <a:gd name="connsiteX32" fmla="*/ 592663 w 1212576"/>
                    <a:gd name="connsiteY32" fmla="*/ 3168103 h 3243944"/>
                    <a:gd name="connsiteX33" fmla="*/ 1198205 w 1212576"/>
                    <a:gd name="connsiteY33" fmla="*/ 2150973 h 3243944"/>
                    <a:gd name="connsiteX34" fmla="*/ 1212576 w 1212576"/>
                    <a:gd name="connsiteY34" fmla="*/ 1933479 h 3243944"/>
                    <a:gd name="connsiteX35" fmla="*/ 1212576 w 1212576"/>
                    <a:gd name="connsiteY35" fmla="*/ 1933478 h 32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2576" h="3243944">
                      <a:moveTo>
                        <a:pt x="378799" y="1227517"/>
                      </a:moveTo>
                      <a:lnTo>
                        <a:pt x="378799" y="1881556"/>
                      </a:lnTo>
                      <a:lnTo>
                        <a:pt x="378799" y="1909187"/>
                      </a:lnTo>
                      <a:lnTo>
                        <a:pt x="377418" y="1909187"/>
                      </a:lnTo>
                      <a:lnTo>
                        <a:pt x="374960" y="1958353"/>
                      </a:lnTo>
                      <a:cubicBezTo>
                        <a:pt x="353541" y="2171403"/>
                        <a:pt x="243977" y="2358130"/>
                        <a:pt x="83686" y="2480736"/>
                      </a:cubicBezTo>
                      <a:lnTo>
                        <a:pt x="0" y="2536181"/>
                      </a:lnTo>
                      <a:lnTo>
                        <a:pt x="183664" y="2818563"/>
                      </a:lnTo>
                      <a:lnTo>
                        <a:pt x="195293" y="2818563"/>
                      </a:lnTo>
                      <a:lnTo>
                        <a:pt x="246471" y="2785372"/>
                      </a:lnTo>
                      <a:cubicBezTo>
                        <a:pt x="523672" y="2586968"/>
                        <a:pt x="700359" y="2286710"/>
                        <a:pt x="700359" y="1950660"/>
                      </a:cubicBezTo>
                      <a:cubicBezTo>
                        <a:pt x="700359" y="1689289"/>
                        <a:pt x="593474" y="1449568"/>
                        <a:pt x="415545" y="1262582"/>
                      </a:cubicBezTo>
                      <a:close/>
                      <a:moveTo>
                        <a:pt x="700360" y="0"/>
                      </a:moveTo>
                      <a:lnTo>
                        <a:pt x="378800" y="0"/>
                      </a:lnTo>
                      <a:lnTo>
                        <a:pt x="378800" y="1227517"/>
                      </a:lnTo>
                      <a:lnTo>
                        <a:pt x="415546" y="1262582"/>
                      </a:lnTo>
                      <a:cubicBezTo>
                        <a:pt x="593475" y="1449568"/>
                        <a:pt x="700360" y="1689289"/>
                        <a:pt x="700360" y="1950660"/>
                      </a:cubicBezTo>
                      <a:close/>
                      <a:moveTo>
                        <a:pt x="1212576" y="0"/>
                      </a:moveTo>
                      <a:lnTo>
                        <a:pt x="872275" y="0"/>
                      </a:lnTo>
                      <a:lnTo>
                        <a:pt x="872275" y="719762"/>
                      </a:lnTo>
                      <a:lnTo>
                        <a:pt x="873000" y="720876"/>
                      </a:lnTo>
                      <a:lnTo>
                        <a:pt x="873000" y="720877"/>
                      </a:lnTo>
                      <a:lnTo>
                        <a:pt x="872274" y="719762"/>
                      </a:lnTo>
                      <a:lnTo>
                        <a:pt x="872274" y="955129"/>
                      </a:lnTo>
                      <a:lnTo>
                        <a:pt x="872274" y="955130"/>
                      </a:lnTo>
                      <a:lnTo>
                        <a:pt x="872274" y="1774300"/>
                      </a:lnTo>
                      <a:lnTo>
                        <a:pt x="873000" y="1779492"/>
                      </a:lnTo>
                      <a:lnTo>
                        <a:pt x="873000" y="2028032"/>
                      </a:lnTo>
                      <a:lnTo>
                        <a:pt x="857903" y="2135966"/>
                      </a:lnTo>
                      <a:cubicBezTo>
                        <a:pt x="796360" y="2464109"/>
                        <a:pt x="606967" y="2741438"/>
                        <a:pt x="348988" y="2903290"/>
                      </a:cubicBezTo>
                      <a:lnTo>
                        <a:pt x="266184" y="2945438"/>
                      </a:lnTo>
                      <a:lnTo>
                        <a:pt x="460334" y="3243944"/>
                      </a:lnTo>
                      <a:lnTo>
                        <a:pt x="592663" y="3168103"/>
                      </a:lnTo>
                      <a:cubicBezTo>
                        <a:pt x="911383" y="2955309"/>
                        <a:pt x="1140242" y="2585336"/>
                        <a:pt x="1198205" y="2150973"/>
                      </a:cubicBezTo>
                      <a:lnTo>
                        <a:pt x="1212576" y="1933479"/>
                      </a:lnTo>
                      <a:lnTo>
                        <a:pt x="1212576" y="19334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97"/>
                </a:p>
              </p:txBody>
            </p:sp>
            <p:sp>
              <p:nvSpPr>
                <p:cNvPr id="259" name="Freeform 61">
                  <a:extLst>
                    <a:ext uri="{FF2B5EF4-FFF2-40B4-BE49-F238E27FC236}">
                      <a16:creationId xmlns:a16="http://schemas.microsoft.com/office/drawing/2014/main" id="{09535741-EFB5-4016-9D27-A640D4A8CEFA}"/>
                    </a:ext>
                  </a:extLst>
                </p:cNvPr>
                <p:cNvSpPr/>
                <p:nvPr/>
              </p:nvSpPr>
              <p:spPr>
                <a:xfrm>
                  <a:off x="3392383" y="2815338"/>
                  <a:ext cx="1212576" cy="3243944"/>
                </a:xfrm>
                <a:custGeom>
                  <a:avLst/>
                  <a:gdLst>
                    <a:gd name="connsiteX0" fmla="*/ 378799 w 1212576"/>
                    <a:gd name="connsiteY0" fmla="*/ 1227517 h 3243944"/>
                    <a:gd name="connsiteX1" fmla="*/ 378799 w 1212576"/>
                    <a:gd name="connsiteY1" fmla="*/ 1881556 h 3243944"/>
                    <a:gd name="connsiteX2" fmla="*/ 378799 w 1212576"/>
                    <a:gd name="connsiteY2" fmla="*/ 1909187 h 3243944"/>
                    <a:gd name="connsiteX3" fmla="*/ 377418 w 1212576"/>
                    <a:gd name="connsiteY3" fmla="*/ 1909187 h 3243944"/>
                    <a:gd name="connsiteX4" fmla="*/ 374960 w 1212576"/>
                    <a:gd name="connsiteY4" fmla="*/ 1958353 h 3243944"/>
                    <a:gd name="connsiteX5" fmla="*/ 83686 w 1212576"/>
                    <a:gd name="connsiteY5" fmla="*/ 2480736 h 3243944"/>
                    <a:gd name="connsiteX6" fmla="*/ 0 w 1212576"/>
                    <a:gd name="connsiteY6" fmla="*/ 2536181 h 3243944"/>
                    <a:gd name="connsiteX7" fmla="*/ 183664 w 1212576"/>
                    <a:gd name="connsiteY7" fmla="*/ 2818563 h 3243944"/>
                    <a:gd name="connsiteX8" fmla="*/ 195293 w 1212576"/>
                    <a:gd name="connsiteY8" fmla="*/ 2818563 h 3243944"/>
                    <a:gd name="connsiteX9" fmla="*/ 246471 w 1212576"/>
                    <a:gd name="connsiteY9" fmla="*/ 2785372 h 3243944"/>
                    <a:gd name="connsiteX10" fmla="*/ 700359 w 1212576"/>
                    <a:gd name="connsiteY10" fmla="*/ 1950660 h 3243944"/>
                    <a:gd name="connsiteX11" fmla="*/ 415545 w 1212576"/>
                    <a:gd name="connsiteY11" fmla="*/ 1262582 h 3243944"/>
                    <a:gd name="connsiteX12" fmla="*/ 700360 w 1212576"/>
                    <a:gd name="connsiteY12" fmla="*/ 0 h 3243944"/>
                    <a:gd name="connsiteX13" fmla="*/ 378800 w 1212576"/>
                    <a:gd name="connsiteY13" fmla="*/ 0 h 3243944"/>
                    <a:gd name="connsiteX14" fmla="*/ 378800 w 1212576"/>
                    <a:gd name="connsiteY14" fmla="*/ 1227517 h 3243944"/>
                    <a:gd name="connsiteX15" fmla="*/ 415546 w 1212576"/>
                    <a:gd name="connsiteY15" fmla="*/ 1262582 h 3243944"/>
                    <a:gd name="connsiteX16" fmla="*/ 700360 w 1212576"/>
                    <a:gd name="connsiteY16" fmla="*/ 1950660 h 3243944"/>
                    <a:gd name="connsiteX17" fmla="*/ 1212576 w 1212576"/>
                    <a:gd name="connsiteY17" fmla="*/ 0 h 3243944"/>
                    <a:gd name="connsiteX18" fmla="*/ 872275 w 1212576"/>
                    <a:gd name="connsiteY18" fmla="*/ 0 h 3243944"/>
                    <a:gd name="connsiteX19" fmla="*/ 872275 w 1212576"/>
                    <a:gd name="connsiteY19" fmla="*/ 719762 h 3243944"/>
                    <a:gd name="connsiteX20" fmla="*/ 873000 w 1212576"/>
                    <a:gd name="connsiteY20" fmla="*/ 720876 h 3243944"/>
                    <a:gd name="connsiteX21" fmla="*/ 873000 w 1212576"/>
                    <a:gd name="connsiteY21" fmla="*/ 720877 h 3243944"/>
                    <a:gd name="connsiteX22" fmla="*/ 872274 w 1212576"/>
                    <a:gd name="connsiteY22" fmla="*/ 719762 h 3243944"/>
                    <a:gd name="connsiteX23" fmla="*/ 872274 w 1212576"/>
                    <a:gd name="connsiteY23" fmla="*/ 955129 h 3243944"/>
                    <a:gd name="connsiteX24" fmla="*/ 872274 w 1212576"/>
                    <a:gd name="connsiteY24" fmla="*/ 955130 h 3243944"/>
                    <a:gd name="connsiteX25" fmla="*/ 872274 w 1212576"/>
                    <a:gd name="connsiteY25" fmla="*/ 1774300 h 3243944"/>
                    <a:gd name="connsiteX26" fmla="*/ 873000 w 1212576"/>
                    <a:gd name="connsiteY26" fmla="*/ 1779492 h 3243944"/>
                    <a:gd name="connsiteX27" fmla="*/ 873000 w 1212576"/>
                    <a:gd name="connsiteY27" fmla="*/ 2028032 h 3243944"/>
                    <a:gd name="connsiteX28" fmla="*/ 857903 w 1212576"/>
                    <a:gd name="connsiteY28" fmla="*/ 2135966 h 3243944"/>
                    <a:gd name="connsiteX29" fmla="*/ 348988 w 1212576"/>
                    <a:gd name="connsiteY29" fmla="*/ 2903290 h 3243944"/>
                    <a:gd name="connsiteX30" fmla="*/ 266184 w 1212576"/>
                    <a:gd name="connsiteY30" fmla="*/ 2945438 h 3243944"/>
                    <a:gd name="connsiteX31" fmla="*/ 460334 w 1212576"/>
                    <a:gd name="connsiteY31" fmla="*/ 3243944 h 3243944"/>
                    <a:gd name="connsiteX32" fmla="*/ 592663 w 1212576"/>
                    <a:gd name="connsiteY32" fmla="*/ 3168103 h 3243944"/>
                    <a:gd name="connsiteX33" fmla="*/ 1198205 w 1212576"/>
                    <a:gd name="connsiteY33" fmla="*/ 2150973 h 3243944"/>
                    <a:gd name="connsiteX34" fmla="*/ 1212576 w 1212576"/>
                    <a:gd name="connsiteY34" fmla="*/ 1933479 h 3243944"/>
                    <a:gd name="connsiteX35" fmla="*/ 1212576 w 1212576"/>
                    <a:gd name="connsiteY35" fmla="*/ 1933478 h 32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2576" h="3243944">
                      <a:moveTo>
                        <a:pt x="378799" y="1227517"/>
                      </a:moveTo>
                      <a:lnTo>
                        <a:pt x="378799" y="1881556"/>
                      </a:lnTo>
                      <a:lnTo>
                        <a:pt x="378799" y="1909187"/>
                      </a:lnTo>
                      <a:lnTo>
                        <a:pt x="377418" y="1909187"/>
                      </a:lnTo>
                      <a:lnTo>
                        <a:pt x="374960" y="1958353"/>
                      </a:lnTo>
                      <a:cubicBezTo>
                        <a:pt x="353541" y="2171403"/>
                        <a:pt x="243977" y="2358130"/>
                        <a:pt x="83686" y="2480736"/>
                      </a:cubicBezTo>
                      <a:lnTo>
                        <a:pt x="0" y="2536181"/>
                      </a:lnTo>
                      <a:lnTo>
                        <a:pt x="183664" y="2818563"/>
                      </a:lnTo>
                      <a:lnTo>
                        <a:pt x="195293" y="2818563"/>
                      </a:lnTo>
                      <a:lnTo>
                        <a:pt x="246471" y="2785372"/>
                      </a:lnTo>
                      <a:cubicBezTo>
                        <a:pt x="523672" y="2586968"/>
                        <a:pt x="700359" y="2286710"/>
                        <a:pt x="700359" y="1950660"/>
                      </a:cubicBezTo>
                      <a:cubicBezTo>
                        <a:pt x="700359" y="1689289"/>
                        <a:pt x="593474" y="1449568"/>
                        <a:pt x="415545" y="1262582"/>
                      </a:cubicBezTo>
                      <a:close/>
                      <a:moveTo>
                        <a:pt x="700360" y="0"/>
                      </a:moveTo>
                      <a:lnTo>
                        <a:pt x="378800" y="0"/>
                      </a:lnTo>
                      <a:lnTo>
                        <a:pt x="378800" y="1227517"/>
                      </a:lnTo>
                      <a:lnTo>
                        <a:pt x="415546" y="1262582"/>
                      </a:lnTo>
                      <a:cubicBezTo>
                        <a:pt x="593475" y="1449568"/>
                        <a:pt x="700360" y="1689289"/>
                        <a:pt x="700360" y="1950660"/>
                      </a:cubicBezTo>
                      <a:close/>
                      <a:moveTo>
                        <a:pt x="1212576" y="0"/>
                      </a:moveTo>
                      <a:lnTo>
                        <a:pt x="872275" y="0"/>
                      </a:lnTo>
                      <a:lnTo>
                        <a:pt x="872275" y="719762"/>
                      </a:lnTo>
                      <a:lnTo>
                        <a:pt x="873000" y="720876"/>
                      </a:lnTo>
                      <a:lnTo>
                        <a:pt x="873000" y="720877"/>
                      </a:lnTo>
                      <a:lnTo>
                        <a:pt x="872274" y="719762"/>
                      </a:lnTo>
                      <a:lnTo>
                        <a:pt x="872274" y="955129"/>
                      </a:lnTo>
                      <a:lnTo>
                        <a:pt x="872274" y="955130"/>
                      </a:lnTo>
                      <a:lnTo>
                        <a:pt x="872274" y="1774300"/>
                      </a:lnTo>
                      <a:lnTo>
                        <a:pt x="873000" y="1779492"/>
                      </a:lnTo>
                      <a:lnTo>
                        <a:pt x="873000" y="2028032"/>
                      </a:lnTo>
                      <a:lnTo>
                        <a:pt x="857903" y="2135966"/>
                      </a:lnTo>
                      <a:cubicBezTo>
                        <a:pt x="796360" y="2464109"/>
                        <a:pt x="606967" y="2741438"/>
                        <a:pt x="348988" y="2903290"/>
                      </a:cubicBezTo>
                      <a:lnTo>
                        <a:pt x="266184" y="2945438"/>
                      </a:lnTo>
                      <a:lnTo>
                        <a:pt x="460334" y="3243944"/>
                      </a:lnTo>
                      <a:lnTo>
                        <a:pt x="592663" y="3168103"/>
                      </a:lnTo>
                      <a:cubicBezTo>
                        <a:pt x="911383" y="2955309"/>
                        <a:pt x="1140242" y="2585336"/>
                        <a:pt x="1198205" y="2150973"/>
                      </a:cubicBezTo>
                      <a:lnTo>
                        <a:pt x="1212576" y="1933479"/>
                      </a:lnTo>
                      <a:lnTo>
                        <a:pt x="1212576" y="19334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97"/>
                </a:p>
              </p:txBody>
            </p:sp>
          </p:grp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D285F3B-D93A-403D-9847-F952F2E595F7}"/>
                </a:ext>
              </a:extLst>
            </p:cNvPr>
            <p:cNvGrpSpPr/>
            <p:nvPr/>
          </p:nvGrpSpPr>
          <p:grpSpPr>
            <a:xfrm>
              <a:off x="2126759" y="3856664"/>
              <a:ext cx="4363693" cy="560521"/>
              <a:chOff x="2595318" y="1318504"/>
              <a:chExt cx="6536650" cy="839640"/>
            </a:xfrm>
          </p:grpSpPr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2DEA077-9D11-4296-A937-25F941BBB85D}"/>
                  </a:ext>
                </a:extLst>
              </p:cNvPr>
              <p:cNvSpPr txBox="1"/>
              <p:nvPr/>
            </p:nvSpPr>
            <p:spPr>
              <a:xfrm>
                <a:off x="4093997" y="1318504"/>
                <a:ext cx="276599" cy="337528"/>
              </a:xfrm>
              <a:custGeom>
                <a:avLst/>
                <a:gdLst/>
                <a:ahLst/>
                <a:cxnLst/>
                <a:rect l="l" t="t" r="r" b="b"/>
                <a:pathLst>
                  <a:path w="486371" h="593508">
                    <a:moveTo>
                      <a:pt x="0" y="0"/>
                    </a:moveTo>
                    <a:lnTo>
                      <a:pt x="425654" y="445853"/>
                    </a:lnTo>
                    <a:lnTo>
                      <a:pt x="425654" y="23165"/>
                    </a:lnTo>
                    <a:lnTo>
                      <a:pt x="486371" y="23165"/>
                    </a:lnTo>
                    <a:lnTo>
                      <a:pt x="486371" y="593508"/>
                    </a:lnTo>
                    <a:lnTo>
                      <a:pt x="60717" y="148380"/>
                    </a:lnTo>
                    <a:lnTo>
                      <a:pt x="60717" y="568895"/>
                    </a:lnTo>
                    <a:lnTo>
                      <a:pt x="0" y="56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0761AE6-62A7-4711-B2CB-B19C8591EE33}"/>
                  </a:ext>
                </a:extLst>
              </p:cNvPr>
              <p:cNvSpPr txBox="1"/>
              <p:nvPr/>
            </p:nvSpPr>
            <p:spPr>
              <a:xfrm>
                <a:off x="5496473" y="1318504"/>
                <a:ext cx="276599" cy="337528"/>
              </a:xfrm>
              <a:custGeom>
                <a:avLst/>
                <a:gdLst/>
                <a:ahLst/>
                <a:cxnLst/>
                <a:rect l="l" t="t" r="r" b="b"/>
                <a:pathLst>
                  <a:path w="486371" h="593508">
                    <a:moveTo>
                      <a:pt x="0" y="0"/>
                    </a:moveTo>
                    <a:lnTo>
                      <a:pt x="425653" y="445853"/>
                    </a:lnTo>
                    <a:lnTo>
                      <a:pt x="425653" y="23165"/>
                    </a:lnTo>
                    <a:lnTo>
                      <a:pt x="486371" y="23165"/>
                    </a:lnTo>
                    <a:lnTo>
                      <a:pt x="486371" y="593508"/>
                    </a:lnTo>
                    <a:lnTo>
                      <a:pt x="60718" y="148380"/>
                    </a:lnTo>
                    <a:lnTo>
                      <a:pt x="60718" y="568895"/>
                    </a:lnTo>
                    <a:lnTo>
                      <a:pt x="0" y="56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F4FB7EF-6682-42E3-83A5-6974482D95F3}"/>
                  </a:ext>
                </a:extLst>
              </p:cNvPr>
              <p:cNvSpPr txBox="1"/>
              <p:nvPr/>
            </p:nvSpPr>
            <p:spPr>
              <a:xfrm>
                <a:off x="6571475" y="1318504"/>
                <a:ext cx="276599" cy="337528"/>
              </a:xfrm>
              <a:custGeom>
                <a:avLst/>
                <a:gdLst/>
                <a:ahLst/>
                <a:cxnLst/>
                <a:rect l="l" t="t" r="r" b="b"/>
                <a:pathLst>
                  <a:path w="486370" h="593508">
                    <a:moveTo>
                      <a:pt x="0" y="0"/>
                    </a:moveTo>
                    <a:lnTo>
                      <a:pt x="425654" y="445853"/>
                    </a:lnTo>
                    <a:lnTo>
                      <a:pt x="425654" y="23165"/>
                    </a:lnTo>
                    <a:lnTo>
                      <a:pt x="486370" y="23165"/>
                    </a:lnTo>
                    <a:lnTo>
                      <a:pt x="486370" y="593508"/>
                    </a:lnTo>
                    <a:lnTo>
                      <a:pt x="60718" y="148380"/>
                    </a:lnTo>
                    <a:lnTo>
                      <a:pt x="60718" y="568895"/>
                    </a:lnTo>
                    <a:lnTo>
                      <a:pt x="0" y="56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FE75BE2D-F168-44AA-ADE8-08236A6188EE}"/>
                  </a:ext>
                </a:extLst>
              </p:cNvPr>
              <p:cNvSpPr txBox="1"/>
              <p:nvPr/>
            </p:nvSpPr>
            <p:spPr>
              <a:xfrm>
                <a:off x="3733554" y="1326326"/>
                <a:ext cx="323531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68895" h="564552">
                    <a:moveTo>
                      <a:pt x="284446" y="0"/>
                    </a:moveTo>
                    <a:cubicBezTo>
                      <a:pt x="336965" y="598"/>
                      <a:pt x="384609" y="13470"/>
                      <a:pt x="427378" y="38616"/>
                    </a:cubicBezTo>
                    <a:cubicBezTo>
                      <a:pt x="470148" y="63763"/>
                      <a:pt x="504269" y="97598"/>
                      <a:pt x="529742" y="140122"/>
                    </a:cubicBezTo>
                    <a:cubicBezTo>
                      <a:pt x="555215" y="182645"/>
                      <a:pt x="568266" y="230272"/>
                      <a:pt x="568895" y="283000"/>
                    </a:cubicBezTo>
                    <a:cubicBezTo>
                      <a:pt x="568266" y="335939"/>
                      <a:pt x="555215" y="383547"/>
                      <a:pt x="529742" y="425825"/>
                    </a:cubicBezTo>
                    <a:cubicBezTo>
                      <a:pt x="504269" y="468103"/>
                      <a:pt x="470148" y="501652"/>
                      <a:pt x="427378" y="526472"/>
                    </a:cubicBezTo>
                    <a:cubicBezTo>
                      <a:pt x="384609" y="551292"/>
                      <a:pt x="336965" y="563985"/>
                      <a:pt x="284446" y="564552"/>
                    </a:cubicBezTo>
                    <a:cubicBezTo>
                      <a:pt x="231928" y="563985"/>
                      <a:pt x="184284" y="551292"/>
                      <a:pt x="141514" y="526472"/>
                    </a:cubicBezTo>
                    <a:cubicBezTo>
                      <a:pt x="98745" y="501652"/>
                      <a:pt x="64624" y="468103"/>
                      <a:pt x="39152" y="425825"/>
                    </a:cubicBezTo>
                    <a:cubicBezTo>
                      <a:pt x="13679" y="383547"/>
                      <a:pt x="629" y="335939"/>
                      <a:pt x="0" y="283000"/>
                    </a:cubicBezTo>
                    <a:cubicBezTo>
                      <a:pt x="629" y="230272"/>
                      <a:pt x="13679" y="182645"/>
                      <a:pt x="39152" y="140122"/>
                    </a:cubicBezTo>
                    <a:cubicBezTo>
                      <a:pt x="64624" y="97598"/>
                      <a:pt x="98745" y="63763"/>
                      <a:pt x="141514" y="38616"/>
                    </a:cubicBezTo>
                    <a:cubicBezTo>
                      <a:pt x="184284" y="13470"/>
                      <a:pt x="231928" y="598"/>
                      <a:pt x="284446" y="0"/>
                    </a:cubicBezTo>
                    <a:close/>
                    <a:moveTo>
                      <a:pt x="284446" y="56374"/>
                    </a:moveTo>
                    <a:cubicBezTo>
                      <a:pt x="242250" y="56870"/>
                      <a:pt x="204359" y="67221"/>
                      <a:pt x="170771" y="87427"/>
                    </a:cubicBezTo>
                    <a:cubicBezTo>
                      <a:pt x="137185" y="107634"/>
                      <a:pt x="110555" y="134718"/>
                      <a:pt x="90885" y="168682"/>
                    </a:cubicBezTo>
                    <a:cubicBezTo>
                      <a:pt x="71215" y="202645"/>
                      <a:pt x="61159" y="240510"/>
                      <a:pt x="60717" y="282276"/>
                    </a:cubicBezTo>
                    <a:cubicBezTo>
                      <a:pt x="61186" y="323815"/>
                      <a:pt x="71349" y="361572"/>
                      <a:pt x="91207" y="395549"/>
                    </a:cubicBezTo>
                    <a:cubicBezTo>
                      <a:pt x="111064" y="429525"/>
                      <a:pt x="137801" y="456664"/>
                      <a:pt x="171416" y="476964"/>
                    </a:cubicBezTo>
                    <a:cubicBezTo>
                      <a:pt x="205029" y="497264"/>
                      <a:pt x="242706" y="507668"/>
                      <a:pt x="284446" y="508178"/>
                    </a:cubicBezTo>
                    <a:cubicBezTo>
                      <a:pt x="326186" y="507668"/>
                      <a:pt x="363863" y="497264"/>
                      <a:pt x="397478" y="476964"/>
                    </a:cubicBezTo>
                    <a:cubicBezTo>
                      <a:pt x="431093" y="456664"/>
                      <a:pt x="457829" y="429525"/>
                      <a:pt x="477687" y="395549"/>
                    </a:cubicBezTo>
                    <a:cubicBezTo>
                      <a:pt x="497545" y="361572"/>
                      <a:pt x="507708" y="323815"/>
                      <a:pt x="508177" y="282276"/>
                    </a:cubicBezTo>
                    <a:cubicBezTo>
                      <a:pt x="507735" y="240510"/>
                      <a:pt x="497679" y="202645"/>
                      <a:pt x="478008" y="168682"/>
                    </a:cubicBezTo>
                    <a:cubicBezTo>
                      <a:pt x="458338" y="134719"/>
                      <a:pt x="431709" y="107634"/>
                      <a:pt x="398121" y="87427"/>
                    </a:cubicBezTo>
                    <a:cubicBezTo>
                      <a:pt x="364534" y="67221"/>
                      <a:pt x="326642" y="56870"/>
                      <a:pt x="284446" y="56374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DA1045E-21ED-4775-8802-33287780D8CB}"/>
                  </a:ext>
                </a:extLst>
              </p:cNvPr>
              <p:cNvSpPr txBox="1"/>
              <p:nvPr/>
            </p:nvSpPr>
            <p:spPr>
              <a:xfrm>
                <a:off x="4415087" y="1326326"/>
                <a:ext cx="306843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39551" h="564552">
                    <a:moveTo>
                      <a:pt x="284450" y="0"/>
                    </a:moveTo>
                    <a:cubicBezTo>
                      <a:pt x="332269" y="208"/>
                      <a:pt x="375468" y="10452"/>
                      <a:pt x="414048" y="30732"/>
                    </a:cubicBezTo>
                    <a:cubicBezTo>
                      <a:pt x="452627" y="51012"/>
                      <a:pt x="486398" y="80078"/>
                      <a:pt x="515360" y="117931"/>
                    </a:cubicBezTo>
                    <a:lnTo>
                      <a:pt x="471256" y="159210"/>
                    </a:lnTo>
                    <a:cubicBezTo>
                      <a:pt x="448509" y="126727"/>
                      <a:pt x="421598" y="101531"/>
                      <a:pt x="390524" y="83622"/>
                    </a:cubicBezTo>
                    <a:cubicBezTo>
                      <a:pt x="359450" y="65713"/>
                      <a:pt x="323851" y="56630"/>
                      <a:pt x="283726" y="56374"/>
                    </a:cubicBezTo>
                    <a:cubicBezTo>
                      <a:pt x="241767" y="56910"/>
                      <a:pt x="204045" y="67505"/>
                      <a:pt x="170559" y="88158"/>
                    </a:cubicBezTo>
                    <a:cubicBezTo>
                      <a:pt x="137074" y="108810"/>
                      <a:pt x="110507" y="136302"/>
                      <a:pt x="90860" y="170633"/>
                    </a:cubicBezTo>
                    <a:cubicBezTo>
                      <a:pt x="71212" y="204964"/>
                      <a:pt x="61164" y="242916"/>
                      <a:pt x="60717" y="284487"/>
                    </a:cubicBezTo>
                    <a:cubicBezTo>
                      <a:pt x="60838" y="313630"/>
                      <a:pt x="66390" y="341392"/>
                      <a:pt x="77371" y="367771"/>
                    </a:cubicBezTo>
                    <a:cubicBezTo>
                      <a:pt x="88352" y="394150"/>
                      <a:pt x="104040" y="417775"/>
                      <a:pt x="124434" y="438646"/>
                    </a:cubicBezTo>
                    <a:cubicBezTo>
                      <a:pt x="144738" y="458972"/>
                      <a:pt x="168390" y="475540"/>
                      <a:pt x="195392" y="488351"/>
                    </a:cubicBezTo>
                    <a:cubicBezTo>
                      <a:pt x="222393" y="501161"/>
                      <a:pt x="250389" y="507770"/>
                      <a:pt x="279382" y="508178"/>
                    </a:cubicBezTo>
                    <a:cubicBezTo>
                      <a:pt x="311647" y="507945"/>
                      <a:pt x="342532" y="500685"/>
                      <a:pt x="372035" y="486396"/>
                    </a:cubicBezTo>
                    <a:cubicBezTo>
                      <a:pt x="401538" y="472107"/>
                      <a:pt x="425773" y="452184"/>
                      <a:pt x="444736" y="426629"/>
                    </a:cubicBezTo>
                    <a:cubicBezTo>
                      <a:pt x="463701" y="401073"/>
                      <a:pt x="473507" y="371279"/>
                      <a:pt x="474155" y="337247"/>
                    </a:cubicBezTo>
                    <a:lnTo>
                      <a:pt x="311965" y="337247"/>
                    </a:lnTo>
                    <a:lnTo>
                      <a:pt x="311965" y="280873"/>
                    </a:lnTo>
                    <a:lnTo>
                      <a:pt x="539215" y="280873"/>
                    </a:lnTo>
                    <a:cubicBezTo>
                      <a:pt x="540617" y="317542"/>
                      <a:pt x="537635" y="351609"/>
                      <a:pt x="530270" y="383073"/>
                    </a:cubicBezTo>
                    <a:cubicBezTo>
                      <a:pt x="522905" y="414536"/>
                      <a:pt x="507092" y="444649"/>
                      <a:pt x="482829" y="473412"/>
                    </a:cubicBezTo>
                    <a:cubicBezTo>
                      <a:pt x="457312" y="502538"/>
                      <a:pt x="426905" y="524965"/>
                      <a:pt x="391609" y="540692"/>
                    </a:cubicBezTo>
                    <a:cubicBezTo>
                      <a:pt x="356312" y="556419"/>
                      <a:pt x="319386" y="564372"/>
                      <a:pt x="280830" y="564552"/>
                    </a:cubicBezTo>
                    <a:cubicBezTo>
                      <a:pt x="229039" y="563926"/>
                      <a:pt x="182029" y="551026"/>
                      <a:pt x="139800" y="525851"/>
                    </a:cubicBezTo>
                    <a:cubicBezTo>
                      <a:pt x="97571" y="500676"/>
                      <a:pt x="63870" y="466977"/>
                      <a:pt x="38697" y="424754"/>
                    </a:cubicBezTo>
                    <a:cubicBezTo>
                      <a:pt x="13523" y="382530"/>
                      <a:pt x="625" y="335534"/>
                      <a:pt x="0" y="283764"/>
                    </a:cubicBezTo>
                    <a:cubicBezTo>
                      <a:pt x="602" y="231018"/>
                      <a:pt x="13546" y="183322"/>
                      <a:pt x="38831" y="140676"/>
                    </a:cubicBezTo>
                    <a:cubicBezTo>
                      <a:pt x="64116" y="98031"/>
                      <a:pt x="98130" y="64075"/>
                      <a:pt x="140873" y="38809"/>
                    </a:cubicBezTo>
                    <a:cubicBezTo>
                      <a:pt x="183616" y="13543"/>
                      <a:pt x="231475" y="607"/>
                      <a:pt x="284450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D4AAB3E-9884-4245-8C7C-3EB2A51BF045}"/>
                  </a:ext>
                </a:extLst>
              </p:cNvPr>
              <p:cNvSpPr txBox="1"/>
              <p:nvPr/>
            </p:nvSpPr>
            <p:spPr>
              <a:xfrm>
                <a:off x="5126675" y="1326326"/>
                <a:ext cx="323530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68894" h="564552">
                    <a:moveTo>
                      <a:pt x="284446" y="0"/>
                    </a:moveTo>
                    <a:cubicBezTo>
                      <a:pt x="336965" y="598"/>
                      <a:pt x="384609" y="13470"/>
                      <a:pt x="427379" y="38616"/>
                    </a:cubicBezTo>
                    <a:cubicBezTo>
                      <a:pt x="470148" y="63763"/>
                      <a:pt x="504269" y="97598"/>
                      <a:pt x="529742" y="140122"/>
                    </a:cubicBezTo>
                    <a:cubicBezTo>
                      <a:pt x="555215" y="182645"/>
                      <a:pt x="568265" y="230272"/>
                      <a:pt x="568894" y="283000"/>
                    </a:cubicBezTo>
                    <a:cubicBezTo>
                      <a:pt x="568265" y="335939"/>
                      <a:pt x="555215" y="383547"/>
                      <a:pt x="529742" y="425825"/>
                    </a:cubicBezTo>
                    <a:cubicBezTo>
                      <a:pt x="504269" y="468103"/>
                      <a:pt x="470148" y="501652"/>
                      <a:pt x="427379" y="526472"/>
                    </a:cubicBezTo>
                    <a:cubicBezTo>
                      <a:pt x="384609" y="551292"/>
                      <a:pt x="336965" y="563985"/>
                      <a:pt x="284446" y="564552"/>
                    </a:cubicBezTo>
                    <a:cubicBezTo>
                      <a:pt x="231928" y="563985"/>
                      <a:pt x="184284" y="551292"/>
                      <a:pt x="141514" y="526472"/>
                    </a:cubicBezTo>
                    <a:cubicBezTo>
                      <a:pt x="98745" y="501652"/>
                      <a:pt x="64624" y="468103"/>
                      <a:pt x="39152" y="425825"/>
                    </a:cubicBezTo>
                    <a:cubicBezTo>
                      <a:pt x="13680" y="383547"/>
                      <a:pt x="629" y="335939"/>
                      <a:pt x="0" y="283000"/>
                    </a:cubicBezTo>
                    <a:cubicBezTo>
                      <a:pt x="629" y="230272"/>
                      <a:pt x="13680" y="182645"/>
                      <a:pt x="39152" y="140122"/>
                    </a:cubicBezTo>
                    <a:cubicBezTo>
                      <a:pt x="64624" y="97598"/>
                      <a:pt x="98745" y="63763"/>
                      <a:pt x="141514" y="38616"/>
                    </a:cubicBezTo>
                    <a:cubicBezTo>
                      <a:pt x="184284" y="13470"/>
                      <a:pt x="231928" y="598"/>
                      <a:pt x="284446" y="0"/>
                    </a:cubicBezTo>
                    <a:close/>
                    <a:moveTo>
                      <a:pt x="284446" y="56374"/>
                    </a:moveTo>
                    <a:cubicBezTo>
                      <a:pt x="242251" y="56870"/>
                      <a:pt x="204359" y="67221"/>
                      <a:pt x="170771" y="87427"/>
                    </a:cubicBezTo>
                    <a:cubicBezTo>
                      <a:pt x="137184" y="107634"/>
                      <a:pt x="110555" y="134718"/>
                      <a:pt x="90885" y="168682"/>
                    </a:cubicBezTo>
                    <a:cubicBezTo>
                      <a:pt x="71216" y="202645"/>
                      <a:pt x="61159" y="240510"/>
                      <a:pt x="60717" y="282276"/>
                    </a:cubicBezTo>
                    <a:cubicBezTo>
                      <a:pt x="61186" y="323815"/>
                      <a:pt x="71350" y="361572"/>
                      <a:pt x="91207" y="395549"/>
                    </a:cubicBezTo>
                    <a:cubicBezTo>
                      <a:pt x="111065" y="429525"/>
                      <a:pt x="137801" y="456664"/>
                      <a:pt x="171415" y="476964"/>
                    </a:cubicBezTo>
                    <a:cubicBezTo>
                      <a:pt x="205029" y="497264"/>
                      <a:pt x="242707" y="507668"/>
                      <a:pt x="284446" y="508178"/>
                    </a:cubicBezTo>
                    <a:cubicBezTo>
                      <a:pt x="326186" y="507668"/>
                      <a:pt x="363863" y="497264"/>
                      <a:pt x="397478" y="476964"/>
                    </a:cubicBezTo>
                    <a:cubicBezTo>
                      <a:pt x="431092" y="456664"/>
                      <a:pt x="457829" y="429525"/>
                      <a:pt x="477687" y="395549"/>
                    </a:cubicBezTo>
                    <a:cubicBezTo>
                      <a:pt x="497545" y="361572"/>
                      <a:pt x="507708" y="323815"/>
                      <a:pt x="508177" y="282276"/>
                    </a:cubicBezTo>
                    <a:cubicBezTo>
                      <a:pt x="507735" y="240510"/>
                      <a:pt x="497678" y="202645"/>
                      <a:pt x="478009" y="168682"/>
                    </a:cubicBezTo>
                    <a:cubicBezTo>
                      <a:pt x="458338" y="134719"/>
                      <a:pt x="431709" y="107634"/>
                      <a:pt x="398122" y="87427"/>
                    </a:cubicBezTo>
                    <a:cubicBezTo>
                      <a:pt x="364534" y="67221"/>
                      <a:pt x="326642" y="56870"/>
                      <a:pt x="284446" y="56374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305C2551-BCB1-4096-B1D2-E68985EA0492}"/>
                  </a:ext>
                </a:extLst>
              </p:cNvPr>
              <p:cNvSpPr txBox="1"/>
              <p:nvPr/>
            </p:nvSpPr>
            <p:spPr>
              <a:xfrm>
                <a:off x="5812147" y="1326326"/>
                <a:ext cx="306843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39551" h="564552">
                    <a:moveTo>
                      <a:pt x="284450" y="0"/>
                    </a:moveTo>
                    <a:cubicBezTo>
                      <a:pt x="332269" y="208"/>
                      <a:pt x="375468" y="10452"/>
                      <a:pt x="414048" y="30732"/>
                    </a:cubicBezTo>
                    <a:cubicBezTo>
                      <a:pt x="452627" y="51012"/>
                      <a:pt x="486398" y="80078"/>
                      <a:pt x="515359" y="117931"/>
                    </a:cubicBezTo>
                    <a:lnTo>
                      <a:pt x="471256" y="159210"/>
                    </a:lnTo>
                    <a:cubicBezTo>
                      <a:pt x="448508" y="126727"/>
                      <a:pt x="421598" y="101531"/>
                      <a:pt x="390524" y="83622"/>
                    </a:cubicBezTo>
                    <a:cubicBezTo>
                      <a:pt x="359450" y="65713"/>
                      <a:pt x="323851" y="56630"/>
                      <a:pt x="283726" y="56374"/>
                    </a:cubicBezTo>
                    <a:cubicBezTo>
                      <a:pt x="241767" y="56910"/>
                      <a:pt x="204044" y="67505"/>
                      <a:pt x="170559" y="88158"/>
                    </a:cubicBezTo>
                    <a:cubicBezTo>
                      <a:pt x="137074" y="108810"/>
                      <a:pt x="110507" y="136302"/>
                      <a:pt x="90860" y="170633"/>
                    </a:cubicBezTo>
                    <a:cubicBezTo>
                      <a:pt x="71212" y="204964"/>
                      <a:pt x="61165" y="242916"/>
                      <a:pt x="60717" y="284487"/>
                    </a:cubicBezTo>
                    <a:cubicBezTo>
                      <a:pt x="60838" y="313630"/>
                      <a:pt x="66389" y="341392"/>
                      <a:pt x="77371" y="367771"/>
                    </a:cubicBezTo>
                    <a:cubicBezTo>
                      <a:pt x="88352" y="394150"/>
                      <a:pt x="104040" y="417775"/>
                      <a:pt x="124434" y="438646"/>
                    </a:cubicBezTo>
                    <a:cubicBezTo>
                      <a:pt x="144738" y="458972"/>
                      <a:pt x="168391" y="475540"/>
                      <a:pt x="195392" y="488351"/>
                    </a:cubicBezTo>
                    <a:cubicBezTo>
                      <a:pt x="222392" y="501161"/>
                      <a:pt x="250390" y="507770"/>
                      <a:pt x="279382" y="508178"/>
                    </a:cubicBezTo>
                    <a:cubicBezTo>
                      <a:pt x="311647" y="507945"/>
                      <a:pt x="342531" y="500685"/>
                      <a:pt x="372034" y="486396"/>
                    </a:cubicBezTo>
                    <a:cubicBezTo>
                      <a:pt x="401538" y="472107"/>
                      <a:pt x="425772" y="452184"/>
                      <a:pt x="444736" y="426629"/>
                    </a:cubicBezTo>
                    <a:cubicBezTo>
                      <a:pt x="463700" y="401073"/>
                      <a:pt x="473506" y="371279"/>
                      <a:pt x="474155" y="337247"/>
                    </a:cubicBezTo>
                    <a:lnTo>
                      <a:pt x="311964" y="337247"/>
                    </a:lnTo>
                    <a:lnTo>
                      <a:pt x="311964" y="280873"/>
                    </a:lnTo>
                    <a:lnTo>
                      <a:pt x="539216" y="280873"/>
                    </a:lnTo>
                    <a:cubicBezTo>
                      <a:pt x="540616" y="317542"/>
                      <a:pt x="537635" y="351609"/>
                      <a:pt x="530270" y="383073"/>
                    </a:cubicBezTo>
                    <a:cubicBezTo>
                      <a:pt x="522906" y="414536"/>
                      <a:pt x="507092" y="444649"/>
                      <a:pt x="482829" y="473412"/>
                    </a:cubicBezTo>
                    <a:cubicBezTo>
                      <a:pt x="457312" y="502538"/>
                      <a:pt x="426906" y="524965"/>
                      <a:pt x="391608" y="540692"/>
                    </a:cubicBezTo>
                    <a:cubicBezTo>
                      <a:pt x="356312" y="556419"/>
                      <a:pt x="319386" y="564372"/>
                      <a:pt x="280830" y="564552"/>
                    </a:cubicBezTo>
                    <a:cubicBezTo>
                      <a:pt x="229039" y="563926"/>
                      <a:pt x="182029" y="551026"/>
                      <a:pt x="139800" y="525851"/>
                    </a:cubicBezTo>
                    <a:cubicBezTo>
                      <a:pt x="97572" y="500676"/>
                      <a:pt x="63870" y="466977"/>
                      <a:pt x="38697" y="424754"/>
                    </a:cubicBezTo>
                    <a:cubicBezTo>
                      <a:pt x="13524" y="382530"/>
                      <a:pt x="625" y="335534"/>
                      <a:pt x="0" y="283764"/>
                    </a:cubicBezTo>
                    <a:cubicBezTo>
                      <a:pt x="603" y="231018"/>
                      <a:pt x="13546" y="183322"/>
                      <a:pt x="38831" y="140676"/>
                    </a:cubicBezTo>
                    <a:cubicBezTo>
                      <a:pt x="64116" y="98031"/>
                      <a:pt x="98130" y="64075"/>
                      <a:pt x="140873" y="38809"/>
                    </a:cubicBezTo>
                    <a:cubicBezTo>
                      <a:pt x="183616" y="13543"/>
                      <a:pt x="231475" y="607"/>
                      <a:pt x="284450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F6A5B786-2528-4EAB-B09D-B6152AAE69C6}"/>
                  </a:ext>
                </a:extLst>
              </p:cNvPr>
              <p:cNvSpPr txBox="1"/>
              <p:nvPr/>
            </p:nvSpPr>
            <p:spPr>
              <a:xfrm>
                <a:off x="7724950" y="1326326"/>
                <a:ext cx="194263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341591" h="564552">
                    <a:moveTo>
                      <a:pt x="180928" y="0"/>
                    </a:moveTo>
                    <a:cubicBezTo>
                      <a:pt x="211618" y="180"/>
                      <a:pt x="239133" y="7590"/>
                      <a:pt x="263472" y="22231"/>
                    </a:cubicBezTo>
                    <a:cubicBezTo>
                      <a:pt x="287812" y="36872"/>
                      <a:pt x="307346" y="57666"/>
                      <a:pt x="322074" y="84612"/>
                    </a:cubicBezTo>
                    <a:lnTo>
                      <a:pt x="273631" y="115746"/>
                    </a:lnTo>
                    <a:cubicBezTo>
                      <a:pt x="263100" y="96800"/>
                      <a:pt x="250486" y="82199"/>
                      <a:pt x="235790" y="71941"/>
                    </a:cubicBezTo>
                    <a:cubicBezTo>
                      <a:pt x="221093" y="61684"/>
                      <a:pt x="202324" y="56495"/>
                      <a:pt x="179480" y="56374"/>
                    </a:cubicBezTo>
                    <a:cubicBezTo>
                      <a:pt x="154478" y="56781"/>
                      <a:pt x="133324" y="64655"/>
                      <a:pt x="116018" y="79996"/>
                    </a:cubicBezTo>
                    <a:cubicBezTo>
                      <a:pt x="98711" y="95337"/>
                      <a:pt x="89689" y="115701"/>
                      <a:pt x="88949" y="141088"/>
                    </a:cubicBezTo>
                    <a:cubicBezTo>
                      <a:pt x="89321" y="156650"/>
                      <a:pt x="93970" y="169772"/>
                      <a:pt x="102898" y="180454"/>
                    </a:cubicBezTo>
                    <a:cubicBezTo>
                      <a:pt x="111826" y="191136"/>
                      <a:pt x="122805" y="200129"/>
                      <a:pt x="135838" y="207432"/>
                    </a:cubicBezTo>
                    <a:cubicBezTo>
                      <a:pt x="148869" y="214735"/>
                      <a:pt x="161727" y="221099"/>
                      <a:pt x="174410" y="226525"/>
                    </a:cubicBezTo>
                    <a:lnTo>
                      <a:pt x="210622" y="242454"/>
                    </a:lnTo>
                    <a:cubicBezTo>
                      <a:pt x="247130" y="257040"/>
                      <a:pt x="277830" y="275654"/>
                      <a:pt x="302722" y="298296"/>
                    </a:cubicBezTo>
                    <a:cubicBezTo>
                      <a:pt x="327613" y="320937"/>
                      <a:pt x="340569" y="353489"/>
                      <a:pt x="341591" y="395951"/>
                    </a:cubicBezTo>
                    <a:cubicBezTo>
                      <a:pt x="341230" y="428121"/>
                      <a:pt x="333434" y="456850"/>
                      <a:pt x="318204" y="482140"/>
                    </a:cubicBezTo>
                    <a:cubicBezTo>
                      <a:pt x="302974" y="507429"/>
                      <a:pt x="282473" y="527409"/>
                      <a:pt x="256701" y="542079"/>
                    </a:cubicBezTo>
                    <a:cubicBezTo>
                      <a:pt x="230929" y="556749"/>
                      <a:pt x="202050" y="564240"/>
                      <a:pt x="170065" y="564552"/>
                    </a:cubicBezTo>
                    <a:cubicBezTo>
                      <a:pt x="125730" y="563968"/>
                      <a:pt x="88606" y="551042"/>
                      <a:pt x="58689" y="525776"/>
                    </a:cubicBezTo>
                    <a:cubicBezTo>
                      <a:pt x="28774" y="500509"/>
                      <a:pt x="9211" y="466405"/>
                      <a:pt x="0" y="423465"/>
                    </a:cubicBezTo>
                    <a:lnTo>
                      <a:pt x="59314" y="406812"/>
                    </a:lnTo>
                    <a:cubicBezTo>
                      <a:pt x="63680" y="435427"/>
                      <a:pt x="75558" y="459290"/>
                      <a:pt x="94948" y="478402"/>
                    </a:cubicBezTo>
                    <a:cubicBezTo>
                      <a:pt x="114337" y="497513"/>
                      <a:pt x="138893" y="507439"/>
                      <a:pt x="168616" y="508178"/>
                    </a:cubicBezTo>
                    <a:cubicBezTo>
                      <a:pt x="198959" y="507590"/>
                      <a:pt x="225001" y="497543"/>
                      <a:pt x="246744" y="478040"/>
                    </a:cubicBezTo>
                    <a:cubicBezTo>
                      <a:pt x="268486" y="458536"/>
                      <a:pt x="279862" y="433104"/>
                      <a:pt x="280873" y="401743"/>
                    </a:cubicBezTo>
                    <a:cubicBezTo>
                      <a:pt x="279847" y="370791"/>
                      <a:pt x="269406" y="347621"/>
                      <a:pt x="249550" y="332235"/>
                    </a:cubicBezTo>
                    <a:cubicBezTo>
                      <a:pt x="229694" y="316849"/>
                      <a:pt x="206579" y="303817"/>
                      <a:pt x="180204" y="293137"/>
                    </a:cubicBezTo>
                    <a:lnTo>
                      <a:pt x="146889" y="278656"/>
                    </a:lnTo>
                    <a:cubicBezTo>
                      <a:pt x="114066" y="265050"/>
                      <a:pt x="86325" y="247914"/>
                      <a:pt x="63665" y="227249"/>
                    </a:cubicBezTo>
                    <a:cubicBezTo>
                      <a:pt x="41004" y="206584"/>
                      <a:pt x="29193" y="177139"/>
                      <a:pt x="28232" y="138916"/>
                    </a:cubicBezTo>
                    <a:cubicBezTo>
                      <a:pt x="28615" y="110533"/>
                      <a:pt x="35802" y="85978"/>
                      <a:pt x="49795" y="65252"/>
                    </a:cubicBezTo>
                    <a:cubicBezTo>
                      <a:pt x="63786" y="44525"/>
                      <a:pt x="82284" y="28505"/>
                      <a:pt x="105289" y="17191"/>
                    </a:cubicBezTo>
                    <a:cubicBezTo>
                      <a:pt x="128294" y="5877"/>
                      <a:pt x="153507" y="146"/>
                      <a:pt x="180928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CC677856-FF1F-4448-BF8A-1F1947AAAA86}"/>
                  </a:ext>
                </a:extLst>
              </p:cNvPr>
              <p:cNvSpPr txBox="1"/>
              <p:nvPr/>
            </p:nvSpPr>
            <p:spPr>
              <a:xfrm>
                <a:off x="8620715" y="1326326"/>
                <a:ext cx="323530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68894" h="564552">
                    <a:moveTo>
                      <a:pt x="284446" y="0"/>
                    </a:moveTo>
                    <a:cubicBezTo>
                      <a:pt x="336964" y="598"/>
                      <a:pt x="384609" y="13470"/>
                      <a:pt x="427378" y="38616"/>
                    </a:cubicBezTo>
                    <a:cubicBezTo>
                      <a:pt x="470148" y="63763"/>
                      <a:pt x="504269" y="97598"/>
                      <a:pt x="529742" y="140122"/>
                    </a:cubicBezTo>
                    <a:cubicBezTo>
                      <a:pt x="555215" y="182645"/>
                      <a:pt x="568265" y="230272"/>
                      <a:pt x="568894" y="283000"/>
                    </a:cubicBezTo>
                    <a:cubicBezTo>
                      <a:pt x="568265" y="335939"/>
                      <a:pt x="555215" y="383547"/>
                      <a:pt x="529742" y="425825"/>
                    </a:cubicBezTo>
                    <a:cubicBezTo>
                      <a:pt x="504269" y="468103"/>
                      <a:pt x="470148" y="501652"/>
                      <a:pt x="427378" y="526472"/>
                    </a:cubicBezTo>
                    <a:cubicBezTo>
                      <a:pt x="384609" y="551292"/>
                      <a:pt x="336964" y="563985"/>
                      <a:pt x="284446" y="564552"/>
                    </a:cubicBezTo>
                    <a:cubicBezTo>
                      <a:pt x="231928" y="563985"/>
                      <a:pt x="184283" y="551292"/>
                      <a:pt x="141515" y="526472"/>
                    </a:cubicBezTo>
                    <a:cubicBezTo>
                      <a:pt x="98745" y="501652"/>
                      <a:pt x="64624" y="468103"/>
                      <a:pt x="39152" y="425825"/>
                    </a:cubicBezTo>
                    <a:cubicBezTo>
                      <a:pt x="13679" y="383547"/>
                      <a:pt x="629" y="335939"/>
                      <a:pt x="0" y="283000"/>
                    </a:cubicBezTo>
                    <a:cubicBezTo>
                      <a:pt x="629" y="230272"/>
                      <a:pt x="13679" y="182645"/>
                      <a:pt x="39152" y="140122"/>
                    </a:cubicBezTo>
                    <a:cubicBezTo>
                      <a:pt x="64624" y="97598"/>
                      <a:pt x="98745" y="63763"/>
                      <a:pt x="141515" y="38616"/>
                    </a:cubicBezTo>
                    <a:cubicBezTo>
                      <a:pt x="184283" y="13470"/>
                      <a:pt x="231928" y="598"/>
                      <a:pt x="284446" y="0"/>
                    </a:cubicBezTo>
                    <a:close/>
                    <a:moveTo>
                      <a:pt x="284446" y="56374"/>
                    </a:moveTo>
                    <a:cubicBezTo>
                      <a:pt x="242250" y="56870"/>
                      <a:pt x="204358" y="67221"/>
                      <a:pt x="170771" y="87427"/>
                    </a:cubicBezTo>
                    <a:cubicBezTo>
                      <a:pt x="137183" y="107634"/>
                      <a:pt x="110555" y="134718"/>
                      <a:pt x="90885" y="168682"/>
                    </a:cubicBezTo>
                    <a:cubicBezTo>
                      <a:pt x="71215" y="202645"/>
                      <a:pt x="61159" y="240510"/>
                      <a:pt x="60717" y="282276"/>
                    </a:cubicBezTo>
                    <a:cubicBezTo>
                      <a:pt x="61186" y="323815"/>
                      <a:pt x="71349" y="361572"/>
                      <a:pt x="91207" y="395549"/>
                    </a:cubicBezTo>
                    <a:cubicBezTo>
                      <a:pt x="111064" y="429525"/>
                      <a:pt x="137801" y="456664"/>
                      <a:pt x="171415" y="476964"/>
                    </a:cubicBezTo>
                    <a:cubicBezTo>
                      <a:pt x="205029" y="497264"/>
                      <a:pt x="242706" y="507668"/>
                      <a:pt x="284446" y="508178"/>
                    </a:cubicBezTo>
                    <a:cubicBezTo>
                      <a:pt x="326186" y="507668"/>
                      <a:pt x="363863" y="497264"/>
                      <a:pt x="397478" y="476964"/>
                    </a:cubicBezTo>
                    <a:cubicBezTo>
                      <a:pt x="431092" y="456664"/>
                      <a:pt x="457829" y="429525"/>
                      <a:pt x="477687" y="395549"/>
                    </a:cubicBezTo>
                    <a:cubicBezTo>
                      <a:pt x="497544" y="361572"/>
                      <a:pt x="507708" y="323815"/>
                      <a:pt x="508177" y="282276"/>
                    </a:cubicBezTo>
                    <a:cubicBezTo>
                      <a:pt x="507735" y="240510"/>
                      <a:pt x="497679" y="202645"/>
                      <a:pt x="478008" y="168682"/>
                    </a:cubicBezTo>
                    <a:cubicBezTo>
                      <a:pt x="458338" y="134719"/>
                      <a:pt x="431710" y="107634"/>
                      <a:pt x="398121" y="87427"/>
                    </a:cubicBezTo>
                    <a:cubicBezTo>
                      <a:pt x="364533" y="67221"/>
                      <a:pt x="326642" y="56870"/>
                      <a:pt x="284446" y="56374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590A94B-F6A7-4A6E-AA75-8ECA529D3002}"/>
                  </a:ext>
                </a:extLst>
              </p:cNvPr>
              <p:cNvSpPr txBox="1"/>
              <p:nvPr/>
            </p:nvSpPr>
            <p:spPr>
              <a:xfrm>
                <a:off x="2595318" y="1331678"/>
                <a:ext cx="18520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325665" h="545730">
                    <a:moveTo>
                      <a:pt x="0" y="0"/>
                    </a:moveTo>
                    <a:lnTo>
                      <a:pt x="325665" y="0"/>
                    </a:lnTo>
                    <a:lnTo>
                      <a:pt x="325665" y="56373"/>
                    </a:lnTo>
                    <a:lnTo>
                      <a:pt x="192467" y="56373"/>
                    </a:lnTo>
                    <a:lnTo>
                      <a:pt x="192467" y="545730"/>
                    </a:lnTo>
                    <a:lnTo>
                      <a:pt x="131750" y="545730"/>
                    </a:lnTo>
                    <a:lnTo>
                      <a:pt x="131750" y="56373"/>
                    </a:lnTo>
                    <a:lnTo>
                      <a:pt x="0" y="56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BE621B4-5B4C-4E9F-B4F2-C69B0C4E7781}"/>
                  </a:ext>
                </a:extLst>
              </p:cNvPr>
              <p:cNvSpPr txBox="1"/>
              <p:nvPr/>
            </p:nvSpPr>
            <p:spPr>
              <a:xfrm>
                <a:off x="2819143" y="1331678"/>
                <a:ext cx="22802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400950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221513"/>
                    </a:lnTo>
                    <a:lnTo>
                      <a:pt x="340233" y="221513"/>
                    </a:lnTo>
                    <a:lnTo>
                      <a:pt x="340233" y="0"/>
                    </a:lnTo>
                    <a:lnTo>
                      <a:pt x="400950" y="0"/>
                    </a:lnTo>
                    <a:lnTo>
                      <a:pt x="400950" y="545730"/>
                    </a:lnTo>
                    <a:lnTo>
                      <a:pt x="340233" y="545730"/>
                    </a:lnTo>
                    <a:lnTo>
                      <a:pt x="340233" y="277887"/>
                    </a:lnTo>
                    <a:lnTo>
                      <a:pt x="60717" y="277887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14C8880-29BB-462C-B81B-2EA41DB9FC59}"/>
                  </a:ext>
                </a:extLst>
              </p:cNvPr>
              <p:cNvSpPr txBox="1"/>
              <p:nvPr/>
            </p:nvSpPr>
            <p:spPr>
              <a:xfrm>
                <a:off x="3110007" y="1331678"/>
                <a:ext cx="16091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82955" h="545730">
                    <a:moveTo>
                      <a:pt x="0" y="0"/>
                    </a:moveTo>
                    <a:lnTo>
                      <a:pt x="282955" y="0"/>
                    </a:lnTo>
                    <a:lnTo>
                      <a:pt x="282955" y="56373"/>
                    </a:lnTo>
                    <a:lnTo>
                      <a:pt x="60718" y="56373"/>
                    </a:lnTo>
                    <a:lnTo>
                      <a:pt x="60718" y="218618"/>
                    </a:lnTo>
                    <a:lnTo>
                      <a:pt x="276440" y="218618"/>
                    </a:lnTo>
                    <a:lnTo>
                      <a:pt x="276440" y="274991"/>
                    </a:lnTo>
                    <a:lnTo>
                      <a:pt x="60718" y="274991"/>
                    </a:lnTo>
                    <a:lnTo>
                      <a:pt x="60718" y="489356"/>
                    </a:lnTo>
                    <a:lnTo>
                      <a:pt x="282955" y="489356"/>
                    </a:lnTo>
                    <a:lnTo>
                      <a:pt x="282955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3EB9FBCC-D179-43F2-95C2-FD5FB558AA1C}"/>
                  </a:ext>
                </a:extLst>
              </p:cNvPr>
              <p:cNvSpPr txBox="1"/>
              <p:nvPr/>
            </p:nvSpPr>
            <p:spPr>
              <a:xfrm>
                <a:off x="3458334" y="1331678"/>
                <a:ext cx="22802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400950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221513"/>
                    </a:lnTo>
                    <a:lnTo>
                      <a:pt x="340233" y="221513"/>
                    </a:lnTo>
                    <a:lnTo>
                      <a:pt x="340233" y="0"/>
                    </a:lnTo>
                    <a:lnTo>
                      <a:pt x="400950" y="0"/>
                    </a:lnTo>
                    <a:lnTo>
                      <a:pt x="400950" y="545730"/>
                    </a:lnTo>
                    <a:lnTo>
                      <a:pt x="340233" y="545730"/>
                    </a:lnTo>
                    <a:lnTo>
                      <a:pt x="340233" y="277887"/>
                    </a:lnTo>
                    <a:lnTo>
                      <a:pt x="60717" y="277887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BF5FC46-AC98-4FE6-9077-1E195322CBF3}"/>
                  </a:ext>
                </a:extLst>
              </p:cNvPr>
              <p:cNvSpPr txBox="1"/>
              <p:nvPr/>
            </p:nvSpPr>
            <p:spPr>
              <a:xfrm>
                <a:off x="4896097" y="1331678"/>
                <a:ext cx="21814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383576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233781"/>
                    </a:lnTo>
                    <a:lnTo>
                      <a:pt x="293089" y="0"/>
                    </a:lnTo>
                    <a:lnTo>
                      <a:pt x="374890" y="0"/>
                    </a:lnTo>
                    <a:lnTo>
                      <a:pt x="118629" y="254047"/>
                    </a:lnTo>
                    <a:lnTo>
                      <a:pt x="383576" y="545730"/>
                    </a:lnTo>
                    <a:lnTo>
                      <a:pt x="299604" y="545730"/>
                    </a:lnTo>
                    <a:lnTo>
                      <a:pt x="75919" y="295303"/>
                    </a:lnTo>
                    <a:lnTo>
                      <a:pt x="60717" y="310502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C629FC47-CCAE-42F5-B8AE-D3567F8E55E9}"/>
                  </a:ext>
                </a:extLst>
              </p:cNvPr>
              <p:cNvSpPr txBox="1"/>
              <p:nvPr/>
            </p:nvSpPr>
            <p:spPr>
              <a:xfrm>
                <a:off x="6286851" y="1331678"/>
                <a:ext cx="221567" cy="315709"/>
              </a:xfrm>
              <a:custGeom>
                <a:avLst/>
                <a:gdLst/>
                <a:ahLst/>
                <a:cxnLst/>
                <a:rect l="l" t="t" r="r" b="b"/>
                <a:pathLst>
                  <a:path w="389602" h="555141">
                    <a:moveTo>
                      <a:pt x="115" y="0"/>
                    </a:moveTo>
                    <a:lnTo>
                      <a:pt x="60832" y="0"/>
                    </a:lnTo>
                    <a:lnTo>
                      <a:pt x="60832" y="325031"/>
                    </a:lnTo>
                    <a:cubicBezTo>
                      <a:pt x="60244" y="345662"/>
                      <a:pt x="61059" y="366655"/>
                      <a:pt x="63277" y="388010"/>
                    </a:cubicBezTo>
                    <a:cubicBezTo>
                      <a:pt x="65494" y="409365"/>
                      <a:pt x="72646" y="428911"/>
                      <a:pt x="84729" y="446646"/>
                    </a:cubicBezTo>
                    <a:cubicBezTo>
                      <a:pt x="97280" y="463386"/>
                      <a:pt x="113634" y="476236"/>
                      <a:pt x="133790" y="485194"/>
                    </a:cubicBezTo>
                    <a:cubicBezTo>
                      <a:pt x="153944" y="494152"/>
                      <a:pt x="174281" y="498676"/>
                      <a:pt x="194798" y="498767"/>
                    </a:cubicBezTo>
                    <a:cubicBezTo>
                      <a:pt x="214788" y="498646"/>
                      <a:pt x="234370" y="494363"/>
                      <a:pt x="253545" y="485918"/>
                    </a:cubicBezTo>
                    <a:cubicBezTo>
                      <a:pt x="272719" y="477472"/>
                      <a:pt x="288862" y="465588"/>
                      <a:pt x="301972" y="450266"/>
                    </a:cubicBezTo>
                    <a:cubicBezTo>
                      <a:pt x="315759" y="432515"/>
                      <a:pt x="323845" y="412638"/>
                      <a:pt x="326230" y="390634"/>
                    </a:cubicBezTo>
                    <a:cubicBezTo>
                      <a:pt x="328614" y="368631"/>
                      <a:pt x="329460" y="346763"/>
                      <a:pt x="328765" y="325031"/>
                    </a:cubicBezTo>
                    <a:lnTo>
                      <a:pt x="328765" y="0"/>
                    </a:lnTo>
                    <a:lnTo>
                      <a:pt x="389482" y="0"/>
                    </a:lnTo>
                    <a:lnTo>
                      <a:pt x="389482" y="341681"/>
                    </a:lnTo>
                    <a:cubicBezTo>
                      <a:pt x="390206" y="371149"/>
                      <a:pt x="387676" y="398175"/>
                      <a:pt x="381893" y="422757"/>
                    </a:cubicBezTo>
                    <a:cubicBezTo>
                      <a:pt x="376110" y="447340"/>
                      <a:pt x="362738" y="470746"/>
                      <a:pt x="341776" y="492976"/>
                    </a:cubicBezTo>
                    <a:cubicBezTo>
                      <a:pt x="322628" y="513277"/>
                      <a:pt x="300307" y="528698"/>
                      <a:pt x="274814" y="539239"/>
                    </a:cubicBezTo>
                    <a:cubicBezTo>
                      <a:pt x="249320" y="549780"/>
                      <a:pt x="222648" y="555081"/>
                      <a:pt x="194798" y="555141"/>
                    </a:cubicBezTo>
                    <a:cubicBezTo>
                      <a:pt x="168729" y="555080"/>
                      <a:pt x="143384" y="550322"/>
                      <a:pt x="118766" y="540866"/>
                    </a:cubicBezTo>
                    <a:cubicBezTo>
                      <a:pt x="94145" y="531411"/>
                      <a:pt x="72425" y="517618"/>
                      <a:pt x="53604" y="499490"/>
                    </a:cubicBezTo>
                    <a:cubicBezTo>
                      <a:pt x="30503" y="476853"/>
                      <a:pt x="15626" y="452633"/>
                      <a:pt x="8970" y="426829"/>
                    </a:cubicBezTo>
                    <a:cubicBezTo>
                      <a:pt x="2314" y="401025"/>
                      <a:pt x="-638" y="372642"/>
                      <a:pt x="115" y="341681"/>
                    </a:cubicBez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0D38DCB6-711B-45E2-B50A-3C2712413225}"/>
                  </a:ext>
                </a:extLst>
              </p:cNvPr>
              <p:cNvSpPr txBox="1"/>
              <p:nvPr/>
            </p:nvSpPr>
            <p:spPr>
              <a:xfrm>
                <a:off x="6911503" y="1331678"/>
                <a:ext cx="34529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60716" h="545730">
                    <a:moveTo>
                      <a:pt x="0" y="0"/>
                    </a:moveTo>
                    <a:lnTo>
                      <a:pt x="60716" y="0"/>
                    </a:lnTo>
                    <a:lnTo>
                      <a:pt x="60716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8881AF8-22F6-4BC0-8388-EE225A93E3DA}"/>
                  </a:ext>
                </a:extLst>
              </p:cNvPr>
              <p:cNvSpPr txBox="1"/>
              <p:nvPr/>
            </p:nvSpPr>
            <p:spPr>
              <a:xfrm>
                <a:off x="6988228" y="1331678"/>
                <a:ext cx="251898" cy="328934"/>
              </a:xfrm>
              <a:custGeom>
                <a:avLst/>
                <a:gdLst/>
                <a:ahLst/>
                <a:cxnLst/>
                <a:rect l="l" t="t" r="r" b="b"/>
                <a:pathLst>
                  <a:path w="442937" h="578396">
                    <a:moveTo>
                      <a:pt x="0" y="0"/>
                    </a:moveTo>
                    <a:lnTo>
                      <a:pt x="65862" y="0"/>
                    </a:lnTo>
                    <a:lnTo>
                      <a:pt x="221470" y="416242"/>
                    </a:lnTo>
                    <a:lnTo>
                      <a:pt x="377078" y="0"/>
                    </a:lnTo>
                    <a:lnTo>
                      <a:pt x="442937" y="0"/>
                    </a:lnTo>
                    <a:lnTo>
                      <a:pt x="221470" y="5783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284E101C-48C1-43A5-BF01-6B66C15563C6}"/>
                  </a:ext>
                </a:extLst>
              </p:cNvPr>
              <p:cNvSpPr txBox="1"/>
              <p:nvPr/>
            </p:nvSpPr>
            <p:spPr>
              <a:xfrm>
                <a:off x="7286411" y="1331678"/>
                <a:ext cx="16091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82955" h="545730">
                    <a:moveTo>
                      <a:pt x="0" y="0"/>
                    </a:moveTo>
                    <a:lnTo>
                      <a:pt x="282955" y="0"/>
                    </a:lnTo>
                    <a:lnTo>
                      <a:pt x="282955" y="56373"/>
                    </a:lnTo>
                    <a:lnTo>
                      <a:pt x="60718" y="56373"/>
                    </a:lnTo>
                    <a:lnTo>
                      <a:pt x="60718" y="218618"/>
                    </a:lnTo>
                    <a:lnTo>
                      <a:pt x="276440" y="218618"/>
                    </a:lnTo>
                    <a:lnTo>
                      <a:pt x="276440" y="274991"/>
                    </a:lnTo>
                    <a:lnTo>
                      <a:pt x="60718" y="274991"/>
                    </a:lnTo>
                    <a:lnTo>
                      <a:pt x="60718" y="489356"/>
                    </a:lnTo>
                    <a:lnTo>
                      <a:pt x="282955" y="489356"/>
                    </a:lnTo>
                    <a:lnTo>
                      <a:pt x="282955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BD62CE75-8073-4A43-88AE-25D4015C34CD}"/>
                  </a:ext>
                </a:extLst>
              </p:cNvPr>
              <p:cNvSpPr txBox="1"/>
              <p:nvPr/>
            </p:nvSpPr>
            <p:spPr>
              <a:xfrm>
                <a:off x="7514411" y="1331660"/>
                <a:ext cx="179442" cy="310374"/>
              </a:xfrm>
              <a:custGeom>
                <a:avLst/>
                <a:gdLst/>
                <a:ahLst/>
                <a:cxnLst/>
                <a:rect l="l" t="t" r="r" b="b"/>
                <a:pathLst>
                  <a:path w="315530" h="545761">
                    <a:moveTo>
                      <a:pt x="0" y="31"/>
                    </a:moveTo>
                    <a:lnTo>
                      <a:pt x="78825" y="31"/>
                    </a:lnTo>
                    <a:cubicBezTo>
                      <a:pt x="113899" y="-390"/>
                      <a:pt x="146509" y="3503"/>
                      <a:pt x="176656" y="11709"/>
                    </a:cubicBezTo>
                    <a:cubicBezTo>
                      <a:pt x="206802" y="19915"/>
                      <a:pt x="231194" y="34958"/>
                      <a:pt x="249831" y="56837"/>
                    </a:cubicBezTo>
                    <a:cubicBezTo>
                      <a:pt x="268469" y="78716"/>
                      <a:pt x="278062" y="109956"/>
                      <a:pt x="278610" y="150555"/>
                    </a:cubicBezTo>
                    <a:cubicBezTo>
                      <a:pt x="278162" y="193131"/>
                      <a:pt x="265868" y="227818"/>
                      <a:pt x="241727" y="254617"/>
                    </a:cubicBezTo>
                    <a:cubicBezTo>
                      <a:pt x="217587" y="281417"/>
                      <a:pt x="184291" y="296908"/>
                      <a:pt x="141841" y="301091"/>
                    </a:cubicBezTo>
                    <a:lnTo>
                      <a:pt x="315530" y="545761"/>
                    </a:lnTo>
                    <a:lnTo>
                      <a:pt x="241024" y="545761"/>
                    </a:lnTo>
                    <a:lnTo>
                      <a:pt x="75927" y="306150"/>
                    </a:lnTo>
                    <a:lnTo>
                      <a:pt x="60717" y="306150"/>
                    </a:lnTo>
                    <a:lnTo>
                      <a:pt x="60717" y="545761"/>
                    </a:lnTo>
                    <a:lnTo>
                      <a:pt x="0" y="545761"/>
                    </a:lnTo>
                    <a:lnTo>
                      <a:pt x="0" y="31"/>
                    </a:lnTo>
                    <a:close/>
                    <a:moveTo>
                      <a:pt x="60717" y="56404"/>
                    </a:moveTo>
                    <a:lnTo>
                      <a:pt x="60717" y="252672"/>
                    </a:lnTo>
                    <a:lnTo>
                      <a:pt x="79549" y="252672"/>
                    </a:lnTo>
                    <a:cubicBezTo>
                      <a:pt x="102919" y="253034"/>
                      <a:pt x="125069" y="250861"/>
                      <a:pt x="145999" y="246154"/>
                    </a:cubicBezTo>
                    <a:cubicBezTo>
                      <a:pt x="166928" y="241446"/>
                      <a:pt x="184034" y="232031"/>
                      <a:pt x="197318" y="217909"/>
                    </a:cubicBezTo>
                    <a:cubicBezTo>
                      <a:pt x="210601" y="203786"/>
                      <a:pt x="217460" y="182784"/>
                      <a:pt x="217894" y="154901"/>
                    </a:cubicBezTo>
                    <a:cubicBezTo>
                      <a:pt x="217532" y="125413"/>
                      <a:pt x="210932" y="103596"/>
                      <a:pt x="198096" y="89451"/>
                    </a:cubicBezTo>
                    <a:cubicBezTo>
                      <a:pt x="185259" y="75306"/>
                      <a:pt x="168358" y="66151"/>
                      <a:pt x="147393" y="61984"/>
                    </a:cubicBezTo>
                    <a:cubicBezTo>
                      <a:pt x="126428" y="57817"/>
                      <a:pt x="103572" y="55957"/>
                      <a:pt x="78825" y="56404"/>
                    </a:cubicBezTo>
                    <a:lnTo>
                      <a:pt x="60717" y="56404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3ECB5FC4-53A8-4171-8B18-3D888EB07227}"/>
                  </a:ext>
                </a:extLst>
              </p:cNvPr>
              <p:cNvSpPr txBox="1"/>
              <p:nvPr/>
            </p:nvSpPr>
            <p:spPr>
              <a:xfrm>
                <a:off x="7973697" y="1331678"/>
                <a:ext cx="3453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60717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BB8080B-50CE-4289-9700-6A5B86BFA41A}"/>
                  </a:ext>
                </a:extLst>
              </p:cNvPr>
              <p:cNvSpPr txBox="1"/>
              <p:nvPr/>
            </p:nvSpPr>
            <p:spPr>
              <a:xfrm>
                <a:off x="8046161" y="1331678"/>
                <a:ext cx="18520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325665" h="545730">
                    <a:moveTo>
                      <a:pt x="0" y="0"/>
                    </a:moveTo>
                    <a:lnTo>
                      <a:pt x="325665" y="0"/>
                    </a:lnTo>
                    <a:lnTo>
                      <a:pt x="325665" y="56373"/>
                    </a:lnTo>
                    <a:lnTo>
                      <a:pt x="192468" y="56373"/>
                    </a:lnTo>
                    <a:lnTo>
                      <a:pt x="192468" y="545730"/>
                    </a:lnTo>
                    <a:lnTo>
                      <a:pt x="131750" y="545730"/>
                    </a:lnTo>
                    <a:lnTo>
                      <a:pt x="131750" y="56373"/>
                    </a:lnTo>
                    <a:lnTo>
                      <a:pt x="0" y="56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281D9E23-38D3-4673-95E9-C8A30F3CCB69}"/>
                  </a:ext>
                </a:extLst>
              </p:cNvPr>
              <p:cNvSpPr txBox="1"/>
              <p:nvPr/>
            </p:nvSpPr>
            <p:spPr>
              <a:xfrm>
                <a:off x="8240346" y="1331678"/>
                <a:ext cx="23790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418323" h="545730">
                    <a:moveTo>
                      <a:pt x="0" y="0"/>
                    </a:moveTo>
                    <a:lnTo>
                      <a:pt x="70217" y="0"/>
                    </a:lnTo>
                    <a:lnTo>
                      <a:pt x="209161" y="243191"/>
                    </a:lnTo>
                    <a:lnTo>
                      <a:pt x="348105" y="0"/>
                    </a:lnTo>
                    <a:lnTo>
                      <a:pt x="418323" y="0"/>
                    </a:lnTo>
                    <a:lnTo>
                      <a:pt x="239520" y="311226"/>
                    </a:lnTo>
                    <a:lnTo>
                      <a:pt x="239520" y="545730"/>
                    </a:lnTo>
                    <a:lnTo>
                      <a:pt x="178803" y="545730"/>
                    </a:lnTo>
                    <a:lnTo>
                      <a:pt x="178803" y="311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AD608B57-680A-4EF9-B2AB-FB94A7D975A9}"/>
                  </a:ext>
                </a:extLst>
              </p:cNvPr>
              <p:cNvSpPr txBox="1"/>
              <p:nvPr/>
            </p:nvSpPr>
            <p:spPr>
              <a:xfrm>
                <a:off x="4399846" y="1818969"/>
                <a:ext cx="282774" cy="325178"/>
              </a:xfrm>
              <a:custGeom>
                <a:avLst/>
                <a:gdLst/>
                <a:ahLst/>
                <a:cxnLst/>
                <a:rect l="l" t="t" r="r" b="b"/>
                <a:pathLst>
                  <a:path w="497229" h="571791">
                    <a:moveTo>
                      <a:pt x="251872" y="0"/>
                    </a:moveTo>
                    <a:lnTo>
                      <a:pt x="497229" y="571791"/>
                    </a:lnTo>
                    <a:lnTo>
                      <a:pt x="429918" y="571791"/>
                    </a:lnTo>
                    <a:lnTo>
                      <a:pt x="365503" y="416876"/>
                    </a:lnTo>
                    <a:lnTo>
                      <a:pt x="132449" y="416876"/>
                    </a:lnTo>
                    <a:lnTo>
                      <a:pt x="66587" y="571791"/>
                    </a:lnTo>
                    <a:lnTo>
                      <a:pt x="0" y="571791"/>
                    </a:lnTo>
                    <a:lnTo>
                      <a:pt x="251872" y="0"/>
                    </a:lnTo>
                    <a:close/>
                    <a:moveTo>
                      <a:pt x="250423" y="141885"/>
                    </a:moveTo>
                    <a:lnTo>
                      <a:pt x="157057" y="360503"/>
                    </a:lnTo>
                    <a:lnTo>
                      <a:pt x="341618" y="360503"/>
                    </a:lnTo>
                    <a:lnTo>
                      <a:pt x="250423" y="141885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D0E3D66D-018A-4FD8-A8BC-D36947C9C42C}"/>
                  </a:ext>
                </a:extLst>
              </p:cNvPr>
              <p:cNvSpPr txBox="1"/>
              <p:nvPr/>
            </p:nvSpPr>
            <p:spPr>
              <a:xfrm>
                <a:off x="3461103" y="1820616"/>
                <a:ext cx="276599" cy="337528"/>
              </a:xfrm>
              <a:custGeom>
                <a:avLst/>
                <a:gdLst/>
                <a:ahLst/>
                <a:cxnLst/>
                <a:rect l="l" t="t" r="r" b="b"/>
                <a:pathLst>
                  <a:path w="486370" h="593508">
                    <a:moveTo>
                      <a:pt x="0" y="0"/>
                    </a:moveTo>
                    <a:lnTo>
                      <a:pt x="425653" y="445853"/>
                    </a:lnTo>
                    <a:lnTo>
                      <a:pt x="425653" y="23165"/>
                    </a:lnTo>
                    <a:lnTo>
                      <a:pt x="486370" y="23165"/>
                    </a:lnTo>
                    <a:lnTo>
                      <a:pt x="486370" y="593508"/>
                    </a:lnTo>
                    <a:lnTo>
                      <a:pt x="60717" y="148380"/>
                    </a:lnTo>
                    <a:lnTo>
                      <a:pt x="60717" y="568895"/>
                    </a:lnTo>
                    <a:lnTo>
                      <a:pt x="0" y="56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39D5ABD-DD79-4315-B060-B72E16562A56}"/>
                  </a:ext>
                </a:extLst>
              </p:cNvPr>
              <p:cNvSpPr txBox="1"/>
              <p:nvPr/>
            </p:nvSpPr>
            <p:spPr>
              <a:xfrm>
                <a:off x="4717816" y="1820616"/>
                <a:ext cx="276599" cy="337528"/>
              </a:xfrm>
              <a:custGeom>
                <a:avLst/>
                <a:gdLst/>
                <a:ahLst/>
                <a:cxnLst/>
                <a:rect l="l" t="t" r="r" b="b"/>
                <a:pathLst>
                  <a:path w="486371" h="593508">
                    <a:moveTo>
                      <a:pt x="0" y="0"/>
                    </a:moveTo>
                    <a:lnTo>
                      <a:pt x="425654" y="445853"/>
                    </a:lnTo>
                    <a:lnTo>
                      <a:pt x="425654" y="23165"/>
                    </a:lnTo>
                    <a:lnTo>
                      <a:pt x="486371" y="23165"/>
                    </a:lnTo>
                    <a:lnTo>
                      <a:pt x="486371" y="593508"/>
                    </a:lnTo>
                    <a:lnTo>
                      <a:pt x="60718" y="148380"/>
                    </a:lnTo>
                    <a:lnTo>
                      <a:pt x="60718" y="568895"/>
                    </a:lnTo>
                    <a:lnTo>
                      <a:pt x="0" y="56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6C1E20-24B8-484A-AC80-B3074727A1BB}"/>
                  </a:ext>
                </a:extLst>
              </p:cNvPr>
              <p:cNvSpPr txBox="1"/>
              <p:nvPr/>
            </p:nvSpPr>
            <p:spPr>
              <a:xfrm>
                <a:off x="6462047" y="1820616"/>
                <a:ext cx="276599" cy="337528"/>
              </a:xfrm>
              <a:custGeom>
                <a:avLst/>
                <a:gdLst/>
                <a:ahLst/>
                <a:cxnLst/>
                <a:rect l="l" t="t" r="r" b="b"/>
                <a:pathLst>
                  <a:path w="486370" h="593508">
                    <a:moveTo>
                      <a:pt x="0" y="0"/>
                    </a:moveTo>
                    <a:lnTo>
                      <a:pt x="425653" y="445853"/>
                    </a:lnTo>
                    <a:lnTo>
                      <a:pt x="425653" y="23165"/>
                    </a:lnTo>
                    <a:lnTo>
                      <a:pt x="486370" y="23165"/>
                    </a:lnTo>
                    <a:lnTo>
                      <a:pt x="486370" y="593508"/>
                    </a:lnTo>
                    <a:lnTo>
                      <a:pt x="60716" y="148380"/>
                    </a:lnTo>
                    <a:lnTo>
                      <a:pt x="60716" y="568895"/>
                    </a:lnTo>
                    <a:lnTo>
                      <a:pt x="0" y="56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F9CD0503-D571-44F3-86A2-716EF743D2DD}"/>
                  </a:ext>
                </a:extLst>
              </p:cNvPr>
              <p:cNvSpPr txBox="1"/>
              <p:nvPr/>
            </p:nvSpPr>
            <p:spPr>
              <a:xfrm>
                <a:off x="2604610" y="1828438"/>
                <a:ext cx="194262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341590" h="564552">
                    <a:moveTo>
                      <a:pt x="180928" y="0"/>
                    </a:moveTo>
                    <a:cubicBezTo>
                      <a:pt x="211617" y="180"/>
                      <a:pt x="239132" y="7590"/>
                      <a:pt x="263472" y="22231"/>
                    </a:cubicBezTo>
                    <a:cubicBezTo>
                      <a:pt x="287811" y="36872"/>
                      <a:pt x="307345" y="57666"/>
                      <a:pt x="322073" y="84612"/>
                    </a:cubicBezTo>
                    <a:lnTo>
                      <a:pt x="273631" y="115746"/>
                    </a:lnTo>
                    <a:cubicBezTo>
                      <a:pt x="263099" y="96800"/>
                      <a:pt x="250485" y="82199"/>
                      <a:pt x="235789" y="71941"/>
                    </a:cubicBezTo>
                    <a:cubicBezTo>
                      <a:pt x="221093" y="61684"/>
                      <a:pt x="202323" y="56495"/>
                      <a:pt x="179479" y="56374"/>
                    </a:cubicBezTo>
                    <a:cubicBezTo>
                      <a:pt x="154478" y="56781"/>
                      <a:pt x="133324" y="64655"/>
                      <a:pt x="116017" y="79996"/>
                    </a:cubicBezTo>
                    <a:cubicBezTo>
                      <a:pt x="98711" y="95337"/>
                      <a:pt x="89688" y="115701"/>
                      <a:pt x="88949" y="141088"/>
                    </a:cubicBezTo>
                    <a:cubicBezTo>
                      <a:pt x="89320" y="156650"/>
                      <a:pt x="93969" y="169772"/>
                      <a:pt x="102897" y="180454"/>
                    </a:cubicBezTo>
                    <a:cubicBezTo>
                      <a:pt x="111825" y="191136"/>
                      <a:pt x="122805" y="200129"/>
                      <a:pt x="135837" y="207432"/>
                    </a:cubicBezTo>
                    <a:cubicBezTo>
                      <a:pt x="148869" y="214735"/>
                      <a:pt x="161726" y="221099"/>
                      <a:pt x="174409" y="226525"/>
                    </a:cubicBezTo>
                    <a:lnTo>
                      <a:pt x="210622" y="242454"/>
                    </a:lnTo>
                    <a:cubicBezTo>
                      <a:pt x="247130" y="257040"/>
                      <a:pt x="277830" y="275654"/>
                      <a:pt x="302721" y="298296"/>
                    </a:cubicBezTo>
                    <a:cubicBezTo>
                      <a:pt x="327613" y="320937"/>
                      <a:pt x="340569" y="353489"/>
                      <a:pt x="341590" y="395951"/>
                    </a:cubicBezTo>
                    <a:cubicBezTo>
                      <a:pt x="341229" y="428121"/>
                      <a:pt x="333434" y="456850"/>
                      <a:pt x="318204" y="482140"/>
                    </a:cubicBezTo>
                    <a:cubicBezTo>
                      <a:pt x="302973" y="507429"/>
                      <a:pt x="282473" y="527409"/>
                      <a:pt x="256701" y="542079"/>
                    </a:cubicBezTo>
                    <a:cubicBezTo>
                      <a:pt x="230929" y="556749"/>
                      <a:pt x="202050" y="564240"/>
                      <a:pt x="170064" y="564552"/>
                    </a:cubicBezTo>
                    <a:cubicBezTo>
                      <a:pt x="125730" y="563968"/>
                      <a:pt x="88605" y="551042"/>
                      <a:pt x="58689" y="525776"/>
                    </a:cubicBezTo>
                    <a:cubicBezTo>
                      <a:pt x="28774" y="500509"/>
                      <a:pt x="9210" y="466405"/>
                      <a:pt x="0" y="423465"/>
                    </a:cubicBezTo>
                    <a:lnTo>
                      <a:pt x="59313" y="406812"/>
                    </a:lnTo>
                    <a:cubicBezTo>
                      <a:pt x="63679" y="435427"/>
                      <a:pt x="75557" y="459290"/>
                      <a:pt x="94947" y="478402"/>
                    </a:cubicBezTo>
                    <a:cubicBezTo>
                      <a:pt x="114337" y="497513"/>
                      <a:pt x="138893" y="507439"/>
                      <a:pt x="168616" y="508178"/>
                    </a:cubicBezTo>
                    <a:cubicBezTo>
                      <a:pt x="198958" y="507590"/>
                      <a:pt x="225001" y="497544"/>
                      <a:pt x="246743" y="478040"/>
                    </a:cubicBezTo>
                    <a:cubicBezTo>
                      <a:pt x="268485" y="458536"/>
                      <a:pt x="279862" y="433104"/>
                      <a:pt x="280873" y="401744"/>
                    </a:cubicBezTo>
                    <a:cubicBezTo>
                      <a:pt x="279847" y="370791"/>
                      <a:pt x="269406" y="347621"/>
                      <a:pt x="249550" y="332235"/>
                    </a:cubicBezTo>
                    <a:cubicBezTo>
                      <a:pt x="229693" y="316849"/>
                      <a:pt x="206578" y="303817"/>
                      <a:pt x="180204" y="293137"/>
                    </a:cubicBezTo>
                    <a:lnTo>
                      <a:pt x="146888" y="278656"/>
                    </a:lnTo>
                    <a:cubicBezTo>
                      <a:pt x="114066" y="265050"/>
                      <a:pt x="86324" y="247914"/>
                      <a:pt x="63664" y="227249"/>
                    </a:cubicBezTo>
                    <a:cubicBezTo>
                      <a:pt x="41004" y="206584"/>
                      <a:pt x="29193" y="177139"/>
                      <a:pt x="28232" y="138916"/>
                    </a:cubicBezTo>
                    <a:cubicBezTo>
                      <a:pt x="28615" y="110533"/>
                      <a:pt x="35802" y="85978"/>
                      <a:pt x="49794" y="65252"/>
                    </a:cubicBezTo>
                    <a:cubicBezTo>
                      <a:pt x="63786" y="44525"/>
                      <a:pt x="82284" y="28505"/>
                      <a:pt x="105289" y="17191"/>
                    </a:cubicBezTo>
                    <a:cubicBezTo>
                      <a:pt x="128293" y="5877"/>
                      <a:pt x="153506" y="146"/>
                      <a:pt x="180928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40BFEE8E-D554-4A87-B28E-90D2985E3C5A}"/>
                  </a:ext>
                </a:extLst>
              </p:cNvPr>
              <p:cNvSpPr txBox="1"/>
              <p:nvPr/>
            </p:nvSpPr>
            <p:spPr>
              <a:xfrm>
                <a:off x="2829236" y="1828437"/>
                <a:ext cx="254368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447280" h="564553">
                    <a:moveTo>
                      <a:pt x="284403" y="1"/>
                    </a:moveTo>
                    <a:cubicBezTo>
                      <a:pt x="314761" y="-29"/>
                      <a:pt x="343446" y="4368"/>
                      <a:pt x="370456" y="13191"/>
                    </a:cubicBezTo>
                    <a:cubicBezTo>
                      <a:pt x="397467" y="22015"/>
                      <a:pt x="423075" y="35446"/>
                      <a:pt x="447280" y="53484"/>
                    </a:cubicBezTo>
                    <a:lnTo>
                      <a:pt x="447280" y="128780"/>
                    </a:lnTo>
                    <a:cubicBezTo>
                      <a:pt x="425277" y="106124"/>
                      <a:pt x="399970" y="88445"/>
                      <a:pt x="371361" y="75743"/>
                    </a:cubicBezTo>
                    <a:cubicBezTo>
                      <a:pt x="342752" y="63042"/>
                      <a:pt x="312559" y="56586"/>
                      <a:pt x="280783" y="56375"/>
                    </a:cubicBezTo>
                    <a:cubicBezTo>
                      <a:pt x="239780" y="56938"/>
                      <a:pt x="202745" y="67557"/>
                      <a:pt x="169678" y="88233"/>
                    </a:cubicBezTo>
                    <a:cubicBezTo>
                      <a:pt x="136611" y="108909"/>
                      <a:pt x="110300" y="136261"/>
                      <a:pt x="90746" y="170292"/>
                    </a:cubicBezTo>
                    <a:cubicBezTo>
                      <a:pt x="71192" y="204322"/>
                      <a:pt x="61182" y="241650"/>
                      <a:pt x="60718" y="282277"/>
                    </a:cubicBezTo>
                    <a:cubicBezTo>
                      <a:pt x="61187" y="322904"/>
                      <a:pt x="71268" y="360233"/>
                      <a:pt x="90961" y="394263"/>
                    </a:cubicBezTo>
                    <a:cubicBezTo>
                      <a:pt x="110653" y="428293"/>
                      <a:pt x="137143" y="455645"/>
                      <a:pt x="170429" y="476321"/>
                    </a:cubicBezTo>
                    <a:cubicBezTo>
                      <a:pt x="203714" y="496996"/>
                      <a:pt x="240982" y="507616"/>
                      <a:pt x="282231" y="508179"/>
                    </a:cubicBezTo>
                    <a:cubicBezTo>
                      <a:pt x="313313" y="507877"/>
                      <a:pt x="343084" y="501240"/>
                      <a:pt x="371542" y="488268"/>
                    </a:cubicBezTo>
                    <a:cubicBezTo>
                      <a:pt x="400000" y="475295"/>
                      <a:pt x="425246" y="457798"/>
                      <a:pt x="447280" y="435775"/>
                    </a:cubicBezTo>
                    <a:lnTo>
                      <a:pt x="447280" y="511070"/>
                    </a:lnTo>
                    <a:cubicBezTo>
                      <a:pt x="423527" y="528160"/>
                      <a:pt x="397738" y="541320"/>
                      <a:pt x="369913" y="550550"/>
                    </a:cubicBezTo>
                    <a:cubicBezTo>
                      <a:pt x="342088" y="559780"/>
                      <a:pt x="313585" y="564447"/>
                      <a:pt x="284403" y="564553"/>
                    </a:cubicBezTo>
                    <a:cubicBezTo>
                      <a:pt x="232350" y="563964"/>
                      <a:pt x="184929" y="551235"/>
                      <a:pt x="142140" y="526366"/>
                    </a:cubicBezTo>
                    <a:cubicBezTo>
                      <a:pt x="99350" y="501496"/>
                      <a:pt x="65127" y="468019"/>
                      <a:pt x="39470" y="425933"/>
                    </a:cubicBezTo>
                    <a:cubicBezTo>
                      <a:pt x="13813" y="383848"/>
                      <a:pt x="656" y="336687"/>
                      <a:pt x="0" y="284450"/>
                    </a:cubicBezTo>
                    <a:cubicBezTo>
                      <a:pt x="616" y="231703"/>
                      <a:pt x="13611" y="183951"/>
                      <a:pt x="38987" y="141195"/>
                    </a:cubicBezTo>
                    <a:cubicBezTo>
                      <a:pt x="64363" y="98439"/>
                      <a:pt x="98425" y="64372"/>
                      <a:pt x="141174" y="38993"/>
                    </a:cubicBezTo>
                    <a:cubicBezTo>
                      <a:pt x="183923" y="13614"/>
                      <a:pt x="231666" y="617"/>
                      <a:pt x="284403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154D3E66-FEBF-4DE5-831F-A6DF489BB4B3}"/>
                  </a:ext>
                </a:extLst>
              </p:cNvPr>
              <p:cNvSpPr txBox="1"/>
              <p:nvPr/>
            </p:nvSpPr>
            <p:spPr>
              <a:xfrm>
                <a:off x="3782605" y="1828437"/>
                <a:ext cx="254368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447279" h="564553">
                    <a:moveTo>
                      <a:pt x="284402" y="1"/>
                    </a:moveTo>
                    <a:cubicBezTo>
                      <a:pt x="314760" y="-29"/>
                      <a:pt x="343445" y="4368"/>
                      <a:pt x="370455" y="13191"/>
                    </a:cubicBezTo>
                    <a:cubicBezTo>
                      <a:pt x="397466" y="22015"/>
                      <a:pt x="423074" y="35446"/>
                      <a:pt x="447279" y="53484"/>
                    </a:cubicBezTo>
                    <a:lnTo>
                      <a:pt x="447279" y="128780"/>
                    </a:lnTo>
                    <a:cubicBezTo>
                      <a:pt x="425276" y="106124"/>
                      <a:pt x="399969" y="88445"/>
                      <a:pt x="371360" y="75743"/>
                    </a:cubicBezTo>
                    <a:cubicBezTo>
                      <a:pt x="342751" y="63042"/>
                      <a:pt x="312558" y="56586"/>
                      <a:pt x="280782" y="56375"/>
                    </a:cubicBezTo>
                    <a:cubicBezTo>
                      <a:pt x="239779" y="56938"/>
                      <a:pt x="202744" y="67557"/>
                      <a:pt x="169677" y="88233"/>
                    </a:cubicBezTo>
                    <a:cubicBezTo>
                      <a:pt x="136610" y="108909"/>
                      <a:pt x="110299" y="136261"/>
                      <a:pt x="90745" y="170292"/>
                    </a:cubicBezTo>
                    <a:cubicBezTo>
                      <a:pt x="71191" y="204322"/>
                      <a:pt x="61181" y="241650"/>
                      <a:pt x="60716" y="282277"/>
                    </a:cubicBezTo>
                    <a:cubicBezTo>
                      <a:pt x="61186" y="322904"/>
                      <a:pt x="71266" y="360233"/>
                      <a:pt x="90959" y="394263"/>
                    </a:cubicBezTo>
                    <a:cubicBezTo>
                      <a:pt x="110652" y="428293"/>
                      <a:pt x="137141" y="455645"/>
                      <a:pt x="170427" y="476321"/>
                    </a:cubicBezTo>
                    <a:cubicBezTo>
                      <a:pt x="203713" y="496996"/>
                      <a:pt x="240982" y="507616"/>
                      <a:pt x="282230" y="508179"/>
                    </a:cubicBezTo>
                    <a:cubicBezTo>
                      <a:pt x="313312" y="507877"/>
                      <a:pt x="343083" y="501240"/>
                      <a:pt x="371541" y="488268"/>
                    </a:cubicBezTo>
                    <a:cubicBezTo>
                      <a:pt x="399999" y="475295"/>
                      <a:pt x="425245" y="457798"/>
                      <a:pt x="447279" y="435775"/>
                    </a:cubicBezTo>
                    <a:lnTo>
                      <a:pt x="447279" y="511070"/>
                    </a:lnTo>
                    <a:cubicBezTo>
                      <a:pt x="423526" y="528160"/>
                      <a:pt x="397737" y="541320"/>
                      <a:pt x="369912" y="550550"/>
                    </a:cubicBezTo>
                    <a:cubicBezTo>
                      <a:pt x="342088" y="559780"/>
                      <a:pt x="313584" y="564447"/>
                      <a:pt x="284402" y="564553"/>
                    </a:cubicBezTo>
                    <a:cubicBezTo>
                      <a:pt x="232349" y="563964"/>
                      <a:pt x="184928" y="551235"/>
                      <a:pt x="142138" y="526366"/>
                    </a:cubicBezTo>
                    <a:cubicBezTo>
                      <a:pt x="99349" y="501496"/>
                      <a:pt x="65126" y="468019"/>
                      <a:pt x="39468" y="425933"/>
                    </a:cubicBezTo>
                    <a:cubicBezTo>
                      <a:pt x="13811" y="383848"/>
                      <a:pt x="655" y="336687"/>
                      <a:pt x="0" y="284450"/>
                    </a:cubicBezTo>
                    <a:cubicBezTo>
                      <a:pt x="615" y="231703"/>
                      <a:pt x="13611" y="183951"/>
                      <a:pt x="38986" y="141195"/>
                    </a:cubicBezTo>
                    <a:cubicBezTo>
                      <a:pt x="64362" y="98439"/>
                      <a:pt x="98424" y="64372"/>
                      <a:pt x="141173" y="38993"/>
                    </a:cubicBezTo>
                    <a:cubicBezTo>
                      <a:pt x="183922" y="13614"/>
                      <a:pt x="231665" y="617"/>
                      <a:pt x="28440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65FDE484-73CF-43CB-B79B-DB658B2D551D}"/>
                  </a:ext>
                </a:extLst>
              </p:cNvPr>
              <p:cNvSpPr txBox="1"/>
              <p:nvPr/>
            </p:nvSpPr>
            <p:spPr>
              <a:xfrm>
                <a:off x="5875619" y="1828437"/>
                <a:ext cx="254368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447279" h="564553">
                    <a:moveTo>
                      <a:pt x="284402" y="1"/>
                    </a:moveTo>
                    <a:cubicBezTo>
                      <a:pt x="314760" y="-29"/>
                      <a:pt x="343445" y="4368"/>
                      <a:pt x="370455" y="13191"/>
                    </a:cubicBezTo>
                    <a:cubicBezTo>
                      <a:pt x="397465" y="22015"/>
                      <a:pt x="423074" y="35446"/>
                      <a:pt x="447279" y="53484"/>
                    </a:cubicBezTo>
                    <a:lnTo>
                      <a:pt x="447279" y="128780"/>
                    </a:lnTo>
                    <a:cubicBezTo>
                      <a:pt x="425276" y="106124"/>
                      <a:pt x="399970" y="88445"/>
                      <a:pt x="371360" y="75743"/>
                    </a:cubicBezTo>
                    <a:cubicBezTo>
                      <a:pt x="342751" y="63042"/>
                      <a:pt x="312559" y="56586"/>
                      <a:pt x="280782" y="56375"/>
                    </a:cubicBezTo>
                    <a:cubicBezTo>
                      <a:pt x="239780" y="56938"/>
                      <a:pt x="202744" y="67557"/>
                      <a:pt x="169677" y="88233"/>
                    </a:cubicBezTo>
                    <a:cubicBezTo>
                      <a:pt x="136610" y="108909"/>
                      <a:pt x="110300" y="136261"/>
                      <a:pt x="90745" y="170292"/>
                    </a:cubicBezTo>
                    <a:cubicBezTo>
                      <a:pt x="71191" y="204322"/>
                      <a:pt x="61182" y="241650"/>
                      <a:pt x="60717" y="282277"/>
                    </a:cubicBezTo>
                    <a:cubicBezTo>
                      <a:pt x="61186" y="322904"/>
                      <a:pt x="71267" y="360233"/>
                      <a:pt x="90960" y="394263"/>
                    </a:cubicBezTo>
                    <a:cubicBezTo>
                      <a:pt x="110653" y="428293"/>
                      <a:pt x="137142" y="455645"/>
                      <a:pt x="170428" y="476321"/>
                    </a:cubicBezTo>
                    <a:cubicBezTo>
                      <a:pt x="203714" y="496996"/>
                      <a:pt x="240981" y="507616"/>
                      <a:pt x="282230" y="508179"/>
                    </a:cubicBezTo>
                    <a:cubicBezTo>
                      <a:pt x="313313" y="507877"/>
                      <a:pt x="343083" y="501240"/>
                      <a:pt x="371541" y="488268"/>
                    </a:cubicBezTo>
                    <a:cubicBezTo>
                      <a:pt x="400000" y="475295"/>
                      <a:pt x="425245" y="457798"/>
                      <a:pt x="447279" y="435775"/>
                    </a:cubicBezTo>
                    <a:lnTo>
                      <a:pt x="447279" y="511070"/>
                    </a:lnTo>
                    <a:cubicBezTo>
                      <a:pt x="423526" y="528160"/>
                      <a:pt x="397737" y="541320"/>
                      <a:pt x="369913" y="550550"/>
                    </a:cubicBezTo>
                    <a:cubicBezTo>
                      <a:pt x="342087" y="559780"/>
                      <a:pt x="313584" y="564447"/>
                      <a:pt x="284402" y="564553"/>
                    </a:cubicBezTo>
                    <a:cubicBezTo>
                      <a:pt x="232350" y="563964"/>
                      <a:pt x="184929" y="551235"/>
                      <a:pt x="142139" y="526366"/>
                    </a:cubicBezTo>
                    <a:cubicBezTo>
                      <a:pt x="99350" y="501496"/>
                      <a:pt x="65126" y="468019"/>
                      <a:pt x="39469" y="425933"/>
                    </a:cubicBezTo>
                    <a:cubicBezTo>
                      <a:pt x="13812" y="383848"/>
                      <a:pt x="656" y="336687"/>
                      <a:pt x="0" y="284450"/>
                    </a:cubicBezTo>
                    <a:cubicBezTo>
                      <a:pt x="616" y="231703"/>
                      <a:pt x="13611" y="183951"/>
                      <a:pt x="38987" y="141195"/>
                    </a:cubicBezTo>
                    <a:cubicBezTo>
                      <a:pt x="64362" y="98439"/>
                      <a:pt x="98425" y="64372"/>
                      <a:pt x="141174" y="38993"/>
                    </a:cubicBezTo>
                    <a:cubicBezTo>
                      <a:pt x="183923" y="13614"/>
                      <a:pt x="231666" y="617"/>
                      <a:pt x="28440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5331A033-0BE1-44B0-AF60-BF3C59E14298}"/>
                  </a:ext>
                </a:extLst>
              </p:cNvPr>
              <p:cNvSpPr txBox="1"/>
              <p:nvPr/>
            </p:nvSpPr>
            <p:spPr>
              <a:xfrm>
                <a:off x="6785607" y="1828438"/>
                <a:ext cx="323530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68894" h="564552">
                    <a:moveTo>
                      <a:pt x="284446" y="0"/>
                    </a:moveTo>
                    <a:cubicBezTo>
                      <a:pt x="336965" y="598"/>
                      <a:pt x="384608" y="13470"/>
                      <a:pt x="427378" y="38617"/>
                    </a:cubicBezTo>
                    <a:cubicBezTo>
                      <a:pt x="470148" y="63763"/>
                      <a:pt x="504269" y="97598"/>
                      <a:pt x="529742" y="140122"/>
                    </a:cubicBezTo>
                    <a:cubicBezTo>
                      <a:pt x="555214" y="182645"/>
                      <a:pt x="568266" y="230272"/>
                      <a:pt x="568894" y="283000"/>
                    </a:cubicBezTo>
                    <a:cubicBezTo>
                      <a:pt x="568266" y="335939"/>
                      <a:pt x="555214" y="383547"/>
                      <a:pt x="529742" y="425825"/>
                    </a:cubicBezTo>
                    <a:cubicBezTo>
                      <a:pt x="504269" y="468103"/>
                      <a:pt x="470148" y="501652"/>
                      <a:pt x="427378" y="526472"/>
                    </a:cubicBezTo>
                    <a:cubicBezTo>
                      <a:pt x="384608" y="551292"/>
                      <a:pt x="336965" y="563985"/>
                      <a:pt x="284446" y="564552"/>
                    </a:cubicBezTo>
                    <a:cubicBezTo>
                      <a:pt x="231927" y="563985"/>
                      <a:pt x="184284" y="551292"/>
                      <a:pt x="141514" y="526472"/>
                    </a:cubicBezTo>
                    <a:cubicBezTo>
                      <a:pt x="98745" y="501652"/>
                      <a:pt x="64624" y="468103"/>
                      <a:pt x="39151" y="425825"/>
                    </a:cubicBezTo>
                    <a:cubicBezTo>
                      <a:pt x="13678" y="383547"/>
                      <a:pt x="628" y="335939"/>
                      <a:pt x="0" y="283000"/>
                    </a:cubicBezTo>
                    <a:cubicBezTo>
                      <a:pt x="628" y="230272"/>
                      <a:pt x="13678" y="182645"/>
                      <a:pt x="39151" y="140122"/>
                    </a:cubicBezTo>
                    <a:cubicBezTo>
                      <a:pt x="64624" y="97598"/>
                      <a:pt x="98745" y="63763"/>
                      <a:pt x="141514" y="38617"/>
                    </a:cubicBezTo>
                    <a:cubicBezTo>
                      <a:pt x="184284" y="13470"/>
                      <a:pt x="231927" y="598"/>
                      <a:pt x="284446" y="0"/>
                    </a:cubicBezTo>
                    <a:close/>
                    <a:moveTo>
                      <a:pt x="284446" y="56374"/>
                    </a:moveTo>
                    <a:cubicBezTo>
                      <a:pt x="242250" y="56870"/>
                      <a:pt x="204359" y="67221"/>
                      <a:pt x="170771" y="87427"/>
                    </a:cubicBezTo>
                    <a:cubicBezTo>
                      <a:pt x="137183" y="107634"/>
                      <a:pt x="110555" y="134719"/>
                      <a:pt x="90884" y="168682"/>
                    </a:cubicBezTo>
                    <a:cubicBezTo>
                      <a:pt x="71214" y="202645"/>
                      <a:pt x="61159" y="240510"/>
                      <a:pt x="60716" y="282276"/>
                    </a:cubicBezTo>
                    <a:cubicBezTo>
                      <a:pt x="61186" y="323815"/>
                      <a:pt x="71349" y="361572"/>
                      <a:pt x="91207" y="395549"/>
                    </a:cubicBezTo>
                    <a:cubicBezTo>
                      <a:pt x="111064" y="429525"/>
                      <a:pt x="137800" y="456664"/>
                      <a:pt x="171414" y="476964"/>
                    </a:cubicBezTo>
                    <a:cubicBezTo>
                      <a:pt x="205028" y="497264"/>
                      <a:pt x="242706" y="507668"/>
                      <a:pt x="284446" y="508178"/>
                    </a:cubicBezTo>
                    <a:cubicBezTo>
                      <a:pt x="326185" y="507668"/>
                      <a:pt x="363862" y="497264"/>
                      <a:pt x="397478" y="476964"/>
                    </a:cubicBezTo>
                    <a:cubicBezTo>
                      <a:pt x="431092" y="456664"/>
                      <a:pt x="457828" y="429525"/>
                      <a:pt x="477686" y="395549"/>
                    </a:cubicBezTo>
                    <a:cubicBezTo>
                      <a:pt x="497544" y="361572"/>
                      <a:pt x="507708" y="323815"/>
                      <a:pt x="508177" y="282276"/>
                    </a:cubicBezTo>
                    <a:cubicBezTo>
                      <a:pt x="507734" y="240510"/>
                      <a:pt x="497678" y="202645"/>
                      <a:pt x="478008" y="168682"/>
                    </a:cubicBezTo>
                    <a:cubicBezTo>
                      <a:pt x="458338" y="134719"/>
                      <a:pt x="431709" y="107634"/>
                      <a:pt x="398121" y="87427"/>
                    </a:cubicBezTo>
                    <a:cubicBezTo>
                      <a:pt x="364533" y="67221"/>
                      <a:pt x="326641" y="56870"/>
                      <a:pt x="284446" y="56374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A4EEB59-D2B0-4336-BC8A-E050645FD7B5}"/>
                  </a:ext>
                </a:extLst>
              </p:cNvPr>
              <p:cNvSpPr txBox="1"/>
              <p:nvPr/>
            </p:nvSpPr>
            <p:spPr>
              <a:xfrm>
                <a:off x="7300209" y="1828438"/>
                <a:ext cx="323531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68895" h="564552">
                    <a:moveTo>
                      <a:pt x="284447" y="0"/>
                    </a:moveTo>
                    <a:cubicBezTo>
                      <a:pt x="336966" y="598"/>
                      <a:pt x="384609" y="13470"/>
                      <a:pt x="427379" y="38617"/>
                    </a:cubicBezTo>
                    <a:cubicBezTo>
                      <a:pt x="470148" y="63763"/>
                      <a:pt x="504270" y="97598"/>
                      <a:pt x="529742" y="140122"/>
                    </a:cubicBezTo>
                    <a:cubicBezTo>
                      <a:pt x="555215" y="182645"/>
                      <a:pt x="568267" y="230272"/>
                      <a:pt x="568895" y="283000"/>
                    </a:cubicBezTo>
                    <a:cubicBezTo>
                      <a:pt x="568267" y="335939"/>
                      <a:pt x="555215" y="383547"/>
                      <a:pt x="529742" y="425825"/>
                    </a:cubicBezTo>
                    <a:cubicBezTo>
                      <a:pt x="504270" y="468103"/>
                      <a:pt x="470148" y="501652"/>
                      <a:pt x="427379" y="526472"/>
                    </a:cubicBezTo>
                    <a:cubicBezTo>
                      <a:pt x="384609" y="551292"/>
                      <a:pt x="336966" y="563985"/>
                      <a:pt x="284447" y="564552"/>
                    </a:cubicBezTo>
                    <a:cubicBezTo>
                      <a:pt x="231928" y="563985"/>
                      <a:pt x="184284" y="551292"/>
                      <a:pt x="141515" y="526472"/>
                    </a:cubicBezTo>
                    <a:cubicBezTo>
                      <a:pt x="98746" y="501652"/>
                      <a:pt x="64625" y="468103"/>
                      <a:pt x="39152" y="425825"/>
                    </a:cubicBezTo>
                    <a:cubicBezTo>
                      <a:pt x="13680" y="383547"/>
                      <a:pt x="630" y="335939"/>
                      <a:pt x="0" y="283000"/>
                    </a:cubicBezTo>
                    <a:cubicBezTo>
                      <a:pt x="630" y="230272"/>
                      <a:pt x="13680" y="182645"/>
                      <a:pt x="39152" y="140122"/>
                    </a:cubicBezTo>
                    <a:cubicBezTo>
                      <a:pt x="64625" y="97598"/>
                      <a:pt x="98746" y="63763"/>
                      <a:pt x="141515" y="38617"/>
                    </a:cubicBezTo>
                    <a:cubicBezTo>
                      <a:pt x="184284" y="13470"/>
                      <a:pt x="231928" y="598"/>
                      <a:pt x="284447" y="0"/>
                    </a:cubicBezTo>
                    <a:close/>
                    <a:moveTo>
                      <a:pt x="284447" y="56374"/>
                    </a:moveTo>
                    <a:cubicBezTo>
                      <a:pt x="242251" y="56870"/>
                      <a:pt x="204360" y="67221"/>
                      <a:pt x="170772" y="87427"/>
                    </a:cubicBezTo>
                    <a:cubicBezTo>
                      <a:pt x="137184" y="107634"/>
                      <a:pt x="110556" y="134719"/>
                      <a:pt x="90885" y="168682"/>
                    </a:cubicBezTo>
                    <a:cubicBezTo>
                      <a:pt x="71216" y="202645"/>
                      <a:pt x="61160" y="240510"/>
                      <a:pt x="60717" y="282276"/>
                    </a:cubicBezTo>
                    <a:cubicBezTo>
                      <a:pt x="61187" y="323815"/>
                      <a:pt x="71350" y="361572"/>
                      <a:pt x="91208" y="395549"/>
                    </a:cubicBezTo>
                    <a:cubicBezTo>
                      <a:pt x="111065" y="429525"/>
                      <a:pt x="137801" y="456664"/>
                      <a:pt x="171415" y="476964"/>
                    </a:cubicBezTo>
                    <a:cubicBezTo>
                      <a:pt x="205030" y="497264"/>
                      <a:pt x="242708" y="507668"/>
                      <a:pt x="284447" y="508178"/>
                    </a:cubicBezTo>
                    <a:cubicBezTo>
                      <a:pt x="326186" y="507668"/>
                      <a:pt x="363864" y="497264"/>
                      <a:pt x="397478" y="476964"/>
                    </a:cubicBezTo>
                    <a:cubicBezTo>
                      <a:pt x="431093" y="456664"/>
                      <a:pt x="457829" y="429525"/>
                      <a:pt x="477687" y="395549"/>
                    </a:cubicBezTo>
                    <a:cubicBezTo>
                      <a:pt x="497545" y="361572"/>
                      <a:pt x="507708" y="323815"/>
                      <a:pt x="508178" y="282276"/>
                    </a:cubicBezTo>
                    <a:cubicBezTo>
                      <a:pt x="507736" y="240510"/>
                      <a:pt x="497679" y="202645"/>
                      <a:pt x="478009" y="168682"/>
                    </a:cubicBezTo>
                    <a:cubicBezTo>
                      <a:pt x="458339" y="134719"/>
                      <a:pt x="431710" y="107634"/>
                      <a:pt x="398122" y="87427"/>
                    </a:cubicBezTo>
                    <a:cubicBezTo>
                      <a:pt x="364534" y="67221"/>
                      <a:pt x="326642" y="56870"/>
                      <a:pt x="284447" y="56374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CD4474FC-486A-4D66-A96A-DFE1B51962C2}"/>
                  </a:ext>
                </a:extLst>
              </p:cNvPr>
              <p:cNvSpPr txBox="1"/>
              <p:nvPr/>
            </p:nvSpPr>
            <p:spPr>
              <a:xfrm>
                <a:off x="7649835" y="1828438"/>
                <a:ext cx="306842" cy="321061"/>
              </a:xfrm>
              <a:custGeom>
                <a:avLst/>
                <a:gdLst/>
                <a:ahLst/>
                <a:cxnLst/>
                <a:rect l="l" t="t" r="r" b="b"/>
                <a:pathLst>
                  <a:path w="539550" h="564552">
                    <a:moveTo>
                      <a:pt x="284449" y="0"/>
                    </a:moveTo>
                    <a:cubicBezTo>
                      <a:pt x="332269" y="208"/>
                      <a:pt x="375468" y="10452"/>
                      <a:pt x="414047" y="30732"/>
                    </a:cubicBezTo>
                    <a:cubicBezTo>
                      <a:pt x="452627" y="51012"/>
                      <a:pt x="486398" y="80078"/>
                      <a:pt x="515360" y="117931"/>
                    </a:cubicBezTo>
                    <a:lnTo>
                      <a:pt x="471256" y="159210"/>
                    </a:lnTo>
                    <a:cubicBezTo>
                      <a:pt x="448509" y="126727"/>
                      <a:pt x="421598" y="101531"/>
                      <a:pt x="390524" y="83622"/>
                    </a:cubicBezTo>
                    <a:cubicBezTo>
                      <a:pt x="359450" y="65713"/>
                      <a:pt x="323851" y="56630"/>
                      <a:pt x="283726" y="56374"/>
                    </a:cubicBezTo>
                    <a:cubicBezTo>
                      <a:pt x="241767" y="56910"/>
                      <a:pt x="204044" y="67505"/>
                      <a:pt x="170558" y="88158"/>
                    </a:cubicBezTo>
                    <a:cubicBezTo>
                      <a:pt x="137073" y="108810"/>
                      <a:pt x="110507" y="136302"/>
                      <a:pt x="90860" y="170633"/>
                    </a:cubicBezTo>
                    <a:cubicBezTo>
                      <a:pt x="71211" y="204964"/>
                      <a:pt x="61164" y="242916"/>
                      <a:pt x="60717" y="284487"/>
                    </a:cubicBezTo>
                    <a:cubicBezTo>
                      <a:pt x="60838" y="313630"/>
                      <a:pt x="66389" y="341392"/>
                      <a:pt x="77370" y="367771"/>
                    </a:cubicBezTo>
                    <a:cubicBezTo>
                      <a:pt x="88352" y="394150"/>
                      <a:pt x="104040" y="417776"/>
                      <a:pt x="124434" y="438646"/>
                    </a:cubicBezTo>
                    <a:cubicBezTo>
                      <a:pt x="144738" y="458972"/>
                      <a:pt x="168390" y="475540"/>
                      <a:pt x="195391" y="488351"/>
                    </a:cubicBezTo>
                    <a:cubicBezTo>
                      <a:pt x="222392" y="501161"/>
                      <a:pt x="250389" y="507771"/>
                      <a:pt x="279382" y="508178"/>
                    </a:cubicBezTo>
                    <a:cubicBezTo>
                      <a:pt x="311647" y="507945"/>
                      <a:pt x="342531" y="500685"/>
                      <a:pt x="372034" y="486396"/>
                    </a:cubicBezTo>
                    <a:cubicBezTo>
                      <a:pt x="401538" y="472107"/>
                      <a:pt x="425771" y="452184"/>
                      <a:pt x="444736" y="426629"/>
                    </a:cubicBezTo>
                    <a:cubicBezTo>
                      <a:pt x="463700" y="401073"/>
                      <a:pt x="473507" y="371279"/>
                      <a:pt x="474155" y="337247"/>
                    </a:cubicBezTo>
                    <a:lnTo>
                      <a:pt x="311964" y="337247"/>
                    </a:lnTo>
                    <a:lnTo>
                      <a:pt x="311964" y="280873"/>
                    </a:lnTo>
                    <a:lnTo>
                      <a:pt x="539215" y="280873"/>
                    </a:lnTo>
                    <a:cubicBezTo>
                      <a:pt x="540616" y="317543"/>
                      <a:pt x="537635" y="351609"/>
                      <a:pt x="530269" y="383073"/>
                    </a:cubicBezTo>
                    <a:cubicBezTo>
                      <a:pt x="522905" y="414536"/>
                      <a:pt x="507091" y="444649"/>
                      <a:pt x="482829" y="473412"/>
                    </a:cubicBezTo>
                    <a:cubicBezTo>
                      <a:pt x="457312" y="502538"/>
                      <a:pt x="426905" y="524965"/>
                      <a:pt x="391609" y="540692"/>
                    </a:cubicBezTo>
                    <a:cubicBezTo>
                      <a:pt x="356312" y="556419"/>
                      <a:pt x="319386" y="564373"/>
                      <a:pt x="280829" y="564552"/>
                    </a:cubicBezTo>
                    <a:cubicBezTo>
                      <a:pt x="229039" y="563927"/>
                      <a:pt x="182028" y="551026"/>
                      <a:pt x="139800" y="525851"/>
                    </a:cubicBezTo>
                    <a:cubicBezTo>
                      <a:pt x="97571" y="500676"/>
                      <a:pt x="63870" y="466977"/>
                      <a:pt x="38696" y="424754"/>
                    </a:cubicBezTo>
                    <a:cubicBezTo>
                      <a:pt x="13523" y="382530"/>
                      <a:pt x="624" y="335534"/>
                      <a:pt x="0" y="283764"/>
                    </a:cubicBezTo>
                    <a:cubicBezTo>
                      <a:pt x="602" y="231018"/>
                      <a:pt x="13546" y="183322"/>
                      <a:pt x="38831" y="140676"/>
                    </a:cubicBezTo>
                    <a:cubicBezTo>
                      <a:pt x="64115" y="98031"/>
                      <a:pt x="98129" y="64075"/>
                      <a:pt x="140872" y="38809"/>
                    </a:cubicBezTo>
                    <a:cubicBezTo>
                      <a:pt x="183616" y="13543"/>
                      <a:pt x="231474" y="607"/>
                      <a:pt x="284449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A8730C5B-5847-42F8-8F00-DF536BC21066}"/>
                  </a:ext>
                </a:extLst>
              </p:cNvPr>
              <p:cNvSpPr txBox="1"/>
              <p:nvPr/>
            </p:nvSpPr>
            <p:spPr>
              <a:xfrm>
                <a:off x="3140273" y="1833790"/>
                <a:ext cx="3453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60717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809F5A2-234F-407C-B43C-BE7304499644}"/>
                  </a:ext>
                </a:extLst>
              </p:cNvPr>
              <p:cNvSpPr txBox="1"/>
              <p:nvPr/>
            </p:nvSpPr>
            <p:spPr>
              <a:xfrm>
                <a:off x="3236953" y="1833790"/>
                <a:ext cx="16091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82954" h="545730">
                    <a:moveTo>
                      <a:pt x="0" y="0"/>
                    </a:moveTo>
                    <a:lnTo>
                      <a:pt x="282954" y="0"/>
                    </a:lnTo>
                    <a:lnTo>
                      <a:pt x="282954" y="56374"/>
                    </a:lnTo>
                    <a:lnTo>
                      <a:pt x="60717" y="56374"/>
                    </a:lnTo>
                    <a:lnTo>
                      <a:pt x="60717" y="218618"/>
                    </a:lnTo>
                    <a:lnTo>
                      <a:pt x="276440" y="218618"/>
                    </a:lnTo>
                    <a:lnTo>
                      <a:pt x="276440" y="274991"/>
                    </a:lnTo>
                    <a:lnTo>
                      <a:pt x="60717" y="274991"/>
                    </a:lnTo>
                    <a:lnTo>
                      <a:pt x="60717" y="489356"/>
                    </a:lnTo>
                    <a:lnTo>
                      <a:pt x="282954" y="489356"/>
                    </a:lnTo>
                    <a:lnTo>
                      <a:pt x="282954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FE12E8A4-0FD2-4482-80C7-010B583D050C}"/>
                  </a:ext>
                </a:extLst>
              </p:cNvPr>
              <p:cNvSpPr txBox="1"/>
              <p:nvPr/>
            </p:nvSpPr>
            <p:spPr>
              <a:xfrm>
                <a:off x="4080582" y="1833790"/>
                <a:ext cx="16091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82954" h="545730">
                    <a:moveTo>
                      <a:pt x="0" y="0"/>
                    </a:moveTo>
                    <a:lnTo>
                      <a:pt x="282954" y="0"/>
                    </a:lnTo>
                    <a:lnTo>
                      <a:pt x="282954" y="56374"/>
                    </a:lnTo>
                    <a:lnTo>
                      <a:pt x="60717" y="56374"/>
                    </a:lnTo>
                    <a:lnTo>
                      <a:pt x="60717" y="218618"/>
                    </a:lnTo>
                    <a:lnTo>
                      <a:pt x="276439" y="218618"/>
                    </a:lnTo>
                    <a:lnTo>
                      <a:pt x="276439" y="274991"/>
                    </a:lnTo>
                    <a:lnTo>
                      <a:pt x="60717" y="274991"/>
                    </a:lnTo>
                    <a:lnTo>
                      <a:pt x="60717" y="489356"/>
                    </a:lnTo>
                    <a:lnTo>
                      <a:pt x="282954" y="489356"/>
                    </a:lnTo>
                    <a:lnTo>
                      <a:pt x="282954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AB24D27-726C-46C5-AE8E-7047AF06D8E4}"/>
                  </a:ext>
                </a:extLst>
              </p:cNvPr>
              <p:cNvSpPr txBox="1"/>
              <p:nvPr/>
            </p:nvSpPr>
            <p:spPr>
              <a:xfrm>
                <a:off x="5057020" y="1833747"/>
                <a:ext cx="230902" cy="310448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545891">
                    <a:moveTo>
                      <a:pt x="0" y="76"/>
                    </a:moveTo>
                    <a:lnTo>
                      <a:pt x="102717" y="76"/>
                    </a:lnTo>
                    <a:cubicBezTo>
                      <a:pt x="143359" y="-617"/>
                      <a:pt x="181013" y="3479"/>
                      <a:pt x="215681" y="12364"/>
                    </a:cubicBezTo>
                    <a:cubicBezTo>
                      <a:pt x="250349" y="21250"/>
                      <a:pt x="283659" y="39081"/>
                      <a:pt x="315612" y="65860"/>
                    </a:cubicBezTo>
                    <a:cubicBezTo>
                      <a:pt x="346598" y="92892"/>
                      <a:pt x="369443" y="124086"/>
                      <a:pt x="384146" y="159444"/>
                    </a:cubicBezTo>
                    <a:cubicBezTo>
                      <a:pt x="398848" y="194802"/>
                      <a:pt x="406139" y="232876"/>
                      <a:pt x="406017" y="273664"/>
                    </a:cubicBezTo>
                    <a:cubicBezTo>
                      <a:pt x="406064" y="313638"/>
                      <a:pt x="398743" y="350806"/>
                      <a:pt x="384055" y="385168"/>
                    </a:cubicBezTo>
                    <a:cubicBezTo>
                      <a:pt x="369368" y="419531"/>
                      <a:pt x="347036" y="450182"/>
                      <a:pt x="317060" y="477123"/>
                    </a:cubicBezTo>
                    <a:cubicBezTo>
                      <a:pt x="284897" y="505291"/>
                      <a:pt x="251466" y="523968"/>
                      <a:pt x="216767" y="533155"/>
                    </a:cubicBezTo>
                    <a:cubicBezTo>
                      <a:pt x="182070" y="542342"/>
                      <a:pt x="143570" y="546559"/>
                      <a:pt x="101269" y="545806"/>
                    </a:cubicBezTo>
                    <a:lnTo>
                      <a:pt x="0" y="545806"/>
                    </a:lnTo>
                    <a:lnTo>
                      <a:pt x="0" y="76"/>
                    </a:lnTo>
                    <a:close/>
                    <a:moveTo>
                      <a:pt x="60717" y="56450"/>
                    </a:moveTo>
                    <a:lnTo>
                      <a:pt x="60717" y="489432"/>
                    </a:lnTo>
                    <a:lnTo>
                      <a:pt x="104889" y="489432"/>
                    </a:lnTo>
                    <a:cubicBezTo>
                      <a:pt x="138093" y="490020"/>
                      <a:pt x="168899" y="486491"/>
                      <a:pt x="197307" y="478843"/>
                    </a:cubicBezTo>
                    <a:cubicBezTo>
                      <a:pt x="225714" y="471195"/>
                      <a:pt x="252356" y="455899"/>
                      <a:pt x="277233" y="432956"/>
                    </a:cubicBezTo>
                    <a:cubicBezTo>
                      <a:pt x="299711" y="411717"/>
                      <a:pt x="316668" y="387401"/>
                      <a:pt x="328102" y="360007"/>
                    </a:cubicBezTo>
                    <a:cubicBezTo>
                      <a:pt x="339537" y="332614"/>
                      <a:pt x="345271" y="303592"/>
                      <a:pt x="345300" y="272940"/>
                    </a:cubicBezTo>
                    <a:cubicBezTo>
                      <a:pt x="345285" y="241459"/>
                      <a:pt x="339341" y="211561"/>
                      <a:pt x="327469" y="183248"/>
                    </a:cubicBezTo>
                    <a:cubicBezTo>
                      <a:pt x="315597" y="154934"/>
                      <a:pt x="297885" y="130286"/>
                      <a:pt x="274336" y="109304"/>
                    </a:cubicBezTo>
                    <a:cubicBezTo>
                      <a:pt x="249444" y="87778"/>
                      <a:pt x="223013" y="73448"/>
                      <a:pt x="195044" y="66314"/>
                    </a:cubicBezTo>
                    <a:cubicBezTo>
                      <a:pt x="167074" y="59179"/>
                      <a:pt x="137023" y="55891"/>
                      <a:pt x="104889" y="56450"/>
                    </a:cubicBezTo>
                    <a:lnTo>
                      <a:pt x="60717" y="5645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22C359C3-985E-4901-B974-A309E49D9D80}"/>
                  </a:ext>
                </a:extLst>
              </p:cNvPr>
              <p:cNvSpPr txBox="1"/>
              <p:nvPr/>
            </p:nvSpPr>
            <p:spPr>
              <a:xfrm>
                <a:off x="5442933" y="1833790"/>
                <a:ext cx="18520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325665" h="545730">
                    <a:moveTo>
                      <a:pt x="0" y="0"/>
                    </a:moveTo>
                    <a:lnTo>
                      <a:pt x="325665" y="0"/>
                    </a:lnTo>
                    <a:lnTo>
                      <a:pt x="325665" y="56374"/>
                    </a:lnTo>
                    <a:lnTo>
                      <a:pt x="192467" y="56374"/>
                    </a:lnTo>
                    <a:lnTo>
                      <a:pt x="192467" y="545730"/>
                    </a:lnTo>
                    <a:lnTo>
                      <a:pt x="131750" y="545730"/>
                    </a:lnTo>
                    <a:lnTo>
                      <a:pt x="131750" y="56374"/>
                    </a:lnTo>
                    <a:lnTo>
                      <a:pt x="0" y="563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962071F5-661F-49F5-91BD-822FC772265E}"/>
                  </a:ext>
                </a:extLst>
              </p:cNvPr>
              <p:cNvSpPr txBox="1"/>
              <p:nvPr/>
            </p:nvSpPr>
            <p:spPr>
              <a:xfrm>
                <a:off x="5671230" y="1833790"/>
                <a:ext cx="160916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82954" h="545730">
                    <a:moveTo>
                      <a:pt x="0" y="0"/>
                    </a:moveTo>
                    <a:lnTo>
                      <a:pt x="282954" y="0"/>
                    </a:lnTo>
                    <a:lnTo>
                      <a:pt x="282954" y="56374"/>
                    </a:lnTo>
                    <a:lnTo>
                      <a:pt x="60716" y="56374"/>
                    </a:lnTo>
                    <a:lnTo>
                      <a:pt x="60716" y="218618"/>
                    </a:lnTo>
                    <a:lnTo>
                      <a:pt x="276439" y="218618"/>
                    </a:lnTo>
                    <a:lnTo>
                      <a:pt x="276439" y="274991"/>
                    </a:lnTo>
                    <a:lnTo>
                      <a:pt x="60716" y="274991"/>
                    </a:lnTo>
                    <a:lnTo>
                      <a:pt x="60716" y="489356"/>
                    </a:lnTo>
                    <a:lnTo>
                      <a:pt x="282954" y="489356"/>
                    </a:lnTo>
                    <a:lnTo>
                      <a:pt x="282954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BC2E8BEB-8A1B-4B83-AABA-DF0A62173066}"/>
                  </a:ext>
                </a:extLst>
              </p:cNvPr>
              <p:cNvSpPr txBox="1"/>
              <p:nvPr/>
            </p:nvSpPr>
            <p:spPr>
              <a:xfrm>
                <a:off x="6169124" y="1833790"/>
                <a:ext cx="228020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400950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221513"/>
                    </a:lnTo>
                    <a:lnTo>
                      <a:pt x="340233" y="221513"/>
                    </a:lnTo>
                    <a:lnTo>
                      <a:pt x="340233" y="0"/>
                    </a:lnTo>
                    <a:lnTo>
                      <a:pt x="400950" y="0"/>
                    </a:lnTo>
                    <a:lnTo>
                      <a:pt x="400950" y="545730"/>
                    </a:lnTo>
                    <a:lnTo>
                      <a:pt x="340233" y="545730"/>
                    </a:lnTo>
                    <a:lnTo>
                      <a:pt x="340233" y="277887"/>
                    </a:lnTo>
                    <a:lnTo>
                      <a:pt x="60717" y="277887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7C8FF9D8-7C67-4F4B-8E6F-CDE0FAFD15CC}"/>
                  </a:ext>
                </a:extLst>
              </p:cNvPr>
              <p:cNvSpPr txBox="1"/>
              <p:nvPr/>
            </p:nvSpPr>
            <p:spPr>
              <a:xfrm>
                <a:off x="7158764" y="1833790"/>
                <a:ext cx="120159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11288" h="545730">
                    <a:moveTo>
                      <a:pt x="0" y="0"/>
                    </a:moveTo>
                    <a:lnTo>
                      <a:pt x="60717" y="0"/>
                    </a:lnTo>
                    <a:lnTo>
                      <a:pt x="60717" y="489356"/>
                    </a:lnTo>
                    <a:lnTo>
                      <a:pt x="211288" y="489356"/>
                    </a:lnTo>
                    <a:lnTo>
                      <a:pt x="211288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6DA859C-6025-4EDA-865F-0D31EEB875AF}"/>
                  </a:ext>
                </a:extLst>
              </p:cNvPr>
              <p:cNvSpPr txBox="1"/>
              <p:nvPr/>
            </p:nvSpPr>
            <p:spPr>
              <a:xfrm>
                <a:off x="7975801" y="1833790"/>
                <a:ext cx="237901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418324" h="545730">
                    <a:moveTo>
                      <a:pt x="0" y="0"/>
                    </a:moveTo>
                    <a:lnTo>
                      <a:pt x="70218" y="0"/>
                    </a:lnTo>
                    <a:lnTo>
                      <a:pt x="209162" y="243191"/>
                    </a:lnTo>
                    <a:lnTo>
                      <a:pt x="348106" y="0"/>
                    </a:lnTo>
                    <a:lnTo>
                      <a:pt x="418324" y="0"/>
                    </a:lnTo>
                    <a:lnTo>
                      <a:pt x="239521" y="311226"/>
                    </a:lnTo>
                    <a:lnTo>
                      <a:pt x="239521" y="545730"/>
                    </a:lnTo>
                    <a:lnTo>
                      <a:pt x="178804" y="545730"/>
                    </a:lnTo>
                    <a:lnTo>
                      <a:pt x="178804" y="311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3F292E22-A09A-4572-B38A-B2D9F55BF6AB}"/>
                  </a:ext>
                </a:extLst>
              </p:cNvPr>
              <p:cNvSpPr txBox="1"/>
              <p:nvPr/>
            </p:nvSpPr>
            <p:spPr>
              <a:xfrm>
                <a:off x="8990813" y="1331678"/>
                <a:ext cx="141155" cy="310357"/>
              </a:xfrm>
              <a:custGeom>
                <a:avLst/>
                <a:gdLst/>
                <a:ahLst/>
                <a:cxnLst/>
                <a:rect l="l" t="t" r="r" b="b"/>
                <a:pathLst>
                  <a:path w="248206" h="545730">
                    <a:moveTo>
                      <a:pt x="0" y="0"/>
                    </a:moveTo>
                    <a:lnTo>
                      <a:pt x="248206" y="0"/>
                    </a:lnTo>
                    <a:lnTo>
                      <a:pt x="248206" y="56373"/>
                    </a:lnTo>
                    <a:lnTo>
                      <a:pt x="60717" y="56373"/>
                    </a:lnTo>
                    <a:lnTo>
                      <a:pt x="60717" y="218618"/>
                    </a:lnTo>
                    <a:lnTo>
                      <a:pt x="242416" y="218618"/>
                    </a:lnTo>
                    <a:lnTo>
                      <a:pt x="242416" y="274991"/>
                    </a:lnTo>
                    <a:lnTo>
                      <a:pt x="60717" y="274991"/>
                    </a:lnTo>
                    <a:lnTo>
                      <a:pt x="60717" y="545730"/>
                    </a:lnTo>
                    <a:lnTo>
                      <a:pt x="0" y="5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6350"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261" spc="-28" dirty="0">
                  <a:latin typeface="Futura Std Book" panose="020B0502020204020303" pitchFamily="34" charset="0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C663147A-BAB1-40AB-8DF4-A50855778815}"/>
                </a:ext>
              </a:extLst>
            </p:cNvPr>
            <p:cNvGrpSpPr/>
            <p:nvPr/>
          </p:nvGrpSpPr>
          <p:grpSpPr>
            <a:xfrm>
              <a:off x="2117400" y="3480604"/>
              <a:ext cx="2113994" cy="266127"/>
              <a:chOff x="2581299" y="755181"/>
              <a:chExt cx="3166685" cy="398648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AB528032-3B17-414F-82FA-A2B692E6A35D}"/>
                  </a:ext>
                </a:extLst>
              </p:cNvPr>
              <p:cNvSpPr txBox="1"/>
              <p:nvPr/>
            </p:nvSpPr>
            <p:spPr>
              <a:xfrm>
                <a:off x="4245062" y="755181"/>
                <a:ext cx="398648" cy="397801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97" dirty="0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9A8268CF-081D-415C-AA65-3663378C9924}"/>
                  </a:ext>
                </a:extLst>
              </p:cNvPr>
              <p:cNvSpPr txBox="1"/>
              <p:nvPr/>
            </p:nvSpPr>
            <p:spPr>
              <a:xfrm>
                <a:off x="4797994" y="755604"/>
                <a:ext cx="398647" cy="396955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97" dirty="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BD32F59-4E58-46CC-A820-5162DAAE4315}"/>
                  </a:ext>
                </a:extLst>
              </p:cNvPr>
              <p:cNvSpPr txBox="1"/>
              <p:nvPr/>
            </p:nvSpPr>
            <p:spPr>
              <a:xfrm>
                <a:off x="2581299" y="756874"/>
                <a:ext cx="399070" cy="396955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97" dirty="0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3A443C87-41B7-40AA-A4A3-CC5B93DB41EF}"/>
                  </a:ext>
                </a:extLst>
              </p:cNvPr>
              <p:cNvSpPr txBox="1"/>
              <p:nvPr/>
            </p:nvSpPr>
            <p:spPr>
              <a:xfrm>
                <a:off x="3697003" y="755181"/>
                <a:ext cx="398648" cy="398647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97" dirty="0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F08F05E-7D59-4DF0-8C2B-E3A0432CEA4E}"/>
                  </a:ext>
                </a:extLst>
              </p:cNvPr>
              <p:cNvSpPr txBox="1"/>
              <p:nvPr/>
            </p:nvSpPr>
            <p:spPr>
              <a:xfrm>
                <a:off x="5348913" y="755181"/>
                <a:ext cx="399071" cy="394839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97" dirty="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0A78E68-647E-4248-997E-85AFE4ABCA76}"/>
                  </a:ext>
                </a:extLst>
              </p:cNvPr>
              <p:cNvSpPr txBox="1"/>
              <p:nvPr/>
            </p:nvSpPr>
            <p:spPr>
              <a:xfrm>
                <a:off x="3140047" y="758990"/>
                <a:ext cx="396426" cy="389760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4408" tIns="42204" rIns="84408" bIns="422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97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2E7285-7D3F-47A1-8D23-E217EB3EA7FA}"/>
              </a:ext>
            </a:extLst>
          </p:cNvPr>
          <p:cNvGrpSpPr/>
          <p:nvPr/>
        </p:nvGrpSpPr>
        <p:grpSpPr>
          <a:xfrm>
            <a:off x="7547317" y="9581722"/>
            <a:ext cx="7355726" cy="4770036"/>
            <a:chOff x="7682894" y="9434135"/>
            <a:chExt cx="7364221" cy="4775545"/>
          </a:xfrm>
        </p:grpSpPr>
        <p:cxnSp>
          <p:nvCxnSpPr>
            <p:cNvPr id="123" name="Straight Arrow Connector 427">
              <a:extLst>
                <a:ext uri="{FF2B5EF4-FFF2-40B4-BE49-F238E27FC236}">
                  <a16:creationId xmlns:a16="http://schemas.microsoft.com/office/drawing/2014/main" id="{48B0EF6A-DACB-D654-4844-7F1D33011B25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 flipH="1">
              <a:off x="10439000" y="10900441"/>
              <a:ext cx="10755" cy="6296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E3F899-4B61-4C3B-A014-3F6069E19C52}"/>
                </a:ext>
              </a:extLst>
            </p:cNvPr>
            <p:cNvGrpSpPr/>
            <p:nvPr/>
          </p:nvGrpSpPr>
          <p:grpSpPr>
            <a:xfrm>
              <a:off x="7682894" y="9434135"/>
              <a:ext cx="7364221" cy="4775545"/>
              <a:chOff x="7682894" y="9434135"/>
              <a:chExt cx="7364221" cy="47755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621D860-FF41-2B92-B274-7B70A872EA5B}"/>
                      </a:ext>
                    </a:extLst>
                  </p:cNvPr>
                  <p:cNvSpPr txBox="1"/>
                  <p:nvPr/>
                </p:nvSpPr>
                <p:spPr>
                  <a:xfrm>
                    <a:off x="9084642" y="11530068"/>
                    <a:ext cx="2708716" cy="646436"/>
                  </a:xfrm>
                  <a:prstGeom prst="rect">
                    <a:avLst/>
                  </a:prstGeom>
                  <a:solidFill>
                    <a:srgbClr val="FFCCFF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596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59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3596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HK" sz="3596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sz="3596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HK" sz="3596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HK" sz="3596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596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621D860-FF41-2B92-B274-7B70A872EA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4642" y="11530068"/>
                    <a:ext cx="2708716" cy="6464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98A6700-CB34-1788-88AE-92C064A6527E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7460" y="10594685"/>
                    <a:ext cx="1336735" cy="523220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797" i="1">
                              <a:latin typeface="Cambria Math" panose="02040503050406030204" pitchFamily="18" charset="0"/>
                            </a:rPr>
                            <m:t>1.30</m:t>
                          </m:r>
                        </m:oMath>
                      </m:oMathPara>
                    </a14:m>
                    <a:endParaRPr lang="en-US" sz="2797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98A6700-CB34-1788-88AE-92C064A652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7460" y="10594685"/>
                    <a:ext cx="1336735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B20E334-94F3-B92E-A5A5-088197BD4A5A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7460" y="11117014"/>
                    <a:ext cx="1331691" cy="523220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797" i="1">
                              <a:latin typeface="Cambria Math" panose="02040503050406030204" pitchFamily="18" charset="0"/>
                            </a:rPr>
                            <m:t>1.45</m:t>
                          </m:r>
                        </m:oMath>
                      </m:oMathPara>
                    </a14:m>
                    <a:endParaRPr lang="en-US" sz="2797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B20E334-94F3-B92E-A5A5-088197BD4A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7460" y="11117014"/>
                    <a:ext cx="133169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D2B7811-72E9-2162-47FE-E49F39FE68C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7460" y="11650595"/>
                    <a:ext cx="1331691" cy="523220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797" i="1">
                              <a:latin typeface="Cambria Math" panose="02040503050406030204" pitchFamily="18" charset="0"/>
                            </a:rPr>
                            <m:t>1.40</m:t>
                          </m:r>
                        </m:oMath>
                      </m:oMathPara>
                    </a14:m>
                    <a:endParaRPr lang="en-US" sz="2797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D2B7811-72E9-2162-47FE-E49F39FE68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7460" y="11650595"/>
                    <a:ext cx="133169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5903F28-88C1-F172-4FE7-11D1740F355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1614" y="12176504"/>
                    <a:ext cx="1342581" cy="523220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797" i="1">
                              <a:latin typeface="Cambria Math" panose="02040503050406030204" pitchFamily="18" charset="0"/>
                            </a:rPr>
                            <m:t>1.35</m:t>
                          </m:r>
                        </m:oMath>
                      </m:oMathPara>
                    </a14:m>
                    <a:endParaRPr lang="en-US" sz="2797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5903F28-88C1-F172-4FE7-11D1740F35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51614" y="12176504"/>
                    <a:ext cx="134258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FC84300-9F95-4D1E-182A-3A873BEECE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1862457" y="11844296"/>
                <a:ext cx="1220056" cy="1787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8A1E782-5346-7B62-47D9-53A027FD2D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82894" y="11853234"/>
                <a:ext cx="1382378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362">
                    <a:extLst>
                      <a:ext uri="{FF2B5EF4-FFF2-40B4-BE49-F238E27FC236}">
                        <a16:creationId xmlns:a16="http://schemas.microsoft.com/office/drawing/2014/main" id="{89432082-4C0D-FC48-5B40-59912DCBE41E}"/>
                      </a:ext>
                    </a:extLst>
                  </p:cNvPr>
                  <p:cNvSpPr/>
                  <p:nvPr/>
                </p:nvSpPr>
                <p:spPr>
                  <a:xfrm>
                    <a:off x="8052941" y="9434135"/>
                    <a:ext cx="4962718" cy="1385247"/>
                  </a:xfrm>
                  <a:prstGeom prst="rect">
                    <a:avLst/>
                  </a:prstGeom>
                  <a:solidFill>
                    <a:srgbClr val="CCFFCC"/>
                  </a:solidFill>
                  <a:ln w="38100">
                    <a:solidFill>
                      <a:schemeClr val="tx1"/>
                    </a:solidFill>
                    <a:prstDash val="solid"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HK" sz="2797" dirty="0">
                        <a:solidFill>
                          <a:srgbClr val="000000"/>
                        </a:solidFill>
                        <a:latin typeface="Arial"/>
                        <a:ea typeface="Microsoft YaHei UI"/>
                      </a:rPr>
                      <a:t>Assume that we know Alice’s utility function (represented by a utility vector </a:t>
                    </a:r>
                    <a14:m>
                      <m:oMath xmlns:m="http://schemas.openxmlformats.org/officeDocument/2006/math"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𝑢</m:t>
                        </m:r>
                      </m:oMath>
                    </a14:m>
                    <a:r>
                      <a:rPr lang="en-US" altLang="zh-HK" sz="2797" dirty="0">
                        <a:solidFill>
                          <a:srgbClr val="000000"/>
                        </a:solidFill>
                        <a:latin typeface="Arial"/>
                        <a:ea typeface="Microsoft YaHei UI"/>
                      </a:rPr>
                      <a:t>).</a:t>
                    </a:r>
                  </a:p>
                </p:txBody>
              </p:sp>
            </mc:Choice>
            <mc:Fallback xmlns="">
              <p:sp>
                <p:nvSpPr>
                  <p:cNvPr id="121" name="Rectangle 362">
                    <a:extLst>
                      <a:ext uri="{FF2B5EF4-FFF2-40B4-BE49-F238E27FC236}">
                        <a16:creationId xmlns:a16="http://schemas.microsoft.com/office/drawing/2014/main" id="{89432082-4C0D-FC48-5B40-59912DCBE4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2941" y="9434135"/>
                    <a:ext cx="4962718" cy="13852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198" t="-3433" r="-3175" b="-9871"/>
                    </a:stretch>
                  </a:blipFill>
                  <a:ln w="38100">
                    <a:solidFill>
                      <a:schemeClr val="tx1"/>
                    </a:solidFill>
                    <a:prstDash val="soli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2" name="Rectangle 362">
                <a:extLst>
                  <a:ext uri="{FF2B5EF4-FFF2-40B4-BE49-F238E27FC236}">
                    <a16:creationId xmlns:a16="http://schemas.microsoft.com/office/drawing/2014/main" id="{0FBC888F-3594-1C27-7E65-BCAAC6A6196B}"/>
                  </a:ext>
                </a:extLst>
              </p:cNvPr>
              <p:cNvSpPr/>
              <p:nvPr/>
            </p:nvSpPr>
            <p:spPr>
              <a:xfrm>
                <a:off x="11375089" y="13255573"/>
                <a:ext cx="3672026" cy="954107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HK" sz="2797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Return the house with the highest score. </a:t>
                </a: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DEA84-D5BF-4FA5-BC66-A785A9709C8F}"/>
              </a:ext>
            </a:extLst>
          </p:cNvPr>
          <p:cNvSpPr/>
          <p:nvPr/>
        </p:nvSpPr>
        <p:spPr>
          <a:xfrm>
            <a:off x="1118693" y="13913078"/>
            <a:ext cx="9431903" cy="64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596" b="1" dirty="0">
                <a:solidFill>
                  <a:srgbClr val="000000"/>
                </a:solidFill>
                <a:latin typeface="Arial"/>
                <a:ea typeface="Microsoft YaHei UI"/>
              </a:rPr>
              <a:t>How to know Alice’s utility function?</a:t>
            </a:r>
            <a:endParaRPr lang="en-US" sz="3196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123B0A8-803A-4F0D-9768-49DBE395FBA5}"/>
              </a:ext>
            </a:extLst>
          </p:cNvPr>
          <p:cNvSpPr/>
          <p:nvPr/>
        </p:nvSpPr>
        <p:spPr>
          <a:xfrm>
            <a:off x="892356" y="14704909"/>
            <a:ext cx="14051918" cy="5098330"/>
          </a:xfrm>
          <a:prstGeom prst="roundRect">
            <a:avLst/>
          </a:prstGeom>
          <a:solidFill>
            <a:srgbClr val="CBDE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pic>
        <p:nvPicPr>
          <p:cNvPr id="271" name="图片 63" descr="图片包含 图标&#10;&#10;描述已自动生成">
            <a:extLst>
              <a:ext uri="{FF2B5EF4-FFF2-40B4-BE49-F238E27FC236}">
                <a16:creationId xmlns:a16="http://schemas.microsoft.com/office/drawing/2014/main" id="{5F7084C1-4554-41D7-95CD-384B3AD47C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102237" y="16075276"/>
            <a:ext cx="1966257" cy="1791906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C4D2379-925B-24F6-5018-5E9B222D1605}"/>
              </a:ext>
            </a:extLst>
          </p:cNvPr>
          <p:cNvGrpSpPr/>
          <p:nvPr/>
        </p:nvGrpSpPr>
        <p:grpSpPr>
          <a:xfrm>
            <a:off x="829582" y="15394268"/>
            <a:ext cx="7203856" cy="3355899"/>
            <a:chOff x="829582" y="15394268"/>
            <a:chExt cx="7203856" cy="3355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右箭头 76">
                  <a:extLst>
                    <a:ext uri="{FF2B5EF4-FFF2-40B4-BE49-F238E27FC236}">
                      <a16:creationId xmlns:a16="http://schemas.microsoft.com/office/drawing/2014/main" id="{E115B85D-B237-4C04-81CD-203E8DBC9FCB}"/>
                    </a:ext>
                  </a:extLst>
                </p:cNvPr>
                <p:cNvSpPr/>
                <p:nvPr/>
              </p:nvSpPr>
              <p:spPr>
                <a:xfrm flipH="1">
                  <a:off x="2192650" y="15524081"/>
                  <a:ext cx="5670351" cy="1624241"/>
                </a:xfrm>
                <a:prstGeom prst="rightArrow">
                  <a:avLst/>
                </a:prstGeom>
                <a:solidFill>
                  <a:srgbClr val="FFCCFF"/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797" dirty="0">
                      <a:solidFill>
                        <a:srgbClr val="000000"/>
                      </a:solidFill>
                      <a:latin typeface="Arial"/>
                      <a:ea typeface="Microsoft YaHei UI"/>
                    </a:rPr>
                    <a:t>Display two houses </a:t>
                  </a:r>
                  <a14:m>
                    <m:oMath xmlns:m="http://schemas.openxmlformats.org/officeDocument/2006/math">
                      <m:r>
                        <a:rPr lang="en-US" altLang="zh-HK" sz="279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YaHei UI"/>
                        </a:rPr>
                        <m:t>𝑝</m:t>
                      </m:r>
                    </m:oMath>
                  </a14:m>
                  <a:r>
                    <a:rPr lang="en-US" altLang="zh-HK" sz="2797" dirty="0">
                      <a:solidFill>
                        <a:schemeClr val="tx1"/>
                      </a:solidFill>
                      <a:latin typeface="Arial"/>
                      <a:ea typeface="Microsoft YaHei UI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HK" sz="279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YaHei UI"/>
                        </a:rPr>
                        <m:t>𝑞</m:t>
                      </m:r>
                    </m:oMath>
                  </a14:m>
                  <a:r>
                    <a:rPr lang="en-US" altLang="zh-HK" sz="2797" dirty="0">
                      <a:solidFill>
                        <a:schemeClr val="tx1"/>
                      </a:solidFill>
                      <a:latin typeface="Arial"/>
                      <a:ea typeface="Microsoft YaHei UI"/>
                    </a:rPr>
                    <a:t>.</a:t>
                  </a:r>
                  <a:endParaRPr lang="en-US" altLang="zh-HK" sz="2797" dirty="0">
                    <a:latin typeface="Arial"/>
                    <a:ea typeface="Microsoft YaHei UI"/>
                  </a:endParaRPr>
                </a:p>
              </p:txBody>
            </p:sp>
          </mc:Choice>
          <mc:Fallback xmlns="">
            <p:sp>
              <p:nvSpPr>
                <p:cNvPr id="272" name="右箭头 76">
                  <a:extLst>
                    <a:ext uri="{FF2B5EF4-FFF2-40B4-BE49-F238E27FC236}">
                      <a16:creationId xmlns:a16="http://schemas.microsoft.com/office/drawing/2014/main" id="{E115B85D-B237-4C04-81CD-203E8DBC9F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192650" y="15524081"/>
                  <a:ext cx="5670351" cy="1624241"/>
                </a:xfrm>
                <a:prstGeom prst="rightArrow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3" name="图形 509" descr="女士 轮廓">
              <a:extLst>
                <a:ext uri="{FF2B5EF4-FFF2-40B4-BE49-F238E27FC236}">
                  <a16:creationId xmlns:a16="http://schemas.microsoft.com/office/drawing/2014/main" id="{B615AC94-A623-43B2-868C-E91FA9092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9582" y="16261089"/>
              <a:ext cx="1614624" cy="1454093"/>
            </a:xfrm>
            <a:prstGeom prst="rect">
              <a:avLst/>
            </a:prstGeom>
          </p:spPr>
        </p:pic>
        <p:sp>
          <p:nvSpPr>
            <p:cNvPr id="276" name="右箭头 78">
              <a:extLst>
                <a:ext uri="{FF2B5EF4-FFF2-40B4-BE49-F238E27FC236}">
                  <a16:creationId xmlns:a16="http://schemas.microsoft.com/office/drawing/2014/main" id="{B10E66F6-95CD-4E39-A41A-28547815094F}"/>
                </a:ext>
              </a:extLst>
            </p:cNvPr>
            <p:cNvSpPr/>
            <p:nvPr/>
          </p:nvSpPr>
          <p:spPr>
            <a:xfrm>
              <a:off x="2461011" y="17032091"/>
              <a:ext cx="5572427" cy="1718076"/>
            </a:xfrm>
            <a:prstGeom prst="rightArrow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797" dirty="0">
                  <a:solidFill>
                    <a:srgbClr val="000000"/>
                  </a:solidFill>
                  <a:latin typeface="Arial"/>
                  <a:ea typeface="Microsoft YaHei UI"/>
                </a:rPr>
                <a:t>Alice selects the one she prefers.</a:t>
              </a:r>
              <a:endParaRPr lang="en-US" altLang="zh-HK" sz="2797" dirty="0">
                <a:latin typeface="Arial"/>
                <a:ea typeface="Microsoft YaHei U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C15B5EB-10CA-4ED4-8B90-9920CB5345EF}"/>
                </a:ext>
              </a:extLst>
            </p:cNvPr>
            <p:cNvSpPr/>
            <p:nvPr/>
          </p:nvSpPr>
          <p:spPr>
            <a:xfrm>
              <a:off x="4868694" y="15394268"/>
              <a:ext cx="424456" cy="422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7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4DE4B16-F658-4E17-9FF5-06D696AFC6C6}"/>
                </a:ext>
              </a:extLst>
            </p:cNvPr>
            <p:cNvSpPr/>
            <p:nvPr/>
          </p:nvSpPr>
          <p:spPr>
            <a:xfrm>
              <a:off x="4868694" y="16965582"/>
              <a:ext cx="424456" cy="422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7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4F38451-D6A8-7CDE-0B6F-76C4F5958BAC}"/>
              </a:ext>
            </a:extLst>
          </p:cNvPr>
          <p:cNvGrpSpPr/>
          <p:nvPr/>
        </p:nvGrpSpPr>
        <p:grpSpPr>
          <a:xfrm>
            <a:off x="10302850" y="15853082"/>
            <a:ext cx="4403267" cy="1517747"/>
            <a:chOff x="10302850" y="15853082"/>
            <a:chExt cx="4403267" cy="1517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Rectangle 362">
                  <a:extLst>
                    <a:ext uri="{FF2B5EF4-FFF2-40B4-BE49-F238E27FC236}">
                      <a16:creationId xmlns:a16="http://schemas.microsoft.com/office/drawing/2014/main" id="{DEDEB8C5-2C24-4752-B113-BE1FAF5C1809}"/>
                    </a:ext>
                  </a:extLst>
                </p:cNvPr>
                <p:cNvSpPr/>
                <p:nvPr/>
              </p:nvSpPr>
              <p:spPr>
                <a:xfrm>
                  <a:off x="10302850" y="16417619"/>
                  <a:ext cx="4403267" cy="953210"/>
                </a:xfrm>
                <a:prstGeom prst="rect">
                  <a:avLst/>
                </a:prstGeom>
                <a:solidFill>
                  <a:srgbClr val="CCFFCC"/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HK" sz="2797" dirty="0">
                      <a:solidFill>
                        <a:srgbClr val="000000"/>
                      </a:solidFill>
                      <a:latin typeface="Arial"/>
                      <a:ea typeface="Microsoft YaHei UI"/>
                    </a:rPr>
                    <a:t>Learn Alice’s utility vector </a:t>
                  </a:r>
                  <a14:m>
                    <m:oMath xmlns:m="http://schemas.openxmlformats.org/officeDocument/2006/math">
                      <m:r>
                        <a:rPr lang="en-HK" altLang="zh-HK" sz="2797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 UI"/>
                        </a:rPr>
                        <m:t>𝑢</m:t>
                      </m:r>
                    </m:oMath>
                  </a14:m>
                  <a:r>
                    <a:rPr lang="en-US" altLang="zh-HK" sz="2797" dirty="0">
                      <a:solidFill>
                        <a:srgbClr val="000000"/>
                      </a:solidFill>
                      <a:latin typeface="Arial"/>
                      <a:ea typeface="Microsoft YaHei UI"/>
                    </a:rPr>
                    <a:t> based on the feedback.</a:t>
                  </a:r>
                  <a:endParaRPr lang="en-US" altLang="zh-HK" sz="2797" dirty="0">
                    <a:latin typeface="Arial"/>
                    <a:ea typeface="Microsoft YaHei UI"/>
                  </a:endParaRPr>
                </a:p>
              </p:txBody>
            </p:sp>
          </mc:Choice>
          <mc:Fallback xmlns="">
            <p:sp>
              <p:nvSpPr>
                <p:cNvPr id="277" name="Rectangle 362">
                  <a:extLst>
                    <a:ext uri="{FF2B5EF4-FFF2-40B4-BE49-F238E27FC236}">
                      <a16:creationId xmlns:a16="http://schemas.microsoft.com/office/drawing/2014/main" id="{DEDEB8C5-2C24-4752-B113-BE1FAF5C18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850" y="16417619"/>
                  <a:ext cx="4403267" cy="953210"/>
                </a:xfrm>
                <a:prstGeom prst="rect">
                  <a:avLst/>
                </a:prstGeom>
                <a:blipFill>
                  <a:blip r:embed="rId16"/>
                  <a:stretch>
                    <a:fillRect t="-4294" r="-2060" b="-14110"/>
                  </a:stretch>
                </a:blipFill>
                <a:ln w="3810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1E7E715E-A1A7-484B-AA2C-7DFAA9004595}"/>
                </a:ext>
              </a:extLst>
            </p:cNvPr>
            <p:cNvSpPr/>
            <p:nvPr/>
          </p:nvSpPr>
          <p:spPr>
            <a:xfrm>
              <a:off x="12292255" y="15853082"/>
              <a:ext cx="424456" cy="422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7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D7C96AF-7A32-4121-A738-08C331190BF6}"/>
              </a:ext>
            </a:extLst>
          </p:cNvPr>
          <p:cNvSpPr/>
          <p:nvPr/>
        </p:nvSpPr>
        <p:spPr>
          <a:xfrm>
            <a:off x="2046409" y="18626763"/>
            <a:ext cx="12592017" cy="119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596" b="1" dirty="0">
                <a:solidFill>
                  <a:srgbClr val="000000"/>
                </a:solidFill>
                <a:latin typeface="Arial"/>
                <a:ea typeface="Microsoft YaHei UI"/>
              </a:rPr>
              <a:t>Repeat                until the favorite house can be determined using the learnt utility vector.</a:t>
            </a:r>
            <a:endParaRPr lang="en-US" sz="3196" dirty="0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E0F4307-DEE7-66F4-4202-91DE5DA7FE81}"/>
              </a:ext>
            </a:extLst>
          </p:cNvPr>
          <p:cNvGrpSpPr/>
          <p:nvPr/>
        </p:nvGrpSpPr>
        <p:grpSpPr>
          <a:xfrm>
            <a:off x="3912940" y="18700736"/>
            <a:ext cx="1577657" cy="427937"/>
            <a:chOff x="4050971" y="19119869"/>
            <a:chExt cx="1577657" cy="427937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44D5A11-8C71-476D-AC98-D9C16F086E49}"/>
                </a:ext>
              </a:extLst>
            </p:cNvPr>
            <p:cNvSpPr/>
            <p:nvPr/>
          </p:nvSpPr>
          <p:spPr>
            <a:xfrm>
              <a:off x="4050971" y="19119869"/>
              <a:ext cx="424456" cy="422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7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A7F17603-3E7A-4DB8-9A58-6C9B4B499EF8}"/>
                </a:ext>
              </a:extLst>
            </p:cNvPr>
            <p:cNvSpPr/>
            <p:nvPr/>
          </p:nvSpPr>
          <p:spPr>
            <a:xfrm>
              <a:off x="4643003" y="19123311"/>
              <a:ext cx="424456" cy="422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7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E058B2B-387F-4F49-A16F-127802D67FCF}"/>
                </a:ext>
              </a:extLst>
            </p:cNvPr>
            <p:cNvSpPr/>
            <p:nvPr/>
          </p:nvSpPr>
          <p:spPr>
            <a:xfrm>
              <a:off x="5204172" y="19125032"/>
              <a:ext cx="424456" cy="4227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7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7B1C081-3156-4AC3-8D6B-195C26DB1C94}"/>
              </a:ext>
            </a:extLst>
          </p:cNvPr>
          <p:cNvSpPr/>
          <p:nvPr/>
        </p:nvSpPr>
        <p:spPr>
          <a:xfrm>
            <a:off x="2192650" y="14786878"/>
            <a:ext cx="7324109" cy="64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596" b="1" dirty="0">
                <a:solidFill>
                  <a:srgbClr val="000000"/>
                </a:solidFill>
                <a:latin typeface="Arial"/>
                <a:ea typeface="Microsoft YaHei UI"/>
              </a:rPr>
              <a:t>Existing methods:</a:t>
            </a:r>
            <a:endParaRPr lang="en-US" sz="3196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A36DF61-9C2E-4605-A4A1-012316170F9F}"/>
              </a:ext>
            </a:extLst>
          </p:cNvPr>
          <p:cNvGrpSpPr/>
          <p:nvPr/>
        </p:nvGrpSpPr>
        <p:grpSpPr>
          <a:xfrm>
            <a:off x="836440" y="19820824"/>
            <a:ext cx="14546525" cy="5237717"/>
            <a:chOff x="791634" y="16041631"/>
            <a:chExt cx="14563325" cy="5243766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0C5BE735-16C6-486E-82F2-BA2E59B40D9F}"/>
                </a:ext>
              </a:extLst>
            </p:cNvPr>
            <p:cNvGrpSpPr/>
            <p:nvPr/>
          </p:nvGrpSpPr>
          <p:grpSpPr>
            <a:xfrm>
              <a:off x="791634" y="16041631"/>
              <a:ext cx="14563325" cy="5243766"/>
              <a:chOff x="440896" y="12445094"/>
              <a:chExt cx="14563325" cy="5243766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78A1CA8C-3CC3-4FEA-AF08-F7E6C14EFF75}"/>
                  </a:ext>
                </a:extLst>
              </p:cNvPr>
              <p:cNvGrpSpPr/>
              <p:nvPr/>
            </p:nvGrpSpPr>
            <p:grpSpPr>
              <a:xfrm>
                <a:off x="440896" y="12445094"/>
                <a:ext cx="14563325" cy="5243766"/>
                <a:chOff x="795576" y="10780795"/>
                <a:chExt cx="14563325" cy="5243766"/>
              </a:xfrm>
            </p:grpSpPr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7EA9DBA2-5252-4B6D-86A3-D99E07C381A1}"/>
                    </a:ext>
                  </a:extLst>
                </p:cNvPr>
                <p:cNvGrpSpPr/>
                <p:nvPr/>
              </p:nvGrpSpPr>
              <p:grpSpPr>
                <a:xfrm>
                  <a:off x="795576" y="10780795"/>
                  <a:ext cx="14128620" cy="5243766"/>
                  <a:chOff x="873368" y="14145612"/>
                  <a:chExt cx="14128620" cy="5243766"/>
                </a:xfrm>
              </p:grpSpPr>
              <p:sp>
                <p:nvSpPr>
                  <p:cNvPr id="319" name="Rectangle: Rounded Corners 318">
                    <a:extLst>
                      <a:ext uri="{FF2B5EF4-FFF2-40B4-BE49-F238E27FC236}">
                        <a16:creationId xmlns:a16="http://schemas.microsoft.com/office/drawing/2014/main" id="{D3823296-A80A-4DED-BB5D-2C00C109C9E2}"/>
                      </a:ext>
                    </a:extLst>
                  </p:cNvPr>
                  <p:cNvSpPr/>
                  <p:nvPr/>
                </p:nvSpPr>
                <p:spPr>
                  <a:xfrm>
                    <a:off x="933841" y="14145612"/>
                    <a:ext cx="14068147" cy="5243766"/>
                  </a:xfrm>
                  <a:prstGeom prst="roundRect">
                    <a:avLst/>
                  </a:prstGeom>
                  <a:solidFill>
                    <a:srgbClr val="CBDEFD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7" dirty="0"/>
                  </a:p>
                </p:txBody>
              </p: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CAB4F1E9-5AEB-4C0A-82CA-99099A3AEB4D}"/>
                      </a:ext>
                    </a:extLst>
                  </p:cNvPr>
                  <p:cNvGrpSpPr/>
                  <p:nvPr/>
                </p:nvGrpSpPr>
                <p:grpSpPr>
                  <a:xfrm>
                    <a:off x="873368" y="15935136"/>
                    <a:ext cx="13919162" cy="1810013"/>
                    <a:chOff x="921266" y="11951613"/>
                    <a:chExt cx="13919162" cy="1810013"/>
                  </a:xfrm>
                </p:grpSpPr>
                <p:pic>
                  <p:nvPicPr>
                    <p:cNvPr id="321" name="图片 63" descr="图片包含 图标&#10;&#10;描述已自动生成">
                      <a:extLst>
                        <a:ext uri="{FF2B5EF4-FFF2-40B4-BE49-F238E27FC236}">
                          <a16:creationId xmlns:a16="http://schemas.microsoft.com/office/drawing/2014/main" id="{917DFE58-5EC3-4596-B17D-E0BF3A21A38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alphaModFix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88481" y="11967650"/>
                      <a:ext cx="1968528" cy="17939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3" name="图形 509" descr="女士 轮廓">
                      <a:extLst>
                        <a:ext uri="{FF2B5EF4-FFF2-40B4-BE49-F238E27FC236}">
                          <a16:creationId xmlns:a16="http://schemas.microsoft.com/office/drawing/2014/main" id="{F6263692-5224-4562-BB2C-479BFF1FDE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21266" y="11951613"/>
                      <a:ext cx="1616489" cy="145577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5" name="Rectangle 362">
                      <a:extLst>
                        <a:ext uri="{FF2B5EF4-FFF2-40B4-BE49-F238E27FC236}">
                          <a16:creationId xmlns:a16="http://schemas.microsoft.com/office/drawing/2014/main" id="{CC1FA205-7C93-477E-9112-A467BA8B8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2075" y="12319164"/>
                      <a:ext cx="4408353" cy="1385247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zh-HK" sz="2797" dirty="0">
                          <a:solidFill>
                            <a:srgbClr val="000000"/>
                          </a:solidFill>
                          <a:latin typeface="Arial"/>
                          <a:ea typeface="Microsoft YaHei UI"/>
                        </a:rPr>
                        <a:t>May learn a </a:t>
                      </a:r>
                      <a:r>
                        <a:rPr lang="en-US" altLang="zh-HK" sz="2797" dirty="0">
                          <a:solidFill>
                            <a:srgbClr val="FF0000"/>
                          </a:solidFill>
                          <a:latin typeface="Arial"/>
                          <a:ea typeface="Microsoft YaHei UI"/>
                        </a:rPr>
                        <a:t>wrong</a:t>
                      </a:r>
                      <a:r>
                        <a:rPr lang="en-US" altLang="zh-HK" sz="2797" dirty="0">
                          <a:solidFill>
                            <a:srgbClr val="000000"/>
                          </a:solidFill>
                          <a:latin typeface="Arial"/>
                          <a:ea typeface="Microsoft YaHei UI"/>
                        </a:rPr>
                        <a:t> utility vector based on </a:t>
                      </a:r>
                      <a:r>
                        <a:rPr lang="en-US" altLang="zh-HK" sz="2797" dirty="0">
                          <a:solidFill>
                            <a:srgbClr val="FF0000"/>
                          </a:solidFill>
                          <a:latin typeface="Arial"/>
                          <a:ea typeface="Microsoft YaHei UI"/>
                        </a:rPr>
                        <a:t>wrong</a:t>
                      </a:r>
                      <a:r>
                        <a:rPr lang="en-US" altLang="zh-HK" sz="2797" dirty="0">
                          <a:solidFill>
                            <a:srgbClr val="000000"/>
                          </a:solidFill>
                          <a:latin typeface="Arial"/>
                          <a:ea typeface="Microsoft YaHei UI"/>
                        </a:rPr>
                        <a:t> feedback.</a:t>
                      </a:r>
                      <a:endParaRPr lang="en-US" altLang="zh-HK" sz="2797" dirty="0">
                        <a:latin typeface="Arial"/>
                        <a:ea typeface="Microsoft YaHei UI"/>
                      </a:endParaRPr>
                    </a:p>
                  </p:txBody>
                </p:sp>
              </p:grpSp>
            </p:grp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630F4281-EA3B-4A2F-838D-1A62665B06CC}"/>
                    </a:ext>
                  </a:extLst>
                </p:cNvPr>
                <p:cNvSpPr/>
                <p:nvPr/>
              </p:nvSpPr>
              <p:spPr>
                <a:xfrm>
                  <a:off x="4827264" y="11709995"/>
                  <a:ext cx="424946" cy="4232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97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2EC470B7-0B6A-4926-BBD8-9889566DF41B}"/>
                    </a:ext>
                  </a:extLst>
                </p:cNvPr>
                <p:cNvSpPr/>
                <p:nvPr/>
              </p:nvSpPr>
              <p:spPr>
                <a:xfrm>
                  <a:off x="4838287" y="13236546"/>
                  <a:ext cx="424946" cy="4232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97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3B28E198-4965-4D90-8DC6-2CE7344B5E45}"/>
                    </a:ext>
                  </a:extLst>
                </p:cNvPr>
                <p:cNvSpPr/>
                <p:nvPr/>
              </p:nvSpPr>
              <p:spPr>
                <a:xfrm>
                  <a:off x="12303795" y="12330220"/>
                  <a:ext cx="424946" cy="4232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97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F9C9B72A-48CA-4715-A4D0-8424D5977C8D}"/>
                    </a:ext>
                  </a:extLst>
                </p:cNvPr>
                <p:cNvSpPr/>
                <p:nvPr/>
              </p:nvSpPr>
              <p:spPr>
                <a:xfrm>
                  <a:off x="2074153" y="15195878"/>
                  <a:ext cx="1328474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596" b="1" dirty="0">
                      <a:solidFill>
                        <a:srgbClr val="FF0000"/>
                      </a:solidFill>
                      <a:latin typeface="Arial"/>
                      <a:ea typeface="Microsoft YaHei UI"/>
                    </a:rPr>
                    <a:t>Missing the favorite house </a:t>
                  </a:r>
                  <a:r>
                    <a:rPr lang="en-US" altLang="zh-CN" sz="3596" b="1" dirty="0">
                      <a:latin typeface="Arial"/>
                      <a:ea typeface="Microsoft YaHei UI"/>
                    </a:rPr>
                    <a:t>using the wrong utility </a:t>
                  </a:r>
                  <a:r>
                    <a:rPr lang="en-US" altLang="zh-CN" sz="3596" b="1" dirty="0">
                      <a:solidFill>
                        <a:srgbClr val="000000"/>
                      </a:solidFill>
                      <a:latin typeface="Arial"/>
                      <a:ea typeface="Microsoft YaHei UI"/>
                    </a:rPr>
                    <a:t>vector</a:t>
                  </a:r>
                  <a:r>
                    <a:rPr lang="en-US" altLang="zh-CN" sz="3596" b="1" dirty="0">
                      <a:latin typeface="Arial"/>
                      <a:ea typeface="Microsoft YaHei UI"/>
                    </a:rPr>
                    <a:t>!</a:t>
                  </a:r>
                </a:p>
              </p:txBody>
            </p:sp>
          </p:grp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1BF598A7-E213-4F81-A71F-A919D81D87A1}"/>
                  </a:ext>
                </a:extLst>
              </p:cNvPr>
              <p:cNvSpPr/>
              <p:nvPr/>
            </p:nvSpPr>
            <p:spPr>
              <a:xfrm>
                <a:off x="1805537" y="12577466"/>
                <a:ext cx="104021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596" b="1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In reality: Alice </a:t>
                </a:r>
                <a:r>
                  <a:rPr lang="en-US" altLang="zh-CN" sz="3596" b="1" dirty="0">
                    <a:solidFill>
                      <a:srgbClr val="FF0000"/>
                    </a:solidFill>
                    <a:latin typeface="Arial"/>
                    <a:ea typeface="Microsoft YaHei UI"/>
                  </a:rPr>
                  <a:t>may make mistakes!</a:t>
                </a:r>
                <a:endParaRPr lang="en-US" sz="3196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0" name="右箭头 78">
              <a:extLst>
                <a:ext uri="{FF2B5EF4-FFF2-40B4-BE49-F238E27FC236}">
                  <a16:creationId xmlns:a16="http://schemas.microsoft.com/office/drawing/2014/main" id="{66B0778B-1FB5-4DE7-9307-80FD00D71B35}"/>
                </a:ext>
              </a:extLst>
            </p:cNvPr>
            <p:cNvSpPr/>
            <p:nvPr/>
          </p:nvSpPr>
          <p:spPr>
            <a:xfrm>
              <a:off x="2297358" y="18577439"/>
              <a:ext cx="5578863" cy="1720060"/>
            </a:xfrm>
            <a:prstGeom prst="rightArrow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797" dirty="0">
                  <a:solidFill>
                    <a:srgbClr val="000000"/>
                  </a:solidFill>
                  <a:latin typeface="Arial"/>
                  <a:ea typeface="Microsoft YaHei UI"/>
                </a:rPr>
                <a:t>Alice selects the </a:t>
              </a:r>
              <a:r>
                <a:rPr lang="en-US" altLang="zh-HK" sz="2797" dirty="0">
                  <a:solidFill>
                    <a:srgbClr val="FF0000"/>
                  </a:solidFill>
                  <a:latin typeface="Arial"/>
                  <a:ea typeface="Microsoft YaHei UI"/>
                </a:rPr>
                <a:t>less preferred one </a:t>
              </a:r>
              <a:r>
                <a:rPr lang="en-US" altLang="zh-HK" sz="2797" dirty="0">
                  <a:solidFill>
                    <a:srgbClr val="000000"/>
                  </a:solidFill>
                  <a:latin typeface="Arial"/>
                  <a:ea typeface="Microsoft YaHei UI"/>
                </a:rPr>
                <a:t>with a small probability.</a:t>
              </a:r>
              <a:endParaRPr lang="en-US" altLang="zh-HK" sz="2797" dirty="0">
                <a:latin typeface="Arial"/>
                <a:ea typeface="Microsoft YaHei U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右箭头 76">
                  <a:extLst>
                    <a:ext uri="{FF2B5EF4-FFF2-40B4-BE49-F238E27FC236}">
                      <a16:creationId xmlns:a16="http://schemas.microsoft.com/office/drawing/2014/main" id="{4D2865B5-085E-4AFE-A7AB-82F4EC002A8E}"/>
                    </a:ext>
                  </a:extLst>
                </p:cNvPr>
                <p:cNvSpPr/>
                <p:nvPr/>
              </p:nvSpPr>
              <p:spPr>
                <a:xfrm flipH="1">
                  <a:off x="2154416" y="17053351"/>
                  <a:ext cx="5676900" cy="1626117"/>
                </a:xfrm>
                <a:prstGeom prst="rightArrow">
                  <a:avLst/>
                </a:prstGeom>
                <a:solidFill>
                  <a:srgbClr val="FFCCFF"/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2797" dirty="0">
                      <a:solidFill>
                        <a:srgbClr val="000000"/>
                      </a:solidFill>
                      <a:latin typeface="Arial"/>
                      <a:ea typeface="Microsoft YaHei UI"/>
                    </a:rPr>
                    <a:t>Display two houses </a:t>
                  </a:r>
                  <a14:m>
                    <m:oMath xmlns:m="http://schemas.openxmlformats.org/officeDocument/2006/math">
                      <m:r>
                        <a:rPr lang="en-US" altLang="zh-HK" sz="279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YaHei UI"/>
                        </a:rPr>
                        <m:t>𝑝</m:t>
                      </m:r>
                    </m:oMath>
                  </a14:m>
                  <a:r>
                    <a:rPr lang="en-US" altLang="zh-HK" sz="2797" dirty="0">
                      <a:solidFill>
                        <a:schemeClr val="tx1"/>
                      </a:solidFill>
                      <a:latin typeface="Arial"/>
                      <a:ea typeface="Microsoft YaHei UI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HK" sz="279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YaHei UI"/>
                        </a:rPr>
                        <m:t>𝑞</m:t>
                      </m:r>
                    </m:oMath>
                  </a14:m>
                  <a:r>
                    <a:rPr lang="en-US" altLang="zh-HK" sz="2797" dirty="0">
                      <a:solidFill>
                        <a:schemeClr val="tx1"/>
                      </a:solidFill>
                      <a:latin typeface="Arial"/>
                      <a:ea typeface="Microsoft YaHei UI"/>
                    </a:rPr>
                    <a:t>.</a:t>
                  </a:r>
                  <a:endParaRPr lang="en-US" altLang="zh-HK" sz="2797" dirty="0">
                    <a:latin typeface="Arial"/>
                    <a:ea typeface="Microsoft YaHei UI"/>
                  </a:endParaRPr>
                </a:p>
              </p:txBody>
            </p:sp>
          </mc:Choice>
          <mc:Fallback xmlns="">
            <p:sp>
              <p:nvSpPr>
                <p:cNvPr id="351" name="右箭头 76">
                  <a:extLst>
                    <a:ext uri="{FF2B5EF4-FFF2-40B4-BE49-F238E27FC236}">
                      <a16:creationId xmlns:a16="http://schemas.microsoft.com/office/drawing/2014/main" id="{4D2865B5-085E-4AFE-A7AB-82F4EC002A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154416" y="17053351"/>
                  <a:ext cx="5676900" cy="1626117"/>
                </a:xfrm>
                <a:prstGeom prst="rightArrow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7" name="TextBox 446">
            <a:extLst>
              <a:ext uri="{FF2B5EF4-FFF2-40B4-BE49-F238E27FC236}">
                <a16:creationId xmlns:a16="http://schemas.microsoft.com/office/drawing/2014/main" id="{8AF971D4-6C27-48B6-A3E2-25EE52032DFE}"/>
              </a:ext>
            </a:extLst>
          </p:cNvPr>
          <p:cNvSpPr txBox="1"/>
          <p:nvPr/>
        </p:nvSpPr>
        <p:spPr>
          <a:xfrm>
            <a:off x="15310418" y="29627624"/>
            <a:ext cx="136853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/>
                <a:ea typeface="Microsoft YaHei UI"/>
              </a:rPr>
              <a:t>Experiments</a:t>
            </a:r>
            <a:endParaRPr lang="en-US" sz="6000" b="1" dirty="0">
              <a:solidFill>
                <a:schemeClr val="accent1"/>
              </a:solidFill>
              <a:latin typeface="Arial"/>
              <a:ea typeface="Microsoft YaHei UI"/>
            </a:endParaRPr>
          </a:p>
          <a:p>
            <a:pPr marL="422026" indent="-422026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78375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Ours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SS-score, SS-random. FC.</a:t>
            </a:r>
          </a:p>
          <a:p>
            <a:pPr marL="878375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Competitors: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Verify-Point (ICDE23), HD-PI (SIGMOD21), Pref-Learn (VLDB15), UH-Simplex (SIGMOD19),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UtilApprox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(SIGMOD12), Active-Ranking (NIPS11)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22026" indent="-422026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en-US" altLang="zh-CN" sz="26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8923" lvl="1" indent="-422026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of returning the best tuple;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# of rounds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before termination;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processing time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required for each round.</a:t>
            </a:r>
            <a:endParaRPr lang="en-US" sz="6000" b="1" dirty="0">
              <a:solidFill>
                <a:srgbClr val="0000FF"/>
              </a:solidFill>
              <a:latin typeface="Arial"/>
              <a:ea typeface="Microsoft YaHei UI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647312C5-182E-4B7A-8BD0-818CE7D8FE43}"/>
              </a:ext>
            </a:extLst>
          </p:cNvPr>
          <p:cNvSpPr txBox="1"/>
          <p:nvPr/>
        </p:nvSpPr>
        <p:spPr>
          <a:xfrm>
            <a:off x="1112765" y="28335048"/>
            <a:ext cx="13783781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Arial"/>
                <a:ea typeface="Microsoft YaHei UI"/>
              </a:rPr>
              <a:t>Related Work</a:t>
            </a:r>
            <a:endParaRPr lang="en-US" altLang="zh-CN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Studies not considering user errors:</a:t>
            </a:r>
          </a:p>
          <a:p>
            <a:pPr marL="913000" lvl="1" indent="-422026">
              <a:buFont typeface="Arial" panose="020B0604020202020204" pitchFamily="34" charset="0"/>
              <a:buChar char="•"/>
            </a:pP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[SIGMOD12, SIGMOD19, SIGMOD21, VLDB22]</a:t>
            </a:r>
            <a:endParaRPr lang="en-US" altLang="zh-CN" sz="319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Studies considering random errors only:</a:t>
            </a:r>
          </a:p>
          <a:p>
            <a:pPr marL="913000" lvl="1" indent="-422026">
              <a:buFont typeface="Arial" panose="020B0604020202020204" pitchFamily="34" charset="0"/>
              <a:buChar char="•"/>
            </a:pP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[WWW21, ICDE23]</a:t>
            </a:r>
          </a:p>
          <a:p>
            <a:pPr marL="456103" indent="-422026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Studies considering persistent errors:</a:t>
            </a:r>
          </a:p>
          <a:p>
            <a:pPr marL="913000" lvl="1" indent="-422026">
              <a:buFont typeface="Arial" panose="020B0604020202020204" pitchFamily="34" charset="0"/>
              <a:buChar char="•"/>
            </a:pP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[NIPS11, VLDB15] – Their objectives are not retrieving the best point for the user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 They tend to ask many questions before termination.</a:t>
            </a:r>
          </a:p>
          <a:p>
            <a:pPr marL="913000" lvl="1" indent="-422026">
              <a:buFont typeface="Arial" panose="020B0604020202020204" pitchFamily="34" charset="0"/>
              <a:buChar char="•"/>
            </a:pPr>
            <a:endParaRPr lang="en-US" altLang="zh-CN" sz="27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42ADAEF2-DC76-1729-098F-6C51BABF90F3}"/>
              </a:ext>
            </a:extLst>
          </p:cNvPr>
          <p:cNvSpPr/>
          <p:nvPr/>
        </p:nvSpPr>
        <p:spPr>
          <a:xfrm>
            <a:off x="873007" y="3834879"/>
            <a:ext cx="28444781" cy="4277608"/>
          </a:xfrm>
          <a:prstGeom prst="roundRect">
            <a:avLst>
              <a:gd name="adj" fmla="val 4403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 sz="1497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F8FA3-5837-520A-104E-135A3586308F}"/>
              </a:ext>
            </a:extLst>
          </p:cNvPr>
          <p:cNvSpPr txBox="1"/>
          <p:nvPr/>
        </p:nvSpPr>
        <p:spPr>
          <a:xfrm>
            <a:off x="1329869" y="3710621"/>
            <a:ext cx="27694226" cy="501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00FF"/>
                </a:solidFill>
                <a:latin typeface="Arial"/>
                <a:ea typeface="Microsoft YaHei UI"/>
              </a:rPr>
              <a:t>Overview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To help the user find the most favorite point in the database, the </a:t>
            </a:r>
            <a:r>
              <a:rPr lang="en-US" altLang="zh-CN" sz="3200" dirty="0">
                <a:solidFill>
                  <a:srgbClr val="0070C0"/>
                </a:solidFill>
                <a:latin typeface="Arial"/>
                <a:ea typeface="Microsoft YaHei UI"/>
              </a:rPr>
              <a:t>interactive queries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learn the user’s preference by asking them several rounds of questions, each requiring him/her to compare 2 points for choosing a more preferred one. However, in real-world scenarios, users may provide unreliable answers due to two major types of errors, namely </a:t>
            </a:r>
            <a:r>
              <a:rPr lang="en-US" altLang="zh-CN" sz="3200" dirty="0">
                <a:solidFill>
                  <a:srgbClr val="0070C0"/>
                </a:solidFill>
                <a:latin typeface="Arial"/>
                <a:ea typeface="Microsoft YaHei UI"/>
              </a:rPr>
              <a:t>persistent errors </a:t>
            </a:r>
            <a:r>
              <a:rPr lang="en-US" altLang="zh-CN" sz="3200" dirty="0">
                <a:latin typeface="Arial"/>
                <a:ea typeface="Microsoft YaHei UI"/>
              </a:rPr>
              <a:t>and </a:t>
            </a:r>
            <a:r>
              <a:rPr lang="en-US" altLang="zh-CN" sz="3200" dirty="0">
                <a:solidFill>
                  <a:srgbClr val="0070C0"/>
                </a:solidFill>
                <a:latin typeface="Arial"/>
                <a:ea typeface="Microsoft YaHei UI"/>
              </a:rPr>
              <a:t>random errors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. Existing interaction algorithms either simply assume that all answers provided by the user are reliable, or are capable of handling random errors only, which can lead to finding undesirable points. 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In this work, we propose more generalized algorithms that are </a:t>
            </a:r>
            <a:r>
              <a:rPr lang="en-US" altLang="zh-CN" sz="3200" dirty="0">
                <a:solidFill>
                  <a:srgbClr val="0070C0"/>
                </a:solidFill>
                <a:latin typeface="Arial"/>
                <a:ea typeface="Microsoft YaHei UI"/>
              </a:rPr>
              <a:t>robust to both persistent and random errors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made by the user. Comprehensive experiments demonstrate that our algorithms achieve </a:t>
            </a:r>
            <a:r>
              <a:rPr lang="en-US" altLang="zh-CN" sz="3200" dirty="0">
                <a:solidFill>
                  <a:srgbClr val="0070C0"/>
                </a:solidFill>
                <a:latin typeface="Arial"/>
                <a:ea typeface="Microsoft YaHei UI"/>
              </a:rPr>
              <a:t>more than 10% higher accuracy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 on retrieving the best point </a:t>
            </a:r>
            <a:r>
              <a:rPr lang="en-US" altLang="zh-CN" sz="3200" dirty="0">
                <a:latin typeface="Arial"/>
                <a:ea typeface="Microsoft YaHei UI"/>
              </a:rPr>
              <a:t>compared to existing methods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Microsoft YaHei UI"/>
              </a:rPr>
              <a:t>, even with a small number of questions asked.</a:t>
            </a:r>
          </a:p>
          <a:p>
            <a:endParaRPr lang="en-US" altLang="zh-CN" sz="3596" b="1" i="1" dirty="0">
              <a:solidFill>
                <a:srgbClr val="000000"/>
              </a:solidFill>
              <a:latin typeface="Arial"/>
              <a:ea typeface="Microsoft YaHei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717EC-ACCC-B15A-7298-4B1C16D65562}"/>
              </a:ext>
            </a:extLst>
          </p:cNvPr>
          <p:cNvSpPr txBox="1"/>
          <p:nvPr/>
        </p:nvSpPr>
        <p:spPr>
          <a:xfrm>
            <a:off x="1130162" y="25107228"/>
            <a:ext cx="13783781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Arial"/>
                <a:ea typeface="Microsoft YaHei UI"/>
              </a:rPr>
              <a:t>Two Types of User Errors</a:t>
            </a:r>
            <a:endParaRPr lang="en-US" altLang="zh-CN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Random errors:</a:t>
            </a:r>
          </a:p>
          <a:p>
            <a:pPr marL="913000" lvl="1" indent="-422026">
              <a:buFont typeface="Arial" panose="020B0604020202020204" pitchFamily="34" charset="0"/>
              <a:buChar char="•"/>
            </a:pP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The answer to a question is wrong </a:t>
            </a:r>
            <a:r>
              <a:rPr lang="en-US" altLang="zh-CN" sz="279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some probability</a:t>
            </a: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19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Persistent errors:</a:t>
            </a:r>
          </a:p>
          <a:p>
            <a:pPr marL="913000" lvl="1" indent="-422026">
              <a:buFont typeface="Arial" panose="020B0604020202020204" pitchFamily="34" charset="0"/>
              <a:buChar char="•"/>
            </a:pP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The answer to a question is </a:t>
            </a:r>
            <a:r>
              <a:rPr lang="en-US" altLang="zh-CN" sz="279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wrong</a:t>
            </a: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6103" indent="-422026">
              <a:buFont typeface="Arial" panose="020B0604020202020204" pitchFamily="34" charset="0"/>
              <a:buChar char="•"/>
            </a:pP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zh-CN" sz="2797" b="1" dirty="0">
                <a:latin typeface="Arial" panose="020B0604020202020204" pitchFamily="34" charset="0"/>
                <a:cs typeface="Arial" panose="020B0604020202020204" pitchFamily="34" charset="0"/>
              </a:rPr>
              <a:t>more difficult </a:t>
            </a:r>
            <a:r>
              <a:rPr lang="en-US" altLang="zh-CN" sz="2797" dirty="0">
                <a:latin typeface="Arial" panose="020B0604020202020204" pitchFamily="34" charset="0"/>
                <a:cs typeface="Arial" panose="020B0604020202020204" pitchFamily="34" charset="0"/>
              </a:rPr>
              <a:t>to detect and handle persistent errors.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34E31-36BB-3AAD-3D63-987C608A4FC8}"/>
              </a:ext>
            </a:extLst>
          </p:cNvPr>
          <p:cNvSpPr txBox="1"/>
          <p:nvPr/>
        </p:nvSpPr>
        <p:spPr>
          <a:xfrm>
            <a:off x="1107110" y="38547121"/>
            <a:ext cx="13615430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/>
                <a:ea typeface="Microsoft YaHei UI"/>
              </a:rPr>
              <a:t>Our Methods</a:t>
            </a:r>
            <a:endParaRPr lang="en-US" sz="5537" b="1" dirty="0">
              <a:solidFill>
                <a:schemeClr val="accent1"/>
              </a:solidFill>
              <a:latin typeface="Arial"/>
              <a:ea typeface="Microsoft YaHei UI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dirty="0">
                <a:latin typeface="Arial" panose="020B0604020202020204" pitchFamily="34" charset="0"/>
                <a:cs typeface="Arial" panose="020B0604020202020204" pitchFamily="34" charset="0"/>
              </a:rPr>
              <a:t>Two data structures: </a:t>
            </a: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confidence region </a:t>
            </a:r>
            <a:r>
              <a:rPr lang="en-US" altLang="zh-CN" sz="3196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  <a:r>
              <a:rPr lang="en-US" altLang="zh-CN" sz="3196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EA2FFC6C-DBEE-4B56-BA60-FE6F8F017633}"/>
              </a:ext>
            </a:extLst>
          </p:cNvPr>
          <p:cNvSpPr txBox="1"/>
          <p:nvPr/>
        </p:nvSpPr>
        <p:spPr>
          <a:xfrm>
            <a:off x="1130162" y="32369150"/>
            <a:ext cx="13615430" cy="377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/>
                <a:ea typeface="Microsoft YaHei UI"/>
              </a:rPr>
              <a:t>Contribution</a:t>
            </a:r>
            <a:endParaRPr lang="en-US" sz="5537" b="1" dirty="0">
              <a:solidFill>
                <a:schemeClr val="accent1"/>
              </a:solidFill>
              <a:latin typeface="Arial"/>
              <a:ea typeface="Microsoft YaHei UI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dirty="0">
                <a:latin typeface="Arial" panose="020B0604020202020204" pitchFamily="34" charset="0"/>
                <a:cs typeface="Arial" panose="020B0604020202020204" pitchFamily="34" charset="0"/>
              </a:rPr>
              <a:t>The first to consider </a:t>
            </a:r>
            <a:r>
              <a:rPr lang="en-US" altLang="zh-CN" sz="3196" b="1" dirty="0">
                <a:latin typeface="Arial" panose="020B0604020202020204" pitchFamily="34" charset="0"/>
                <a:cs typeface="Arial" panose="020B0604020202020204" pitchFamily="34" charset="0"/>
              </a:rPr>
              <a:t>both persistent errors and random errors </a:t>
            </a:r>
            <a:r>
              <a:rPr lang="en-US" altLang="zh-CN" sz="3196" dirty="0">
                <a:latin typeface="Arial" panose="020B0604020202020204" pitchFamily="34" charset="0"/>
                <a:cs typeface="Arial" panose="020B0604020202020204" pitchFamily="34" charset="0"/>
              </a:rPr>
              <a:t>in interactive queries.</a:t>
            </a: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196" dirty="0">
                <a:latin typeface="Arial" panose="020B0604020202020204" pitchFamily="34" charset="0"/>
                <a:cs typeface="Arial" panose="020B0604020202020204" pitchFamily="34" charset="0"/>
              </a:rPr>
              <a:t>Propose two algorithms that find the best point with provable probability guarantee.</a:t>
            </a:r>
          </a:p>
          <a:p>
            <a:pPr marL="913548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An algorithm that uses a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small number of rounds empirically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3548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An algorithm that uses an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asymptotically number of rounds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1EFDF5C-B219-ABDE-CB19-647AB7E4A19F}"/>
              </a:ext>
            </a:extLst>
          </p:cNvPr>
          <p:cNvGrpSpPr/>
          <p:nvPr/>
        </p:nvGrpSpPr>
        <p:grpSpPr>
          <a:xfrm>
            <a:off x="882682" y="40169908"/>
            <a:ext cx="14032568" cy="2157298"/>
            <a:chOff x="890444" y="39077031"/>
            <a:chExt cx="14032568" cy="2157298"/>
          </a:xfrm>
        </p:grpSpPr>
        <p:sp>
          <p:nvSpPr>
            <p:cNvPr id="264" name="Rectangle: Rounded Corners 263">
              <a:extLst>
                <a:ext uri="{FF2B5EF4-FFF2-40B4-BE49-F238E27FC236}">
                  <a16:creationId xmlns:a16="http://schemas.microsoft.com/office/drawing/2014/main" id="{01DA88A6-7F60-466D-A03E-E8FCDA88045C}"/>
                </a:ext>
              </a:extLst>
            </p:cNvPr>
            <p:cNvSpPr/>
            <p:nvPr/>
          </p:nvSpPr>
          <p:spPr>
            <a:xfrm>
              <a:off x="890444" y="39077031"/>
              <a:ext cx="14032568" cy="2157298"/>
            </a:xfrm>
            <a:prstGeom prst="roundRect">
              <a:avLst>
                <a:gd name="adj" fmla="val 28543"/>
              </a:avLst>
            </a:prstGeom>
            <a:solidFill>
              <a:srgbClr val="FFF6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DD5ADC-9F88-FB4B-09C9-79E7F0D56DCC}"/>
                </a:ext>
              </a:extLst>
            </p:cNvPr>
            <p:cNvSpPr/>
            <p:nvPr/>
          </p:nvSpPr>
          <p:spPr>
            <a:xfrm>
              <a:off x="1557371" y="39077031"/>
              <a:ext cx="110659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solidFill>
                    <a:srgbClr val="000000"/>
                  </a:solidFill>
                  <a:latin typeface="Arial"/>
                  <a:ea typeface="Microsoft YaHei UI"/>
                </a:rPr>
                <a:t>Confidence Region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7EF6EF32-71E0-C179-D7CB-FAD18F469AFF}"/>
                    </a:ext>
                  </a:extLst>
                </p:cNvPr>
                <p:cNvSpPr txBox="1"/>
                <p:nvPr/>
              </p:nvSpPr>
              <p:spPr>
                <a:xfrm>
                  <a:off x="1043356" y="39615950"/>
                  <a:ext cx="13602832" cy="11006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</a:t>
                  </a:r>
                  <a14:m>
                    <m:oMath xmlns:m="http://schemas.openxmlformats.org/officeDocument/2006/math">
                      <m:r>
                        <a:rPr lang="en-US" altLang="zh-CN" sz="32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a14:m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confidence region just after round </a:t>
                  </a:r>
                  <a14:m>
                    <m:oMath xmlns:m="http://schemas.openxmlformats.org/officeDocument/2006/math">
                      <m:r>
                        <a:rPr lang="en-HK" altLang="zh-CN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a14:m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denoted as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HK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HK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HK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HK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</m:oMath>
                  </a14:m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is the set of all possible utility </a:t>
                  </a:r>
                  <a:r>
                    <a:rPr lang="en-HK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vectors </a:t>
                  </a:r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the user makes at most </a:t>
                  </a:r>
                  <a14:m>
                    <m:oMath xmlns:m="http://schemas.openxmlformats.org/officeDocument/2006/math">
                      <m:r>
                        <a:rPr lang="en-HK" altLang="zh-CN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a14:m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errors in </a:t>
                  </a:r>
                  <a14:m>
                    <m:oMath xmlns:m="http://schemas.openxmlformats.org/officeDocument/2006/math">
                      <m:r>
                        <a:rPr lang="en-US" altLang="zh-CN" sz="32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a14:m>
                  <a:r>
                    <a:rPr lang="en-US" altLang="zh-CN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rounds.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7EF6EF32-71E0-C179-D7CB-FAD18F469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356" y="39615950"/>
                  <a:ext cx="13602832" cy="1100622"/>
                </a:xfrm>
                <a:prstGeom prst="rect">
                  <a:avLst/>
                </a:prstGeom>
                <a:blipFill>
                  <a:blip r:embed="rId18"/>
                  <a:stretch>
                    <a:fillRect l="-1031" t="-4972" r="-1479" b="-165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416386AA-79F3-6863-A1EF-D14332DE1A91}"/>
              </a:ext>
            </a:extLst>
          </p:cNvPr>
          <p:cNvSpPr/>
          <p:nvPr/>
        </p:nvSpPr>
        <p:spPr>
          <a:xfrm>
            <a:off x="15263336" y="8231274"/>
            <a:ext cx="14032568" cy="7119278"/>
          </a:xfrm>
          <a:prstGeom prst="roundRect">
            <a:avLst>
              <a:gd name="adj" fmla="val 7870"/>
            </a:avLst>
          </a:prstGeom>
          <a:solidFill>
            <a:srgbClr val="FFF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" name="Rectangle 362">
                <a:extLst>
                  <a:ext uri="{FF2B5EF4-FFF2-40B4-BE49-F238E27FC236}">
                    <a16:creationId xmlns:a16="http://schemas.microsoft.com/office/drawing/2014/main" id="{99D10F09-FE4C-4BAF-A76C-E106F72C1741}"/>
                  </a:ext>
                </a:extLst>
              </p:cNvPr>
              <p:cNvSpPr/>
              <p:nvPr/>
            </p:nvSpPr>
            <p:spPr>
              <a:xfrm>
                <a:off x="16888265" y="10357984"/>
                <a:ext cx="3808942" cy="953210"/>
              </a:xfrm>
              <a:prstGeom prst="rect">
                <a:avLst/>
              </a:prstGeom>
              <a:solidFill>
                <a:srgbClr val="FFCBC5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HK" sz="2797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Range of </a:t>
                </a:r>
                <a14:m>
                  <m:oMath xmlns:m="http://schemas.openxmlformats.org/officeDocument/2006/math">
                    <m:r>
                      <a:rPr lang="en-HK" altLang="zh-HK" sz="2797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𝑢</m:t>
                    </m:r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 when no preference is indicated </a:t>
                </a:r>
              </a:p>
            </p:txBody>
          </p:sp>
        </mc:Choice>
        <mc:Fallback xmlns="">
          <p:sp>
            <p:nvSpPr>
              <p:cNvPr id="481" name="Rectangle 362">
                <a:extLst>
                  <a:ext uri="{FF2B5EF4-FFF2-40B4-BE49-F238E27FC236}">
                    <a16:creationId xmlns:a16="http://schemas.microsoft.com/office/drawing/2014/main" id="{99D10F09-FE4C-4BAF-A76C-E106F72C1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265" y="10357984"/>
                <a:ext cx="3808942" cy="953210"/>
              </a:xfrm>
              <a:prstGeom prst="rect">
                <a:avLst/>
              </a:prstGeom>
              <a:blipFill>
                <a:blip r:embed="rId19"/>
                <a:stretch>
                  <a:fillRect l="-1902" t="-4294" r="-4754" b="-14110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7F15A215-A2BB-9DB0-69DC-EC00CF0A9CDB}"/>
              </a:ext>
            </a:extLst>
          </p:cNvPr>
          <p:cNvSpPr/>
          <p:nvPr/>
        </p:nvSpPr>
        <p:spPr>
          <a:xfrm>
            <a:off x="17246600" y="8356600"/>
            <a:ext cx="2509520" cy="1778000"/>
          </a:xfrm>
          <a:custGeom>
            <a:avLst/>
            <a:gdLst>
              <a:gd name="connsiteX0" fmla="*/ 1254760 w 2509520"/>
              <a:gd name="connsiteY0" fmla="*/ 0 h 1778000"/>
              <a:gd name="connsiteX1" fmla="*/ 0 w 2509520"/>
              <a:gd name="connsiteY1" fmla="*/ 1778000 h 1778000"/>
              <a:gd name="connsiteX2" fmla="*/ 2509520 w 2509520"/>
              <a:gd name="connsiteY2" fmla="*/ 1762760 h 1778000"/>
              <a:gd name="connsiteX3" fmla="*/ 1254760 w 2509520"/>
              <a:gd name="connsiteY3" fmla="*/ 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520" h="1778000">
                <a:moveTo>
                  <a:pt x="1254760" y="0"/>
                </a:moveTo>
                <a:lnTo>
                  <a:pt x="0" y="1778000"/>
                </a:lnTo>
                <a:lnTo>
                  <a:pt x="2509520" y="1762760"/>
                </a:lnTo>
                <a:lnTo>
                  <a:pt x="125476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8" name="组合 6">
            <a:extLst>
              <a:ext uri="{FF2B5EF4-FFF2-40B4-BE49-F238E27FC236}">
                <a16:creationId xmlns:a16="http://schemas.microsoft.com/office/drawing/2014/main" id="{10DF19E3-7CB2-91D1-FE43-446A21E45AFF}"/>
              </a:ext>
            </a:extLst>
          </p:cNvPr>
          <p:cNvGrpSpPr/>
          <p:nvPr/>
        </p:nvGrpSpPr>
        <p:grpSpPr>
          <a:xfrm>
            <a:off x="17232127" y="8347733"/>
            <a:ext cx="2553457" cy="1815440"/>
            <a:chOff x="5546935" y="3191689"/>
            <a:chExt cx="2553457" cy="1815440"/>
          </a:xfrm>
        </p:grpSpPr>
        <p:cxnSp>
          <p:nvCxnSpPr>
            <p:cNvPr id="501" name="Straight Connector 34">
              <a:extLst>
                <a:ext uri="{FF2B5EF4-FFF2-40B4-BE49-F238E27FC236}">
                  <a16:creationId xmlns:a16="http://schemas.microsoft.com/office/drawing/2014/main" id="{EEF5F54B-1A64-4010-DB06-3D135BADF55B}"/>
                </a:ext>
              </a:extLst>
            </p:cNvPr>
            <p:cNvCxnSpPr/>
            <p:nvPr/>
          </p:nvCxnSpPr>
          <p:spPr bwMode="auto">
            <a:xfrm flipV="1">
              <a:off x="5546935" y="3191689"/>
              <a:ext cx="1288291" cy="18154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2" name="Straight Connector 34">
              <a:extLst>
                <a:ext uri="{FF2B5EF4-FFF2-40B4-BE49-F238E27FC236}">
                  <a16:creationId xmlns:a16="http://schemas.microsoft.com/office/drawing/2014/main" id="{722ECC42-D915-3CF8-8D78-2D7DC49FB638}"/>
                </a:ext>
              </a:extLst>
            </p:cNvPr>
            <p:cNvCxnSpPr/>
            <p:nvPr/>
          </p:nvCxnSpPr>
          <p:spPr bwMode="auto">
            <a:xfrm flipV="1">
              <a:off x="5546935" y="4971718"/>
              <a:ext cx="2553457" cy="329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3" name="Straight Connector 34">
              <a:extLst>
                <a:ext uri="{FF2B5EF4-FFF2-40B4-BE49-F238E27FC236}">
                  <a16:creationId xmlns:a16="http://schemas.microsoft.com/office/drawing/2014/main" id="{4285BEAD-266D-B3BB-3335-EEA9F2B6347D}"/>
                </a:ext>
              </a:extLst>
            </p:cNvPr>
            <p:cNvCxnSpPr/>
            <p:nvPr/>
          </p:nvCxnSpPr>
          <p:spPr bwMode="auto">
            <a:xfrm>
              <a:off x="6823663" y="3191689"/>
              <a:ext cx="1276729" cy="17800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9" name="Rectangle 362">
                <a:extLst>
                  <a:ext uri="{FF2B5EF4-FFF2-40B4-BE49-F238E27FC236}">
                    <a16:creationId xmlns:a16="http://schemas.microsoft.com/office/drawing/2014/main" id="{D60C84E9-DE36-D6E7-75B7-299EDDF422A9}"/>
                  </a:ext>
                </a:extLst>
              </p:cNvPr>
              <p:cNvSpPr/>
              <p:nvPr/>
            </p:nvSpPr>
            <p:spPr>
              <a:xfrm>
                <a:off x="22500647" y="10345291"/>
                <a:ext cx="5108301" cy="953210"/>
              </a:xfrm>
              <a:prstGeom prst="rect">
                <a:avLst/>
              </a:prstGeom>
              <a:solidFill>
                <a:srgbClr val="FFCBC5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HK" sz="2797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range of </a:t>
                </a:r>
                <a14:m>
                  <m:oMath xmlns:m="http://schemas.openxmlformats.org/officeDocument/2006/math">
                    <m:r>
                      <a:rPr lang="en-HK" altLang="zh-HK" sz="2797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𝑢</m:t>
                    </m:r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 with 2 preferences (assuming no user errors)</a:t>
                </a:r>
              </a:p>
            </p:txBody>
          </p:sp>
        </mc:Choice>
        <mc:Fallback xmlns="">
          <p:sp>
            <p:nvSpPr>
              <p:cNvPr id="509" name="Rectangle 362">
                <a:extLst>
                  <a:ext uri="{FF2B5EF4-FFF2-40B4-BE49-F238E27FC236}">
                    <a16:creationId xmlns:a16="http://schemas.microsoft.com/office/drawing/2014/main" id="{D60C84E9-DE36-D6E7-75B7-299EDDF42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0647" y="10345291"/>
                <a:ext cx="5108301" cy="953210"/>
              </a:xfrm>
              <a:prstGeom prst="rect">
                <a:avLst/>
              </a:prstGeom>
              <a:blipFill>
                <a:blip r:embed="rId28"/>
                <a:stretch>
                  <a:fillRect t="-4321" r="-1066" b="-14815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736F194-A481-BD23-AF9C-ED3A2DE5748A}"/>
              </a:ext>
            </a:extLst>
          </p:cNvPr>
          <p:cNvSpPr/>
          <p:nvPr/>
        </p:nvSpPr>
        <p:spPr>
          <a:xfrm>
            <a:off x="25073136" y="8756650"/>
            <a:ext cx="1263650" cy="1301750"/>
          </a:xfrm>
          <a:custGeom>
            <a:avLst/>
            <a:gdLst>
              <a:gd name="connsiteX0" fmla="*/ 336550 w 1263650"/>
              <a:gd name="connsiteY0" fmla="*/ 0 h 1301750"/>
              <a:gd name="connsiteX1" fmla="*/ 0 w 1263650"/>
              <a:gd name="connsiteY1" fmla="*/ 800100 h 1301750"/>
              <a:gd name="connsiteX2" fmla="*/ 469900 w 1263650"/>
              <a:gd name="connsiteY2" fmla="*/ 1295400 h 1301750"/>
              <a:gd name="connsiteX3" fmla="*/ 1263650 w 1263650"/>
              <a:gd name="connsiteY3" fmla="*/ 1301750 h 1301750"/>
              <a:gd name="connsiteX4" fmla="*/ 336550 w 1263650"/>
              <a:gd name="connsiteY4" fmla="*/ 0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650" h="1301750">
                <a:moveTo>
                  <a:pt x="336550" y="0"/>
                </a:moveTo>
                <a:lnTo>
                  <a:pt x="0" y="800100"/>
                </a:lnTo>
                <a:lnTo>
                  <a:pt x="469900" y="1295400"/>
                </a:lnTo>
                <a:lnTo>
                  <a:pt x="1263650" y="1301750"/>
                </a:lnTo>
                <a:lnTo>
                  <a:pt x="33655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A1AED89-0111-81A5-DD69-60B9FB581559}"/>
              </a:ext>
            </a:extLst>
          </p:cNvPr>
          <p:cNvGrpSpPr/>
          <p:nvPr/>
        </p:nvGrpSpPr>
        <p:grpSpPr>
          <a:xfrm>
            <a:off x="23798896" y="8250771"/>
            <a:ext cx="2553457" cy="2094520"/>
            <a:chOff x="24068610" y="8250771"/>
            <a:chExt cx="2553457" cy="2094520"/>
          </a:xfrm>
        </p:grpSpPr>
        <p:grpSp>
          <p:nvGrpSpPr>
            <p:cNvPr id="505" name="组合 6">
              <a:extLst>
                <a:ext uri="{FF2B5EF4-FFF2-40B4-BE49-F238E27FC236}">
                  <a16:creationId xmlns:a16="http://schemas.microsoft.com/office/drawing/2014/main" id="{2DBF9A92-DC15-D60C-F532-DCDF8E8FE538}"/>
                </a:ext>
              </a:extLst>
            </p:cNvPr>
            <p:cNvGrpSpPr/>
            <p:nvPr/>
          </p:nvGrpSpPr>
          <p:grpSpPr>
            <a:xfrm>
              <a:off x="24068610" y="8290844"/>
              <a:ext cx="2553457" cy="1815440"/>
              <a:chOff x="5546935" y="3191689"/>
              <a:chExt cx="2553457" cy="1815440"/>
            </a:xfrm>
          </p:grpSpPr>
          <p:cxnSp>
            <p:nvCxnSpPr>
              <p:cNvPr id="506" name="Straight Connector 34">
                <a:extLst>
                  <a:ext uri="{FF2B5EF4-FFF2-40B4-BE49-F238E27FC236}">
                    <a16:creationId xmlns:a16="http://schemas.microsoft.com/office/drawing/2014/main" id="{B5D694A8-2635-0C1A-B510-1E9177DBCCEB}"/>
                  </a:ext>
                </a:extLst>
              </p:cNvPr>
              <p:cNvCxnSpPr/>
              <p:nvPr/>
            </p:nvCxnSpPr>
            <p:spPr bwMode="auto">
              <a:xfrm flipV="1">
                <a:off x="5546935" y="3191689"/>
                <a:ext cx="1288291" cy="181544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7" name="Straight Connector 34">
                <a:extLst>
                  <a:ext uri="{FF2B5EF4-FFF2-40B4-BE49-F238E27FC236}">
                    <a16:creationId xmlns:a16="http://schemas.microsoft.com/office/drawing/2014/main" id="{2B26C493-7871-5D57-DB2C-059521693B5E}"/>
                  </a:ext>
                </a:extLst>
              </p:cNvPr>
              <p:cNvCxnSpPr/>
              <p:nvPr/>
            </p:nvCxnSpPr>
            <p:spPr bwMode="auto">
              <a:xfrm flipV="1">
                <a:off x="5546935" y="4971718"/>
                <a:ext cx="2553457" cy="3296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8" name="Straight Connector 34">
                <a:extLst>
                  <a:ext uri="{FF2B5EF4-FFF2-40B4-BE49-F238E27FC236}">
                    <a16:creationId xmlns:a16="http://schemas.microsoft.com/office/drawing/2014/main" id="{4CB5876D-93DB-F2D2-E06C-304B6A987DD8}"/>
                  </a:ext>
                </a:extLst>
              </p:cNvPr>
              <p:cNvCxnSpPr/>
              <p:nvPr/>
            </p:nvCxnSpPr>
            <p:spPr bwMode="auto">
              <a:xfrm>
                <a:off x="6823663" y="3191689"/>
                <a:ext cx="1276729" cy="178002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0" name="组合 66">
              <a:extLst>
                <a:ext uri="{FF2B5EF4-FFF2-40B4-BE49-F238E27FC236}">
                  <a16:creationId xmlns:a16="http://schemas.microsoft.com/office/drawing/2014/main" id="{4F58D90C-0722-CFFD-69CD-842521D53A8C}"/>
                </a:ext>
              </a:extLst>
            </p:cNvPr>
            <p:cNvGrpSpPr/>
            <p:nvPr/>
          </p:nvGrpSpPr>
          <p:grpSpPr>
            <a:xfrm>
              <a:off x="25021881" y="8250771"/>
              <a:ext cx="1045247" cy="2094520"/>
              <a:chOff x="4343618" y="2924944"/>
              <a:chExt cx="1045247" cy="2094520"/>
            </a:xfrm>
          </p:grpSpPr>
          <p:cxnSp>
            <p:nvCxnSpPr>
              <p:cNvPr id="511" name="Straight Connector 34">
                <a:extLst>
                  <a:ext uri="{FF2B5EF4-FFF2-40B4-BE49-F238E27FC236}">
                    <a16:creationId xmlns:a16="http://schemas.microsoft.com/office/drawing/2014/main" id="{F2D4A64D-CFCD-4B3E-DD64-54831816ECDA}"/>
                  </a:ext>
                </a:extLst>
              </p:cNvPr>
              <p:cNvCxnSpPr/>
              <p:nvPr/>
            </p:nvCxnSpPr>
            <p:spPr bwMode="auto">
              <a:xfrm flipV="1">
                <a:off x="4343618" y="2924944"/>
                <a:ext cx="876454" cy="20945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直接箭头连接符 10">
                <a:extLst>
                  <a:ext uri="{FF2B5EF4-FFF2-40B4-BE49-F238E27FC236}">
                    <a16:creationId xmlns:a16="http://schemas.microsoft.com/office/drawing/2014/main" id="{681893E0-C50E-6724-F5CF-B36B3241BB53}"/>
                  </a:ext>
                </a:extLst>
              </p:cNvPr>
              <p:cNvCxnSpPr/>
              <p:nvPr/>
            </p:nvCxnSpPr>
            <p:spPr bwMode="auto">
              <a:xfrm>
                <a:off x="5124812" y="3143132"/>
                <a:ext cx="264053" cy="11967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6BA24962-21F2-E79C-A085-CC13DCAEB10E}"/>
                </a:ext>
              </a:extLst>
            </p:cNvPr>
            <p:cNvGrpSpPr/>
            <p:nvPr/>
          </p:nvGrpSpPr>
          <p:grpSpPr>
            <a:xfrm>
              <a:off x="24213534" y="8419857"/>
              <a:ext cx="1826439" cy="1864784"/>
              <a:chOff x="3430399" y="3202891"/>
              <a:chExt cx="1826439" cy="1864784"/>
            </a:xfrm>
          </p:grpSpPr>
          <p:cxnSp>
            <p:nvCxnSpPr>
              <p:cNvPr id="66" name="Straight Connector 34">
                <a:extLst>
                  <a:ext uri="{FF2B5EF4-FFF2-40B4-BE49-F238E27FC236}">
                    <a16:creationId xmlns:a16="http://schemas.microsoft.com/office/drawing/2014/main" id="{A25191E6-BA2C-5DC9-400F-4537DD165226}"/>
                  </a:ext>
                </a:extLst>
              </p:cNvPr>
              <p:cNvCxnSpPr/>
              <p:nvPr/>
            </p:nvCxnSpPr>
            <p:spPr bwMode="auto">
              <a:xfrm flipH="1" flipV="1">
                <a:off x="3430399" y="3202891"/>
                <a:ext cx="1826439" cy="186478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接箭头连接符 15">
                <a:extLst>
                  <a:ext uri="{FF2B5EF4-FFF2-40B4-BE49-F238E27FC236}">
                    <a16:creationId xmlns:a16="http://schemas.microsoft.com/office/drawing/2014/main" id="{F58E3744-917E-BD2E-7F51-C1D2A34F2504}"/>
                  </a:ext>
                </a:extLst>
              </p:cNvPr>
              <p:cNvCxnSpPr/>
              <p:nvPr/>
            </p:nvCxnSpPr>
            <p:spPr bwMode="auto">
              <a:xfrm flipV="1">
                <a:off x="3647272" y="3202891"/>
                <a:ext cx="214958" cy="21558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62">
                <a:extLst>
                  <a:ext uri="{FF2B5EF4-FFF2-40B4-BE49-F238E27FC236}">
                    <a16:creationId xmlns:a16="http://schemas.microsoft.com/office/drawing/2014/main" id="{336C792F-0567-B29C-333F-D13743139AA0}"/>
                  </a:ext>
                </a:extLst>
              </p:cNvPr>
              <p:cNvSpPr/>
              <p:nvPr/>
            </p:nvSpPr>
            <p:spPr>
              <a:xfrm>
                <a:off x="17138603" y="14213812"/>
                <a:ext cx="3291499" cy="540020"/>
              </a:xfrm>
              <a:prstGeom prst="rect">
                <a:avLst/>
              </a:prstGeom>
              <a:solidFill>
                <a:srgbClr val="FFCBC5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</m:ctrlPr>
                        </m:sSubSupPr>
                        <m:e>
                          <m: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  <m:t>𝑅</m:t>
                          </m:r>
                        </m:e>
                        <m:sub>
                          <m: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  <m:t>5</m:t>
                          </m:r>
                        </m:sub>
                        <m:sup>
                          <m: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zh-HK" sz="2797" dirty="0"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106" name="Rectangle 362">
                <a:extLst>
                  <a:ext uri="{FF2B5EF4-FFF2-40B4-BE49-F238E27FC236}">
                    <a16:creationId xmlns:a16="http://schemas.microsoft.com/office/drawing/2014/main" id="{336C792F-0567-B29C-333F-D13743139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03" y="14213812"/>
                <a:ext cx="3291499" cy="5400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7" name="Freeform: Shape 1086">
            <a:extLst>
              <a:ext uri="{FF2B5EF4-FFF2-40B4-BE49-F238E27FC236}">
                <a16:creationId xmlns:a16="http://schemas.microsoft.com/office/drawing/2014/main" id="{07F5D383-3BE6-5B3E-E0CF-E232C98EF7FC}"/>
              </a:ext>
            </a:extLst>
          </p:cNvPr>
          <p:cNvSpPr/>
          <p:nvPr/>
        </p:nvSpPr>
        <p:spPr>
          <a:xfrm>
            <a:off x="18717683" y="13074650"/>
            <a:ext cx="330200" cy="325967"/>
          </a:xfrm>
          <a:custGeom>
            <a:avLst/>
            <a:gdLst>
              <a:gd name="connsiteX0" fmla="*/ 101600 w 330200"/>
              <a:gd name="connsiteY0" fmla="*/ 10583 h 325967"/>
              <a:gd name="connsiteX1" fmla="*/ 0 w 330200"/>
              <a:gd name="connsiteY1" fmla="*/ 237067 h 325967"/>
              <a:gd name="connsiteX2" fmla="*/ 101600 w 330200"/>
              <a:gd name="connsiteY2" fmla="*/ 325967 h 325967"/>
              <a:gd name="connsiteX3" fmla="*/ 330200 w 330200"/>
              <a:gd name="connsiteY3" fmla="*/ 226483 h 325967"/>
              <a:gd name="connsiteX4" fmla="*/ 266700 w 330200"/>
              <a:gd name="connsiteY4" fmla="*/ 0 h 325967"/>
              <a:gd name="connsiteX5" fmla="*/ 101600 w 330200"/>
              <a:gd name="connsiteY5" fmla="*/ 10583 h 3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325967">
                <a:moveTo>
                  <a:pt x="101600" y="10583"/>
                </a:moveTo>
                <a:lnTo>
                  <a:pt x="0" y="237067"/>
                </a:lnTo>
                <a:lnTo>
                  <a:pt x="101600" y="325967"/>
                </a:lnTo>
                <a:lnTo>
                  <a:pt x="330200" y="226483"/>
                </a:lnTo>
                <a:lnTo>
                  <a:pt x="266700" y="0"/>
                </a:lnTo>
                <a:lnTo>
                  <a:pt x="101600" y="105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组合 11">
            <a:extLst>
              <a:ext uri="{FF2B5EF4-FFF2-40B4-BE49-F238E27FC236}">
                <a16:creationId xmlns:a16="http://schemas.microsoft.com/office/drawing/2014/main" id="{4E5C764E-ADF3-65EC-53BB-4B4F7B3D8D29}"/>
              </a:ext>
            </a:extLst>
          </p:cNvPr>
          <p:cNvGrpSpPr/>
          <p:nvPr/>
        </p:nvGrpSpPr>
        <p:grpSpPr>
          <a:xfrm>
            <a:off x="17093822" y="11415730"/>
            <a:ext cx="2880132" cy="2612653"/>
            <a:chOff x="2968596" y="2508136"/>
            <a:chExt cx="2880132" cy="2612653"/>
          </a:xfrm>
        </p:grpSpPr>
        <p:grpSp>
          <p:nvGrpSpPr>
            <p:cNvPr id="72" name="组合 66">
              <a:extLst>
                <a:ext uri="{FF2B5EF4-FFF2-40B4-BE49-F238E27FC236}">
                  <a16:creationId xmlns:a16="http://schemas.microsoft.com/office/drawing/2014/main" id="{90004949-8A94-927E-6714-F523618B3BB4}"/>
                </a:ext>
              </a:extLst>
            </p:cNvPr>
            <p:cNvGrpSpPr/>
            <p:nvPr/>
          </p:nvGrpSpPr>
          <p:grpSpPr>
            <a:xfrm>
              <a:off x="4343618" y="2924944"/>
              <a:ext cx="1045247" cy="2094520"/>
              <a:chOff x="4343618" y="2924944"/>
              <a:chExt cx="1045247" cy="2094520"/>
            </a:xfrm>
          </p:grpSpPr>
          <p:cxnSp>
            <p:nvCxnSpPr>
              <p:cNvPr id="102" name="Straight Connector 34">
                <a:extLst>
                  <a:ext uri="{FF2B5EF4-FFF2-40B4-BE49-F238E27FC236}">
                    <a16:creationId xmlns:a16="http://schemas.microsoft.com/office/drawing/2014/main" id="{E5127685-798F-5CC0-537F-794887DAE282}"/>
                  </a:ext>
                </a:extLst>
              </p:cNvPr>
              <p:cNvCxnSpPr/>
              <p:nvPr/>
            </p:nvCxnSpPr>
            <p:spPr bwMode="auto">
              <a:xfrm flipV="1">
                <a:off x="4343618" y="2924944"/>
                <a:ext cx="876454" cy="20945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直接箭头连接符 10">
                <a:extLst>
                  <a:ext uri="{FF2B5EF4-FFF2-40B4-BE49-F238E27FC236}">
                    <a16:creationId xmlns:a16="http://schemas.microsoft.com/office/drawing/2014/main" id="{FBA08775-B95D-C84A-5FF5-016D414E8259}"/>
                  </a:ext>
                </a:extLst>
              </p:cNvPr>
              <p:cNvCxnSpPr/>
              <p:nvPr/>
            </p:nvCxnSpPr>
            <p:spPr bwMode="auto">
              <a:xfrm>
                <a:off x="5124812" y="3143132"/>
                <a:ext cx="264053" cy="11967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组合 63">
              <a:extLst>
                <a:ext uri="{FF2B5EF4-FFF2-40B4-BE49-F238E27FC236}">
                  <a16:creationId xmlns:a16="http://schemas.microsoft.com/office/drawing/2014/main" id="{ED2627A0-BC80-F1F8-9B66-D2FDD4E8ACD4}"/>
                </a:ext>
              </a:extLst>
            </p:cNvPr>
            <p:cNvGrpSpPr/>
            <p:nvPr/>
          </p:nvGrpSpPr>
          <p:grpSpPr>
            <a:xfrm>
              <a:off x="2968596" y="4115843"/>
              <a:ext cx="2755532" cy="325602"/>
              <a:chOff x="2968596" y="4115843"/>
              <a:chExt cx="2755532" cy="325602"/>
            </a:xfrm>
          </p:grpSpPr>
          <p:cxnSp>
            <p:nvCxnSpPr>
              <p:cNvPr id="100" name="Straight Connector 34">
                <a:extLst>
                  <a:ext uri="{FF2B5EF4-FFF2-40B4-BE49-F238E27FC236}">
                    <a16:creationId xmlns:a16="http://schemas.microsoft.com/office/drawing/2014/main" id="{B620544C-D562-8A2D-748A-A004319045C2}"/>
                  </a:ext>
                </a:extLst>
              </p:cNvPr>
              <p:cNvCxnSpPr/>
              <p:nvPr/>
            </p:nvCxnSpPr>
            <p:spPr bwMode="auto">
              <a:xfrm flipH="1" flipV="1">
                <a:off x="2968596" y="4117451"/>
                <a:ext cx="2755532" cy="8774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直接箭头连接符 42">
                <a:extLst>
                  <a:ext uri="{FF2B5EF4-FFF2-40B4-BE49-F238E27FC236}">
                    <a16:creationId xmlns:a16="http://schemas.microsoft.com/office/drawing/2014/main" id="{D01B7EE7-C957-C0F9-38CA-CCDA5AE09E42}"/>
                  </a:ext>
                </a:extLst>
              </p:cNvPr>
              <p:cNvCxnSpPr/>
              <p:nvPr/>
            </p:nvCxnSpPr>
            <p:spPr bwMode="auto">
              <a:xfrm flipH="1">
                <a:off x="3195314" y="4115843"/>
                <a:ext cx="29192" cy="32560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7" name="组合 3">
              <a:extLst>
                <a:ext uri="{FF2B5EF4-FFF2-40B4-BE49-F238E27FC236}">
                  <a16:creationId xmlns:a16="http://schemas.microsoft.com/office/drawing/2014/main" id="{32AF1DE1-7268-C21F-5957-FA8CF2927D64}"/>
                </a:ext>
              </a:extLst>
            </p:cNvPr>
            <p:cNvGrpSpPr/>
            <p:nvPr/>
          </p:nvGrpSpPr>
          <p:grpSpPr>
            <a:xfrm>
              <a:off x="3049384" y="2508136"/>
              <a:ext cx="2799344" cy="2612653"/>
              <a:chOff x="3049384" y="2508136"/>
              <a:chExt cx="2799344" cy="2612653"/>
            </a:xfrm>
          </p:grpSpPr>
          <p:grpSp>
            <p:nvGrpSpPr>
              <p:cNvPr id="79" name="组合 5">
                <a:extLst>
                  <a:ext uri="{FF2B5EF4-FFF2-40B4-BE49-F238E27FC236}">
                    <a16:creationId xmlns:a16="http://schemas.microsoft.com/office/drawing/2014/main" id="{268C22CB-8D1E-B422-48F1-FFA8C825A3FC}"/>
                  </a:ext>
                </a:extLst>
              </p:cNvPr>
              <p:cNvGrpSpPr/>
              <p:nvPr/>
            </p:nvGrpSpPr>
            <p:grpSpPr>
              <a:xfrm>
                <a:off x="3295271" y="2996952"/>
                <a:ext cx="2553457" cy="1815440"/>
                <a:chOff x="5546935" y="3191689"/>
                <a:chExt cx="2553457" cy="1815440"/>
              </a:xfrm>
            </p:grpSpPr>
            <p:cxnSp>
              <p:nvCxnSpPr>
                <p:cNvPr id="97" name="Straight Connector 34">
                  <a:extLst>
                    <a:ext uri="{FF2B5EF4-FFF2-40B4-BE49-F238E27FC236}">
                      <a16:creationId xmlns:a16="http://schemas.microsoft.com/office/drawing/2014/main" id="{9B24E8B6-A960-8BBA-E895-4D7E1E6CD89E}"/>
                    </a:ext>
                  </a:extLst>
                </p:cNvPr>
                <p:cNvCxnSpPr/>
                <p:nvPr/>
              </p:nvCxnSpPr>
              <p:spPr bwMode="auto">
                <a:xfrm flipV="1">
                  <a:off x="5546935" y="3191689"/>
                  <a:ext cx="1288291" cy="181544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Connector 34">
                  <a:extLst>
                    <a:ext uri="{FF2B5EF4-FFF2-40B4-BE49-F238E27FC236}">
                      <a16:creationId xmlns:a16="http://schemas.microsoft.com/office/drawing/2014/main" id="{6598BAC3-FFD4-B8DD-F71C-3F2CD9957C78}"/>
                    </a:ext>
                  </a:extLst>
                </p:cNvPr>
                <p:cNvCxnSpPr/>
                <p:nvPr/>
              </p:nvCxnSpPr>
              <p:spPr bwMode="auto">
                <a:xfrm flipV="1">
                  <a:off x="5546935" y="4971718"/>
                  <a:ext cx="2553457" cy="3296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Straight Connector 34">
                  <a:extLst>
                    <a:ext uri="{FF2B5EF4-FFF2-40B4-BE49-F238E27FC236}">
                      <a16:creationId xmlns:a16="http://schemas.microsoft.com/office/drawing/2014/main" id="{04584D50-C770-A376-8348-C80367DFEA98}"/>
                    </a:ext>
                  </a:extLst>
                </p:cNvPr>
                <p:cNvCxnSpPr/>
                <p:nvPr/>
              </p:nvCxnSpPr>
              <p:spPr bwMode="auto">
                <a:xfrm>
                  <a:off x="6823663" y="3191689"/>
                  <a:ext cx="1276729" cy="17800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3" name="组合 64">
                <a:extLst>
                  <a:ext uri="{FF2B5EF4-FFF2-40B4-BE49-F238E27FC236}">
                    <a16:creationId xmlns:a16="http://schemas.microsoft.com/office/drawing/2014/main" id="{B5D97CF9-5C82-E331-9523-BD02973D5935}"/>
                  </a:ext>
                </a:extLst>
              </p:cNvPr>
              <p:cNvGrpSpPr/>
              <p:nvPr/>
            </p:nvGrpSpPr>
            <p:grpSpPr>
              <a:xfrm>
                <a:off x="3430399" y="3202891"/>
                <a:ext cx="1826439" cy="1864784"/>
                <a:chOff x="3430399" y="3202891"/>
                <a:chExt cx="1826439" cy="1864784"/>
              </a:xfrm>
            </p:grpSpPr>
            <p:cxnSp>
              <p:nvCxnSpPr>
                <p:cNvPr id="90" name="Straight Connector 34">
                  <a:extLst>
                    <a:ext uri="{FF2B5EF4-FFF2-40B4-BE49-F238E27FC236}">
                      <a16:creationId xmlns:a16="http://schemas.microsoft.com/office/drawing/2014/main" id="{2184F21E-4A39-CCC8-0562-FE11ED5005B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430399" y="3202891"/>
                  <a:ext cx="1826439" cy="186478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4" name="直接箭头连接符 15">
                  <a:extLst>
                    <a:ext uri="{FF2B5EF4-FFF2-40B4-BE49-F238E27FC236}">
                      <a16:creationId xmlns:a16="http://schemas.microsoft.com/office/drawing/2014/main" id="{669D7330-EDD6-B57C-1B13-3D5C0A5190E7}"/>
                    </a:ext>
                  </a:extLst>
                </p:cNvPr>
                <p:cNvCxnSpPr/>
                <p:nvPr/>
              </p:nvCxnSpPr>
              <p:spPr bwMode="auto">
                <a:xfrm flipV="1">
                  <a:off x="3647272" y="3202891"/>
                  <a:ext cx="214958" cy="21558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4" name="组合 65">
                <a:extLst>
                  <a:ext uri="{FF2B5EF4-FFF2-40B4-BE49-F238E27FC236}">
                    <a16:creationId xmlns:a16="http://schemas.microsoft.com/office/drawing/2014/main" id="{A1F0823B-B5F3-38AC-2234-C43A030834AB}"/>
                  </a:ext>
                </a:extLst>
              </p:cNvPr>
              <p:cNvGrpSpPr/>
              <p:nvPr/>
            </p:nvGrpSpPr>
            <p:grpSpPr>
              <a:xfrm>
                <a:off x="4161006" y="2508136"/>
                <a:ext cx="982935" cy="2612653"/>
                <a:chOff x="4161006" y="2508136"/>
                <a:chExt cx="982935" cy="2612653"/>
              </a:xfrm>
            </p:grpSpPr>
            <p:cxnSp>
              <p:nvCxnSpPr>
                <p:cNvPr id="88" name="Straight Connector 34">
                  <a:extLst>
                    <a:ext uri="{FF2B5EF4-FFF2-40B4-BE49-F238E27FC236}">
                      <a16:creationId xmlns:a16="http://schemas.microsoft.com/office/drawing/2014/main" id="{8EC1B6B8-C361-4EAF-1213-AC9684CF00F7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4355976" y="2508136"/>
                  <a:ext cx="787965" cy="261265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直接箭头连接符 32">
                  <a:extLst>
                    <a:ext uri="{FF2B5EF4-FFF2-40B4-BE49-F238E27FC236}">
                      <a16:creationId xmlns:a16="http://schemas.microsoft.com/office/drawing/2014/main" id="{3BC67D05-E951-528D-795B-60CEA5B3AB00}"/>
                    </a:ext>
                  </a:extLst>
                </p:cNvPr>
                <p:cNvCxnSpPr/>
                <p:nvPr/>
              </p:nvCxnSpPr>
              <p:spPr bwMode="auto">
                <a:xfrm flipH="1">
                  <a:off x="4161006" y="2762667"/>
                  <a:ext cx="261714" cy="90269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5" name="组合 62">
                <a:extLst>
                  <a:ext uri="{FF2B5EF4-FFF2-40B4-BE49-F238E27FC236}">
                    <a16:creationId xmlns:a16="http://schemas.microsoft.com/office/drawing/2014/main" id="{1CBD8FEB-ADFD-B89E-20AC-B0331E88FDAE}"/>
                  </a:ext>
                </a:extLst>
              </p:cNvPr>
              <p:cNvGrpSpPr/>
              <p:nvPr/>
            </p:nvGrpSpPr>
            <p:grpSpPr>
              <a:xfrm>
                <a:off x="3049384" y="4115843"/>
                <a:ext cx="2606396" cy="976593"/>
                <a:chOff x="3049384" y="4115843"/>
                <a:chExt cx="2606396" cy="976593"/>
              </a:xfrm>
            </p:grpSpPr>
            <p:cxnSp>
              <p:nvCxnSpPr>
                <p:cNvPr id="86" name="Straight Connector 34">
                  <a:extLst>
                    <a:ext uri="{FF2B5EF4-FFF2-40B4-BE49-F238E27FC236}">
                      <a16:creationId xmlns:a16="http://schemas.microsoft.com/office/drawing/2014/main" id="{AB7F4A1F-FC03-2271-E69D-E925979F9781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63394" y="4115843"/>
                  <a:ext cx="2592386" cy="97659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直接箭头连接符 47">
                  <a:extLst>
                    <a:ext uri="{FF2B5EF4-FFF2-40B4-BE49-F238E27FC236}">
                      <a16:creationId xmlns:a16="http://schemas.microsoft.com/office/drawing/2014/main" id="{A8DBCCB9-39B7-A6EA-6A2D-6D95541162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049384" y="4759346"/>
                  <a:ext cx="137875" cy="2863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E00471E3-9E16-0E5D-1267-44A8E5F3A6DB}"/>
              </a:ext>
            </a:extLst>
          </p:cNvPr>
          <p:cNvSpPr/>
          <p:nvPr/>
        </p:nvSpPr>
        <p:spPr>
          <a:xfrm>
            <a:off x="24939786" y="12748683"/>
            <a:ext cx="1075267" cy="844550"/>
          </a:xfrm>
          <a:custGeom>
            <a:avLst/>
            <a:gdLst>
              <a:gd name="connsiteX0" fmla="*/ 427567 w 1075267"/>
              <a:gd name="connsiteY0" fmla="*/ 0 h 844550"/>
              <a:gd name="connsiteX1" fmla="*/ 328083 w 1075267"/>
              <a:gd name="connsiteY1" fmla="*/ 228600 h 844550"/>
              <a:gd name="connsiteX2" fmla="*/ 0 w 1075267"/>
              <a:gd name="connsiteY2" fmla="*/ 222250 h 844550"/>
              <a:gd name="connsiteX3" fmla="*/ 237067 w 1075267"/>
              <a:gd name="connsiteY3" fmla="*/ 461434 h 844550"/>
              <a:gd name="connsiteX4" fmla="*/ 173567 w 1075267"/>
              <a:gd name="connsiteY4" fmla="*/ 603250 h 844550"/>
              <a:gd name="connsiteX5" fmla="*/ 319617 w 1075267"/>
              <a:gd name="connsiteY5" fmla="*/ 543984 h 844550"/>
              <a:gd name="connsiteX6" fmla="*/ 613833 w 1075267"/>
              <a:gd name="connsiteY6" fmla="*/ 844550 h 844550"/>
              <a:gd name="connsiteX7" fmla="*/ 681567 w 1075267"/>
              <a:gd name="connsiteY7" fmla="*/ 842434 h 844550"/>
              <a:gd name="connsiteX8" fmla="*/ 563033 w 1075267"/>
              <a:gd name="connsiteY8" fmla="*/ 452967 h 844550"/>
              <a:gd name="connsiteX9" fmla="*/ 1075267 w 1075267"/>
              <a:gd name="connsiteY9" fmla="*/ 258234 h 844550"/>
              <a:gd name="connsiteX10" fmla="*/ 482600 w 1075267"/>
              <a:gd name="connsiteY10" fmla="*/ 239184 h 844550"/>
              <a:gd name="connsiteX11" fmla="*/ 427567 w 1075267"/>
              <a:gd name="connsiteY11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267" h="844550">
                <a:moveTo>
                  <a:pt x="427567" y="0"/>
                </a:moveTo>
                <a:lnTo>
                  <a:pt x="328083" y="228600"/>
                </a:lnTo>
                <a:lnTo>
                  <a:pt x="0" y="222250"/>
                </a:lnTo>
                <a:lnTo>
                  <a:pt x="237067" y="461434"/>
                </a:lnTo>
                <a:lnTo>
                  <a:pt x="173567" y="603250"/>
                </a:lnTo>
                <a:lnTo>
                  <a:pt x="319617" y="543984"/>
                </a:lnTo>
                <a:lnTo>
                  <a:pt x="613833" y="844550"/>
                </a:lnTo>
                <a:lnTo>
                  <a:pt x="681567" y="842434"/>
                </a:lnTo>
                <a:lnTo>
                  <a:pt x="563033" y="452967"/>
                </a:lnTo>
                <a:lnTo>
                  <a:pt x="1075267" y="258234"/>
                </a:lnTo>
                <a:lnTo>
                  <a:pt x="482600" y="239184"/>
                </a:lnTo>
                <a:lnTo>
                  <a:pt x="42756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3" name="组合 11">
            <a:extLst>
              <a:ext uri="{FF2B5EF4-FFF2-40B4-BE49-F238E27FC236}">
                <a16:creationId xmlns:a16="http://schemas.microsoft.com/office/drawing/2014/main" id="{5E4C6870-A14D-B90A-6C0B-3E5394A55199}"/>
              </a:ext>
            </a:extLst>
          </p:cNvPr>
          <p:cNvGrpSpPr/>
          <p:nvPr/>
        </p:nvGrpSpPr>
        <p:grpSpPr>
          <a:xfrm>
            <a:off x="23541675" y="11317968"/>
            <a:ext cx="2880132" cy="2612653"/>
            <a:chOff x="2968596" y="2508136"/>
            <a:chExt cx="2880132" cy="2612653"/>
          </a:xfrm>
        </p:grpSpPr>
        <p:grpSp>
          <p:nvGrpSpPr>
            <p:cNvPr id="1054" name="组合 66">
              <a:extLst>
                <a:ext uri="{FF2B5EF4-FFF2-40B4-BE49-F238E27FC236}">
                  <a16:creationId xmlns:a16="http://schemas.microsoft.com/office/drawing/2014/main" id="{89980D6F-258E-C272-7773-BCA168DACB88}"/>
                </a:ext>
              </a:extLst>
            </p:cNvPr>
            <p:cNvGrpSpPr/>
            <p:nvPr/>
          </p:nvGrpSpPr>
          <p:grpSpPr>
            <a:xfrm>
              <a:off x="4343618" y="2924944"/>
              <a:ext cx="1045247" cy="2094520"/>
              <a:chOff x="4343618" y="2924944"/>
              <a:chExt cx="1045247" cy="2094520"/>
            </a:xfrm>
          </p:grpSpPr>
          <p:cxnSp>
            <p:nvCxnSpPr>
              <p:cNvPr id="1072" name="Straight Connector 34">
                <a:extLst>
                  <a:ext uri="{FF2B5EF4-FFF2-40B4-BE49-F238E27FC236}">
                    <a16:creationId xmlns:a16="http://schemas.microsoft.com/office/drawing/2014/main" id="{72FDE02D-E09C-75DA-E94E-A194A23F16A7}"/>
                  </a:ext>
                </a:extLst>
              </p:cNvPr>
              <p:cNvCxnSpPr/>
              <p:nvPr/>
            </p:nvCxnSpPr>
            <p:spPr bwMode="auto">
              <a:xfrm flipV="1">
                <a:off x="4343618" y="2924944"/>
                <a:ext cx="876454" cy="20945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3" name="直接箭头连接符 10">
                <a:extLst>
                  <a:ext uri="{FF2B5EF4-FFF2-40B4-BE49-F238E27FC236}">
                    <a16:creationId xmlns:a16="http://schemas.microsoft.com/office/drawing/2014/main" id="{D7C8631C-9871-9637-67F9-D5E915C1F9ED}"/>
                  </a:ext>
                </a:extLst>
              </p:cNvPr>
              <p:cNvCxnSpPr/>
              <p:nvPr/>
            </p:nvCxnSpPr>
            <p:spPr bwMode="auto">
              <a:xfrm>
                <a:off x="5124812" y="3143132"/>
                <a:ext cx="264053" cy="11967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55" name="组合 63">
              <a:extLst>
                <a:ext uri="{FF2B5EF4-FFF2-40B4-BE49-F238E27FC236}">
                  <a16:creationId xmlns:a16="http://schemas.microsoft.com/office/drawing/2014/main" id="{3E9AF4F6-30C7-2A55-83E0-42FCDAF96E38}"/>
                </a:ext>
              </a:extLst>
            </p:cNvPr>
            <p:cNvGrpSpPr/>
            <p:nvPr/>
          </p:nvGrpSpPr>
          <p:grpSpPr>
            <a:xfrm>
              <a:off x="2968596" y="4115843"/>
              <a:ext cx="2755532" cy="325602"/>
              <a:chOff x="2968596" y="4115843"/>
              <a:chExt cx="2755532" cy="325602"/>
            </a:xfrm>
          </p:grpSpPr>
          <p:cxnSp>
            <p:nvCxnSpPr>
              <p:cNvPr id="1070" name="Straight Connector 34">
                <a:extLst>
                  <a:ext uri="{FF2B5EF4-FFF2-40B4-BE49-F238E27FC236}">
                    <a16:creationId xmlns:a16="http://schemas.microsoft.com/office/drawing/2014/main" id="{DFF39BE4-8B61-45E6-0469-44BB2A39C1BE}"/>
                  </a:ext>
                </a:extLst>
              </p:cNvPr>
              <p:cNvCxnSpPr/>
              <p:nvPr/>
            </p:nvCxnSpPr>
            <p:spPr bwMode="auto">
              <a:xfrm flipH="1" flipV="1">
                <a:off x="2968596" y="4117451"/>
                <a:ext cx="2755532" cy="8774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1" name="直接箭头连接符 42">
                <a:extLst>
                  <a:ext uri="{FF2B5EF4-FFF2-40B4-BE49-F238E27FC236}">
                    <a16:creationId xmlns:a16="http://schemas.microsoft.com/office/drawing/2014/main" id="{5BC5741B-CCBE-D643-2290-4CB4989817F1}"/>
                  </a:ext>
                </a:extLst>
              </p:cNvPr>
              <p:cNvCxnSpPr/>
              <p:nvPr/>
            </p:nvCxnSpPr>
            <p:spPr bwMode="auto">
              <a:xfrm flipH="1">
                <a:off x="3195314" y="4115843"/>
                <a:ext cx="29192" cy="32560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56" name="组合 3">
              <a:extLst>
                <a:ext uri="{FF2B5EF4-FFF2-40B4-BE49-F238E27FC236}">
                  <a16:creationId xmlns:a16="http://schemas.microsoft.com/office/drawing/2014/main" id="{F402A496-7B00-67BB-20D2-5A4ECA9DBB57}"/>
                </a:ext>
              </a:extLst>
            </p:cNvPr>
            <p:cNvGrpSpPr/>
            <p:nvPr/>
          </p:nvGrpSpPr>
          <p:grpSpPr>
            <a:xfrm>
              <a:off x="3049384" y="2508136"/>
              <a:ext cx="2799344" cy="2612653"/>
              <a:chOff x="3049384" y="2508136"/>
              <a:chExt cx="2799344" cy="2612653"/>
            </a:xfrm>
          </p:grpSpPr>
          <p:grpSp>
            <p:nvGrpSpPr>
              <p:cNvPr id="1057" name="组合 5">
                <a:extLst>
                  <a:ext uri="{FF2B5EF4-FFF2-40B4-BE49-F238E27FC236}">
                    <a16:creationId xmlns:a16="http://schemas.microsoft.com/office/drawing/2014/main" id="{EC19CEA5-B314-F393-46DD-0F18A66F376F}"/>
                  </a:ext>
                </a:extLst>
              </p:cNvPr>
              <p:cNvGrpSpPr/>
              <p:nvPr/>
            </p:nvGrpSpPr>
            <p:grpSpPr>
              <a:xfrm>
                <a:off x="3295271" y="2996952"/>
                <a:ext cx="2553457" cy="1815440"/>
                <a:chOff x="5546935" y="3191689"/>
                <a:chExt cx="2553457" cy="1815440"/>
              </a:xfrm>
            </p:grpSpPr>
            <p:cxnSp>
              <p:nvCxnSpPr>
                <p:cNvPr id="1067" name="Straight Connector 34">
                  <a:extLst>
                    <a:ext uri="{FF2B5EF4-FFF2-40B4-BE49-F238E27FC236}">
                      <a16:creationId xmlns:a16="http://schemas.microsoft.com/office/drawing/2014/main" id="{BCDB92B5-7FC3-D118-CB3B-0016E7994AEA}"/>
                    </a:ext>
                  </a:extLst>
                </p:cNvPr>
                <p:cNvCxnSpPr/>
                <p:nvPr/>
              </p:nvCxnSpPr>
              <p:spPr bwMode="auto">
                <a:xfrm flipV="1">
                  <a:off x="5546935" y="3191689"/>
                  <a:ext cx="1288291" cy="181544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8" name="Straight Connector 34">
                  <a:extLst>
                    <a:ext uri="{FF2B5EF4-FFF2-40B4-BE49-F238E27FC236}">
                      <a16:creationId xmlns:a16="http://schemas.microsoft.com/office/drawing/2014/main" id="{4D9A54D3-160A-51E7-25FC-6A1BAA5B152C}"/>
                    </a:ext>
                  </a:extLst>
                </p:cNvPr>
                <p:cNvCxnSpPr/>
                <p:nvPr/>
              </p:nvCxnSpPr>
              <p:spPr bwMode="auto">
                <a:xfrm flipV="1">
                  <a:off x="5546935" y="4971718"/>
                  <a:ext cx="2553457" cy="3296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9" name="Straight Connector 34">
                  <a:extLst>
                    <a:ext uri="{FF2B5EF4-FFF2-40B4-BE49-F238E27FC236}">
                      <a16:creationId xmlns:a16="http://schemas.microsoft.com/office/drawing/2014/main" id="{6ED5250A-327A-E24B-43BD-61219B76E989}"/>
                    </a:ext>
                  </a:extLst>
                </p:cNvPr>
                <p:cNvCxnSpPr/>
                <p:nvPr/>
              </p:nvCxnSpPr>
              <p:spPr bwMode="auto">
                <a:xfrm>
                  <a:off x="6823663" y="3191689"/>
                  <a:ext cx="1276729" cy="17800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58" name="组合 64">
                <a:extLst>
                  <a:ext uri="{FF2B5EF4-FFF2-40B4-BE49-F238E27FC236}">
                    <a16:creationId xmlns:a16="http://schemas.microsoft.com/office/drawing/2014/main" id="{6D80778F-8B2D-C4C2-2FE1-5997CBA4BC7A}"/>
                  </a:ext>
                </a:extLst>
              </p:cNvPr>
              <p:cNvGrpSpPr/>
              <p:nvPr/>
            </p:nvGrpSpPr>
            <p:grpSpPr>
              <a:xfrm>
                <a:off x="3430399" y="3202891"/>
                <a:ext cx="1826439" cy="1864784"/>
                <a:chOff x="3430399" y="3202891"/>
                <a:chExt cx="1826439" cy="1864784"/>
              </a:xfrm>
            </p:grpSpPr>
            <p:cxnSp>
              <p:nvCxnSpPr>
                <p:cNvPr id="1065" name="Straight Connector 34">
                  <a:extLst>
                    <a:ext uri="{FF2B5EF4-FFF2-40B4-BE49-F238E27FC236}">
                      <a16:creationId xmlns:a16="http://schemas.microsoft.com/office/drawing/2014/main" id="{C1F6214C-8346-3C91-F9E4-9D04A33CB82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430399" y="3202891"/>
                  <a:ext cx="1826439" cy="186478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6" name="直接箭头连接符 15">
                  <a:extLst>
                    <a:ext uri="{FF2B5EF4-FFF2-40B4-BE49-F238E27FC236}">
                      <a16:creationId xmlns:a16="http://schemas.microsoft.com/office/drawing/2014/main" id="{AE121F51-D795-A79C-7435-09D982EAE0BC}"/>
                    </a:ext>
                  </a:extLst>
                </p:cNvPr>
                <p:cNvCxnSpPr/>
                <p:nvPr/>
              </p:nvCxnSpPr>
              <p:spPr bwMode="auto">
                <a:xfrm flipV="1">
                  <a:off x="3647272" y="3202891"/>
                  <a:ext cx="214958" cy="21558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59" name="组合 65">
                <a:extLst>
                  <a:ext uri="{FF2B5EF4-FFF2-40B4-BE49-F238E27FC236}">
                    <a16:creationId xmlns:a16="http://schemas.microsoft.com/office/drawing/2014/main" id="{BFA06D84-0056-E2D2-394D-34D86A66166D}"/>
                  </a:ext>
                </a:extLst>
              </p:cNvPr>
              <p:cNvGrpSpPr/>
              <p:nvPr/>
            </p:nvGrpSpPr>
            <p:grpSpPr>
              <a:xfrm>
                <a:off x="4161006" y="2508136"/>
                <a:ext cx="982935" cy="2612653"/>
                <a:chOff x="4161006" y="2508136"/>
                <a:chExt cx="982935" cy="2612653"/>
              </a:xfrm>
            </p:grpSpPr>
            <p:cxnSp>
              <p:nvCxnSpPr>
                <p:cNvPr id="1063" name="Straight Connector 34">
                  <a:extLst>
                    <a:ext uri="{FF2B5EF4-FFF2-40B4-BE49-F238E27FC236}">
                      <a16:creationId xmlns:a16="http://schemas.microsoft.com/office/drawing/2014/main" id="{F2979992-D6BE-78E6-975A-D6490B7D87C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4355976" y="2508136"/>
                  <a:ext cx="787965" cy="261265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4" name="直接箭头连接符 32">
                  <a:extLst>
                    <a:ext uri="{FF2B5EF4-FFF2-40B4-BE49-F238E27FC236}">
                      <a16:creationId xmlns:a16="http://schemas.microsoft.com/office/drawing/2014/main" id="{C517644F-288F-692C-47F9-60B239744D6F}"/>
                    </a:ext>
                  </a:extLst>
                </p:cNvPr>
                <p:cNvCxnSpPr/>
                <p:nvPr/>
              </p:nvCxnSpPr>
              <p:spPr bwMode="auto">
                <a:xfrm flipH="1">
                  <a:off x="4161006" y="2762667"/>
                  <a:ext cx="261714" cy="90269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60" name="组合 62">
                <a:extLst>
                  <a:ext uri="{FF2B5EF4-FFF2-40B4-BE49-F238E27FC236}">
                    <a16:creationId xmlns:a16="http://schemas.microsoft.com/office/drawing/2014/main" id="{EC1BA66A-89D4-EE43-8E6B-32150DC899CA}"/>
                  </a:ext>
                </a:extLst>
              </p:cNvPr>
              <p:cNvGrpSpPr/>
              <p:nvPr/>
            </p:nvGrpSpPr>
            <p:grpSpPr>
              <a:xfrm>
                <a:off x="3049384" y="4115843"/>
                <a:ext cx="2606396" cy="976593"/>
                <a:chOff x="3049384" y="4115843"/>
                <a:chExt cx="2606396" cy="976593"/>
              </a:xfrm>
            </p:grpSpPr>
            <p:cxnSp>
              <p:nvCxnSpPr>
                <p:cNvPr id="1061" name="Straight Connector 34">
                  <a:extLst>
                    <a:ext uri="{FF2B5EF4-FFF2-40B4-BE49-F238E27FC236}">
                      <a16:creationId xmlns:a16="http://schemas.microsoft.com/office/drawing/2014/main" id="{07603A18-3A1F-1DB6-83B0-DA5D0FD56DD6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63394" y="4115843"/>
                  <a:ext cx="2592386" cy="97659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2" name="直接箭头连接符 47">
                  <a:extLst>
                    <a:ext uri="{FF2B5EF4-FFF2-40B4-BE49-F238E27FC236}">
                      <a16:creationId xmlns:a16="http://schemas.microsoft.com/office/drawing/2014/main" id="{C08B1FFE-8CF0-8281-4D2D-5F7E3D961A21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049384" y="4759346"/>
                  <a:ext cx="137875" cy="2863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362">
                <a:extLst>
                  <a:ext uri="{FF2B5EF4-FFF2-40B4-BE49-F238E27FC236}">
                    <a16:creationId xmlns:a16="http://schemas.microsoft.com/office/drawing/2014/main" id="{D12F01EC-D947-83EC-D598-835508720EA6}"/>
                  </a:ext>
                </a:extLst>
              </p:cNvPr>
              <p:cNvSpPr/>
              <p:nvPr/>
            </p:nvSpPr>
            <p:spPr>
              <a:xfrm>
                <a:off x="23501709" y="14215952"/>
                <a:ext cx="3291499" cy="536429"/>
              </a:xfrm>
              <a:prstGeom prst="rect">
                <a:avLst/>
              </a:prstGeom>
              <a:solidFill>
                <a:srgbClr val="FFCBC5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</m:ctrlPr>
                        </m:sSubSupPr>
                        <m:e>
                          <m: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  <m:t>𝑅</m:t>
                          </m:r>
                        </m:e>
                        <m:sub>
                          <m: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  <m:t>5</m:t>
                          </m:r>
                        </m:sub>
                        <m:sup>
                          <m:r>
                            <a:rPr lang="en-HK" altLang="zh-HK" sz="2797" b="0" i="1" smtClean="0">
                              <a:latin typeface="Cambria Math" panose="02040503050406030204" pitchFamily="18" charset="0"/>
                              <a:ea typeface="Microsoft YaHei UI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HK" sz="2797" dirty="0"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195" name="Rectangle 362">
                <a:extLst>
                  <a:ext uri="{FF2B5EF4-FFF2-40B4-BE49-F238E27FC236}">
                    <a16:creationId xmlns:a16="http://schemas.microsoft.com/office/drawing/2014/main" id="{D12F01EC-D947-83EC-D598-835508720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709" y="14215952"/>
                <a:ext cx="3291499" cy="5364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AutoShape 89">
                <a:extLst>
                  <a:ext uri="{FF2B5EF4-FFF2-40B4-BE49-F238E27FC236}">
                    <a16:creationId xmlns:a16="http://schemas.microsoft.com/office/drawing/2014/main" id="{B88D5765-7452-65D0-C97C-08EA81E25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3430" y="11640597"/>
                <a:ext cx="3327321" cy="995547"/>
              </a:xfrm>
              <a:prstGeom prst="wedgeRoundRectCallout">
                <a:avLst>
                  <a:gd name="adj1" fmla="val -72130"/>
                  <a:gd name="adj2" fmla="val 10895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altLang="zh-HK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𝑢</m:t>
                    </m:r>
                  </m:oMath>
                </a14:m>
                <a:r>
                  <a:rPr lang="en-US" altLang="zh-TW" sz="2800" dirty="0"/>
                  <a:t> must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Sup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𝑅</m:t>
                        </m:r>
                      </m:e>
                      <m:sub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  <m:sup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800" dirty="0"/>
                  <a:t> if no user error is made. </a:t>
                </a:r>
              </a:p>
            </p:txBody>
          </p:sp>
        </mc:Choice>
        <mc:Fallback xmlns="">
          <p:sp>
            <p:nvSpPr>
              <p:cNvPr id="196" name="AutoShape 89">
                <a:extLst>
                  <a:ext uri="{FF2B5EF4-FFF2-40B4-BE49-F238E27FC236}">
                    <a16:creationId xmlns:a16="http://schemas.microsoft.com/office/drawing/2014/main" id="{B88D5765-7452-65D0-C97C-08EA81E25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33430" y="11640597"/>
                <a:ext cx="3327321" cy="995547"/>
              </a:xfrm>
              <a:prstGeom prst="wedgeRoundRectCallout">
                <a:avLst>
                  <a:gd name="adj1" fmla="val -72130"/>
                  <a:gd name="adj2" fmla="val 108956"/>
                  <a:gd name="adj3" fmla="val 16667"/>
                </a:avLst>
              </a:prstGeom>
              <a:blipFill>
                <a:blip r:embed="rId31"/>
                <a:stretch>
                  <a:fillRect r="-340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AutoShape 89">
                <a:extLst>
                  <a:ext uri="{FF2B5EF4-FFF2-40B4-BE49-F238E27FC236}">
                    <a16:creationId xmlns:a16="http://schemas.microsoft.com/office/drawing/2014/main" id="{D1AEBE7B-99FF-8A1B-5433-745D7A93E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4146" y="11433522"/>
                <a:ext cx="3225613" cy="995547"/>
              </a:xfrm>
              <a:prstGeom prst="wedgeRoundRectCallout">
                <a:avLst>
                  <a:gd name="adj1" fmla="val -56877"/>
                  <a:gd name="adj2" fmla="val 11023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altLang="zh-HK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𝑢</m:t>
                    </m:r>
                  </m:oMath>
                </a14:m>
                <a:r>
                  <a:rPr lang="en-US" altLang="zh-TW" sz="2800" dirty="0"/>
                  <a:t> must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Sup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𝑅</m:t>
                        </m:r>
                      </m:e>
                      <m:sub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  <m:sup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800" dirty="0"/>
                  <a:t> if at most 1 error is made</a:t>
                </a:r>
                <a:r>
                  <a:rPr lang="en-US" altLang="zh-TW" sz="2400" dirty="0"/>
                  <a:t>.  </a:t>
                </a:r>
              </a:p>
            </p:txBody>
          </p:sp>
        </mc:Choice>
        <mc:Fallback xmlns="">
          <p:sp>
            <p:nvSpPr>
              <p:cNvPr id="197" name="AutoShape 89">
                <a:extLst>
                  <a:ext uri="{FF2B5EF4-FFF2-40B4-BE49-F238E27FC236}">
                    <a16:creationId xmlns:a16="http://schemas.microsoft.com/office/drawing/2014/main" id="{D1AEBE7B-99FF-8A1B-5433-745D7A93E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4146" y="11433522"/>
                <a:ext cx="3225613" cy="995547"/>
              </a:xfrm>
              <a:prstGeom prst="wedgeRoundRectCallout">
                <a:avLst>
                  <a:gd name="adj1" fmla="val -56877"/>
                  <a:gd name="adj2" fmla="val 110231"/>
                  <a:gd name="adj3" fmla="val 16667"/>
                </a:avLst>
              </a:prstGeom>
              <a:blipFill>
                <a:blip r:embed="rId32"/>
                <a:stretch>
                  <a:fillRect r="-383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2" name="Straight Arrow Connector 427">
            <a:extLst>
              <a:ext uri="{FF2B5EF4-FFF2-40B4-BE49-F238E27FC236}">
                <a16:creationId xmlns:a16="http://schemas.microsoft.com/office/drawing/2014/main" id="{971308CC-8317-8DF8-0D6E-27EC386C7F3B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34928" y="12840028"/>
            <a:ext cx="0" cy="5090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4" name="Rectangle: Rounded Corners 1223">
            <a:extLst>
              <a:ext uri="{FF2B5EF4-FFF2-40B4-BE49-F238E27FC236}">
                <a16:creationId xmlns:a16="http://schemas.microsoft.com/office/drawing/2014/main" id="{5960FBB6-05BC-24F1-D824-A724890B3F94}"/>
              </a:ext>
            </a:extLst>
          </p:cNvPr>
          <p:cNvSpPr/>
          <p:nvPr/>
        </p:nvSpPr>
        <p:spPr>
          <a:xfrm>
            <a:off x="15271167" y="15350008"/>
            <a:ext cx="14048224" cy="7346507"/>
          </a:xfrm>
          <a:prstGeom prst="roundRect">
            <a:avLst>
              <a:gd name="adj" fmla="val 6877"/>
            </a:avLst>
          </a:prstGeom>
          <a:solidFill>
            <a:srgbClr val="EBF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F6A3E721-1437-4A49-A499-4889F244AA00}"/>
              </a:ext>
            </a:extLst>
          </p:cNvPr>
          <p:cNvSpPr/>
          <p:nvPr/>
        </p:nvSpPr>
        <p:spPr>
          <a:xfrm>
            <a:off x="15945646" y="15484734"/>
            <a:ext cx="1106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Arial"/>
                <a:ea typeface="Microsoft YaHei UI"/>
              </a:rPr>
              <a:t>Partition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99A037-A1B3-95CA-623A-051ADC0E6BE7}"/>
                  </a:ext>
                </a:extLst>
              </p:cNvPr>
              <p:cNvSpPr txBox="1"/>
              <p:nvPr/>
            </p:nvSpPr>
            <p:spPr>
              <a:xfrm>
                <a:off x="1229182" y="36137987"/>
                <a:ext cx="1355964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accent1"/>
                    </a:solidFill>
                    <a:latin typeface="Arial"/>
                    <a:ea typeface="Microsoft YaHei UI"/>
                  </a:rPr>
                  <a:t>Problem Definition</a:t>
                </a:r>
              </a:p>
              <a:p>
                <a:r>
                  <a:rPr lang="en-US" altLang="zh-CN" sz="3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Given a dataset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𝐷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a user error rate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𝜃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and a return size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𝑙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interact with the user and return a set of points with size at most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𝑙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such that the probability that this set contains the user’s favorite tuple is maximized.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99A037-A1B3-95CA-623A-051ADC0E6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2" y="36137987"/>
                <a:ext cx="13559647" cy="2400657"/>
              </a:xfrm>
              <a:prstGeom prst="rect">
                <a:avLst/>
              </a:prstGeom>
              <a:blipFill>
                <a:blip r:embed="rId33"/>
                <a:stretch>
                  <a:fillRect l="-2428" t="-7107" r="-1124" b="-7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44AAF7-96B0-6CA8-6D13-239E923A36D4}"/>
                  </a:ext>
                </a:extLst>
              </p:cNvPr>
              <p:cNvSpPr txBox="1"/>
              <p:nvPr/>
            </p:nvSpPr>
            <p:spPr>
              <a:xfrm>
                <a:off x="15452995" y="16063992"/>
                <a:ext cx="13684568" cy="2527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1825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partition of a convex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HK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HK" altLang="zh-CN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is the set of </a:t>
                </a:r>
                <a:r>
                  <a:rPr lang="en-HK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utility vectors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HK" altLang="zh-CN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the best point.</a:t>
                </a:r>
              </a:p>
              <a:p>
                <a:pPr marL="456651" indent="-422026">
                  <a:buFont typeface="Arial" panose="020B0604020202020204" pitchFamily="34" charset="0"/>
                  <a:buChar char="•"/>
                </a:pPr>
                <a:r>
                  <a:rPr lang="en-HK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that the user makes at most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errors in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rounds.</a:t>
                </a:r>
              </a:p>
              <a:p>
                <a:pPr marL="913548" lvl="1" indent="-422026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intersects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HK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be the best point.</a:t>
                </a:r>
              </a:p>
              <a:p>
                <a:pPr marL="491522" lvl="1"/>
                <a:endPara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44AAF7-96B0-6CA8-6D13-239E923A3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2995" y="16063992"/>
                <a:ext cx="13684568" cy="2527680"/>
              </a:xfrm>
              <a:prstGeom prst="rect">
                <a:avLst/>
              </a:prstGeom>
              <a:blipFill>
                <a:blip r:embed="rId34"/>
                <a:stretch>
                  <a:fillRect l="-757" t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8" name="Rectangle 362">
                <a:extLst>
                  <a:ext uri="{FF2B5EF4-FFF2-40B4-BE49-F238E27FC236}">
                    <a16:creationId xmlns:a16="http://schemas.microsoft.com/office/drawing/2014/main" id="{DDAF9491-3642-D67B-D04E-AE48C27C328F}"/>
                  </a:ext>
                </a:extLst>
              </p:cNvPr>
              <p:cNvSpPr/>
              <p:nvPr/>
            </p:nvSpPr>
            <p:spPr>
              <a:xfrm>
                <a:off x="16387339" y="21353916"/>
                <a:ext cx="4627351" cy="953006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HK" sz="2797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Partitions of a dataset with 5 convex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𝑝</m:t>
                        </m:r>
                      </m:e>
                      <m:sub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1</m:t>
                        </m:r>
                      </m:sub>
                    </m:sSub>
                    <m:r>
                      <a:rPr lang="en-HK" altLang="zh-HK" sz="2797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,…,</m:t>
                    </m:r>
                    <m:sSub>
                      <m:sSubPr>
                        <m:ctrlP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𝑝</m:t>
                        </m:r>
                      </m:e>
                      <m:sub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797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  <a:endParaRPr lang="en-US" altLang="zh-HK" sz="2797" dirty="0">
                  <a:latin typeface="Arial"/>
                  <a:ea typeface="Microsoft YaHei UI"/>
                </a:endParaRPr>
              </a:p>
            </p:txBody>
          </p:sp>
        </mc:Choice>
        <mc:Fallback xmlns="">
          <p:sp>
            <p:nvSpPr>
              <p:cNvPr id="1228" name="Rectangle 362">
                <a:extLst>
                  <a:ext uri="{FF2B5EF4-FFF2-40B4-BE49-F238E27FC236}">
                    <a16:creationId xmlns:a16="http://schemas.microsoft.com/office/drawing/2014/main" id="{DDAF9491-3642-D67B-D04E-AE48C27C3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339" y="21353916"/>
                <a:ext cx="4627351" cy="953006"/>
              </a:xfrm>
              <a:prstGeom prst="rect">
                <a:avLst/>
              </a:prstGeom>
              <a:blipFill>
                <a:blip r:embed="rId35"/>
                <a:stretch>
                  <a:fillRect t="-4938" r="-1438" b="-14815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33">
            <a:extLst>
              <a:ext uri="{FF2B5EF4-FFF2-40B4-BE49-F238E27FC236}">
                <a16:creationId xmlns:a16="http://schemas.microsoft.com/office/drawing/2014/main" id="{1C79A9F2-08EA-8356-1DE3-D9D539FA7F5A}"/>
              </a:ext>
            </a:extLst>
          </p:cNvPr>
          <p:cNvGrpSpPr/>
          <p:nvPr/>
        </p:nvGrpSpPr>
        <p:grpSpPr>
          <a:xfrm>
            <a:off x="17293429" y="19003033"/>
            <a:ext cx="2553457" cy="1815440"/>
            <a:chOff x="574867" y="3893557"/>
            <a:chExt cx="2553457" cy="1815440"/>
          </a:xfrm>
        </p:grpSpPr>
        <p:cxnSp>
          <p:nvCxnSpPr>
            <p:cNvPr id="11" name="直接连接符 34">
              <a:extLst>
                <a:ext uri="{FF2B5EF4-FFF2-40B4-BE49-F238E27FC236}">
                  <a16:creationId xmlns:a16="http://schemas.microsoft.com/office/drawing/2014/main" id="{93095E55-8BD2-B584-3784-C5D0B2AFC0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2191" y="4404519"/>
              <a:ext cx="432810" cy="3211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35">
              <a:extLst>
                <a:ext uri="{FF2B5EF4-FFF2-40B4-BE49-F238E27FC236}">
                  <a16:creationId xmlns:a16="http://schemas.microsoft.com/office/drawing/2014/main" id="{5D304419-1238-C78F-841B-5B02786631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59752" y="4708666"/>
              <a:ext cx="190408" cy="9691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36">
              <a:extLst>
                <a:ext uri="{FF2B5EF4-FFF2-40B4-BE49-F238E27FC236}">
                  <a16:creationId xmlns:a16="http://schemas.microsoft.com/office/drawing/2014/main" id="{899F66CD-AFC9-86C2-482C-8B606FBFE1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55001" y="4571917"/>
              <a:ext cx="397954" cy="1537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37">
              <a:extLst>
                <a:ext uri="{FF2B5EF4-FFF2-40B4-BE49-F238E27FC236}">
                  <a16:creationId xmlns:a16="http://schemas.microsoft.com/office/drawing/2014/main" id="{0E7CA952-C4B1-547C-00A3-42E6522EFF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5702" y="4983411"/>
              <a:ext cx="388944" cy="7231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38">
              <a:extLst>
                <a:ext uri="{FF2B5EF4-FFF2-40B4-BE49-F238E27FC236}">
                  <a16:creationId xmlns:a16="http://schemas.microsoft.com/office/drawing/2014/main" id="{621E78D1-A17F-746C-EE78-0DD618F825C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60479" y="5020757"/>
              <a:ext cx="584952" cy="6693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39">
                  <a:extLst>
                    <a:ext uri="{FF2B5EF4-FFF2-40B4-BE49-F238E27FC236}">
                      <a16:creationId xmlns:a16="http://schemas.microsoft.com/office/drawing/2014/main" id="{81645051-A038-4127-BB71-53561C4CEB5A}"/>
                    </a:ext>
                  </a:extLst>
                </p:cNvPr>
                <p:cNvSpPr txBox="1"/>
                <p:nvPr/>
              </p:nvSpPr>
              <p:spPr>
                <a:xfrm>
                  <a:off x="1699904" y="4106185"/>
                  <a:ext cx="43501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C9347EBB-DB8B-8E07-A5BC-C7B42E147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904" y="4106185"/>
                  <a:ext cx="435017" cy="43088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40">
                  <a:extLst>
                    <a:ext uri="{FF2B5EF4-FFF2-40B4-BE49-F238E27FC236}">
                      <a16:creationId xmlns:a16="http://schemas.microsoft.com/office/drawing/2014/main" id="{4EF8B9BB-F422-A35A-6D42-D0AD36EC365B}"/>
                    </a:ext>
                  </a:extLst>
                </p:cNvPr>
                <p:cNvSpPr txBox="1"/>
                <p:nvPr/>
              </p:nvSpPr>
              <p:spPr>
                <a:xfrm>
                  <a:off x="1353516" y="4742614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18B9259-E587-428F-8B7E-347ACAB59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516" y="4742614"/>
                  <a:ext cx="442920" cy="430887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41">
                  <a:extLst>
                    <a:ext uri="{FF2B5EF4-FFF2-40B4-BE49-F238E27FC236}">
                      <a16:creationId xmlns:a16="http://schemas.microsoft.com/office/drawing/2014/main" id="{84CF7F64-4CF0-C0FB-9032-BF7A08AF08DB}"/>
                    </a:ext>
                  </a:extLst>
                </p:cNvPr>
                <p:cNvSpPr txBox="1"/>
                <p:nvPr/>
              </p:nvSpPr>
              <p:spPr>
                <a:xfrm>
                  <a:off x="2033929" y="4770639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5FC4A507-DF69-A9AA-8C5A-A570D9DFF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929" y="4770639"/>
                  <a:ext cx="442920" cy="430887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42">
                  <a:extLst>
                    <a:ext uri="{FF2B5EF4-FFF2-40B4-BE49-F238E27FC236}">
                      <a16:creationId xmlns:a16="http://schemas.microsoft.com/office/drawing/2014/main" id="{7D4BDD5D-182B-B8F6-C361-7EC604338E60}"/>
                    </a:ext>
                  </a:extLst>
                </p:cNvPr>
                <p:cNvSpPr txBox="1"/>
                <p:nvPr/>
              </p:nvSpPr>
              <p:spPr>
                <a:xfrm>
                  <a:off x="850083" y="5193224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C34D1732-41B2-F16D-48D4-DEC4D08B5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83" y="5193224"/>
                  <a:ext cx="442920" cy="430887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43">
                  <a:extLst>
                    <a:ext uri="{FF2B5EF4-FFF2-40B4-BE49-F238E27FC236}">
                      <a16:creationId xmlns:a16="http://schemas.microsoft.com/office/drawing/2014/main" id="{4C798641-3A26-4D88-0B37-2C051D1CAA94}"/>
                    </a:ext>
                  </a:extLst>
                </p:cNvPr>
                <p:cNvSpPr txBox="1"/>
                <p:nvPr/>
              </p:nvSpPr>
              <p:spPr>
                <a:xfrm>
                  <a:off x="2399832" y="5209737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F690F5C7-0FCB-42E1-3A20-71A14143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832" y="5209737"/>
                  <a:ext cx="442920" cy="430887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id="{B0F5E680-BCB7-50DB-F695-05B275E3A340}"/>
                </a:ext>
              </a:extLst>
            </p:cNvPr>
            <p:cNvCxnSpPr/>
            <p:nvPr/>
          </p:nvCxnSpPr>
          <p:spPr bwMode="auto">
            <a:xfrm flipV="1">
              <a:off x="574867" y="3893557"/>
              <a:ext cx="1288291" cy="1815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9B66C018-2F9E-00C8-2875-1F0A6931E7E0}"/>
                </a:ext>
              </a:extLst>
            </p:cNvPr>
            <p:cNvCxnSpPr/>
            <p:nvPr/>
          </p:nvCxnSpPr>
          <p:spPr bwMode="auto">
            <a:xfrm flipV="1">
              <a:off x="574867" y="5673586"/>
              <a:ext cx="2553457" cy="329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4">
              <a:extLst>
                <a:ext uri="{FF2B5EF4-FFF2-40B4-BE49-F238E27FC236}">
                  <a16:creationId xmlns:a16="http://schemas.microsoft.com/office/drawing/2014/main" id="{6B9561B6-069F-FA74-A1A2-8D33791FCC0B}"/>
                </a:ext>
              </a:extLst>
            </p:cNvPr>
            <p:cNvCxnSpPr/>
            <p:nvPr/>
          </p:nvCxnSpPr>
          <p:spPr bwMode="auto">
            <a:xfrm>
              <a:off x="1851595" y="3893557"/>
              <a:ext cx="1276729" cy="17800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utoShape 89">
                <a:extLst>
                  <a:ext uri="{FF2B5EF4-FFF2-40B4-BE49-F238E27FC236}">
                    <a16:creationId xmlns:a16="http://schemas.microsoft.com/office/drawing/2014/main" id="{B2A92140-C19E-2886-DB33-006E19C08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4523" y="18375192"/>
                <a:ext cx="2881585" cy="995547"/>
              </a:xfrm>
              <a:prstGeom prst="wedgeRoundRectCallout">
                <a:avLst>
                  <a:gd name="adj1" fmla="val 43719"/>
                  <a:gd name="adj2" fmla="val 10124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TW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800" dirty="0"/>
                  <a:t> is the best point iff </a:t>
                </a:r>
                <a14:m>
                  <m:oMath xmlns:m="http://schemas.openxmlformats.org/officeDocument/2006/math">
                    <m:r>
                      <a:rPr lang="en-HK" altLang="zh-TW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800" dirty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HK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800" dirty="0"/>
                  <a:t>.</a:t>
                </a:r>
              </a:p>
            </p:txBody>
          </p:sp>
        </mc:Choice>
        <mc:Fallback xmlns="">
          <p:sp>
            <p:nvSpPr>
              <p:cNvPr id="39" name="AutoShape 89">
                <a:extLst>
                  <a:ext uri="{FF2B5EF4-FFF2-40B4-BE49-F238E27FC236}">
                    <a16:creationId xmlns:a16="http://schemas.microsoft.com/office/drawing/2014/main" id="{B2A92140-C19E-2886-DB33-006E19C08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34523" y="18375192"/>
                <a:ext cx="2881585" cy="995547"/>
              </a:xfrm>
              <a:prstGeom prst="wedgeRoundRectCallout">
                <a:avLst>
                  <a:gd name="adj1" fmla="val 43719"/>
                  <a:gd name="adj2" fmla="val 101248"/>
                  <a:gd name="adj3" fmla="val 16667"/>
                </a:avLst>
              </a:prstGeom>
              <a:blipFill>
                <a:blip r:embed="rId41"/>
                <a:stretch>
                  <a:fillRect l="-2532" t="-397" r="-548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13FF4E4-2D14-F07C-2BAC-C281694E7753}"/>
              </a:ext>
            </a:extLst>
          </p:cNvPr>
          <p:cNvSpPr/>
          <p:nvPr/>
        </p:nvSpPr>
        <p:spPr>
          <a:xfrm>
            <a:off x="25103120" y="19896168"/>
            <a:ext cx="1075267" cy="844550"/>
          </a:xfrm>
          <a:custGeom>
            <a:avLst/>
            <a:gdLst>
              <a:gd name="connsiteX0" fmla="*/ 427567 w 1075267"/>
              <a:gd name="connsiteY0" fmla="*/ 0 h 844550"/>
              <a:gd name="connsiteX1" fmla="*/ 328083 w 1075267"/>
              <a:gd name="connsiteY1" fmla="*/ 228600 h 844550"/>
              <a:gd name="connsiteX2" fmla="*/ 0 w 1075267"/>
              <a:gd name="connsiteY2" fmla="*/ 222250 h 844550"/>
              <a:gd name="connsiteX3" fmla="*/ 237067 w 1075267"/>
              <a:gd name="connsiteY3" fmla="*/ 461434 h 844550"/>
              <a:gd name="connsiteX4" fmla="*/ 173567 w 1075267"/>
              <a:gd name="connsiteY4" fmla="*/ 603250 h 844550"/>
              <a:gd name="connsiteX5" fmla="*/ 319617 w 1075267"/>
              <a:gd name="connsiteY5" fmla="*/ 543984 h 844550"/>
              <a:gd name="connsiteX6" fmla="*/ 613833 w 1075267"/>
              <a:gd name="connsiteY6" fmla="*/ 844550 h 844550"/>
              <a:gd name="connsiteX7" fmla="*/ 681567 w 1075267"/>
              <a:gd name="connsiteY7" fmla="*/ 842434 h 844550"/>
              <a:gd name="connsiteX8" fmla="*/ 563033 w 1075267"/>
              <a:gd name="connsiteY8" fmla="*/ 452967 h 844550"/>
              <a:gd name="connsiteX9" fmla="*/ 1075267 w 1075267"/>
              <a:gd name="connsiteY9" fmla="*/ 258234 h 844550"/>
              <a:gd name="connsiteX10" fmla="*/ 482600 w 1075267"/>
              <a:gd name="connsiteY10" fmla="*/ 239184 h 844550"/>
              <a:gd name="connsiteX11" fmla="*/ 427567 w 1075267"/>
              <a:gd name="connsiteY11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5267" h="844550">
                <a:moveTo>
                  <a:pt x="427567" y="0"/>
                </a:moveTo>
                <a:lnTo>
                  <a:pt x="328083" y="228600"/>
                </a:lnTo>
                <a:lnTo>
                  <a:pt x="0" y="222250"/>
                </a:lnTo>
                <a:lnTo>
                  <a:pt x="237067" y="461434"/>
                </a:lnTo>
                <a:lnTo>
                  <a:pt x="173567" y="603250"/>
                </a:lnTo>
                <a:lnTo>
                  <a:pt x="319617" y="543984"/>
                </a:lnTo>
                <a:lnTo>
                  <a:pt x="613833" y="844550"/>
                </a:lnTo>
                <a:lnTo>
                  <a:pt x="681567" y="842434"/>
                </a:lnTo>
                <a:lnTo>
                  <a:pt x="563033" y="452967"/>
                </a:lnTo>
                <a:lnTo>
                  <a:pt x="1075267" y="258234"/>
                </a:lnTo>
                <a:lnTo>
                  <a:pt x="482600" y="239184"/>
                </a:lnTo>
                <a:lnTo>
                  <a:pt x="42756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组合 33">
            <a:extLst>
              <a:ext uri="{FF2B5EF4-FFF2-40B4-BE49-F238E27FC236}">
                <a16:creationId xmlns:a16="http://schemas.microsoft.com/office/drawing/2014/main" id="{D0617D0F-F002-D6A7-1FE9-796D58DB8B8E}"/>
              </a:ext>
            </a:extLst>
          </p:cNvPr>
          <p:cNvGrpSpPr/>
          <p:nvPr/>
        </p:nvGrpSpPr>
        <p:grpSpPr>
          <a:xfrm>
            <a:off x="24019777" y="18963138"/>
            <a:ext cx="2553457" cy="1815440"/>
            <a:chOff x="574867" y="3893557"/>
            <a:chExt cx="2553457" cy="1815440"/>
          </a:xfrm>
        </p:grpSpPr>
        <p:cxnSp>
          <p:nvCxnSpPr>
            <p:cNvPr id="42" name="直接连接符 34">
              <a:extLst>
                <a:ext uri="{FF2B5EF4-FFF2-40B4-BE49-F238E27FC236}">
                  <a16:creationId xmlns:a16="http://schemas.microsoft.com/office/drawing/2014/main" id="{765F7D49-7697-0C6C-9663-25819922D4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2191" y="4404519"/>
              <a:ext cx="432810" cy="3211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接连接符 35">
              <a:extLst>
                <a:ext uri="{FF2B5EF4-FFF2-40B4-BE49-F238E27FC236}">
                  <a16:creationId xmlns:a16="http://schemas.microsoft.com/office/drawing/2014/main" id="{5E37C4E1-2115-AFA9-A038-6481380CF66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59752" y="4708666"/>
              <a:ext cx="190408" cy="9691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接连接符 36">
              <a:extLst>
                <a:ext uri="{FF2B5EF4-FFF2-40B4-BE49-F238E27FC236}">
                  <a16:creationId xmlns:a16="http://schemas.microsoft.com/office/drawing/2014/main" id="{29767450-2A71-A261-23E1-A99B0EDFEB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55001" y="4571917"/>
              <a:ext cx="397954" cy="1537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37">
              <a:extLst>
                <a:ext uri="{FF2B5EF4-FFF2-40B4-BE49-F238E27FC236}">
                  <a16:creationId xmlns:a16="http://schemas.microsoft.com/office/drawing/2014/main" id="{83500379-1858-1425-782C-708F1EE236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5702" y="4983411"/>
              <a:ext cx="388944" cy="7231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38">
              <a:extLst>
                <a:ext uri="{FF2B5EF4-FFF2-40B4-BE49-F238E27FC236}">
                  <a16:creationId xmlns:a16="http://schemas.microsoft.com/office/drawing/2014/main" id="{B29CB1D9-A9C3-D27A-CB51-34510527B1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60479" y="5020757"/>
              <a:ext cx="584952" cy="6693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39">
                  <a:extLst>
                    <a:ext uri="{FF2B5EF4-FFF2-40B4-BE49-F238E27FC236}">
                      <a16:creationId xmlns:a16="http://schemas.microsoft.com/office/drawing/2014/main" id="{FED36EBE-BDB7-A535-D7C3-9E2B02EF1FB6}"/>
                    </a:ext>
                  </a:extLst>
                </p:cNvPr>
                <p:cNvSpPr txBox="1"/>
                <p:nvPr/>
              </p:nvSpPr>
              <p:spPr>
                <a:xfrm>
                  <a:off x="1699904" y="4106185"/>
                  <a:ext cx="43501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C9347EBB-DB8B-8E07-A5BC-C7B42E147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904" y="4106185"/>
                  <a:ext cx="435017" cy="43088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40">
                  <a:extLst>
                    <a:ext uri="{FF2B5EF4-FFF2-40B4-BE49-F238E27FC236}">
                      <a16:creationId xmlns:a16="http://schemas.microsoft.com/office/drawing/2014/main" id="{319188B2-B390-91B0-6A59-C3E817C2F76D}"/>
                    </a:ext>
                  </a:extLst>
                </p:cNvPr>
                <p:cNvSpPr txBox="1"/>
                <p:nvPr/>
              </p:nvSpPr>
              <p:spPr>
                <a:xfrm>
                  <a:off x="1353516" y="4742614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18B9259-E587-428F-8B7E-347ACAB59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516" y="4742614"/>
                  <a:ext cx="442920" cy="430887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41">
                  <a:extLst>
                    <a:ext uri="{FF2B5EF4-FFF2-40B4-BE49-F238E27FC236}">
                      <a16:creationId xmlns:a16="http://schemas.microsoft.com/office/drawing/2014/main" id="{3C5AA06F-88B1-3EF9-A911-A9CB6B0F350C}"/>
                    </a:ext>
                  </a:extLst>
                </p:cNvPr>
                <p:cNvSpPr txBox="1"/>
                <p:nvPr/>
              </p:nvSpPr>
              <p:spPr>
                <a:xfrm>
                  <a:off x="2033929" y="4770639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5FC4A507-DF69-A9AA-8C5A-A570D9DFF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929" y="4770639"/>
                  <a:ext cx="442920" cy="430887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42">
                  <a:extLst>
                    <a:ext uri="{FF2B5EF4-FFF2-40B4-BE49-F238E27FC236}">
                      <a16:creationId xmlns:a16="http://schemas.microsoft.com/office/drawing/2014/main" id="{76D1CF5F-41DC-67B7-2A60-5A5E4042323D}"/>
                    </a:ext>
                  </a:extLst>
                </p:cNvPr>
                <p:cNvSpPr txBox="1"/>
                <p:nvPr/>
              </p:nvSpPr>
              <p:spPr>
                <a:xfrm>
                  <a:off x="850083" y="5193224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C34D1732-41B2-F16D-48D4-DEC4D08B5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83" y="5193224"/>
                  <a:ext cx="442920" cy="430887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43">
                  <a:extLst>
                    <a:ext uri="{FF2B5EF4-FFF2-40B4-BE49-F238E27FC236}">
                      <a16:creationId xmlns:a16="http://schemas.microsoft.com/office/drawing/2014/main" id="{2777E523-26F3-C8AF-3F75-3ECAA0AF2EA9}"/>
                    </a:ext>
                  </a:extLst>
                </p:cNvPr>
                <p:cNvSpPr txBox="1"/>
                <p:nvPr/>
              </p:nvSpPr>
              <p:spPr>
                <a:xfrm>
                  <a:off x="2399832" y="5209737"/>
                  <a:ext cx="44292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F690F5C7-0FCB-42E1-3A20-71A14143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832" y="5209737"/>
                  <a:ext cx="442920" cy="430887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34">
              <a:extLst>
                <a:ext uri="{FF2B5EF4-FFF2-40B4-BE49-F238E27FC236}">
                  <a16:creationId xmlns:a16="http://schemas.microsoft.com/office/drawing/2014/main" id="{71DCD1D7-F323-AC7F-93BE-51FBAA9446FA}"/>
                </a:ext>
              </a:extLst>
            </p:cNvPr>
            <p:cNvCxnSpPr/>
            <p:nvPr/>
          </p:nvCxnSpPr>
          <p:spPr bwMode="auto">
            <a:xfrm flipV="1">
              <a:off x="574867" y="3893557"/>
              <a:ext cx="1288291" cy="18154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34">
              <a:extLst>
                <a:ext uri="{FF2B5EF4-FFF2-40B4-BE49-F238E27FC236}">
                  <a16:creationId xmlns:a16="http://schemas.microsoft.com/office/drawing/2014/main" id="{60441362-D313-3898-7B38-0BF0C39422A4}"/>
                </a:ext>
              </a:extLst>
            </p:cNvPr>
            <p:cNvCxnSpPr/>
            <p:nvPr/>
          </p:nvCxnSpPr>
          <p:spPr bwMode="auto">
            <a:xfrm flipV="1">
              <a:off x="574867" y="5673586"/>
              <a:ext cx="2553457" cy="329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34">
              <a:extLst>
                <a:ext uri="{FF2B5EF4-FFF2-40B4-BE49-F238E27FC236}">
                  <a16:creationId xmlns:a16="http://schemas.microsoft.com/office/drawing/2014/main" id="{3AFAB6D4-FFB1-66BF-A084-D818D7520478}"/>
                </a:ext>
              </a:extLst>
            </p:cNvPr>
            <p:cNvCxnSpPr/>
            <p:nvPr/>
          </p:nvCxnSpPr>
          <p:spPr bwMode="auto">
            <a:xfrm>
              <a:off x="1851595" y="3893557"/>
              <a:ext cx="1276729" cy="17800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62">
                <a:extLst>
                  <a:ext uri="{FF2B5EF4-FFF2-40B4-BE49-F238E27FC236}">
                    <a16:creationId xmlns:a16="http://schemas.microsoft.com/office/drawing/2014/main" id="{03A2BFC2-65F4-5741-17A7-3E4BB3EC8417}"/>
                  </a:ext>
                </a:extLst>
              </p:cNvPr>
              <p:cNvSpPr/>
              <p:nvPr/>
            </p:nvSpPr>
            <p:spPr>
              <a:xfrm>
                <a:off x="22253629" y="21368462"/>
                <a:ext cx="6301225" cy="966868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HK" altLang="zh-HK" sz="2797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𝑃</m:t>
                        </m:r>
                      </m:e>
                      <m:sub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𝑃</m:t>
                        </m:r>
                      </m:e>
                      <m:sub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𝑃</m:t>
                        </m:r>
                      </m:e>
                      <m:sub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 intersects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SupPr>
                      <m:e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𝑅</m:t>
                        </m:r>
                      </m:e>
                      <m:sub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  <m:sup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𝑝</m:t>
                        </m:r>
                      </m:e>
                      <m:sub>
                        <m:r>
                          <a:rPr lang="en-HK" altLang="zh-HK" sz="279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UI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i="1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𝑝</m:t>
                        </m:r>
                      </m:e>
                      <m:sub>
                        <m:r>
                          <a:rPr lang="en-HK" altLang="zh-HK" sz="2797" i="1">
                            <a:latin typeface="Cambria Math" panose="02040503050406030204" pitchFamily="18" charset="0"/>
                            <a:ea typeface="Microsoft YaHei UI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797" i="1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Pr>
                      <m:e>
                        <m:r>
                          <a:rPr lang="en-HK" altLang="zh-HK" sz="2797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𝑝</m:t>
                        </m:r>
                      </m:e>
                      <m:sub>
                        <m:r>
                          <a:rPr lang="en-HK" altLang="zh-HK" sz="2797" i="1"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797" dirty="0">
                    <a:latin typeface="Arial"/>
                    <a:ea typeface="Microsoft YaHei UI"/>
                  </a:rPr>
                  <a:t> are possible best points.</a:t>
                </a:r>
              </a:p>
            </p:txBody>
          </p:sp>
        </mc:Choice>
        <mc:Fallback xmlns="">
          <p:sp>
            <p:nvSpPr>
              <p:cNvPr id="61" name="Rectangle 362">
                <a:extLst>
                  <a:ext uri="{FF2B5EF4-FFF2-40B4-BE49-F238E27FC236}">
                    <a16:creationId xmlns:a16="http://schemas.microsoft.com/office/drawing/2014/main" id="{03A2BFC2-65F4-5741-17A7-3E4BB3EC8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3629" y="21368462"/>
                <a:ext cx="6301225" cy="966868"/>
              </a:xfrm>
              <a:prstGeom prst="rect">
                <a:avLst/>
              </a:prstGeom>
              <a:blipFill>
                <a:blip r:embed="rId42"/>
                <a:stretch>
                  <a:fillRect t="-3636" r="-577" b="-13939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8" name="AutoShape 89">
                <a:extLst>
                  <a:ext uri="{FF2B5EF4-FFF2-40B4-BE49-F238E27FC236}">
                    <a16:creationId xmlns:a16="http://schemas.microsoft.com/office/drawing/2014/main" id="{BCCC94F1-C438-ECD7-6752-04A85194F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9235" y="18427678"/>
                <a:ext cx="3300061" cy="995547"/>
              </a:xfrm>
              <a:prstGeom prst="wedgeRoundRectCallout">
                <a:avLst>
                  <a:gd name="adj1" fmla="val -48139"/>
                  <a:gd name="adj2" fmla="val 12207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altLang="zh-HK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UI"/>
                      </a:rPr>
                      <m:t>𝑢</m:t>
                    </m:r>
                  </m:oMath>
                </a14:m>
                <a:r>
                  <a:rPr lang="en-US" altLang="zh-TW" sz="2800" dirty="0"/>
                  <a:t> must be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</m:ctrlPr>
                      </m:sSubSup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𝑅</m:t>
                        </m:r>
                      </m:e>
                      <m:sub>
                        <m:r>
                          <a:rPr lang="en-HK" altLang="zh-HK" sz="2800" i="1">
                            <a:latin typeface="Cambria Math" panose="02040503050406030204" pitchFamily="18" charset="0"/>
                            <a:ea typeface="Microsoft YaHei UI"/>
                          </a:rPr>
                          <m:t>5</m:t>
                        </m:r>
                      </m:sub>
                      <m:sup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Microsoft YaHei UI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800" dirty="0"/>
                  <a:t> if at most 1 error is made.  </a:t>
                </a:r>
              </a:p>
            </p:txBody>
          </p:sp>
        </mc:Choice>
        <mc:Fallback xmlns="">
          <p:sp>
            <p:nvSpPr>
              <p:cNvPr id="448" name="AutoShape 89">
                <a:extLst>
                  <a:ext uri="{FF2B5EF4-FFF2-40B4-BE49-F238E27FC236}">
                    <a16:creationId xmlns:a16="http://schemas.microsoft.com/office/drawing/2014/main" id="{BCCC94F1-C438-ECD7-6752-04A85194F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9235" y="18427678"/>
                <a:ext cx="3300061" cy="995547"/>
              </a:xfrm>
              <a:prstGeom prst="wedgeRoundRectCallout">
                <a:avLst>
                  <a:gd name="adj1" fmla="val -48139"/>
                  <a:gd name="adj2" fmla="val 122075"/>
                  <a:gd name="adj3" fmla="val 16667"/>
                </a:avLst>
              </a:prstGeom>
              <a:blipFill>
                <a:blip r:embed="rId43"/>
                <a:stretch>
                  <a:fillRect l="-2022" r="-165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9" name="Rectangle 448">
            <a:extLst>
              <a:ext uri="{FF2B5EF4-FFF2-40B4-BE49-F238E27FC236}">
                <a16:creationId xmlns:a16="http://schemas.microsoft.com/office/drawing/2014/main" id="{1F235966-3799-5D1E-B03F-3827DB430381}"/>
              </a:ext>
            </a:extLst>
          </p:cNvPr>
          <p:cNvSpPr/>
          <p:nvPr/>
        </p:nvSpPr>
        <p:spPr>
          <a:xfrm>
            <a:off x="15945646" y="22817330"/>
            <a:ext cx="1106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Arial"/>
                <a:ea typeface="Microsoft YaHei UI"/>
              </a:rPr>
              <a:t>Algorithm Framework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B022E11F-DC2E-9BF8-D78A-8159CBCDE6BE}"/>
                  </a:ext>
                </a:extLst>
              </p:cNvPr>
              <p:cNvSpPr txBox="1"/>
              <p:nvPr/>
            </p:nvSpPr>
            <p:spPr>
              <a:xfrm>
                <a:off x="15452995" y="23452270"/>
                <a:ext cx="13890450" cy="3405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1825" indent="-457200">
                  <a:buFont typeface="Arial" panose="020B0604020202020204" pitchFamily="34" charset="0"/>
                  <a:buChar char="•"/>
                </a:pPr>
                <a:r>
                  <a:rPr lang="en-HK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</a:t>
                </a:r>
              </a:p>
              <a:p>
                <a:pPr marL="948722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HK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confidence regions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HK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HK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HK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,..,</m:t>
                    </m:r>
                    <m:sSubSup>
                      <m:sSubSupPr>
                        <m:ctrlP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derived from the target return size </a:t>
                </a:r>
                <a14:m>
                  <m:oMath xmlns:m="http://schemas.openxmlformats.org/officeDocument/2006/math">
                    <m:r>
                      <a:rPr lang="en-HK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948722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HK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Sup>
                      <m:sSubSupPr>
                        <m:ctrlP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HK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HK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  <m:r>
                      <a:rPr lang="zh-CN" alt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 set of partitions intersecting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HK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6651" indent="-422026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Ask questions until the 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HK" altLang="zh-CN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  <m:r>
                      <a:rPr lang="zh-CN" altLang="en-US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at most </a:t>
                </a:r>
                <a14:m>
                  <m:oMath xmlns:m="http://schemas.openxmlformats.org/officeDocument/2006/math">
                    <m:r>
                      <a:rPr lang="en-HK" altLang="zh-CN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13548" lvl="1" indent="-422026">
                  <a:buFont typeface="Arial" panose="020B0604020202020204" pitchFamily="34" charset="0"/>
                  <a:buChar char="•"/>
                </a:pPr>
                <a:r>
                  <a:rPr lang="en-HK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Guaranteed to be satisfied due to our setting of </a:t>
                </a:r>
                <a14:m>
                  <m:oMath xmlns:m="http://schemas.openxmlformats.org/officeDocument/2006/math">
                    <m:r>
                      <a:rPr lang="en-HK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6651" indent="-422026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the set of points corresponding to the partitions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CN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HK" altLang="zh-CN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91522" lvl="1"/>
                <a:endPara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B022E11F-DC2E-9BF8-D78A-8159CBCDE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2995" y="23452270"/>
                <a:ext cx="13890450" cy="3405612"/>
              </a:xfrm>
              <a:prstGeom prst="rect">
                <a:avLst/>
              </a:prstGeom>
              <a:blipFill>
                <a:blip r:embed="rId44"/>
                <a:stretch>
                  <a:fillRect l="-74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" name="Rectangle 450">
            <a:extLst>
              <a:ext uri="{FF2B5EF4-FFF2-40B4-BE49-F238E27FC236}">
                <a16:creationId xmlns:a16="http://schemas.microsoft.com/office/drawing/2014/main" id="{D2D0C114-0B35-F36E-F10A-269161A6586C}"/>
              </a:ext>
            </a:extLst>
          </p:cNvPr>
          <p:cNvSpPr/>
          <p:nvPr/>
        </p:nvSpPr>
        <p:spPr>
          <a:xfrm>
            <a:off x="15945645" y="26435402"/>
            <a:ext cx="1106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Arial"/>
                <a:ea typeface="Microsoft YaHei UI"/>
              </a:rPr>
              <a:t>Two Algorithms: SS and FC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FCE23C93-86AD-5D09-D43B-87B9B4861132}"/>
              </a:ext>
            </a:extLst>
          </p:cNvPr>
          <p:cNvSpPr txBox="1"/>
          <p:nvPr/>
        </p:nvSpPr>
        <p:spPr>
          <a:xfrm>
            <a:off x="15452995" y="27033135"/>
            <a:ext cx="1389045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1825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Differ in how the questions are chosen in each round.</a:t>
            </a: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SS uses heuristic approaches to select questions.</a:t>
            </a:r>
          </a:p>
          <a:p>
            <a:pPr marL="913548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Two variants: SS-score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and SS-random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3548" lvl="1" indent="-422026">
              <a:buFont typeface="Arial" panose="020B0604020202020204" pitchFamily="34" charset="0"/>
              <a:buChar char="•"/>
            </a:pPr>
            <a:r>
              <a:rPr lang="en-HK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Uses a small number of questions empirically, but no theoretical guarantee.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651" indent="-422026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FC employs a strategy using an asymptotically optimal number of rounds.</a:t>
            </a:r>
          </a:p>
          <a:p>
            <a:pPr marL="491522" lvl="1"/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3" name="图片 5">
            <a:extLst>
              <a:ext uri="{FF2B5EF4-FFF2-40B4-BE49-F238E27FC236}">
                <a16:creationId xmlns:a16="http://schemas.microsoft.com/office/drawing/2014/main" id="{38A65750-8C3E-DF5C-B759-A928D571C68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336063" y="33649814"/>
            <a:ext cx="8633732" cy="2044436"/>
          </a:xfrm>
          <a:prstGeom prst="rect">
            <a:avLst/>
          </a:prstGeom>
        </p:spPr>
      </p:pic>
      <p:pic>
        <p:nvPicPr>
          <p:cNvPr id="455" name="图片 7">
            <a:extLst>
              <a:ext uri="{FF2B5EF4-FFF2-40B4-BE49-F238E27FC236}">
                <a16:creationId xmlns:a16="http://schemas.microsoft.com/office/drawing/2014/main" id="{0D75C61D-4F0C-F648-0D21-240040F225C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4362917" y="33813941"/>
            <a:ext cx="3823796" cy="1465492"/>
          </a:xfrm>
          <a:prstGeom prst="rect">
            <a:avLst/>
          </a:prstGeom>
        </p:spPr>
      </p:pic>
      <p:pic>
        <p:nvPicPr>
          <p:cNvPr id="456" name="图片 5">
            <a:extLst>
              <a:ext uri="{FF2B5EF4-FFF2-40B4-BE49-F238E27FC236}">
                <a16:creationId xmlns:a16="http://schemas.microsoft.com/office/drawing/2014/main" id="{57E86AA1-83DE-6A2F-B094-00BB3962A7AE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408759" y="36275065"/>
            <a:ext cx="7312330" cy="1752911"/>
          </a:xfrm>
          <a:prstGeom prst="rect">
            <a:avLst/>
          </a:prstGeom>
        </p:spPr>
      </p:pic>
      <p:sp>
        <p:nvSpPr>
          <p:cNvPr id="457" name="Rectangle 455">
            <a:extLst>
              <a:ext uri="{FF2B5EF4-FFF2-40B4-BE49-F238E27FC236}">
                <a16:creationId xmlns:a16="http://schemas.microsoft.com/office/drawing/2014/main" id="{F757AA4E-6686-734B-6FB1-46A32A9BFD05}"/>
              </a:ext>
            </a:extLst>
          </p:cNvPr>
          <p:cNvSpPr/>
          <p:nvPr/>
        </p:nvSpPr>
        <p:spPr>
          <a:xfrm>
            <a:off x="18151441" y="35671532"/>
            <a:ext cx="2935034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Varying dataset size</a:t>
            </a:r>
          </a:p>
        </p:txBody>
      </p:sp>
      <p:sp>
        <p:nvSpPr>
          <p:cNvPr id="458" name="Rectangle 455">
            <a:extLst>
              <a:ext uri="{FF2B5EF4-FFF2-40B4-BE49-F238E27FC236}">
                <a16:creationId xmlns:a16="http://schemas.microsoft.com/office/drawing/2014/main" id="{82C48858-7485-3F7E-5B4A-ED2635D68B34}"/>
              </a:ext>
            </a:extLst>
          </p:cNvPr>
          <p:cNvSpPr/>
          <p:nvPr/>
        </p:nvSpPr>
        <p:spPr>
          <a:xfrm>
            <a:off x="17708521" y="38126961"/>
            <a:ext cx="3242811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Varying user error rate</a:t>
            </a:r>
          </a:p>
        </p:txBody>
      </p:sp>
      <p:pic>
        <p:nvPicPr>
          <p:cNvPr id="460" name="Picture 459">
            <a:extLst>
              <a:ext uri="{FF2B5EF4-FFF2-40B4-BE49-F238E27FC236}">
                <a16:creationId xmlns:a16="http://schemas.microsoft.com/office/drawing/2014/main" id="{77175370-FEE4-B5A6-759F-B35A939E989E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2998779" y="35692632"/>
            <a:ext cx="6032548" cy="2985433"/>
          </a:xfrm>
          <a:prstGeom prst="rect">
            <a:avLst/>
          </a:prstGeom>
        </p:spPr>
      </p:pic>
      <p:sp>
        <p:nvSpPr>
          <p:cNvPr id="461" name="TextBox 460">
            <a:extLst>
              <a:ext uri="{FF2B5EF4-FFF2-40B4-BE49-F238E27FC236}">
                <a16:creationId xmlns:a16="http://schemas.microsoft.com/office/drawing/2014/main" id="{5CDEB23B-BC5B-5229-9A82-76598A9D8BD4}"/>
              </a:ext>
            </a:extLst>
          </p:cNvPr>
          <p:cNvSpPr txBox="1"/>
          <p:nvPr/>
        </p:nvSpPr>
        <p:spPr>
          <a:xfrm>
            <a:off x="15338783" y="38659146"/>
            <a:ext cx="13685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026" indent="-422026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Two user studies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8375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first user study aims to study the accuracy of each algorithm in real-world user cases.</a:t>
            </a:r>
          </a:p>
          <a:p>
            <a:pPr marL="1335273" lvl="2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 accuracy of our algorithm is above 90%, but existing algorithms have only 50% to 80% accuracies.</a:t>
            </a:r>
          </a:p>
          <a:p>
            <a:pPr marL="878375" lvl="1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 second user study aims to show the presence of persistent errors, in which</a:t>
            </a:r>
          </a:p>
          <a:p>
            <a:pPr marL="1335273" lvl="2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33% of the users are prone to persistent errors.</a:t>
            </a:r>
          </a:p>
          <a:p>
            <a:pPr marL="1335273" lvl="2" indent="-422026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24% of the users miss their best point due to persistent errors.</a:t>
            </a:r>
          </a:p>
          <a:p>
            <a:pPr marL="1335273" lvl="2" indent="-422026"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Group 82">
                <a:extLst>
                  <a:ext uri="{FF2B5EF4-FFF2-40B4-BE49-F238E27FC236}">
                    <a16:creationId xmlns:a16="http://schemas.microsoft.com/office/drawing/2014/main" id="{B0B4F634-CA3D-E4E2-DF72-A1B5048E24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0392712"/>
                  </p:ext>
                </p:extLst>
              </p:nvPr>
            </p:nvGraphicFramePr>
            <p:xfrm>
              <a:off x="1419267" y="10102211"/>
              <a:ext cx="6146304" cy="3230880"/>
            </p:xfrm>
            <a:graphic>
              <a:graphicData uri="http://schemas.openxmlformats.org/drawingml/2006/table">
                <a:tbl>
                  <a:tblPr/>
                  <a:tblGrid>
                    <a:gridCol w="1179605">
                      <a:extLst>
                        <a:ext uri="{9D8B030D-6E8A-4147-A177-3AD203B41FA5}">
                          <a16:colId xmlns:a16="http://schemas.microsoft.com/office/drawing/2014/main" val="3624975539"/>
                        </a:ext>
                      </a:extLst>
                    </a:gridCol>
                    <a:gridCol w="1333500">
                      <a:extLst>
                        <a:ext uri="{9D8B030D-6E8A-4147-A177-3AD203B41FA5}">
                          <a16:colId xmlns:a16="http://schemas.microsoft.com/office/drawing/2014/main" val="152569059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889807813"/>
                        </a:ext>
                      </a:extLst>
                    </a:gridCol>
                    <a:gridCol w="2261599">
                      <a:extLst>
                        <a:ext uri="{9D8B030D-6E8A-4147-A177-3AD203B41FA5}">
                          <a16:colId xmlns:a16="http://schemas.microsoft.com/office/drawing/2014/main" val="2317702190"/>
                        </a:ext>
                      </a:extLst>
                    </a:gridCol>
                  </a:tblGrid>
                  <a:tr h="33655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b="1" dirty="0">
                              <a:solidFill>
                                <a:schemeClr val="tx1"/>
                              </a:solidFill>
                            </a:rPr>
                            <a:t>A House Dataset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3291780"/>
                      </a:ext>
                    </a:extLst>
                  </a:tr>
                  <a:tr h="333375"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altLang="zh-CN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House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Size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Dist. to Work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260917"/>
                      </a:ext>
                    </a:extLst>
                  </a:tr>
                  <a:tr h="336550"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301300"/>
                      </a:ext>
                    </a:extLst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39598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267039"/>
                      </a:ext>
                    </a:extLst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39598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20.8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488490"/>
                      </a:ext>
                    </a:extLst>
                  </a:tr>
                  <a:tr h="334963">
                    <a:tc>
                      <a:txBody>
                        <a:bodyPr/>
                        <a:lstStyle/>
                        <a:p>
                          <a:pPr marL="0" marR="0" lvl="0" indent="0" algn="ctr" defTabSz="39598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14.2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4704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Group 82">
                <a:extLst>
                  <a:ext uri="{FF2B5EF4-FFF2-40B4-BE49-F238E27FC236}">
                    <a16:creationId xmlns:a16="http://schemas.microsoft.com/office/drawing/2014/main" id="{B0B4F634-CA3D-E4E2-DF72-A1B5048E24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0392712"/>
                  </p:ext>
                </p:extLst>
              </p:nvPr>
            </p:nvGraphicFramePr>
            <p:xfrm>
              <a:off x="1419267" y="10102211"/>
              <a:ext cx="6146304" cy="3230880"/>
            </p:xfrm>
            <a:graphic>
              <a:graphicData uri="http://schemas.openxmlformats.org/drawingml/2006/table">
                <a:tbl>
                  <a:tblPr/>
                  <a:tblGrid>
                    <a:gridCol w="1179605">
                      <a:extLst>
                        <a:ext uri="{9D8B030D-6E8A-4147-A177-3AD203B41FA5}">
                          <a16:colId xmlns:a16="http://schemas.microsoft.com/office/drawing/2014/main" val="3624975539"/>
                        </a:ext>
                      </a:extLst>
                    </a:gridCol>
                    <a:gridCol w="1333500">
                      <a:extLst>
                        <a:ext uri="{9D8B030D-6E8A-4147-A177-3AD203B41FA5}">
                          <a16:colId xmlns:a16="http://schemas.microsoft.com/office/drawing/2014/main" val="152569059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889807813"/>
                        </a:ext>
                      </a:extLst>
                    </a:gridCol>
                    <a:gridCol w="2261599">
                      <a:extLst>
                        <a:ext uri="{9D8B030D-6E8A-4147-A177-3AD203B41FA5}">
                          <a16:colId xmlns:a16="http://schemas.microsoft.com/office/drawing/2014/main" val="2317702190"/>
                        </a:ext>
                      </a:extLst>
                    </a:gridCol>
                  </a:tblGrid>
                  <a:tr h="64008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600" b="1" dirty="0">
                              <a:solidFill>
                                <a:schemeClr val="tx1"/>
                              </a:solidFill>
                            </a:rPr>
                            <a:t>A House Dataset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329178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altLang="zh-CN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House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Size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Dist. to Work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26091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9"/>
                          <a:stretch>
                            <a:fillRect l="-1031" t="-239535" r="-422680" b="-3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3013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9"/>
                          <a:stretch>
                            <a:fillRect l="-1031" t="-343529" r="-422680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2670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9"/>
                          <a:stretch>
                            <a:fillRect l="-1031" t="-443529" r="-422680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20.8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48849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9"/>
                          <a:stretch>
                            <a:fillRect l="-1031" t="-543529" r="-422680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959825" rtl="0" eaLnBrk="1" latinLnBrk="0" hangingPunct="1"/>
                          <a:r>
                            <a:rPr lang="en-US" sz="2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14.2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4704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99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7" grpId="0" animBg="1"/>
      <p:bldP spid="4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10F7547162D49AE03280A65AF5611" ma:contentTypeVersion="12" ma:contentTypeDescription="Create a new document." ma:contentTypeScope="" ma:versionID="b7047a9e32a58c07b4eb928d6b2c4cae">
  <xsd:schema xmlns:xsd="http://www.w3.org/2001/XMLSchema" xmlns:xs="http://www.w3.org/2001/XMLSchema" xmlns:p="http://schemas.microsoft.com/office/2006/metadata/properties" xmlns:ns3="849e7c9d-abf8-4b7f-822e-0ff50bb4b9eb" targetNamespace="http://schemas.microsoft.com/office/2006/metadata/properties" ma:root="true" ma:fieldsID="3296210aca9241f616628f01023e8ba9" ns3:_="">
    <xsd:import namespace="849e7c9d-abf8-4b7f-822e-0ff50bb4b9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e7c9d-abf8-4b7f-822e-0ff50bb4b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9e7c9d-abf8-4b7f-822e-0ff50bb4b9eb" xsi:nil="true"/>
  </documentManagement>
</p:properties>
</file>

<file path=customXml/itemProps1.xml><?xml version="1.0" encoding="utf-8"?>
<ds:datastoreItem xmlns:ds="http://schemas.openxmlformats.org/officeDocument/2006/customXml" ds:itemID="{C136AA6B-9ED6-4EA8-BFEB-6AB0486C9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6EC61-48FA-43D0-9A10-FE46758B4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e7c9d-abf8-4b7f-822e-0ff50bb4b9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A5B4D-49F9-4E3E-86E6-50B458F482DD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849e7c9d-abf8-4b7f-822e-0ff50bb4b9eb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12386</TotalTime>
  <Words>1049</Words>
  <Application>Microsoft Office PowerPoint</Application>
  <PresentationFormat>Custom</PresentationFormat>
  <Paragraphs>132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Futura Std Book</vt:lpstr>
      <vt:lpstr>Arial</vt:lpstr>
      <vt:lpstr>Cambria Math</vt:lpstr>
      <vt:lpstr>Impact</vt:lpstr>
      <vt:lpstr>Times New Roman</vt:lpstr>
      <vt:lpstr>NewsPrint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mxieaa</dc:creator>
  <cp:lastModifiedBy>Raymond C W WONG</cp:lastModifiedBy>
  <cp:revision>301</cp:revision>
  <cp:lastPrinted>2017-05-07T08:50:26Z</cp:lastPrinted>
  <dcterms:modified xsi:type="dcterms:W3CDTF">2024-07-25T13:06:02Z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0x010100A7510F7547162D49AE03280A65AF5611</vt:lpwstr>
  </property>
</Properties>
</file>